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Catamaran"/>
      <p:regular r:id="rId22"/>
      <p:bold r:id="rId23"/>
    </p:embeddedFont>
    <p:embeddedFont>
      <p:font typeface="Libre Franklin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Libre Franklin Medium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Catamaran-regular.fntdata"/><Relationship Id="rId21" Type="http://schemas.openxmlformats.org/officeDocument/2006/relationships/slide" Target="slides/slide17.xml"/><Relationship Id="rId24" Type="http://schemas.openxmlformats.org/officeDocument/2006/relationships/font" Target="fonts/LibreFranklin-regular.fntdata"/><Relationship Id="rId23" Type="http://schemas.openxmlformats.org/officeDocument/2006/relationships/font" Target="fonts/Catamaran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ibreFranklin-italic.fntdata"/><Relationship Id="rId25" Type="http://schemas.openxmlformats.org/officeDocument/2006/relationships/font" Target="fonts/LibreFranklin-bold.fntdata"/><Relationship Id="rId28" Type="http://schemas.openxmlformats.org/officeDocument/2006/relationships/font" Target="fonts/Roboto-regular.fntdata"/><Relationship Id="rId27" Type="http://schemas.openxmlformats.org/officeDocument/2006/relationships/font" Target="fonts/LibreFranklin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33" Type="http://schemas.openxmlformats.org/officeDocument/2006/relationships/font" Target="fonts/LibreFranklinMedium-bold.fntdata"/><Relationship Id="rId10" Type="http://schemas.openxmlformats.org/officeDocument/2006/relationships/slide" Target="slides/slide6.xml"/><Relationship Id="rId32" Type="http://schemas.openxmlformats.org/officeDocument/2006/relationships/font" Target="fonts/LibreFranklinMedium-regular.fntdata"/><Relationship Id="rId13" Type="http://schemas.openxmlformats.org/officeDocument/2006/relationships/slide" Target="slides/slide9.xml"/><Relationship Id="rId35" Type="http://schemas.openxmlformats.org/officeDocument/2006/relationships/font" Target="fonts/LibreFranklinMedium-boldItalic.fntdata"/><Relationship Id="rId12" Type="http://schemas.openxmlformats.org/officeDocument/2006/relationships/slide" Target="slides/slide8.xml"/><Relationship Id="rId34" Type="http://schemas.openxmlformats.org/officeDocument/2006/relationships/font" Target="fonts/LibreFranklinMedium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a0f900027_1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9a0f900027_1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2e0223e687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2e0223e687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2e0223e687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2e0223e687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2e0223e687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2e0223e687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92ff37ea2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92ff37ea2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993d73b75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993d73b75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993d73b759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993d73b759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9b62cbd3bc_2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Google Shape;1885;g9b62cbd3bc_2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7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g8b7e7b105a_1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9" name="Google Shape;2689;g8b7e7b105a_1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9a0f900027_1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9a0f900027_1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9b620b178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9b620b178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2e0223e687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2e0223e687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2e0223e687a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2e0223e687a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8d83cf88e8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8d83cf88e8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2e0223e687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2e0223e687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d83cf88e8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d83cf88e8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2e0223e687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2e0223e687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 rot="10800000">
            <a:off x="0" y="-75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6420400" y="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16200" y="3913200"/>
            <a:ext cx="2122200" cy="6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590600" y="491400"/>
            <a:ext cx="3666900" cy="30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 rot="9395685">
            <a:off x="5208650" y="2137922"/>
            <a:ext cx="1255941" cy="690506"/>
          </a:xfrm>
          <a:prstGeom prst="triangle">
            <a:avLst>
              <a:gd fmla="val 67248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/>
          <p:nvPr/>
        </p:nvSpPr>
        <p:spPr>
          <a:xfrm flipH="1" rot="7057689">
            <a:off x="4749232" y="3482137"/>
            <a:ext cx="976212" cy="462278"/>
          </a:xfrm>
          <a:prstGeom prst="triangle">
            <a:avLst>
              <a:gd fmla="val 6724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/>
          <p:nvPr/>
        </p:nvSpPr>
        <p:spPr>
          <a:xfrm flipH="1" rot="593356">
            <a:off x="4530915" y="1856236"/>
            <a:ext cx="2415795" cy="1849932"/>
          </a:xfrm>
          <a:prstGeom prst="triangle">
            <a:avLst>
              <a:gd fmla="val 67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 rot="-1404315">
            <a:off x="2679409" y="3087050"/>
            <a:ext cx="1255941" cy="690506"/>
          </a:xfrm>
          <a:prstGeom prst="triangle">
            <a:avLst>
              <a:gd fmla="val 67248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/>
          <p:nvPr/>
        </p:nvSpPr>
        <p:spPr>
          <a:xfrm flipH="1" rot="-3742311">
            <a:off x="3418556" y="1971064"/>
            <a:ext cx="976212" cy="462278"/>
          </a:xfrm>
          <a:prstGeom prst="triangle">
            <a:avLst>
              <a:gd fmla="val 6724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/>
          <p:nvPr/>
        </p:nvSpPr>
        <p:spPr>
          <a:xfrm flipH="1" rot="-10206644">
            <a:off x="2197290" y="2209309"/>
            <a:ext cx="2415795" cy="1849932"/>
          </a:xfrm>
          <a:prstGeom prst="triangle">
            <a:avLst>
              <a:gd fmla="val 67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1"/>
          <p:cNvSpPr txBox="1"/>
          <p:nvPr>
            <p:ph hasCustomPrompt="1" type="title"/>
          </p:nvPr>
        </p:nvSpPr>
        <p:spPr>
          <a:xfrm>
            <a:off x="2799913" y="2161475"/>
            <a:ext cx="1834500" cy="14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/>
          <p:nvPr>
            <p:ph idx="1" type="subTitle"/>
          </p:nvPr>
        </p:nvSpPr>
        <p:spPr>
          <a:xfrm>
            <a:off x="616200" y="1887275"/>
            <a:ext cx="1834500" cy="9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2" type="subTitle"/>
          </p:nvPr>
        </p:nvSpPr>
        <p:spPr>
          <a:xfrm>
            <a:off x="6793250" y="1887275"/>
            <a:ext cx="1834500" cy="9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3"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4" type="subTitle"/>
          </p:nvPr>
        </p:nvSpPr>
        <p:spPr>
          <a:xfrm>
            <a:off x="616200" y="2734800"/>
            <a:ext cx="1884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7" name="Google Shape;67;p11"/>
          <p:cNvSpPr txBox="1"/>
          <p:nvPr>
            <p:ph idx="5" type="subTitle"/>
          </p:nvPr>
        </p:nvSpPr>
        <p:spPr>
          <a:xfrm>
            <a:off x="6793252" y="2734800"/>
            <a:ext cx="1884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1"/>
          <p:cNvSpPr txBox="1"/>
          <p:nvPr>
            <p:ph hasCustomPrompt="1" idx="6" type="title"/>
          </p:nvPr>
        </p:nvSpPr>
        <p:spPr>
          <a:xfrm>
            <a:off x="4515713" y="2282900"/>
            <a:ext cx="1834500" cy="14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">
  <p:cSld name="CUSTOM_17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72" name="Google Shape;72;p13"/>
          <p:cNvSpPr/>
          <p:nvPr/>
        </p:nvSpPr>
        <p:spPr>
          <a:xfrm rot="-5400000">
            <a:off x="7422000" y="34215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7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 rot="5400000">
            <a:off x="-468300" y="4683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7_1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 flipH="1" rot="5400454">
            <a:off x="-1417132" y="166500"/>
            <a:ext cx="4545900" cy="1710900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 flipH="1" rot="-5400000">
            <a:off x="7422000" y="4683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7_1_1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7_1_1_1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0" y="4410000"/>
            <a:ext cx="1299900" cy="744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fmla="val 5228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7_1_1_1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 flipH="1" rot="10800000">
            <a:off x="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 rot="-5400000">
            <a:off x="74220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7_1_1_1_1_1_1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 flipH="1" rot="10800000">
            <a:off x="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 rot="-5400000">
            <a:off x="74220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 rot="5400000">
            <a:off x="288601" y="2755547"/>
            <a:ext cx="862800" cy="360000"/>
          </a:xfrm>
          <a:prstGeom prst="triangle">
            <a:avLst>
              <a:gd fmla="val 6348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17_1_1_1_1_1_1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/>
          <p:nvPr/>
        </p:nvSpPr>
        <p:spPr>
          <a:xfrm rot="10800000">
            <a:off x="518760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/>
          <p:nvPr/>
        </p:nvSpPr>
        <p:spPr>
          <a:xfrm flipH="1" rot="5400000">
            <a:off x="-4683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/>
          <p:nvPr/>
        </p:nvSpPr>
        <p:spPr>
          <a:xfrm flipH="1" rot="-5400000">
            <a:off x="8028601" y="2755547"/>
            <a:ext cx="862800" cy="360000"/>
          </a:xfrm>
          <a:prstGeom prst="triangle">
            <a:avLst>
              <a:gd fmla="val 6348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886216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183300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 flipH="1">
            <a:off x="616300" y="720000"/>
            <a:ext cx="28956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 flipH="1">
            <a:off x="5312925" y="3960725"/>
            <a:ext cx="30936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18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/>
          <p:nvPr/>
        </p:nvSpPr>
        <p:spPr>
          <a:xfrm flipH="1" rot="-5400000">
            <a:off x="6596700" y="1293600"/>
            <a:ext cx="38409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" type="subTitle"/>
          </p:nvPr>
        </p:nvSpPr>
        <p:spPr>
          <a:xfrm>
            <a:off x="6336385" y="2307650"/>
            <a:ext cx="14400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2" type="subTitle"/>
          </p:nvPr>
        </p:nvSpPr>
        <p:spPr>
          <a:xfrm>
            <a:off x="6337577" y="2750075"/>
            <a:ext cx="1882800" cy="9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 flipH="1" rot="-5400000">
            <a:off x="7422000" y="4683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" type="subTitle"/>
          </p:nvPr>
        </p:nvSpPr>
        <p:spPr>
          <a:xfrm>
            <a:off x="620700" y="379477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2" type="subTitle"/>
          </p:nvPr>
        </p:nvSpPr>
        <p:spPr>
          <a:xfrm>
            <a:off x="620700" y="221542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3" type="subTitle"/>
          </p:nvPr>
        </p:nvSpPr>
        <p:spPr>
          <a:xfrm>
            <a:off x="620700" y="185157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22"/>
          <p:cNvSpPr txBox="1"/>
          <p:nvPr>
            <p:ph idx="4" type="subTitle"/>
          </p:nvPr>
        </p:nvSpPr>
        <p:spPr>
          <a:xfrm>
            <a:off x="3342325" y="185157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22"/>
          <p:cNvSpPr txBox="1"/>
          <p:nvPr>
            <p:ph idx="5" type="subTitle"/>
          </p:nvPr>
        </p:nvSpPr>
        <p:spPr>
          <a:xfrm>
            <a:off x="6063950" y="185157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6" type="subTitle"/>
          </p:nvPr>
        </p:nvSpPr>
        <p:spPr>
          <a:xfrm>
            <a:off x="620700" y="3428625"/>
            <a:ext cx="21393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7" type="subTitle"/>
          </p:nvPr>
        </p:nvSpPr>
        <p:spPr>
          <a:xfrm>
            <a:off x="3342325" y="342862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8" type="subTitle"/>
          </p:nvPr>
        </p:nvSpPr>
        <p:spPr>
          <a:xfrm>
            <a:off x="6063950" y="342862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22"/>
          <p:cNvSpPr txBox="1"/>
          <p:nvPr>
            <p:ph hasCustomPrompt="1" type="title"/>
          </p:nvPr>
        </p:nvSpPr>
        <p:spPr>
          <a:xfrm flipH="1">
            <a:off x="620700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22"/>
          <p:cNvSpPr txBox="1"/>
          <p:nvPr>
            <p:ph hasCustomPrompt="1" idx="9" type="title"/>
          </p:nvPr>
        </p:nvSpPr>
        <p:spPr>
          <a:xfrm>
            <a:off x="3342325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2"/>
          <p:cNvSpPr txBox="1"/>
          <p:nvPr>
            <p:ph hasCustomPrompt="1" idx="13" type="title"/>
          </p:nvPr>
        </p:nvSpPr>
        <p:spPr>
          <a:xfrm>
            <a:off x="6063950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22"/>
          <p:cNvSpPr txBox="1"/>
          <p:nvPr>
            <p:ph hasCustomPrompt="1" idx="14" type="title"/>
          </p:nvPr>
        </p:nvSpPr>
        <p:spPr>
          <a:xfrm flipH="1">
            <a:off x="620700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2"/>
          <p:cNvSpPr txBox="1"/>
          <p:nvPr>
            <p:ph hasCustomPrompt="1" idx="15" type="title"/>
          </p:nvPr>
        </p:nvSpPr>
        <p:spPr>
          <a:xfrm>
            <a:off x="3342325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2"/>
          <p:cNvSpPr txBox="1"/>
          <p:nvPr>
            <p:ph hasCustomPrompt="1" idx="16" type="title"/>
          </p:nvPr>
        </p:nvSpPr>
        <p:spPr>
          <a:xfrm>
            <a:off x="6063950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2"/>
          <p:cNvSpPr txBox="1"/>
          <p:nvPr>
            <p:ph idx="17"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22"/>
          <p:cNvSpPr txBox="1"/>
          <p:nvPr>
            <p:ph idx="18" type="subTitle"/>
          </p:nvPr>
        </p:nvSpPr>
        <p:spPr>
          <a:xfrm>
            <a:off x="3342325" y="221542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22"/>
          <p:cNvSpPr txBox="1"/>
          <p:nvPr>
            <p:ph idx="19" type="subTitle"/>
          </p:nvPr>
        </p:nvSpPr>
        <p:spPr>
          <a:xfrm>
            <a:off x="6063950" y="221542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" name="Google Shape;127;p22"/>
          <p:cNvSpPr txBox="1"/>
          <p:nvPr>
            <p:ph idx="20" type="subTitle"/>
          </p:nvPr>
        </p:nvSpPr>
        <p:spPr>
          <a:xfrm>
            <a:off x="3342325" y="379477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22"/>
          <p:cNvSpPr txBox="1"/>
          <p:nvPr>
            <p:ph idx="21" type="subTitle"/>
          </p:nvPr>
        </p:nvSpPr>
        <p:spPr>
          <a:xfrm>
            <a:off x="6063950" y="379477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" type="subTitle"/>
          </p:nvPr>
        </p:nvSpPr>
        <p:spPr>
          <a:xfrm>
            <a:off x="821150" y="3850150"/>
            <a:ext cx="197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2" type="subTitle"/>
          </p:nvPr>
        </p:nvSpPr>
        <p:spPr>
          <a:xfrm>
            <a:off x="6719376" y="3850150"/>
            <a:ext cx="197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3" type="subTitle"/>
          </p:nvPr>
        </p:nvSpPr>
        <p:spPr>
          <a:xfrm>
            <a:off x="6719376" y="2161650"/>
            <a:ext cx="197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4" type="subTitle"/>
          </p:nvPr>
        </p:nvSpPr>
        <p:spPr>
          <a:xfrm>
            <a:off x="821150" y="2161650"/>
            <a:ext cx="197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5" type="subTitle"/>
          </p:nvPr>
        </p:nvSpPr>
        <p:spPr>
          <a:xfrm>
            <a:off x="821138" y="1826925"/>
            <a:ext cx="16035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6" type="subTitle"/>
          </p:nvPr>
        </p:nvSpPr>
        <p:spPr>
          <a:xfrm>
            <a:off x="821138" y="3520300"/>
            <a:ext cx="16035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7" type="subTitle"/>
          </p:nvPr>
        </p:nvSpPr>
        <p:spPr>
          <a:xfrm>
            <a:off x="6719363" y="3520300"/>
            <a:ext cx="16035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8" type="subTitle"/>
          </p:nvPr>
        </p:nvSpPr>
        <p:spPr>
          <a:xfrm>
            <a:off x="6719363" y="1826925"/>
            <a:ext cx="16035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9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/>
          <p:nvPr/>
        </p:nvSpPr>
        <p:spPr>
          <a:xfrm rot="-5400545">
            <a:off x="-414952" y="1101875"/>
            <a:ext cx="15125400" cy="4392600"/>
          </a:xfrm>
          <a:prstGeom prst="triangle">
            <a:avLst>
              <a:gd fmla="val 75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/>
          <p:nvPr/>
        </p:nvSpPr>
        <p:spPr>
          <a:xfrm flipH="1" rot="5400501">
            <a:off x="-2566725" y="1315675"/>
            <a:ext cx="8231700" cy="3098100"/>
          </a:xfrm>
          <a:prstGeom prst="triangle">
            <a:avLst>
              <a:gd fmla="val 3337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/>
          <p:nvPr/>
        </p:nvSpPr>
        <p:spPr>
          <a:xfrm flipH="1">
            <a:off x="1529425" y="1821047"/>
            <a:ext cx="568200" cy="3039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/>
          <p:nvPr/>
        </p:nvSpPr>
        <p:spPr>
          <a:xfrm flipH="1" rot="1735613">
            <a:off x="2922573" y="374063"/>
            <a:ext cx="862737" cy="359862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 flipH="1">
            <a:off x="6486290" y="455813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/>
          <p:nvPr/>
        </p:nvSpPr>
        <p:spPr>
          <a:xfrm flipH="1" rot="-2872435">
            <a:off x="6482459" y="4144893"/>
            <a:ext cx="579637" cy="241921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 flipH="1" rot="10423910">
            <a:off x="4282111" y="3798039"/>
            <a:ext cx="579766" cy="242044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/>
          <p:nvPr/>
        </p:nvSpPr>
        <p:spPr>
          <a:xfrm rot="9168373">
            <a:off x="8331016" y="3196130"/>
            <a:ext cx="489058" cy="204076"/>
          </a:xfrm>
          <a:prstGeom prst="triangle">
            <a:avLst>
              <a:gd fmla="val 488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/>
          <p:nvPr/>
        </p:nvSpPr>
        <p:spPr>
          <a:xfrm flipH="1" rot="10800000">
            <a:off x="1418050" y="4633849"/>
            <a:ext cx="321600" cy="171900"/>
          </a:xfrm>
          <a:prstGeom prst="triangle">
            <a:avLst>
              <a:gd fmla="val 4409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 txBox="1"/>
          <p:nvPr>
            <p:ph type="title"/>
          </p:nvPr>
        </p:nvSpPr>
        <p:spPr>
          <a:xfrm>
            <a:off x="3264900" y="1730575"/>
            <a:ext cx="247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" type="subTitle"/>
          </p:nvPr>
        </p:nvSpPr>
        <p:spPr>
          <a:xfrm>
            <a:off x="616200" y="3310875"/>
            <a:ext cx="2051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2" name="Google Shape;152;p24"/>
          <p:cNvSpPr txBox="1"/>
          <p:nvPr>
            <p:ph idx="2" type="subTitle"/>
          </p:nvPr>
        </p:nvSpPr>
        <p:spPr>
          <a:xfrm>
            <a:off x="3264900" y="2349588"/>
            <a:ext cx="2051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3" name="Google Shape;153;p24"/>
          <p:cNvSpPr txBox="1"/>
          <p:nvPr>
            <p:ph idx="3" type="subTitle"/>
          </p:nvPr>
        </p:nvSpPr>
        <p:spPr>
          <a:xfrm>
            <a:off x="6257690" y="1433325"/>
            <a:ext cx="2051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4" name="Google Shape;154;p24"/>
          <p:cNvSpPr txBox="1"/>
          <p:nvPr>
            <p:ph idx="4" type="title"/>
          </p:nvPr>
        </p:nvSpPr>
        <p:spPr>
          <a:xfrm>
            <a:off x="6257700" y="815825"/>
            <a:ext cx="247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5" type="title"/>
          </p:nvPr>
        </p:nvSpPr>
        <p:spPr>
          <a:xfrm>
            <a:off x="616200" y="2695775"/>
            <a:ext cx="247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6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4554000" y="491400"/>
            <a:ext cx="3965700" cy="25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1" type="subTitle"/>
          </p:nvPr>
        </p:nvSpPr>
        <p:spPr>
          <a:xfrm>
            <a:off x="4946704" y="3425100"/>
            <a:ext cx="35730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Six Column 3">
  <p:cSld name="CUSTOM_1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/>
          <p:nvPr/>
        </p:nvSpPr>
        <p:spPr>
          <a:xfrm flipH="1" rot="-5400000">
            <a:off x="6596700" y="1293600"/>
            <a:ext cx="38409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 txBox="1"/>
          <p:nvPr>
            <p:ph idx="1" type="subTitle"/>
          </p:nvPr>
        </p:nvSpPr>
        <p:spPr>
          <a:xfrm>
            <a:off x="2262975" y="1477125"/>
            <a:ext cx="45906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64" name="Google Shape;164;p26"/>
          <p:cNvSpPr txBox="1"/>
          <p:nvPr>
            <p:ph idx="2" type="subTitle"/>
          </p:nvPr>
        </p:nvSpPr>
        <p:spPr>
          <a:xfrm>
            <a:off x="1301249" y="3125975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6"/>
          <p:cNvSpPr txBox="1"/>
          <p:nvPr>
            <p:ph idx="3" type="subTitle"/>
          </p:nvPr>
        </p:nvSpPr>
        <p:spPr>
          <a:xfrm>
            <a:off x="4125473" y="3125975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4" type="subTitle"/>
          </p:nvPr>
        </p:nvSpPr>
        <p:spPr>
          <a:xfrm>
            <a:off x="6838451" y="3125975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5" type="subTitle"/>
          </p:nvPr>
        </p:nvSpPr>
        <p:spPr>
          <a:xfrm>
            <a:off x="1301249" y="4104300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idx="6" type="subTitle"/>
          </p:nvPr>
        </p:nvSpPr>
        <p:spPr>
          <a:xfrm>
            <a:off x="4125473" y="4104300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6"/>
          <p:cNvSpPr txBox="1"/>
          <p:nvPr>
            <p:ph idx="7" type="subTitle"/>
          </p:nvPr>
        </p:nvSpPr>
        <p:spPr>
          <a:xfrm>
            <a:off x="6838451" y="4104300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10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/>
          <p:nvPr/>
        </p:nvSpPr>
        <p:spPr>
          <a:xfrm>
            <a:off x="-7075" y="3399049"/>
            <a:ext cx="3084600" cy="17658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7"/>
          <p:cNvSpPr/>
          <p:nvPr/>
        </p:nvSpPr>
        <p:spPr>
          <a:xfrm flipH="1">
            <a:off x="1371600" y="715319"/>
            <a:ext cx="7772400" cy="4449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 txBox="1"/>
          <p:nvPr>
            <p:ph type="title"/>
          </p:nvPr>
        </p:nvSpPr>
        <p:spPr>
          <a:xfrm>
            <a:off x="616200" y="720000"/>
            <a:ext cx="5261700" cy="24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9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 rot="5399455">
            <a:off x="-5456102" y="1101875"/>
            <a:ext cx="15125400" cy="4392600"/>
          </a:xfrm>
          <a:prstGeom prst="triangle">
            <a:avLst>
              <a:gd fmla="val 75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/>
          <p:nvPr/>
        </p:nvSpPr>
        <p:spPr>
          <a:xfrm flipH="1" rot="7927565">
            <a:off x="2252299" y="2285486"/>
            <a:ext cx="579637" cy="241921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/>
          <p:nvPr/>
        </p:nvSpPr>
        <p:spPr>
          <a:xfrm rot="-1631627">
            <a:off x="295472" y="931618"/>
            <a:ext cx="489058" cy="204076"/>
          </a:xfrm>
          <a:prstGeom prst="triangle">
            <a:avLst>
              <a:gd fmla="val 488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/>
          <p:nvPr/>
        </p:nvSpPr>
        <p:spPr>
          <a:xfrm flipH="1" rot="-5399499">
            <a:off x="3783294" y="1696675"/>
            <a:ext cx="8231700" cy="3098100"/>
          </a:xfrm>
          <a:prstGeom prst="triangle">
            <a:avLst>
              <a:gd fmla="val 3337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8"/>
          <p:cNvSpPr/>
          <p:nvPr/>
        </p:nvSpPr>
        <p:spPr>
          <a:xfrm flipH="1" rot="10800000">
            <a:off x="7043794" y="3484328"/>
            <a:ext cx="568200" cy="3039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/>
          <p:nvPr/>
        </p:nvSpPr>
        <p:spPr>
          <a:xfrm flipH="1" rot="-9064387">
            <a:off x="5647909" y="4453399"/>
            <a:ext cx="862737" cy="359862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/>
          <p:nvPr/>
        </p:nvSpPr>
        <p:spPr>
          <a:xfrm flipH="1">
            <a:off x="7708619" y="1304701"/>
            <a:ext cx="321600" cy="171900"/>
          </a:xfrm>
          <a:prstGeom prst="triangle">
            <a:avLst>
              <a:gd fmla="val 4409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/>
          <p:nvPr/>
        </p:nvSpPr>
        <p:spPr>
          <a:xfrm flipH="1" rot="-376090">
            <a:off x="4281592" y="1689367"/>
            <a:ext cx="579766" cy="242044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84" name="Google Shape;184;p28"/>
          <p:cNvSpPr txBox="1"/>
          <p:nvPr>
            <p:ph idx="1" type="subTitle"/>
          </p:nvPr>
        </p:nvSpPr>
        <p:spPr>
          <a:xfrm>
            <a:off x="844800" y="3352200"/>
            <a:ext cx="19140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Design 2">
  <p:cSld name="CUSTOM_9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/>
          <p:nvPr/>
        </p:nvSpPr>
        <p:spPr>
          <a:xfrm rot="3599646">
            <a:off x="-1179039" y="2803579"/>
            <a:ext cx="6183096" cy="2327088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9"/>
          <p:cNvSpPr/>
          <p:nvPr/>
        </p:nvSpPr>
        <p:spPr>
          <a:xfrm flipH="1" rot="-10799393">
            <a:off x="1464075" y="-3417"/>
            <a:ext cx="8496300" cy="1998000"/>
          </a:xfrm>
          <a:prstGeom prst="triangle">
            <a:avLst>
              <a:gd fmla="val 75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9"/>
          <p:cNvSpPr/>
          <p:nvPr/>
        </p:nvSpPr>
        <p:spPr>
          <a:xfrm rot="8271839">
            <a:off x="8029111" y="2669652"/>
            <a:ext cx="386351" cy="161422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9"/>
          <p:cNvSpPr/>
          <p:nvPr/>
        </p:nvSpPr>
        <p:spPr>
          <a:xfrm rot="5400000">
            <a:off x="451794" y="894324"/>
            <a:ext cx="378900" cy="2025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9"/>
          <p:cNvSpPr/>
          <p:nvPr/>
        </p:nvSpPr>
        <p:spPr>
          <a:xfrm rot="3664910">
            <a:off x="2227189" y="1655151"/>
            <a:ext cx="575110" cy="239957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 rot="-5400000">
            <a:off x="6737501" y="4245443"/>
            <a:ext cx="214500" cy="114600"/>
          </a:xfrm>
          <a:prstGeom prst="triangle">
            <a:avLst>
              <a:gd fmla="val 4409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 flipH="1" rot="-3767358">
            <a:off x="7404303" y="1083032"/>
            <a:ext cx="726276" cy="302833"/>
          </a:xfrm>
          <a:prstGeom prst="triangle">
            <a:avLst>
              <a:gd fmla="val 488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94" name="Google Shape;194;p29"/>
          <p:cNvSpPr txBox="1"/>
          <p:nvPr>
            <p:ph idx="1" type="subTitle"/>
          </p:nvPr>
        </p:nvSpPr>
        <p:spPr>
          <a:xfrm>
            <a:off x="844800" y="3352200"/>
            <a:ext cx="19140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9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/>
          <p:nvPr/>
        </p:nvSpPr>
        <p:spPr>
          <a:xfrm rot="-1800354">
            <a:off x="-498589" y="-922996"/>
            <a:ext cx="6183096" cy="2327088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0"/>
          <p:cNvSpPr/>
          <p:nvPr/>
        </p:nvSpPr>
        <p:spPr>
          <a:xfrm>
            <a:off x="7381360" y="719988"/>
            <a:ext cx="378900" cy="2025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0"/>
          <p:cNvSpPr/>
          <p:nvPr/>
        </p:nvSpPr>
        <p:spPr>
          <a:xfrm rot="-545">
            <a:off x="-3428352" y="2572950"/>
            <a:ext cx="15125400" cy="4392600"/>
          </a:xfrm>
          <a:prstGeom prst="triangle">
            <a:avLst>
              <a:gd fmla="val 75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0"/>
          <p:cNvSpPr/>
          <p:nvPr/>
        </p:nvSpPr>
        <p:spPr>
          <a:xfrm flipH="1" rot="2527565">
            <a:off x="7280976" y="2523020"/>
            <a:ext cx="579637" cy="241921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0"/>
          <p:cNvSpPr/>
          <p:nvPr/>
        </p:nvSpPr>
        <p:spPr>
          <a:xfrm rot="-7031627">
            <a:off x="4907401" y="4395684"/>
            <a:ext cx="489058" cy="204076"/>
          </a:xfrm>
          <a:prstGeom prst="triangle">
            <a:avLst>
              <a:gd fmla="val 488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0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02" name="Google Shape;202;p30"/>
          <p:cNvSpPr txBox="1"/>
          <p:nvPr>
            <p:ph idx="1" type="subTitle"/>
          </p:nvPr>
        </p:nvSpPr>
        <p:spPr>
          <a:xfrm>
            <a:off x="6613800" y="3352200"/>
            <a:ext cx="19140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2334300" y="-8250"/>
            <a:ext cx="6809700" cy="3897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 flipH="1">
            <a:off x="6953400" y="3889650"/>
            <a:ext cx="2190600" cy="1254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2000" y="1357200"/>
            <a:ext cx="7784700" cy="3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1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8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/>
          <p:nvPr/>
        </p:nvSpPr>
        <p:spPr>
          <a:xfrm rot="-5400000">
            <a:off x="5379100" y="1380000"/>
            <a:ext cx="5149500" cy="238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1"/>
          <p:cNvSpPr/>
          <p:nvPr/>
        </p:nvSpPr>
        <p:spPr>
          <a:xfrm flipH="1" rot="5400454">
            <a:off x="-1715103" y="2314500"/>
            <a:ext cx="4545900" cy="1115100"/>
          </a:xfrm>
          <a:prstGeom prst="triangle">
            <a:avLst>
              <a:gd fmla="val 2094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1"/>
          <p:cNvSpPr txBox="1"/>
          <p:nvPr>
            <p:ph idx="1" type="subTitle"/>
          </p:nvPr>
        </p:nvSpPr>
        <p:spPr>
          <a:xfrm>
            <a:off x="1054050" y="1544250"/>
            <a:ext cx="29679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7" name="Google Shape;207;p31"/>
          <p:cNvSpPr txBox="1"/>
          <p:nvPr>
            <p:ph type="title"/>
          </p:nvPr>
        </p:nvSpPr>
        <p:spPr>
          <a:xfrm>
            <a:off x="823550" y="491400"/>
            <a:ext cx="75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5">
  <p:cSld name="CUSTOM_8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/>
          <p:nvPr/>
        </p:nvSpPr>
        <p:spPr>
          <a:xfrm rot="-5400454">
            <a:off x="6313047" y="2314500"/>
            <a:ext cx="4545900" cy="1115100"/>
          </a:xfrm>
          <a:prstGeom prst="triangle">
            <a:avLst>
              <a:gd fmla="val 2094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2"/>
          <p:cNvSpPr/>
          <p:nvPr/>
        </p:nvSpPr>
        <p:spPr>
          <a:xfrm flipH="1" rot="5400000">
            <a:off x="-1384500" y="1380000"/>
            <a:ext cx="5149500" cy="238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2"/>
          <p:cNvSpPr txBox="1"/>
          <p:nvPr>
            <p:ph idx="1" type="subTitle"/>
          </p:nvPr>
        </p:nvSpPr>
        <p:spPr>
          <a:xfrm>
            <a:off x="5122050" y="1544250"/>
            <a:ext cx="29679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2" name="Google Shape;212;p32"/>
          <p:cNvSpPr txBox="1"/>
          <p:nvPr>
            <p:ph type="title"/>
          </p:nvPr>
        </p:nvSpPr>
        <p:spPr>
          <a:xfrm>
            <a:off x="823450" y="491400"/>
            <a:ext cx="75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/>
          <p:nvPr/>
        </p:nvSpPr>
        <p:spPr>
          <a:xfrm flipH="1">
            <a:off x="2732800" y="1468200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3"/>
          <p:cNvSpPr/>
          <p:nvPr/>
        </p:nvSpPr>
        <p:spPr>
          <a:xfrm rot="5400000">
            <a:off x="-584250" y="58425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3"/>
          <p:cNvSpPr txBox="1"/>
          <p:nvPr>
            <p:ph idx="1" type="subTitle"/>
          </p:nvPr>
        </p:nvSpPr>
        <p:spPr>
          <a:xfrm>
            <a:off x="616200" y="1626750"/>
            <a:ext cx="3369600" cy="15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3"/>
          <p:cNvSpPr txBox="1"/>
          <p:nvPr>
            <p:ph type="title"/>
          </p:nvPr>
        </p:nvSpPr>
        <p:spPr>
          <a:xfrm>
            <a:off x="616200" y="491400"/>
            <a:ext cx="40320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18" name="Google Shape;218;p33"/>
          <p:cNvSpPr txBox="1"/>
          <p:nvPr/>
        </p:nvSpPr>
        <p:spPr>
          <a:xfrm>
            <a:off x="616200" y="3832375"/>
            <a:ext cx="3579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CREDITS: This presentation template was created by </a:t>
            </a:r>
            <a:r>
              <a:rPr b="1" lang="en-GB" sz="12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including icons by </a:t>
            </a:r>
            <a:r>
              <a:rPr b="1" lang="en-GB" sz="12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infographics &amp; images by </a:t>
            </a:r>
            <a:r>
              <a:rPr b="1" lang="en-GB" sz="12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 </a:t>
            </a: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and illustrations by </a:t>
            </a:r>
            <a:r>
              <a:rPr b="1" lang="en-GB" sz="12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7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/>
          <p:nvPr/>
        </p:nvSpPr>
        <p:spPr>
          <a:xfrm flipH="1" rot="-10799546">
            <a:off x="-2" y="300"/>
            <a:ext cx="4545900" cy="1131600"/>
          </a:xfrm>
          <a:prstGeom prst="triangle">
            <a:avLst>
              <a:gd fmla="val 2944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4572000" y="1544250"/>
            <a:ext cx="3761700" cy="28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2" name="Google Shape;222;p34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23" name="Google Shape;223;p34"/>
          <p:cNvSpPr txBox="1"/>
          <p:nvPr>
            <p:ph idx="2" type="body"/>
          </p:nvPr>
        </p:nvSpPr>
        <p:spPr>
          <a:xfrm>
            <a:off x="540000" y="1544250"/>
            <a:ext cx="4032000" cy="28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4" name="Google Shape;224;p34"/>
          <p:cNvSpPr/>
          <p:nvPr/>
        </p:nvSpPr>
        <p:spPr>
          <a:xfrm rot="-5400000">
            <a:off x="7422000" y="34215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7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/>
          <p:nvPr/>
        </p:nvSpPr>
        <p:spPr>
          <a:xfrm>
            <a:off x="0" y="3674700"/>
            <a:ext cx="2568600" cy="14706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5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4516250" y="1544250"/>
            <a:ext cx="4123800" cy="28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⃤"/>
              <a:defRPr sz="16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9" name="Google Shape;229;p35"/>
          <p:cNvSpPr txBox="1"/>
          <p:nvPr>
            <p:ph idx="2" type="subTitle"/>
          </p:nvPr>
        </p:nvSpPr>
        <p:spPr>
          <a:xfrm>
            <a:off x="616225" y="1544250"/>
            <a:ext cx="29679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5"/>
          <p:cNvSpPr txBox="1"/>
          <p:nvPr>
            <p:ph idx="3" type="subTitle"/>
          </p:nvPr>
        </p:nvSpPr>
        <p:spPr>
          <a:xfrm>
            <a:off x="616225" y="2456000"/>
            <a:ext cx="18666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5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CUSTOM_19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6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616200" y="1391850"/>
            <a:ext cx="79524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>
            <a:off x="4362600" y="-8325"/>
            <a:ext cx="4781400" cy="2736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3933000"/>
            <a:ext cx="2115000" cy="121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543480" y="1998800"/>
            <a:ext cx="18666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1543467" y="2959350"/>
            <a:ext cx="2439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5694620" y="1998800"/>
            <a:ext cx="18666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5694633" y="2959350"/>
            <a:ext cx="2439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35" name="Google Shape;35;p6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0" y="38898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616200" y="1973475"/>
            <a:ext cx="3264000" cy="19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616200" y="491400"/>
            <a:ext cx="2926500" cy="28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5530834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/>
          <p:nvPr/>
        </p:nvSpPr>
        <p:spPr>
          <a:xfrm flipH="1" rot="-5400000">
            <a:off x="240345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5374475" y="720000"/>
            <a:ext cx="31533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hasCustomPrompt="1" idx="2" type="title"/>
          </p:nvPr>
        </p:nvSpPr>
        <p:spPr>
          <a:xfrm>
            <a:off x="6907825" y="3795175"/>
            <a:ext cx="1653900" cy="9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720000" y="3960725"/>
            <a:ext cx="29919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 rot="5400000">
            <a:off x="-468300" y="4683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/>
          <p:nvPr/>
        </p:nvSpPr>
        <p:spPr>
          <a:xfrm rot="-5400000">
            <a:off x="6596700" y="2597700"/>
            <a:ext cx="38409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ctrTitle"/>
          </p:nvPr>
        </p:nvSpPr>
        <p:spPr>
          <a:xfrm>
            <a:off x="672825" y="655850"/>
            <a:ext cx="3663300" cy="306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Impact and ROI Analysis of Glovo &amp; KFC Streetwise 2 Promotion Campaign  </a:t>
            </a:r>
            <a:endParaRPr sz="7500"/>
          </a:p>
        </p:txBody>
      </p:sp>
      <p:sp>
        <p:nvSpPr>
          <p:cNvPr id="242" name="Google Shape;242;p37"/>
          <p:cNvSpPr txBox="1"/>
          <p:nvPr>
            <p:ph idx="1" type="subTitle"/>
          </p:nvPr>
        </p:nvSpPr>
        <p:spPr>
          <a:xfrm>
            <a:off x="616200" y="3913200"/>
            <a:ext cx="2122200" cy="6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Davit Muradyan</a:t>
            </a:r>
            <a:endParaRPr/>
          </a:p>
        </p:txBody>
      </p:sp>
      <p:grpSp>
        <p:nvGrpSpPr>
          <p:cNvPr id="243" name="Google Shape;243;p37"/>
          <p:cNvGrpSpPr/>
          <p:nvPr/>
        </p:nvGrpSpPr>
        <p:grpSpPr>
          <a:xfrm>
            <a:off x="4538058" y="736315"/>
            <a:ext cx="3881893" cy="3866200"/>
            <a:chOff x="1380325" y="456475"/>
            <a:chExt cx="4827625" cy="4811100"/>
          </a:xfrm>
        </p:grpSpPr>
        <p:sp>
          <p:nvSpPr>
            <p:cNvPr id="244" name="Google Shape;244;p37"/>
            <p:cNvSpPr/>
            <p:nvPr/>
          </p:nvSpPr>
          <p:spPr>
            <a:xfrm>
              <a:off x="1380325" y="2480550"/>
              <a:ext cx="4827625" cy="2787025"/>
            </a:xfrm>
            <a:custGeom>
              <a:rect b="b" l="l" r="r" t="t"/>
              <a:pathLst>
                <a:path extrusionOk="0" h="111481" w="193105">
                  <a:moveTo>
                    <a:pt x="96569" y="1"/>
                  </a:moveTo>
                  <a:cubicBezTo>
                    <a:pt x="43231" y="1"/>
                    <a:pt x="0" y="24985"/>
                    <a:pt x="0" y="55740"/>
                  </a:cubicBezTo>
                  <a:cubicBezTo>
                    <a:pt x="0" y="86529"/>
                    <a:pt x="43231" y="111480"/>
                    <a:pt x="96569" y="111480"/>
                  </a:cubicBezTo>
                  <a:cubicBezTo>
                    <a:pt x="149874" y="111480"/>
                    <a:pt x="193105" y="86529"/>
                    <a:pt x="193105" y="55740"/>
                  </a:cubicBezTo>
                  <a:cubicBezTo>
                    <a:pt x="193105" y="24985"/>
                    <a:pt x="149874" y="1"/>
                    <a:pt x="9656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7"/>
            <p:cNvSpPr/>
            <p:nvPr/>
          </p:nvSpPr>
          <p:spPr>
            <a:xfrm>
              <a:off x="2849700" y="4121425"/>
              <a:ext cx="1717100" cy="880950"/>
            </a:xfrm>
            <a:custGeom>
              <a:rect b="b" l="l" r="r" t="t"/>
              <a:pathLst>
                <a:path extrusionOk="0" h="35238" w="68684">
                  <a:moveTo>
                    <a:pt x="21349" y="13455"/>
                  </a:moveTo>
                  <a:cubicBezTo>
                    <a:pt x="26353" y="13455"/>
                    <a:pt x="31023" y="14556"/>
                    <a:pt x="34492" y="16558"/>
                  </a:cubicBezTo>
                  <a:cubicBezTo>
                    <a:pt x="37461" y="18292"/>
                    <a:pt x="39095" y="20394"/>
                    <a:pt x="39095" y="22529"/>
                  </a:cubicBezTo>
                  <a:cubicBezTo>
                    <a:pt x="39095" y="24630"/>
                    <a:pt x="37461" y="26765"/>
                    <a:pt x="34459" y="28466"/>
                  </a:cubicBezTo>
                  <a:lnTo>
                    <a:pt x="34492" y="28466"/>
                  </a:lnTo>
                  <a:cubicBezTo>
                    <a:pt x="31023" y="30468"/>
                    <a:pt x="26353" y="31568"/>
                    <a:pt x="21349" y="31568"/>
                  </a:cubicBezTo>
                  <a:cubicBezTo>
                    <a:pt x="16346" y="31568"/>
                    <a:pt x="11676" y="30468"/>
                    <a:pt x="8207" y="28466"/>
                  </a:cubicBezTo>
                  <a:cubicBezTo>
                    <a:pt x="5238" y="26765"/>
                    <a:pt x="3603" y="24630"/>
                    <a:pt x="3603" y="22529"/>
                  </a:cubicBezTo>
                  <a:cubicBezTo>
                    <a:pt x="3603" y="20394"/>
                    <a:pt x="5238" y="18292"/>
                    <a:pt x="8207" y="16558"/>
                  </a:cubicBezTo>
                  <a:cubicBezTo>
                    <a:pt x="11676" y="14556"/>
                    <a:pt x="16346" y="13455"/>
                    <a:pt x="21349" y="13455"/>
                  </a:cubicBezTo>
                  <a:close/>
                  <a:moveTo>
                    <a:pt x="65188" y="1"/>
                  </a:moveTo>
                  <a:cubicBezTo>
                    <a:pt x="64976" y="1"/>
                    <a:pt x="64759" y="44"/>
                    <a:pt x="64580" y="146"/>
                  </a:cubicBezTo>
                  <a:cubicBezTo>
                    <a:pt x="62379" y="1247"/>
                    <a:pt x="49670" y="9353"/>
                    <a:pt x="43799" y="12988"/>
                  </a:cubicBezTo>
                  <a:lnTo>
                    <a:pt x="40897" y="14756"/>
                  </a:lnTo>
                  <a:cubicBezTo>
                    <a:pt x="40830" y="14790"/>
                    <a:pt x="40763" y="14856"/>
                    <a:pt x="40696" y="14957"/>
                  </a:cubicBezTo>
                  <a:cubicBezTo>
                    <a:pt x="40696" y="14957"/>
                    <a:pt x="40696" y="14957"/>
                    <a:pt x="40663" y="14990"/>
                  </a:cubicBezTo>
                  <a:cubicBezTo>
                    <a:pt x="40663" y="15023"/>
                    <a:pt x="40630" y="15057"/>
                    <a:pt x="40596" y="15090"/>
                  </a:cubicBezTo>
                  <a:cubicBezTo>
                    <a:pt x="40596" y="15123"/>
                    <a:pt x="40596" y="15157"/>
                    <a:pt x="40563" y="15190"/>
                  </a:cubicBezTo>
                  <a:cubicBezTo>
                    <a:pt x="40563" y="15223"/>
                    <a:pt x="40563" y="15257"/>
                    <a:pt x="40530" y="15290"/>
                  </a:cubicBezTo>
                  <a:lnTo>
                    <a:pt x="40530" y="15390"/>
                  </a:lnTo>
                  <a:lnTo>
                    <a:pt x="40063" y="15657"/>
                  </a:lnTo>
                  <a:lnTo>
                    <a:pt x="39662" y="15891"/>
                  </a:lnTo>
                  <a:cubicBezTo>
                    <a:pt x="38662" y="14923"/>
                    <a:pt x="37561" y="14089"/>
                    <a:pt x="36360" y="13422"/>
                  </a:cubicBezTo>
                  <a:cubicBezTo>
                    <a:pt x="32324" y="11120"/>
                    <a:pt x="27020" y="9820"/>
                    <a:pt x="21383" y="9820"/>
                  </a:cubicBezTo>
                  <a:cubicBezTo>
                    <a:pt x="15745" y="9820"/>
                    <a:pt x="10442" y="11120"/>
                    <a:pt x="6439" y="13422"/>
                  </a:cubicBezTo>
                  <a:cubicBezTo>
                    <a:pt x="2269" y="15824"/>
                    <a:pt x="1" y="19060"/>
                    <a:pt x="1" y="22529"/>
                  </a:cubicBezTo>
                  <a:cubicBezTo>
                    <a:pt x="1" y="26031"/>
                    <a:pt x="2269" y="29267"/>
                    <a:pt x="6439" y="31669"/>
                  </a:cubicBezTo>
                  <a:cubicBezTo>
                    <a:pt x="10442" y="33970"/>
                    <a:pt x="15745" y="35238"/>
                    <a:pt x="21383" y="35238"/>
                  </a:cubicBezTo>
                  <a:cubicBezTo>
                    <a:pt x="27020" y="35238"/>
                    <a:pt x="32324" y="33970"/>
                    <a:pt x="36360" y="31669"/>
                  </a:cubicBezTo>
                  <a:cubicBezTo>
                    <a:pt x="40530" y="29267"/>
                    <a:pt x="42798" y="26031"/>
                    <a:pt x="42798" y="22529"/>
                  </a:cubicBezTo>
                  <a:cubicBezTo>
                    <a:pt x="42765" y="20928"/>
                    <a:pt x="42298" y="19360"/>
                    <a:pt x="41430" y="18025"/>
                  </a:cubicBezTo>
                  <a:lnTo>
                    <a:pt x="41797" y="17825"/>
                  </a:lnTo>
                  <a:cubicBezTo>
                    <a:pt x="41964" y="17930"/>
                    <a:pt x="42144" y="17982"/>
                    <a:pt x="42320" y="17982"/>
                  </a:cubicBezTo>
                  <a:cubicBezTo>
                    <a:pt x="42426" y="17982"/>
                    <a:pt x="42531" y="17963"/>
                    <a:pt x="42631" y="17925"/>
                  </a:cubicBezTo>
                  <a:cubicBezTo>
                    <a:pt x="44633" y="16825"/>
                    <a:pt x="63980" y="8585"/>
                    <a:pt x="67916" y="6450"/>
                  </a:cubicBezTo>
                  <a:cubicBezTo>
                    <a:pt x="68350" y="6184"/>
                    <a:pt x="68650" y="5617"/>
                    <a:pt x="68683" y="4816"/>
                  </a:cubicBezTo>
                  <a:cubicBezTo>
                    <a:pt x="68683" y="3849"/>
                    <a:pt x="68416" y="2915"/>
                    <a:pt x="67916" y="2114"/>
                  </a:cubicBezTo>
                  <a:cubicBezTo>
                    <a:pt x="67782" y="1914"/>
                    <a:pt x="67682" y="1747"/>
                    <a:pt x="67582" y="1614"/>
                  </a:cubicBezTo>
                  <a:lnTo>
                    <a:pt x="67549" y="1580"/>
                  </a:lnTo>
                  <a:cubicBezTo>
                    <a:pt x="67449" y="1414"/>
                    <a:pt x="67315" y="1280"/>
                    <a:pt x="67182" y="1147"/>
                  </a:cubicBezTo>
                  <a:lnTo>
                    <a:pt x="67149" y="1080"/>
                  </a:lnTo>
                  <a:cubicBezTo>
                    <a:pt x="67049" y="947"/>
                    <a:pt x="66915" y="846"/>
                    <a:pt x="66782" y="713"/>
                  </a:cubicBezTo>
                  <a:lnTo>
                    <a:pt x="66715" y="680"/>
                  </a:lnTo>
                  <a:cubicBezTo>
                    <a:pt x="66615" y="580"/>
                    <a:pt x="66448" y="446"/>
                    <a:pt x="66315" y="379"/>
                  </a:cubicBezTo>
                  <a:lnTo>
                    <a:pt x="66048" y="246"/>
                  </a:lnTo>
                  <a:lnTo>
                    <a:pt x="65948" y="179"/>
                  </a:lnTo>
                  <a:lnTo>
                    <a:pt x="65814" y="113"/>
                  </a:lnTo>
                  <a:cubicBezTo>
                    <a:pt x="65748" y="113"/>
                    <a:pt x="65714" y="79"/>
                    <a:pt x="65648" y="79"/>
                  </a:cubicBezTo>
                  <a:lnTo>
                    <a:pt x="65581" y="79"/>
                  </a:lnTo>
                  <a:cubicBezTo>
                    <a:pt x="65514" y="46"/>
                    <a:pt x="65447" y="13"/>
                    <a:pt x="65381" y="13"/>
                  </a:cubicBezTo>
                  <a:cubicBezTo>
                    <a:pt x="65318" y="5"/>
                    <a:pt x="65253" y="1"/>
                    <a:pt x="651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7"/>
            <p:cNvSpPr/>
            <p:nvPr/>
          </p:nvSpPr>
          <p:spPr>
            <a:xfrm>
              <a:off x="1542100" y="2722600"/>
              <a:ext cx="3123100" cy="1795900"/>
            </a:xfrm>
            <a:custGeom>
              <a:rect b="b" l="l" r="r" t="t"/>
              <a:pathLst>
                <a:path extrusionOk="0" h="71836" w="124924">
                  <a:moveTo>
                    <a:pt x="102507" y="0"/>
                  </a:moveTo>
                  <a:cubicBezTo>
                    <a:pt x="101890" y="0"/>
                    <a:pt x="101273" y="142"/>
                    <a:pt x="100706" y="426"/>
                  </a:cubicBezTo>
                  <a:lnTo>
                    <a:pt x="1001" y="57967"/>
                  </a:lnTo>
                  <a:cubicBezTo>
                    <a:pt x="1" y="58534"/>
                    <a:pt x="1" y="59468"/>
                    <a:pt x="1001" y="60068"/>
                  </a:cubicBezTo>
                  <a:lnTo>
                    <a:pt x="20649" y="71410"/>
                  </a:lnTo>
                  <a:cubicBezTo>
                    <a:pt x="21216" y="71693"/>
                    <a:pt x="21833" y="71835"/>
                    <a:pt x="22450" y="71835"/>
                  </a:cubicBezTo>
                  <a:cubicBezTo>
                    <a:pt x="23067" y="71835"/>
                    <a:pt x="23684" y="71693"/>
                    <a:pt x="24251" y="71410"/>
                  </a:cubicBezTo>
                  <a:lnTo>
                    <a:pt x="61611" y="49828"/>
                  </a:lnTo>
                  <a:lnTo>
                    <a:pt x="67349" y="53164"/>
                  </a:lnTo>
                  <a:cubicBezTo>
                    <a:pt x="68867" y="54048"/>
                    <a:pt x="70860" y="54489"/>
                    <a:pt x="72853" y="54489"/>
                  </a:cubicBezTo>
                  <a:cubicBezTo>
                    <a:pt x="74846" y="54489"/>
                    <a:pt x="76839" y="54048"/>
                    <a:pt x="78357" y="53164"/>
                  </a:cubicBezTo>
                  <a:lnTo>
                    <a:pt x="95469" y="43357"/>
                  </a:lnTo>
                  <a:cubicBezTo>
                    <a:pt x="98538" y="41622"/>
                    <a:pt x="98538" y="38787"/>
                    <a:pt x="95469" y="37019"/>
                  </a:cubicBezTo>
                  <a:lnTo>
                    <a:pt x="89731" y="33683"/>
                  </a:lnTo>
                  <a:lnTo>
                    <a:pt x="123923" y="13835"/>
                  </a:lnTo>
                  <a:cubicBezTo>
                    <a:pt x="124923" y="13302"/>
                    <a:pt x="124923" y="12368"/>
                    <a:pt x="123956" y="11801"/>
                  </a:cubicBezTo>
                  <a:lnTo>
                    <a:pt x="104309" y="426"/>
                  </a:lnTo>
                  <a:cubicBezTo>
                    <a:pt x="103741" y="142"/>
                    <a:pt x="103124" y="0"/>
                    <a:pt x="1025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7"/>
            <p:cNvSpPr/>
            <p:nvPr/>
          </p:nvSpPr>
          <p:spPr>
            <a:xfrm>
              <a:off x="4982050" y="3805675"/>
              <a:ext cx="962400" cy="555425"/>
            </a:xfrm>
            <a:custGeom>
              <a:rect b="b" l="l" r="r" t="t"/>
              <a:pathLst>
                <a:path extrusionOk="0" h="22217" w="38496">
                  <a:moveTo>
                    <a:pt x="19248" y="0"/>
                  </a:moveTo>
                  <a:cubicBezTo>
                    <a:pt x="8640" y="0"/>
                    <a:pt x="1" y="4970"/>
                    <a:pt x="1" y="11108"/>
                  </a:cubicBezTo>
                  <a:cubicBezTo>
                    <a:pt x="1" y="17246"/>
                    <a:pt x="8640" y="22216"/>
                    <a:pt x="19248" y="22216"/>
                  </a:cubicBezTo>
                  <a:cubicBezTo>
                    <a:pt x="29889" y="22216"/>
                    <a:pt x="38495" y="17246"/>
                    <a:pt x="38495" y="11108"/>
                  </a:cubicBezTo>
                  <a:cubicBezTo>
                    <a:pt x="38495" y="4970"/>
                    <a:pt x="29889" y="0"/>
                    <a:pt x="192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7"/>
            <p:cNvSpPr/>
            <p:nvPr/>
          </p:nvSpPr>
          <p:spPr>
            <a:xfrm>
              <a:off x="5724250" y="3318150"/>
              <a:ext cx="299425" cy="574275"/>
            </a:xfrm>
            <a:custGeom>
              <a:rect b="b" l="l" r="r" t="t"/>
              <a:pathLst>
                <a:path extrusionOk="0" h="22971" w="11977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7"/>
            <p:cNvSpPr/>
            <p:nvPr/>
          </p:nvSpPr>
          <p:spPr>
            <a:xfrm>
              <a:off x="5724250" y="3318150"/>
              <a:ext cx="299425" cy="574275"/>
            </a:xfrm>
            <a:custGeom>
              <a:rect b="b" l="l" r="r" t="t"/>
              <a:pathLst>
                <a:path extrusionOk="0" h="22971" w="11977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7"/>
            <p:cNvSpPr/>
            <p:nvPr/>
          </p:nvSpPr>
          <p:spPr>
            <a:xfrm>
              <a:off x="5745950" y="3358200"/>
              <a:ext cx="194225" cy="457500"/>
            </a:xfrm>
            <a:custGeom>
              <a:rect b="b" l="l" r="r" t="t"/>
              <a:pathLst>
                <a:path extrusionOk="0" h="18300" w="7769">
                  <a:moveTo>
                    <a:pt x="7522" y="0"/>
                  </a:moveTo>
                  <a:cubicBezTo>
                    <a:pt x="7483" y="0"/>
                    <a:pt x="7443" y="16"/>
                    <a:pt x="7405" y="53"/>
                  </a:cubicBezTo>
                  <a:cubicBezTo>
                    <a:pt x="2469" y="4356"/>
                    <a:pt x="0" y="10594"/>
                    <a:pt x="300" y="18099"/>
                  </a:cubicBezTo>
                  <a:cubicBezTo>
                    <a:pt x="334" y="18199"/>
                    <a:pt x="400" y="18299"/>
                    <a:pt x="500" y="18299"/>
                  </a:cubicBezTo>
                  <a:lnTo>
                    <a:pt x="534" y="18299"/>
                  </a:lnTo>
                  <a:cubicBezTo>
                    <a:pt x="601" y="18266"/>
                    <a:pt x="667" y="18199"/>
                    <a:pt x="667" y="18099"/>
                  </a:cubicBezTo>
                  <a:cubicBezTo>
                    <a:pt x="367" y="10694"/>
                    <a:pt x="2769" y="4556"/>
                    <a:pt x="7639" y="320"/>
                  </a:cubicBezTo>
                  <a:cubicBezTo>
                    <a:pt x="7769" y="190"/>
                    <a:pt x="7656" y="0"/>
                    <a:pt x="7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7"/>
            <p:cNvSpPr/>
            <p:nvPr/>
          </p:nvSpPr>
          <p:spPr>
            <a:xfrm>
              <a:off x="5659200" y="3669025"/>
              <a:ext cx="404500" cy="365225"/>
            </a:xfrm>
            <a:custGeom>
              <a:rect b="b" l="l" r="r" t="t"/>
              <a:pathLst>
                <a:path extrusionOk="0" h="14609" w="16180">
                  <a:moveTo>
                    <a:pt x="13652" y="0"/>
                  </a:moveTo>
                  <a:cubicBezTo>
                    <a:pt x="12007" y="0"/>
                    <a:pt x="8949" y="335"/>
                    <a:pt x="8407" y="963"/>
                  </a:cubicBezTo>
                  <a:cubicBezTo>
                    <a:pt x="7740" y="1730"/>
                    <a:pt x="7673" y="3998"/>
                    <a:pt x="7673" y="3998"/>
                  </a:cubicBezTo>
                  <a:cubicBezTo>
                    <a:pt x="7673" y="3998"/>
                    <a:pt x="6806" y="2831"/>
                    <a:pt x="6806" y="1697"/>
                  </a:cubicBezTo>
                  <a:cubicBezTo>
                    <a:pt x="6589" y="1663"/>
                    <a:pt x="6372" y="1647"/>
                    <a:pt x="6157" y="1647"/>
                  </a:cubicBezTo>
                  <a:cubicBezTo>
                    <a:pt x="5511" y="1647"/>
                    <a:pt x="4879" y="1797"/>
                    <a:pt x="4304" y="2097"/>
                  </a:cubicBezTo>
                  <a:cubicBezTo>
                    <a:pt x="3070" y="2731"/>
                    <a:pt x="2636" y="3265"/>
                    <a:pt x="2569" y="4232"/>
                  </a:cubicBezTo>
                  <a:cubicBezTo>
                    <a:pt x="2503" y="5199"/>
                    <a:pt x="2436" y="6667"/>
                    <a:pt x="2803" y="7801"/>
                  </a:cubicBezTo>
                  <a:cubicBezTo>
                    <a:pt x="2803" y="7801"/>
                    <a:pt x="1669" y="5933"/>
                    <a:pt x="1736" y="4299"/>
                  </a:cubicBezTo>
                  <a:lnTo>
                    <a:pt x="1736" y="4299"/>
                  </a:lnTo>
                  <a:cubicBezTo>
                    <a:pt x="1269" y="5099"/>
                    <a:pt x="868" y="5900"/>
                    <a:pt x="535" y="6734"/>
                  </a:cubicBezTo>
                  <a:cubicBezTo>
                    <a:pt x="1" y="8168"/>
                    <a:pt x="635" y="11604"/>
                    <a:pt x="2636" y="13338"/>
                  </a:cubicBezTo>
                  <a:cubicBezTo>
                    <a:pt x="4004" y="14139"/>
                    <a:pt x="5605" y="14606"/>
                    <a:pt x="7206" y="14606"/>
                  </a:cubicBezTo>
                  <a:cubicBezTo>
                    <a:pt x="7268" y="14608"/>
                    <a:pt x="7330" y="14608"/>
                    <a:pt x="7390" y="14608"/>
                  </a:cubicBezTo>
                  <a:cubicBezTo>
                    <a:pt x="10054" y="14608"/>
                    <a:pt x="11042" y="13205"/>
                    <a:pt x="11042" y="13205"/>
                  </a:cubicBezTo>
                  <a:cubicBezTo>
                    <a:pt x="11042" y="13205"/>
                    <a:pt x="9608" y="10803"/>
                    <a:pt x="7973" y="10303"/>
                  </a:cubicBezTo>
                  <a:lnTo>
                    <a:pt x="7973" y="10303"/>
                  </a:lnTo>
                  <a:cubicBezTo>
                    <a:pt x="9675" y="10436"/>
                    <a:pt x="11376" y="10870"/>
                    <a:pt x="12977" y="11604"/>
                  </a:cubicBezTo>
                  <a:cubicBezTo>
                    <a:pt x="12977" y="11604"/>
                    <a:pt x="14645" y="11404"/>
                    <a:pt x="14945" y="8769"/>
                  </a:cubicBezTo>
                  <a:cubicBezTo>
                    <a:pt x="14945" y="8769"/>
                    <a:pt x="13778" y="7368"/>
                    <a:pt x="10342" y="6967"/>
                  </a:cubicBezTo>
                  <a:cubicBezTo>
                    <a:pt x="11433" y="6626"/>
                    <a:pt x="12572" y="6456"/>
                    <a:pt x="13703" y="6456"/>
                  </a:cubicBezTo>
                  <a:cubicBezTo>
                    <a:pt x="14232" y="6456"/>
                    <a:pt x="14759" y="6493"/>
                    <a:pt x="15279" y="6567"/>
                  </a:cubicBezTo>
                  <a:cubicBezTo>
                    <a:pt x="15281" y="6568"/>
                    <a:pt x="15283" y="6568"/>
                    <a:pt x="15285" y="6568"/>
                  </a:cubicBezTo>
                  <a:cubicBezTo>
                    <a:pt x="15522" y="6568"/>
                    <a:pt x="16013" y="3216"/>
                    <a:pt x="16079" y="1663"/>
                  </a:cubicBezTo>
                  <a:cubicBezTo>
                    <a:pt x="16179" y="62"/>
                    <a:pt x="15545" y="196"/>
                    <a:pt x="14345" y="29"/>
                  </a:cubicBezTo>
                  <a:cubicBezTo>
                    <a:pt x="14166" y="10"/>
                    <a:pt x="13929" y="0"/>
                    <a:pt x="136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7"/>
            <p:cNvSpPr/>
            <p:nvPr/>
          </p:nvSpPr>
          <p:spPr>
            <a:xfrm>
              <a:off x="5720100" y="3689075"/>
              <a:ext cx="310225" cy="317600"/>
            </a:xfrm>
            <a:custGeom>
              <a:rect b="b" l="l" r="r" t="t"/>
              <a:pathLst>
                <a:path extrusionOk="0" h="12704" w="12409">
                  <a:moveTo>
                    <a:pt x="12224" y="1"/>
                  </a:moveTo>
                  <a:cubicBezTo>
                    <a:pt x="12198" y="1"/>
                    <a:pt x="12170" y="9"/>
                    <a:pt x="12142" y="28"/>
                  </a:cubicBezTo>
                  <a:cubicBezTo>
                    <a:pt x="9240" y="995"/>
                    <a:pt x="1635" y="7533"/>
                    <a:pt x="33" y="12470"/>
                  </a:cubicBezTo>
                  <a:cubicBezTo>
                    <a:pt x="0" y="12570"/>
                    <a:pt x="33" y="12670"/>
                    <a:pt x="133" y="12703"/>
                  </a:cubicBezTo>
                  <a:lnTo>
                    <a:pt x="234" y="12703"/>
                  </a:lnTo>
                  <a:cubicBezTo>
                    <a:pt x="300" y="12703"/>
                    <a:pt x="334" y="12637"/>
                    <a:pt x="367" y="12603"/>
                  </a:cubicBezTo>
                  <a:cubicBezTo>
                    <a:pt x="1968" y="7733"/>
                    <a:pt x="9407" y="1328"/>
                    <a:pt x="12276" y="361"/>
                  </a:cubicBezTo>
                  <a:cubicBezTo>
                    <a:pt x="12376" y="328"/>
                    <a:pt x="12409" y="228"/>
                    <a:pt x="12376" y="128"/>
                  </a:cubicBezTo>
                  <a:cubicBezTo>
                    <a:pt x="12352" y="55"/>
                    <a:pt x="12293" y="1"/>
                    <a:pt x="12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7"/>
            <p:cNvSpPr/>
            <p:nvPr/>
          </p:nvSpPr>
          <p:spPr>
            <a:xfrm>
              <a:off x="2899750" y="2951725"/>
              <a:ext cx="1027425" cy="1092475"/>
            </a:xfrm>
            <a:custGeom>
              <a:rect b="b" l="l" r="r" t="t"/>
              <a:pathLst>
                <a:path extrusionOk="0" h="43699" w="41097">
                  <a:moveTo>
                    <a:pt x="25719" y="0"/>
                  </a:moveTo>
                  <a:lnTo>
                    <a:pt x="0" y="14911"/>
                  </a:lnTo>
                  <a:lnTo>
                    <a:pt x="0" y="33091"/>
                  </a:lnTo>
                  <a:cubicBezTo>
                    <a:pt x="67" y="34125"/>
                    <a:pt x="601" y="35059"/>
                    <a:pt x="1468" y="35626"/>
                  </a:cubicBezTo>
                  <a:lnTo>
                    <a:pt x="13043" y="42397"/>
                  </a:lnTo>
                  <a:cubicBezTo>
                    <a:pt x="14561" y="43265"/>
                    <a:pt x="16554" y="43698"/>
                    <a:pt x="18547" y="43698"/>
                  </a:cubicBezTo>
                  <a:cubicBezTo>
                    <a:pt x="20540" y="43698"/>
                    <a:pt x="22533" y="43265"/>
                    <a:pt x="24051" y="42397"/>
                  </a:cubicBezTo>
                  <a:lnTo>
                    <a:pt x="38795" y="33858"/>
                  </a:lnTo>
                  <a:cubicBezTo>
                    <a:pt x="40329" y="32991"/>
                    <a:pt x="41096" y="31857"/>
                    <a:pt x="41096" y="30689"/>
                  </a:cubicBezTo>
                  <a:lnTo>
                    <a:pt x="41096" y="28654"/>
                  </a:lnTo>
                  <a:lnTo>
                    <a:pt x="27186" y="20749"/>
                  </a:lnTo>
                  <a:cubicBezTo>
                    <a:pt x="26319" y="20181"/>
                    <a:pt x="25785" y="19247"/>
                    <a:pt x="25719" y="18213"/>
                  </a:cubicBezTo>
                  <a:lnTo>
                    <a:pt x="2571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7"/>
            <p:cNvSpPr/>
            <p:nvPr/>
          </p:nvSpPr>
          <p:spPr>
            <a:xfrm>
              <a:off x="2898900" y="3253600"/>
              <a:ext cx="155150" cy="657175"/>
            </a:xfrm>
            <a:custGeom>
              <a:rect b="b" l="l" r="r" t="t"/>
              <a:pathLst>
                <a:path extrusionOk="0" h="26287" w="6206">
                  <a:moveTo>
                    <a:pt x="4904" y="1"/>
                  </a:moveTo>
                  <a:lnTo>
                    <a:pt x="1" y="2836"/>
                  </a:lnTo>
                  <a:lnTo>
                    <a:pt x="1" y="21016"/>
                  </a:lnTo>
                  <a:cubicBezTo>
                    <a:pt x="68" y="22050"/>
                    <a:pt x="601" y="22984"/>
                    <a:pt x="1469" y="23551"/>
                  </a:cubicBezTo>
                  <a:lnTo>
                    <a:pt x="6205" y="26286"/>
                  </a:lnTo>
                  <a:lnTo>
                    <a:pt x="6205" y="24218"/>
                  </a:lnTo>
                  <a:lnTo>
                    <a:pt x="3270" y="22517"/>
                  </a:lnTo>
                  <a:cubicBezTo>
                    <a:pt x="2403" y="21950"/>
                    <a:pt x="1835" y="21016"/>
                    <a:pt x="1802" y="19982"/>
                  </a:cubicBezTo>
                  <a:lnTo>
                    <a:pt x="1802" y="5771"/>
                  </a:lnTo>
                  <a:lnTo>
                    <a:pt x="5238" y="3770"/>
                  </a:lnTo>
                  <a:cubicBezTo>
                    <a:pt x="5138" y="2536"/>
                    <a:pt x="5004" y="1235"/>
                    <a:pt x="49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7"/>
            <p:cNvSpPr/>
            <p:nvPr/>
          </p:nvSpPr>
          <p:spPr>
            <a:xfrm>
              <a:off x="2943950" y="3025950"/>
              <a:ext cx="1002400" cy="966550"/>
            </a:xfrm>
            <a:custGeom>
              <a:rect b="b" l="l" r="r" t="t"/>
              <a:pathLst>
                <a:path extrusionOk="0" h="38662" w="40096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11275" y="37360"/>
                  </a:lnTo>
                  <a:cubicBezTo>
                    <a:pt x="12793" y="38228"/>
                    <a:pt x="14786" y="38661"/>
                    <a:pt x="16779" y="38661"/>
                  </a:cubicBezTo>
                  <a:cubicBezTo>
                    <a:pt x="18772" y="38661"/>
                    <a:pt x="20765" y="38228"/>
                    <a:pt x="22283" y="37360"/>
                  </a:cubicBezTo>
                  <a:lnTo>
                    <a:pt x="37027" y="28821"/>
                  </a:lnTo>
                  <a:cubicBezTo>
                    <a:pt x="40095" y="27053"/>
                    <a:pt x="40095" y="24217"/>
                    <a:pt x="37027" y="22450"/>
                  </a:cubicBez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7"/>
            <p:cNvSpPr/>
            <p:nvPr/>
          </p:nvSpPr>
          <p:spPr>
            <a:xfrm>
              <a:off x="2943950" y="3025950"/>
              <a:ext cx="755550" cy="833125"/>
            </a:xfrm>
            <a:custGeom>
              <a:rect b="b" l="l" r="r" t="t"/>
              <a:pathLst>
                <a:path extrusionOk="0" h="33325" w="30222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4403" y="33324"/>
                  </a:lnTo>
                  <a:lnTo>
                    <a:pt x="30222" y="18480"/>
                  </a:ln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7"/>
            <p:cNvSpPr/>
            <p:nvPr/>
          </p:nvSpPr>
          <p:spPr>
            <a:xfrm>
              <a:off x="3369250" y="3668075"/>
              <a:ext cx="557925" cy="376125"/>
            </a:xfrm>
            <a:custGeom>
              <a:rect b="b" l="l" r="r" t="t"/>
              <a:pathLst>
                <a:path extrusionOk="0" h="15045" w="22317">
                  <a:moveTo>
                    <a:pt x="22316" y="0"/>
                  </a:moveTo>
                  <a:cubicBezTo>
                    <a:pt x="22316" y="1134"/>
                    <a:pt x="21549" y="2269"/>
                    <a:pt x="20015" y="3169"/>
                  </a:cubicBezTo>
                  <a:lnTo>
                    <a:pt x="5271" y="11709"/>
                  </a:lnTo>
                  <a:cubicBezTo>
                    <a:pt x="3670" y="12576"/>
                    <a:pt x="1835" y="13010"/>
                    <a:pt x="0" y="13010"/>
                  </a:cubicBezTo>
                  <a:lnTo>
                    <a:pt x="0" y="15044"/>
                  </a:lnTo>
                  <a:cubicBezTo>
                    <a:pt x="1835" y="15044"/>
                    <a:pt x="3670" y="14611"/>
                    <a:pt x="5271" y="13743"/>
                  </a:cubicBezTo>
                  <a:lnTo>
                    <a:pt x="20015" y="5204"/>
                  </a:lnTo>
                  <a:cubicBezTo>
                    <a:pt x="21549" y="4337"/>
                    <a:pt x="22316" y="3203"/>
                    <a:pt x="22316" y="2035"/>
                  </a:cubicBezTo>
                  <a:lnTo>
                    <a:pt x="22316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7"/>
            <p:cNvSpPr/>
            <p:nvPr/>
          </p:nvSpPr>
          <p:spPr>
            <a:xfrm>
              <a:off x="1866500" y="456475"/>
              <a:ext cx="2669425" cy="3797150"/>
            </a:xfrm>
            <a:custGeom>
              <a:rect b="b" l="l" r="r" t="t"/>
              <a:pathLst>
                <a:path extrusionOk="0" h="151886" w="106777">
                  <a:moveTo>
                    <a:pt x="103336" y="1"/>
                  </a:moveTo>
                  <a:cubicBezTo>
                    <a:pt x="102701" y="1"/>
                    <a:pt x="102064" y="160"/>
                    <a:pt x="101473" y="473"/>
                  </a:cubicBezTo>
                  <a:lnTo>
                    <a:pt x="1835" y="58014"/>
                  </a:lnTo>
                  <a:cubicBezTo>
                    <a:pt x="735" y="58714"/>
                    <a:pt x="67" y="59882"/>
                    <a:pt x="1" y="61183"/>
                  </a:cubicBezTo>
                  <a:lnTo>
                    <a:pt x="1" y="148378"/>
                  </a:lnTo>
                  <a:cubicBezTo>
                    <a:pt x="34" y="149613"/>
                    <a:pt x="668" y="150780"/>
                    <a:pt x="1735" y="151481"/>
                  </a:cubicBezTo>
                  <a:cubicBezTo>
                    <a:pt x="2262" y="151752"/>
                    <a:pt x="2842" y="151886"/>
                    <a:pt x="3425" y="151886"/>
                  </a:cubicBezTo>
                  <a:cubicBezTo>
                    <a:pt x="4060" y="151886"/>
                    <a:pt x="4697" y="151727"/>
                    <a:pt x="5271" y="151414"/>
                  </a:cubicBezTo>
                  <a:lnTo>
                    <a:pt x="104942" y="93873"/>
                  </a:lnTo>
                  <a:cubicBezTo>
                    <a:pt x="106010" y="93172"/>
                    <a:pt x="106710" y="92005"/>
                    <a:pt x="106777" y="90704"/>
                  </a:cubicBezTo>
                  <a:lnTo>
                    <a:pt x="106777" y="3508"/>
                  </a:lnTo>
                  <a:cubicBezTo>
                    <a:pt x="106710" y="2274"/>
                    <a:pt x="106076" y="1106"/>
                    <a:pt x="105042" y="406"/>
                  </a:cubicBezTo>
                  <a:cubicBezTo>
                    <a:pt x="104500" y="134"/>
                    <a:pt x="103919" y="1"/>
                    <a:pt x="1033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7"/>
            <p:cNvSpPr/>
            <p:nvPr/>
          </p:nvSpPr>
          <p:spPr>
            <a:xfrm>
              <a:off x="1952650" y="511475"/>
              <a:ext cx="2583275" cy="3736900"/>
            </a:xfrm>
            <a:custGeom>
              <a:rect b="b" l="l" r="r" t="t"/>
              <a:pathLst>
                <a:path extrusionOk="0" h="149476" w="103331">
                  <a:moveTo>
                    <a:pt x="102302" y="0"/>
                  </a:moveTo>
                  <a:cubicBezTo>
                    <a:pt x="102058" y="0"/>
                    <a:pt x="101784" y="78"/>
                    <a:pt x="101496" y="241"/>
                  </a:cubicBezTo>
                  <a:lnTo>
                    <a:pt x="1858" y="57782"/>
                  </a:lnTo>
                  <a:cubicBezTo>
                    <a:pt x="758" y="58516"/>
                    <a:pt x="91" y="59683"/>
                    <a:pt x="24" y="60984"/>
                  </a:cubicBezTo>
                  <a:lnTo>
                    <a:pt x="24" y="148147"/>
                  </a:lnTo>
                  <a:cubicBezTo>
                    <a:pt x="0" y="148993"/>
                    <a:pt x="408" y="149475"/>
                    <a:pt x="1001" y="149475"/>
                  </a:cubicBezTo>
                  <a:cubicBezTo>
                    <a:pt x="1249" y="149475"/>
                    <a:pt x="1530" y="149391"/>
                    <a:pt x="1825" y="149214"/>
                  </a:cubicBezTo>
                  <a:lnTo>
                    <a:pt x="101496" y="91706"/>
                  </a:lnTo>
                  <a:cubicBezTo>
                    <a:pt x="102564" y="91006"/>
                    <a:pt x="103264" y="89805"/>
                    <a:pt x="103331" y="88537"/>
                  </a:cubicBezTo>
                  <a:lnTo>
                    <a:pt x="103331" y="1308"/>
                  </a:lnTo>
                  <a:cubicBezTo>
                    <a:pt x="103331" y="476"/>
                    <a:pt x="102908" y="0"/>
                    <a:pt x="10230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7"/>
            <p:cNvSpPr/>
            <p:nvPr/>
          </p:nvSpPr>
          <p:spPr>
            <a:xfrm>
              <a:off x="2038300" y="652500"/>
              <a:ext cx="2410900" cy="3294725"/>
            </a:xfrm>
            <a:custGeom>
              <a:rect b="b" l="l" r="r" t="t"/>
              <a:pathLst>
                <a:path extrusionOk="0" h="131789" w="96436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7"/>
            <p:cNvSpPr/>
            <p:nvPr/>
          </p:nvSpPr>
          <p:spPr>
            <a:xfrm>
              <a:off x="2038300" y="652500"/>
              <a:ext cx="2410900" cy="3294725"/>
            </a:xfrm>
            <a:custGeom>
              <a:rect b="b" l="l" r="r" t="t"/>
              <a:pathLst>
                <a:path extrusionOk="0" h="131789" w="96436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7"/>
            <p:cNvSpPr/>
            <p:nvPr/>
          </p:nvSpPr>
          <p:spPr>
            <a:xfrm>
              <a:off x="3209125" y="3312275"/>
              <a:ext cx="101250" cy="122325"/>
            </a:xfrm>
            <a:custGeom>
              <a:rect b="b" l="l" r="r" t="t"/>
              <a:pathLst>
                <a:path extrusionOk="0" h="4893" w="4050">
                  <a:moveTo>
                    <a:pt x="2736" y="456"/>
                  </a:moveTo>
                  <a:cubicBezTo>
                    <a:pt x="2836" y="456"/>
                    <a:pt x="2969" y="489"/>
                    <a:pt x="3070" y="556"/>
                  </a:cubicBezTo>
                  <a:cubicBezTo>
                    <a:pt x="3370" y="756"/>
                    <a:pt x="3537" y="1123"/>
                    <a:pt x="3470" y="1490"/>
                  </a:cubicBezTo>
                  <a:cubicBezTo>
                    <a:pt x="3436" y="2624"/>
                    <a:pt x="2836" y="3658"/>
                    <a:pt x="1869" y="4292"/>
                  </a:cubicBezTo>
                  <a:cubicBezTo>
                    <a:pt x="1695" y="4475"/>
                    <a:pt x="1482" y="4555"/>
                    <a:pt x="1273" y="4555"/>
                  </a:cubicBezTo>
                  <a:cubicBezTo>
                    <a:pt x="762" y="4555"/>
                    <a:pt x="278" y="4074"/>
                    <a:pt x="468" y="3458"/>
                  </a:cubicBezTo>
                  <a:cubicBezTo>
                    <a:pt x="534" y="2324"/>
                    <a:pt x="1135" y="1290"/>
                    <a:pt x="2069" y="656"/>
                  </a:cubicBezTo>
                  <a:cubicBezTo>
                    <a:pt x="2269" y="522"/>
                    <a:pt x="2502" y="456"/>
                    <a:pt x="2736" y="456"/>
                  </a:cubicBezTo>
                  <a:close/>
                  <a:moveTo>
                    <a:pt x="2662" y="0"/>
                  </a:moveTo>
                  <a:cubicBezTo>
                    <a:pt x="2392" y="0"/>
                    <a:pt x="2114" y="89"/>
                    <a:pt x="1869" y="289"/>
                  </a:cubicBezTo>
                  <a:cubicBezTo>
                    <a:pt x="768" y="989"/>
                    <a:pt x="101" y="2157"/>
                    <a:pt x="34" y="3458"/>
                  </a:cubicBezTo>
                  <a:cubicBezTo>
                    <a:pt x="1" y="3958"/>
                    <a:pt x="234" y="4459"/>
                    <a:pt x="634" y="4759"/>
                  </a:cubicBezTo>
                  <a:cubicBezTo>
                    <a:pt x="801" y="4859"/>
                    <a:pt x="1001" y="4892"/>
                    <a:pt x="1202" y="4892"/>
                  </a:cubicBezTo>
                  <a:cubicBezTo>
                    <a:pt x="1502" y="4892"/>
                    <a:pt x="1802" y="4792"/>
                    <a:pt x="2069" y="4625"/>
                  </a:cubicBezTo>
                  <a:cubicBezTo>
                    <a:pt x="3170" y="3925"/>
                    <a:pt x="3837" y="2757"/>
                    <a:pt x="3903" y="1456"/>
                  </a:cubicBezTo>
                  <a:cubicBezTo>
                    <a:pt x="4049" y="631"/>
                    <a:pt x="3383" y="0"/>
                    <a:pt x="26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7"/>
            <p:cNvSpPr/>
            <p:nvPr/>
          </p:nvSpPr>
          <p:spPr>
            <a:xfrm>
              <a:off x="2432750" y="1007000"/>
              <a:ext cx="2425075" cy="3217675"/>
            </a:xfrm>
            <a:custGeom>
              <a:rect b="b" l="l" r="r" t="t"/>
              <a:pathLst>
                <a:path extrusionOk="0" h="128707" w="97003">
                  <a:moveTo>
                    <a:pt x="97003" y="0"/>
                  </a:moveTo>
                  <a:lnTo>
                    <a:pt x="0" y="55974"/>
                  </a:lnTo>
                  <a:lnTo>
                    <a:pt x="0" y="127458"/>
                  </a:lnTo>
                  <a:cubicBezTo>
                    <a:pt x="0" y="128200"/>
                    <a:pt x="589" y="128707"/>
                    <a:pt x="1240" y="128707"/>
                  </a:cubicBezTo>
                  <a:cubicBezTo>
                    <a:pt x="1437" y="128707"/>
                    <a:pt x="1641" y="128660"/>
                    <a:pt x="1835" y="128559"/>
                  </a:cubicBezTo>
                  <a:lnTo>
                    <a:pt x="3569" y="127558"/>
                  </a:lnTo>
                  <a:lnTo>
                    <a:pt x="95201" y="74721"/>
                  </a:lnTo>
                  <a:cubicBezTo>
                    <a:pt x="96269" y="74020"/>
                    <a:pt x="96936" y="72853"/>
                    <a:pt x="97003" y="71585"/>
                  </a:cubicBezTo>
                  <a:lnTo>
                    <a:pt x="9700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7"/>
            <p:cNvSpPr/>
            <p:nvPr/>
          </p:nvSpPr>
          <p:spPr>
            <a:xfrm>
              <a:off x="2432750" y="1007825"/>
              <a:ext cx="2425075" cy="3217325"/>
            </a:xfrm>
            <a:custGeom>
              <a:rect b="b" l="l" r="r" t="t"/>
              <a:pathLst>
                <a:path extrusionOk="0" h="128693" w="97003">
                  <a:moveTo>
                    <a:pt x="96602" y="701"/>
                  </a:moveTo>
                  <a:lnTo>
                    <a:pt x="96602" y="71552"/>
                  </a:lnTo>
                  <a:cubicBezTo>
                    <a:pt x="96536" y="72653"/>
                    <a:pt x="95935" y="73687"/>
                    <a:pt x="95001" y="74321"/>
                  </a:cubicBezTo>
                  <a:lnTo>
                    <a:pt x="3369" y="127158"/>
                  </a:lnTo>
                  <a:lnTo>
                    <a:pt x="1635" y="128159"/>
                  </a:lnTo>
                  <a:cubicBezTo>
                    <a:pt x="1501" y="128226"/>
                    <a:pt x="1368" y="128259"/>
                    <a:pt x="1201" y="128259"/>
                  </a:cubicBezTo>
                  <a:cubicBezTo>
                    <a:pt x="1001" y="128259"/>
                    <a:pt x="801" y="128192"/>
                    <a:pt x="634" y="128026"/>
                  </a:cubicBezTo>
                  <a:cubicBezTo>
                    <a:pt x="467" y="127892"/>
                    <a:pt x="400" y="127659"/>
                    <a:pt x="400" y="127425"/>
                  </a:cubicBezTo>
                  <a:lnTo>
                    <a:pt x="400" y="56174"/>
                  </a:lnTo>
                  <a:lnTo>
                    <a:pt x="96602" y="701"/>
                  </a:lnTo>
                  <a:close/>
                  <a:moveTo>
                    <a:pt x="97003" y="1"/>
                  </a:moveTo>
                  <a:lnTo>
                    <a:pt x="0" y="55941"/>
                  </a:lnTo>
                  <a:lnTo>
                    <a:pt x="0" y="127425"/>
                  </a:lnTo>
                  <a:cubicBezTo>
                    <a:pt x="0" y="128126"/>
                    <a:pt x="534" y="128693"/>
                    <a:pt x="1234" y="128693"/>
                  </a:cubicBezTo>
                  <a:cubicBezTo>
                    <a:pt x="1468" y="128693"/>
                    <a:pt x="1668" y="128626"/>
                    <a:pt x="1868" y="128526"/>
                  </a:cubicBezTo>
                  <a:lnTo>
                    <a:pt x="3569" y="127525"/>
                  </a:lnTo>
                  <a:lnTo>
                    <a:pt x="95201" y="74688"/>
                  </a:lnTo>
                  <a:cubicBezTo>
                    <a:pt x="96269" y="73987"/>
                    <a:pt x="96936" y="72820"/>
                    <a:pt x="97003" y="71552"/>
                  </a:cubicBezTo>
                  <a:lnTo>
                    <a:pt x="9700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7"/>
            <p:cNvSpPr/>
            <p:nvPr/>
          </p:nvSpPr>
          <p:spPr>
            <a:xfrm>
              <a:off x="2374375" y="973650"/>
              <a:ext cx="2483450" cy="1432700"/>
            </a:xfrm>
            <a:custGeom>
              <a:rect b="b" l="l" r="r" t="t"/>
              <a:pathLst>
                <a:path extrusionOk="0" h="57308" w="99338">
                  <a:moveTo>
                    <a:pt x="97036" y="0"/>
                  </a:moveTo>
                  <a:lnTo>
                    <a:pt x="0" y="55973"/>
                  </a:lnTo>
                  <a:lnTo>
                    <a:pt x="2335" y="57308"/>
                  </a:lnTo>
                  <a:lnTo>
                    <a:pt x="99338" y="1334"/>
                  </a:lnTo>
                  <a:lnTo>
                    <a:pt x="970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7"/>
            <p:cNvSpPr/>
            <p:nvPr/>
          </p:nvSpPr>
          <p:spPr>
            <a:xfrm>
              <a:off x="2374375" y="2372975"/>
              <a:ext cx="74225" cy="1848025"/>
            </a:xfrm>
            <a:custGeom>
              <a:rect b="b" l="l" r="r" t="t"/>
              <a:pathLst>
                <a:path extrusionOk="0" h="73921" w="2969">
                  <a:moveTo>
                    <a:pt x="0" y="0"/>
                  </a:moveTo>
                  <a:lnTo>
                    <a:pt x="0" y="71118"/>
                  </a:lnTo>
                  <a:cubicBezTo>
                    <a:pt x="0" y="71185"/>
                    <a:pt x="0" y="71285"/>
                    <a:pt x="0" y="71385"/>
                  </a:cubicBezTo>
                  <a:cubicBezTo>
                    <a:pt x="100" y="71952"/>
                    <a:pt x="434" y="72486"/>
                    <a:pt x="968" y="72786"/>
                  </a:cubicBezTo>
                  <a:lnTo>
                    <a:pt x="2869" y="73887"/>
                  </a:lnTo>
                  <a:lnTo>
                    <a:pt x="2969" y="73920"/>
                  </a:lnTo>
                  <a:cubicBezTo>
                    <a:pt x="2569" y="73720"/>
                    <a:pt x="2335" y="73286"/>
                    <a:pt x="2335" y="72819"/>
                  </a:cubicBezTo>
                  <a:lnTo>
                    <a:pt x="2335" y="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7"/>
            <p:cNvSpPr/>
            <p:nvPr/>
          </p:nvSpPr>
          <p:spPr>
            <a:xfrm>
              <a:off x="2374375" y="835425"/>
              <a:ext cx="2483450" cy="1570925"/>
            </a:xfrm>
            <a:custGeom>
              <a:rect b="b" l="l" r="r" t="t"/>
              <a:pathLst>
                <a:path extrusionOk="0" h="62837" w="99338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7"/>
            <p:cNvSpPr/>
            <p:nvPr/>
          </p:nvSpPr>
          <p:spPr>
            <a:xfrm>
              <a:off x="2374375" y="835425"/>
              <a:ext cx="2483450" cy="1570925"/>
            </a:xfrm>
            <a:custGeom>
              <a:rect b="b" l="l" r="r" t="t"/>
              <a:pathLst>
                <a:path extrusionOk="0" h="62837" w="99338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7"/>
            <p:cNvSpPr/>
            <p:nvPr/>
          </p:nvSpPr>
          <p:spPr>
            <a:xfrm>
              <a:off x="2432750" y="871125"/>
              <a:ext cx="2425075" cy="1535225"/>
            </a:xfrm>
            <a:custGeom>
              <a:rect b="b" l="l" r="r" t="t"/>
              <a:pathLst>
                <a:path extrusionOk="0" h="61409" w="97003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7"/>
            <p:cNvSpPr/>
            <p:nvPr/>
          </p:nvSpPr>
          <p:spPr>
            <a:xfrm>
              <a:off x="2432750" y="871125"/>
              <a:ext cx="2425075" cy="1535225"/>
            </a:xfrm>
            <a:custGeom>
              <a:rect b="b" l="l" r="r" t="t"/>
              <a:pathLst>
                <a:path extrusionOk="0" h="61409" w="97003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7"/>
            <p:cNvSpPr/>
            <p:nvPr/>
          </p:nvSpPr>
          <p:spPr>
            <a:xfrm>
              <a:off x="2374375" y="2230375"/>
              <a:ext cx="64225" cy="175975"/>
            </a:xfrm>
            <a:custGeom>
              <a:rect b="b" l="l" r="r" t="t"/>
              <a:pathLst>
                <a:path extrusionOk="0" h="7039" w="2569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7"/>
            <p:cNvSpPr/>
            <p:nvPr/>
          </p:nvSpPr>
          <p:spPr>
            <a:xfrm>
              <a:off x="2374375" y="2230375"/>
              <a:ext cx="64225" cy="175975"/>
            </a:xfrm>
            <a:custGeom>
              <a:rect b="b" l="l" r="r" t="t"/>
              <a:pathLst>
                <a:path extrusionOk="0" h="7039" w="2569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7"/>
            <p:cNvSpPr/>
            <p:nvPr/>
          </p:nvSpPr>
          <p:spPr>
            <a:xfrm>
              <a:off x="4751900" y="963200"/>
              <a:ext cx="41725" cy="54275"/>
            </a:xfrm>
            <a:custGeom>
              <a:rect b="b" l="l" r="r" t="t"/>
              <a:pathLst>
                <a:path extrusionOk="0" h="2171" w="1669">
                  <a:moveTo>
                    <a:pt x="1219" y="0"/>
                  </a:moveTo>
                  <a:cubicBezTo>
                    <a:pt x="1104" y="0"/>
                    <a:pt x="974" y="38"/>
                    <a:pt x="834" y="118"/>
                  </a:cubicBezTo>
                  <a:cubicBezTo>
                    <a:pt x="367" y="418"/>
                    <a:pt x="34" y="985"/>
                    <a:pt x="0" y="1586"/>
                  </a:cubicBezTo>
                  <a:cubicBezTo>
                    <a:pt x="0" y="1960"/>
                    <a:pt x="197" y="2170"/>
                    <a:pt x="465" y="2170"/>
                  </a:cubicBezTo>
                  <a:cubicBezTo>
                    <a:pt x="578" y="2170"/>
                    <a:pt x="705" y="2132"/>
                    <a:pt x="834" y="2053"/>
                  </a:cubicBezTo>
                  <a:cubicBezTo>
                    <a:pt x="1335" y="1719"/>
                    <a:pt x="1668" y="1185"/>
                    <a:pt x="1668" y="585"/>
                  </a:cubicBezTo>
                  <a:cubicBezTo>
                    <a:pt x="1668" y="210"/>
                    <a:pt x="1488" y="0"/>
                    <a:pt x="12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7"/>
            <p:cNvSpPr/>
            <p:nvPr/>
          </p:nvSpPr>
          <p:spPr>
            <a:xfrm>
              <a:off x="4667675" y="1011725"/>
              <a:ext cx="41725" cy="54775"/>
            </a:xfrm>
            <a:custGeom>
              <a:rect b="b" l="l" r="r" t="t"/>
              <a:pathLst>
                <a:path extrusionOk="0" h="2191" w="1669">
                  <a:moveTo>
                    <a:pt x="1186" y="1"/>
                  </a:moveTo>
                  <a:cubicBezTo>
                    <a:pt x="1077" y="1"/>
                    <a:pt x="957" y="36"/>
                    <a:pt x="834" y="112"/>
                  </a:cubicBezTo>
                  <a:cubicBezTo>
                    <a:pt x="334" y="445"/>
                    <a:pt x="34" y="979"/>
                    <a:pt x="0" y="1579"/>
                  </a:cubicBezTo>
                  <a:cubicBezTo>
                    <a:pt x="0" y="1962"/>
                    <a:pt x="189" y="2191"/>
                    <a:pt x="468" y="2191"/>
                  </a:cubicBezTo>
                  <a:cubicBezTo>
                    <a:pt x="578" y="2191"/>
                    <a:pt x="702" y="2155"/>
                    <a:pt x="834" y="2080"/>
                  </a:cubicBezTo>
                  <a:cubicBezTo>
                    <a:pt x="1335" y="1746"/>
                    <a:pt x="1635" y="1179"/>
                    <a:pt x="1668" y="612"/>
                  </a:cubicBezTo>
                  <a:cubicBezTo>
                    <a:pt x="1668" y="229"/>
                    <a:pt x="1462" y="1"/>
                    <a:pt x="11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7"/>
            <p:cNvSpPr/>
            <p:nvPr/>
          </p:nvSpPr>
          <p:spPr>
            <a:xfrm>
              <a:off x="4582600" y="1060775"/>
              <a:ext cx="41725" cy="54925"/>
            </a:xfrm>
            <a:custGeom>
              <a:rect b="b" l="l" r="r" t="t"/>
              <a:pathLst>
                <a:path extrusionOk="0" h="2197" w="1669">
                  <a:moveTo>
                    <a:pt x="1215" y="1"/>
                  </a:moveTo>
                  <a:cubicBezTo>
                    <a:pt x="1102" y="1"/>
                    <a:pt x="973" y="39"/>
                    <a:pt x="835" y="118"/>
                  </a:cubicBezTo>
                  <a:cubicBezTo>
                    <a:pt x="334" y="451"/>
                    <a:pt x="34" y="985"/>
                    <a:pt x="1" y="1585"/>
                  </a:cubicBezTo>
                  <a:cubicBezTo>
                    <a:pt x="1" y="1968"/>
                    <a:pt x="207" y="2197"/>
                    <a:pt x="483" y="2197"/>
                  </a:cubicBezTo>
                  <a:cubicBezTo>
                    <a:pt x="592" y="2197"/>
                    <a:pt x="712" y="2161"/>
                    <a:pt x="835" y="2086"/>
                  </a:cubicBezTo>
                  <a:cubicBezTo>
                    <a:pt x="1335" y="1752"/>
                    <a:pt x="1635" y="1185"/>
                    <a:pt x="1669" y="618"/>
                  </a:cubicBezTo>
                  <a:cubicBezTo>
                    <a:pt x="1669" y="218"/>
                    <a:pt x="1486" y="1"/>
                    <a:pt x="12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7"/>
            <p:cNvSpPr/>
            <p:nvPr/>
          </p:nvSpPr>
          <p:spPr>
            <a:xfrm>
              <a:off x="2432750" y="2049400"/>
              <a:ext cx="619625" cy="2175275"/>
            </a:xfrm>
            <a:custGeom>
              <a:rect b="b" l="l" r="r" t="t"/>
              <a:pathLst>
                <a:path extrusionOk="0" h="87011" w="24785">
                  <a:moveTo>
                    <a:pt x="24785" y="1"/>
                  </a:moveTo>
                  <a:lnTo>
                    <a:pt x="0" y="14278"/>
                  </a:lnTo>
                  <a:lnTo>
                    <a:pt x="0" y="85762"/>
                  </a:lnTo>
                  <a:cubicBezTo>
                    <a:pt x="0" y="86504"/>
                    <a:pt x="589" y="87011"/>
                    <a:pt x="1240" y="87011"/>
                  </a:cubicBezTo>
                  <a:cubicBezTo>
                    <a:pt x="1437" y="87011"/>
                    <a:pt x="1641" y="86964"/>
                    <a:pt x="1835" y="86863"/>
                  </a:cubicBezTo>
                  <a:lnTo>
                    <a:pt x="3569" y="85862"/>
                  </a:lnTo>
                  <a:lnTo>
                    <a:pt x="24785" y="73620"/>
                  </a:lnTo>
                  <a:lnTo>
                    <a:pt x="2478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7"/>
            <p:cNvSpPr/>
            <p:nvPr/>
          </p:nvSpPr>
          <p:spPr>
            <a:xfrm>
              <a:off x="3094050" y="1090400"/>
              <a:ext cx="1712900" cy="2725300"/>
            </a:xfrm>
            <a:custGeom>
              <a:rect b="b" l="l" r="r" t="t"/>
              <a:pathLst>
                <a:path extrusionOk="0" h="109012" w="68516">
                  <a:moveTo>
                    <a:pt x="68516" y="0"/>
                  </a:moveTo>
                  <a:lnTo>
                    <a:pt x="0" y="39562"/>
                  </a:lnTo>
                  <a:lnTo>
                    <a:pt x="0" y="109011"/>
                  </a:lnTo>
                  <a:lnTo>
                    <a:pt x="68516" y="69450"/>
                  </a:lnTo>
                  <a:lnTo>
                    <a:pt x="6851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7"/>
            <p:cNvSpPr/>
            <p:nvPr/>
          </p:nvSpPr>
          <p:spPr>
            <a:xfrm>
              <a:off x="2501950" y="2257100"/>
              <a:ext cx="421175" cy="303650"/>
            </a:xfrm>
            <a:custGeom>
              <a:rect b="b" l="l" r="r" t="t"/>
              <a:pathLst>
                <a:path extrusionOk="0" h="12146" w="16847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7"/>
            <p:cNvSpPr/>
            <p:nvPr/>
          </p:nvSpPr>
          <p:spPr>
            <a:xfrm>
              <a:off x="2501950" y="2257100"/>
              <a:ext cx="421175" cy="303650"/>
            </a:xfrm>
            <a:custGeom>
              <a:rect b="b" l="l" r="r" t="t"/>
              <a:pathLst>
                <a:path extrusionOk="0" h="12146" w="16847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7"/>
            <p:cNvSpPr/>
            <p:nvPr/>
          </p:nvSpPr>
          <p:spPr>
            <a:xfrm>
              <a:off x="2948100" y="2223850"/>
              <a:ext cx="52575" cy="61575"/>
            </a:xfrm>
            <a:custGeom>
              <a:rect b="b" l="l" r="r" t="t"/>
              <a:pathLst>
                <a:path extrusionOk="0" h="2463" w="2103">
                  <a:moveTo>
                    <a:pt x="1168" y="361"/>
                  </a:moveTo>
                  <a:cubicBezTo>
                    <a:pt x="1235" y="428"/>
                    <a:pt x="1335" y="562"/>
                    <a:pt x="1335" y="862"/>
                  </a:cubicBezTo>
                  <a:cubicBezTo>
                    <a:pt x="1335" y="1329"/>
                    <a:pt x="1135" y="1762"/>
                    <a:pt x="768" y="2063"/>
                  </a:cubicBezTo>
                  <a:cubicBezTo>
                    <a:pt x="721" y="2086"/>
                    <a:pt x="674" y="2110"/>
                    <a:pt x="627" y="2110"/>
                  </a:cubicBezTo>
                  <a:cubicBezTo>
                    <a:pt x="607" y="2110"/>
                    <a:pt x="587" y="2106"/>
                    <a:pt x="568" y="2096"/>
                  </a:cubicBezTo>
                  <a:cubicBezTo>
                    <a:pt x="501" y="2029"/>
                    <a:pt x="401" y="1896"/>
                    <a:pt x="401" y="1596"/>
                  </a:cubicBezTo>
                  <a:cubicBezTo>
                    <a:pt x="401" y="1129"/>
                    <a:pt x="601" y="695"/>
                    <a:pt x="968" y="395"/>
                  </a:cubicBezTo>
                  <a:cubicBezTo>
                    <a:pt x="1002" y="395"/>
                    <a:pt x="1035" y="361"/>
                    <a:pt x="1102" y="361"/>
                  </a:cubicBezTo>
                  <a:close/>
                  <a:moveTo>
                    <a:pt x="1100" y="1"/>
                  </a:moveTo>
                  <a:cubicBezTo>
                    <a:pt x="984" y="1"/>
                    <a:pt x="865" y="36"/>
                    <a:pt x="768" y="95"/>
                  </a:cubicBezTo>
                  <a:cubicBezTo>
                    <a:pt x="301" y="462"/>
                    <a:pt x="34" y="1029"/>
                    <a:pt x="34" y="1596"/>
                  </a:cubicBezTo>
                  <a:cubicBezTo>
                    <a:pt x="1" y="1929"/>
                    <a:pt x="134" y="2229"/>
                    <a:pt x="401" y="2396"/>
                  </a:cubicBezTo>
                  <a:cubicBezTo>
                    <a:pt x="468" y="2463"/>
                    <a:pt x="535" y="2463"/>
                    <a:pt x="635" y="2463"/>
                  </a:cubicBezTo>
                  <a:cubicBezTo>
                    <a:pt x="735" y="2463"/>
                    <a:pt x="868" y="2430"/>
                    <a:pt x="968" y="2396"/>
                  </a:cubicBezTo>
                  <a:cubicBezTo>
                    <a:pt x="1135" y="2263"/>
                    <a:pt x="1268" y="2129"/>
                    <a:pt x="1369" y="1963"/>
                  </a:cubicBezTo>
                  <a:lnTo>
                    <a:pt x="1769" y="2330"/>
                  </a:lnTo>
                  <a:cubicBezTo>
                    <a:pt x="1802" y="2363"/>
                    <a:pt x="1836" y="2396"/>
                    <a:pt x="1869" y="2396"/>
                  </a:cubicBezTo>
                  <a:cubicBezTo>
                    <a:pt x="1936" y="2396"/>
                    <a:pt x="1969" y="2363"/>
                    <a:pt x="2002" y="2330"/>
                  </a:cubicBezTo>
                  <a:cubicBezTo>
                    <a:pt x="2102" y="2263"/>
                    <a:pt x="2069" y="2129"/>
                    <a:pt x="2002" y="2063"/>
                  </a:cubicBezTo>
                  <a:lnTo>
                    <a:pt x="1535" y="1629"/>
                  </a:lnTo>
                  <a:cubicBezTo>
                    <a:pt x="1635" y="1362"/>
                    <a:pt x="1669" y="1129"/>
                    <a:pt x="1669" y="862"/>
                  </a:cubicBezTo>
                  <a:cubicBezTo>
                    <a:pt x="1735" y="562"/>
                    <a:pt x="1602" y="261"/>
                    <a:pt x="1335" y="61"/>
                  </a:cubicBezTo>
                  <a:cubicBezTo>
                    <a:pt x="1265" y="19"/>
                    <a:pt x="1184" y="1"/>
                    <a:pt x="11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7"/>
            <p:cNvSpPr/>
            <p:nvPr/>
          </p:nvSpPr>
          <p:spPr>
            <a:xfrm>
              <a:off x="2501125" y="2653175"/>
              <a:ext cx="10875" cy="31725"/>
            </a:xfrm>
            <a:custGeom>
              <a:rect b="b" l="l" r="r" t="t"/>
              <a:pathLst>
                <a:path extrusionOk="0" h="1269" w="435">
                  <a:moveTo>
                    <a:pt x="401" y="0"/>
                  </a:moveTo>
                  <a:lnTo>
                    <a:pt x="67" y="234"/>
                  </a:lnTo>
                  <a:cubicBezTo>
                    <a:pt x="34" y="234"/>
                    <a:pt x="0" y="267"/>
                    <a:pt x="0" y="301"/>
                  </a:cubicBezTo>
                  <a:lnTo>
                    <a:pt x="0" y="1268"/>
                  </a:lnTo>
                  <a:lnTo>
                    <a:pt x="67" y="1268"/>
                  </a:ln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0"/>
                    <a:pt x="401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7"/>
            <p:cNvSpPr/>
            <p:nvPr/>
          </p:nvSpPr>
          <p:spPr>
            <a:xfrm>
              <a:off x="2514475" y="2646500"/>
              <a:ext cx="10850" cy="30875"/>
            </a:xfrm>
            <a:custGeom>
              <a:rect b="b" l="l" r="r" t="t"/>
              <a:pathLst>
                <a:path extrusionOk="0" h="1235" w="434">
                  <a:moveTo>
                    <a:pt x="400" y="1"/>
                  </a:moveTo>
                  <a:lnTo>
                    <a:pt x="34" y="167"/>
                  </a:lnTo>
                  <a:cubicBezTo>
                    <a:pt x="34" y="201"/>
                    <a:pt x="0" y="234"/>
                    <a:pt x="0" y="267"/>
                  </a:cubicBezTo>
                  <a:lnTo>
                    <a:pt x="0" y="1201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1"/>
                    <a:pt x="434" y="968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7"/>
            <p:cNvSpPr/>
            <p:nvPr/>
          </p:nvSpPr>
          <p:spPr>
            <a:xfrm>
              <a:off x="2527800" y="2638175"/>
              <a:ext cx="10875" cy="31700"/>
            </a:xfrm>
            <a:custGeom>
              <a:rect b="b" l="l" r="r" t="t"/>
              <a:pathLst>
                <a:path extrusionOk="0" h="1268" w="435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34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7"/>
                  </a:lnTo>
                  <a:cubicBezTo>
                    <a:pt x="435" y="1034"/>
                    <a:pt x="435" y="1001"/>
                    <a:pt x="435" y="1001"/>
                  </a:cubicBezTo>
                  <a:lnTo>
                    <a:pt x="435" y="33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7"/>
            <p:cNvSpPr/>
            <p:nvPr/>
          </p:nvSpPr>
          <p:spPr>
            <a:xfrm>
              <a:off x="2501125" y="2684025"/>
              <a:ext cx="10875" cy="32550"/>
            </a:xfrm>
            <a:custGeom>
              <a:rect b="b" l="l" r="r" t="t"/>
              <a:pathLst>
                <a:path extrusionOk="0" h="1302" w="435">
                  <a:moveTo>
                    <a:pt x="401" y="1"/>
                  </a:moveTo>
                  <a:lnTo>
                    <a:pt x="67" y="234"/>
                  </a:lnTo>
                  <a:cubicBezTo>
                    <a:pt x="34" y="234"/>
                    <a:pt x="0" y="268"/>
                    <a:pt x="0" y="301"/>
                  </a:cubicBezTo>
                  <a:lnTo>
                    <a:pt x="0" y="1268"/>
                  </a:lnTo>
                  <a:cubicBezTo>
                    <a:pt x="0" y="1302"/>
                    <a:pt x="67" y="1302"/>
                    <a:pt x="67" y="1302"/>
                  </a:cubicBez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1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2514475" y="2677350"/>
              <a:ext cx="10850" cy="30900"/>
            </a:xfrm>
            <a:custGeom>
              <a:rect b="b" l="l" r="r" t="t"/>
              <a:pathLst>
                <a:path extrusionOk="0" h="1236" w="434">
                  <a:moveTo>
                    <a:pt x="400" y="1"/>
                  </a:moveTo>
                  <a:lnTo>
                    <a:pt x="34" y="201"/>
                  </a:lnTo>
                  <a:cubicBezTo>
                    <a:pt x="34" y="201"/>
                    <a:pt x="0" y="234"/>
                    <a:pt x="0" y="268"/>
                  </a:cubicBezTo>
                  <a:lnTo>
                    <a:pt x="0" y="1202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2"/>
                    <a:pt x="434" y="1002"/>
                  </a:cubicBezTo>
                  <a:lnTo>
                    <a:pt x="434" y="34"/>
                  </a:lnTo>
                  <a:cubicBezTo>
                    <a:pt x="434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2527800" y="2669025"/>
              <a:ext cx="10875" cy="31700"/>
            </a:xfrm>
            <a:custGeom>
              <a:rect b="b" l="l" r="r" t="t"/>
              <a:pathLst>
                <a:path extrusionOk="0" h="1268" w="435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67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8"/>
                  </a:lnTo>
                  <a:cubicBezTo>
                    <a:pt x="435" y="1034"/>
                    <a:pt x="435" y="1034"/>
                    <a:pt x="435" y="1001"/>
                  </a:cubicBezTo>
                  <a:lnTo>
                    <a:pt x="435" y="34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2501950" y="2764300"/>
              <a:ext cx="12325" cy="28500"/>
            </a:xfrm>
            <a:custGeom>
              <a:rect b="b" l="l" r="r" t="t"/>
              <a:pathLst>
                <a:path extrusionOk="0" h="1140" w="493">
                  <a:moveTo>
                    <a:pt x="451" y="0"/>
                  </a:moveTo>
                  <a:cubicBezTo>
                    <a:pt x="443" y="0"/>
                    <a:pt x="434" y="9"/>
                    <a:pt x="434" y="25"/>
                  </a:cubicBezTo>
                  <a:lnTo>
                    <a:pt x="1" y="793"/>
                  </a:lnTo>
                  <a:lnTo>
                    <a:pt x="1" y="893"/>
                  </a:lnTo>
                  <a:lnTo>
                    <a:pt x="434" y="1126"/>
                  </a:lnTo>
                  <a:cubicBezTo>
                    <a:pt x="434" y="1135"/>
                    <a:pt x="439" y="1139"/>
                    <a:pt x="446" y="1139"/>
                  </a:cubicBezTo>
                  <a:cubicBezTo>
                    <a:pt x="463" y="1139"/>
                    <a:pt x="492" y="1108"/>
                    <a:pt x="468" y="1059"/>
                  </a:cubicBezTo>
                  <a:lnTo>
                    <a:pt x="468" y="25"/>
                  </a:lnTo>
                  <a:cubicBezTo>
                    <a:pt x="468" y="9"/>
                    <a:pt x="459" y="0"/>
                    <a:pt x="4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506125" y="2769925"/>
              <a:ext cx="16700" cy="15350"/>
            </a:xfrm>
            <a:custGeom>
              <a:rect b="b" l="l" r="r" t="t"/>
              <a:pathLst>
                <a:path extrusionOk="0" h="614" w="668">
                  <a:moveTo>
                    <a:pt x="668" y="0"/>
                  </a:moveTo>
                  <a:lnTo>
                    <a:pt x="67" y="334"/>
                  </a:lnTo>
                  <a:cubicBezTo>
                    <a:pt x="34" y="367"/>
                    <a:pt x="1" y="434"/>
                    <a:pt x="1" y="501"/>
                  </a:cubicBezTo>
                  <a:cubicBezTo>
                    <a:pt x="1" y="576"/>
                    <a:pt x="19" y="613"/>
                    <a:pt x="43" y="613"/>
                  </a:cubicBezTo>
                  <a:cubicBezTo>
                    <a:pt x="51" y="613"/>
                    <a:pt x="59" y="609"/>
                    <a:pt x="67" y="601"/>
                  </a:cubicBezTo>
                  <a:lnTo>
                    <a:pt x="668" y="2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7"/>
            <p:cNvSpPr/>
            <p:nvPr/>
          </p:nvSpPr>
          <p:spPr>
            <a:xfrm>
              <a:off x="2525300" y="2765750"/>
              <a:ext cx="5025" cy="9200"/>
            </a:xfrm>
            <a:custGeom>
              <a:rect b="b" l="l" r="r" t="t"/>
              <a:pathLst>
                <a:path extrusionOk="0" h="368" w="201">
                  <a:moveTo>
                    <a:pt x="201" y="1"/>
                  </a:moveTo>
                  <a:lnTo>
                    <a:pt x="1" y="101"/>
                  </a:lnTo>
                  <a:lnTo>
                    <a:pt x="1" y="368"/>
                  </a:lnTo>
                  <a:lnTo>
                    <a:pt x="201" y="26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7"/>
            <p:cNvSpPr/>
            <p:nvPr/>
          </p:nvSpPr>
          <p:spPr>
            <a:xfrm>
              <a:off x="2532825" y="2758750"/>
              <a:ext cx="10850" cy="32350"/>
            </a:xfrm>
            <a:custGeom>
              <a:rect b="b" l="l" r="r" t="t"/>
              <a:pathLst>
                <a:path extrusionOk="0" h="1294" w="434">
                  <a:moveTo>
                    <a:pt x="366" y="1"/>
                  </a:moveTo>
                  <a:cubicBezTo>
                    <a:pt x="354" y="1"/>
                    <a:pt x="343" y="5"/>
                    <a:pt x="334" y="14"/>
                  </a:cubicBezTo>
                  <a:lnTo>
                    <a:pt x="0" y="181"/>
                  </a:lnTo>
                  <a:lnTo>
                    <a:pt x="0" y="447"/>
                  </a:lnTo>
                  <a:lnTo>
                    <a:pt x="234" y="314"/>
                  </a:lnTo>
                  <a:lnTo>
                    <a:pt x="234" y="1181"/>
                  </a:lnTo>
                  <a:cubicBezTo>
                    <a:pt x="234" y="1256"/>
                    <a:pt x="252" y="1294"/>
                    <a:pt x="290" y="1294"/>
                  </a:cubicBezTo>
                  <a:cubicBezTo>
                    <a:pt x="302" y="1294"/>
                    <a:pt x="317" y="1290"/>
                    <a:pt x="334" y="1281"/>
                  </a:cubicBezTo>
                  <a:cubicBezTo>
                    <a:pt x="400" y="1215"/>
                    <a:pt x="434" y="1148"/>
                    <a:pt x="434" y="1081"/>
                  </a:cubicBezTo>
                  <a:lnTo>
                    <a:pt x="434" y="81"/>
                  </a:lnTo>
                  <a:cubicBezTo>
                    <a:pt x="434" y="32"/>
                    <a:pt x="398" y="1"/>
                    <a:pt x="3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7"/>
            <p:cNvSpPr/>
            <p:nvPr/>
          </p:nvSpPr>
          <p:spPr>
            <a:xfrm>
              <a:off x="2500300" y="2846675"/>
              <a:ext cx="34825" cy="62550"/>
            </a:xfrm>
            <a:custGeom>
              <a:rect b="b" l="l" r="r" t="t"/>
              <a:pathLst>
                <a:path extrusionOk="0" h="2502" w="1393">
                  <a:moveTo>
                    <a:pt x="952" y="1"/>
                  </a:moveTo>
                  <a:cubicBezTo>
                    <a:pt x="865" y="1"/>
                    <a:pt x="768" y="32"/>
                    <a:pt x="667" y="99"/>
                  </a:cubicBezTo>
                  <a:cubicBezTo>
                    <a:pt x="200" y="500"/>
                    <a:pt x="0" y="1134"/>
                    <a:pt x="67" y="1734"/>
                  </a:cubicBezTo>
                  <a:cubicBezTo>
                    <a:pt x="134" y="2234"/>
                    <a:pt x="434" y="2234"/>
                    <a:pt x="467" y="2468"/>
                  </a:cubicBezTo>
                  <a:cubicBezTo>
                    <a:pt x="467" y="2501"/>
                    <a:pt x="500" y="2501"/>
                    <a:pt x="500" y="2501"/>
                  </a:cubicBezTo>
                  <a:lnTo>
                    <a:pt x="901" y="2268"/>
                  </a:lnTo>
                  <a:cubicBezTo>
                    <a:pt x="934" y="2268"/>
                    <a:pt x="934" y="2234"/>
                    <a:pt x="934" y="2201"/>
                  </a:cubicBezTo>
                  <a:cubicBezTo>
                    <a:pt x="1001" y="1867"/>
                    <a:pt x="1368" y="1500"/>
                    <a:pt x="1368" y="700"/>
                  </a:cubicBezTo>
                  <a:cubicBezTo>
                    <a:pt x="1393" y="276"/>
                    <a:pt x="1212" y="1"/>
                    <a:pt x="9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7"/>
            <p:cNvSpPr/>
            <p:nvPr/>
          </p:nvSpPr>
          <p:spPr>
            <a:xfrm>
              <a:off x="2511975" y="2907525"/>
              <a:ext cx="11700" cy="16700"/>
            </a:xfrm>
            <a:custGeom>
              <a:rect b="b" l="l" r="r" t="t"/>
              <a:pathLst>
                <a:path extrusionOk="0" h="668" w="468">
                  <a:moveTo>
                    <a:pt x="434" y="0"/>
                  </a:moveTo>
                  <a:lnTo>
                    <a:pt x="67" y="201"/>
                  </a:lnTo>
                  <a:cubicBezTo>
                    <a:pt x="33" y="234"/>
                    <a:pt x="0" y="267"/>
                    <a:pt x="0" y="301"/>
                  </a:cubicBezTo>
                  <a:lnTo>
                    <a:pt x="0" y="634"/>
                  </a:lnTo>
                  <a:cubicBezTo>
                    <a:pt x="0" y="668"/>
                    <a:pt x="33" y="668"/>
                    <a:pt x="67" y="668"/>
                  </a:cubicBezTo>
                  <a:lnTo>
                    <a:pt x="434" y="467"/>
                  </a:lnTo>
                  <a:cubicBezTo>
                    <a:pt x="467" y="434"/>
                    <a:pt x="467" y="401"/>
                    <a:pt x="467" y="401"/>
                  </a:cubicBezTo>
                  <a:lnTo>
                    <a:pt x="467" y="34"/>
                  </a:lnTo>
                  <a:cubicBezTo>
                    <a:pt x="467" y="0"/>
                    <a:pt x="467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7"/>
            <p:cNvSpPr/>
            <p:nvPr/>
          </p:nvSpPr>
          <p:spPr>
            <a:xfrm>
              <a:off x="2501125" y="2641900"/>
              <a:ext cx="43550" cy="77725"/>
            </a:xfrm>
            <a:custGeom>
              <a:rect b="b" l="l" r="r" t="t"/>
              <a:pathLst>
                <a:path extrusionOk="0" h="3109" w="1742">
                  <a:moveTo>
                    <a:pt x="1085" y="318"/>
                  </a:moveTo>
                  <a:cubicBezTo>
                    <a:pt x="1321" y="318"/>
                    <a:pt x="1502" y="572"/>
                    <a:pt x="1502" y="985"/>
                  </a:cubicBezTo>
                  <a:cubicBezTo>
                    <a:pt x="1502" y="1519"/>
                    <a:pt x="1268" y="2019"/>
                    <a:pt x="868" y="2319"/>
                  </a:cubicBezTo>
                  <a:cubicBezTo>
                    <a:pt x="785" y="2365"/>
                    <a:pt x="708" y="2386"/>
                    <a:pt x="637" y="2386"/>
                  </a:cubicBezTo>
                  <a:cubicBezTo>
                    <a:pt x="394" y="2386"/>
                    <a:pt x="234" y="2133"/>
                    <a:pt x="234" y="1719"/>
                  </a:cubicBezTo>
                  <a:cubicBezTo>
                    <a:pt x="201" y="1185"/>
                    <a:pt x="434" y="685"/>
                    <a:pt x="868" y="385"/>
                  </a:cubicBezTo>
                  <a:cubicBezTo>
                    <a:pt x="943" y="340"/>
                    <a:pt x="1016" y="318"/>
                    <a:pt x="1085" y="318"/>
                  </a:cubicBezTo>
                  <a:close/>
                  <a:moveTo>
                    <a:pt x="1162" y="1"/>
                  </a:moveTo>
                  <a:cubicBezTo>
                    <a:pt x="1033" y="1"/>
                    <a:pt x="887" y="59"/>
                    <a:pt x="734" y="185"/>
                  </a:cubicBezTo>
                  <a:cubicBezTo>
                    <a:pt x="334" y="552"/>
                    <a:pt x="101" y="1052"/>
                    <a:pt x="34" y="1619"/>
                  </a:cubicBezTo>
                  <a:cubicBezTo>
                    <a:pt x="0" y="1886"/>
                    <a:pt x="34" y="2153"/>
                    <a:pt x="134" y="2386"/>
                  </a:cubicBezTo>
                  <a:lnTo>
                    <a:pt x="0" y="3053"/>
                  </a:lnTo>
                  <a:cubicBezTo>
                    <a:pt x="0" y="3092"/>
                    <a:pt x="0" y="3109"/>
                    <a:pt x="14" y="3109"/>
                  </a:cubicBezTo>
                  <a:cubicBezTo>
                    <a:pt x="23" y="3109"/>
                    <a:pt x="40" y="3101"/>
                    <a:pt x="67" y="3087"/>
                  </a:cubicBezTo>
                  <a:lnTo>
                    <a:pt x="434" y="2686"/>
                  </a:lnTo>
                  <a:cubicBezTo>
                    <a:pt x="468" y="2692"/>
                    <a:pt x="503" y="2695"/>
                    <a:pt x="537" y="2695"/>
                  </a:cubicBezTo>
                  <a:cubicBezTo>
                    <a:pt x="702" y="2695"/>
                    <a:pt x="863" y="2630"/>
                    <a:pt x="1001" y="2520"/>
                  </a:cubicBezTo>
                  <a:cubicBezTo>
                    <a:pt x="1401" y="2153"/>
                    <a:pt x="1635" y="1619"/>
                    <a:pt x="1668" y="1085"/>
                  </a:cubicBezTo>
                  <a:cubicBezTo>
                    <a:pt x="1741" y="427"/>
                    <a:pt x="1512" y="1"/>
                    <a:pt x="11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7"/>
            <p:cNvSpPr/>
            <p:nvPr/>
          </p:nvSpPr>
          <p:spPr>
            <a:xfrm>
              <a:off x="2501125" y="2957975"/>
              <a:ext cx="43550" cy="78325"/>
            </a:xfrm>
            <a:custGeom>
              <a:rect b="b" l="l" r="r" t="t"/>
              <a:pathLst>
                <a:path extrusionOk="0" h="3133" w="1742">
                  <a:moveTo>
                    <a:pt x="1073" y="322"/>
                  </a:moveTo>
                  <a:cubicBezTo>
                    <a:pt x="1315" y="322"/>
                    <a:pt x="1502" y="597"/>
                    <a:pt x="1502" y="1018"/>
                  </a:cubicBezTo>
                  <a:cubicBezTo>
                    <a:pt x="1502" y="1518"/>
                    <a:pt x="1268" y="2019"/>
                    <a:pt x="868" y="2352"/>
                  </a:cubicBezTo>
                  <a:cubicBezTo>
                    <a:pt x="786" y="2397"/>
                    <a:pt x="709" y="2418"/>
                    <a:pt x="639" y="2418"/>
                  </a:cubicBezTo>
                  <a:cubicBezTo>
                    <a:pt x="395" y="2418"/>
                    <a:pt x="234" y="2159"/>
                    <a:pt x="234" y="1718"/>
                  </a:cubicBezTo>
                  <a:cubicBezTo>
                    <a:pt x="201" y="1218"/>
                    <a:pt x="434" y="718"/>
                    <a:pt x="868" y="384"/>
                  </a:cubicBezTo>
                  <a:cubicBezTo>
                    <a:pt x="938" y="342"/>
                    <a:pt x="1008" y="322"/>
                    <a:pt x="1073" y="322"/>
                  </a:cubicBezTo>
                  <a:close/>
                  <a:moveTo>
                    <a:pt x="1160" y="1"/>
                  </a:moveTo>
                  <a:cubicBezTo>
                    <a:pt x="1031" y="1"/>
                    <a:pt x="886" y="59"/>
                    <a:pt x="734" y="184"/>
                  </a:cubicBezTo>
                  <a:cubicBezTo>
                    <a:pt x="334" y="584"/>
                    <a:pt x="101" y="1085"/>
                    <a:pt x="34" y="1618"/>
                  </a:cubicBezTo>
                  <a:cubicBezTo>
                    <a:pt x="0" y="1885"/>
                    <a:pt x="34" y="2152"/>
                    <a:pt x="134" y="2419"/>
                  </a:cubicBezTo>
                  <a:lnTo>
                    <a:pt x="0" y="3053"/>
                  </a:lnTo>
                  <a:cubicBezTo>
                    <a:pt x="0" y="3102"/>
                    <a:pt x="0" y="3133"/>
                    <a:pt x="27" y="3133"/>
                  </a:cubicBezTo>
                  <a:cubicBezTo>
                    <a:pt x="36" y="3133"/>
                    <a:pt x="49" y="3128"/>
                    <a:pt x="67" y="3119"/>
                  </a:cubicBezTo>
                  <a:lnTo>
                    <a:pt x="434" y="2686"/>
                  </a:lnTo>
                  <a:cubicBezTo>
                    <a:pt x="488" y="2704"/>
                    <a:pt x="541" y="2712"/>
                    <a:pt x="594" y="2712"/>
                  </a:cubicBezTo>
                  <a:cubicBezTo>
                    <a:pt x="739" y="2712"/>
                    <a:pt x="879" y="2650"/>
                    <a:pt x="1001" y="2552"/>
                  </a:cubicBezTo>
                  <a:cubicBezTo>
                    <a:pt x="1401" y="2152"/>
                    <a:pt x="1635" y="1652"/>
                    <a:pt x="1668" y="1118"/>
                  </a:cubicBezTo>
                  <a:cubicBezTo>
                    <a:pt x="1742" y="434"/>
                    <a:pt x="1511" y="1"/>
                    <a:pt x="11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7"/>
            <p:cNvSpPr/>
            <p:nvPr/>
          </p:nvSpPr>
          <p:spPr>
            <a:xfrm>
              <a:off x="2516125" y="3069800"/>
              <a:ext cx="16725" cy="27400"/>
            </a:xfrm>
            <a:custGeom>
              <a:rect b="b" l="l" r="r" t="t"/>
              <a:pathLst>
                <a:path extrusionOk="0" h="1096" w="669">
                  <a:moveTo>
                    <a:pt x="453" y="0"/>
                  </a:moveTo>
                  <a:cubicBezTo>
                    <a:pt x="415" y="0"/>
                    <a:pt x="375" y="15"/>
                    <a:pt x="334" y="47"/>
                  </a:cubicBezTo>
                  <a:cubicBezTo>
                    <a:pt x="101" y="214"/>
                    <a:pt x="1" y="448"/>
                    <a:pt x="1" y="748"/>
                  </a:cubicBezTo>
                  <a:cubicBezTo>
                    <a:pt x="1" y="950"/>
                    <a:pt x="78" y="1095"/>
                    <a:pt x="202" y="1095"/>
                  </a:cubicBezTo>
                  <a:cubicBezTo>
                    <a:pt x="242" y="1095"/>
                    <a:pt x="286" y="1080"/>
                    <a:pt x="334" y="1048"/>
                  </a:cubicBezTo>
                  <a:cubicBezTo>
                    <a:pt x="535" y="881"/>
                    <a:pt x="668" y="615"/>
                    <a:pt x="668" y="348"/>
                  </a:cubicBezTo>
                  <a:cubicBezTo>
                    <a:pt x="668" y="145"/>
                    <a:pt x="572" y="0"/>
                    <a:pt x="4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7"/>
            <p:cNvSpPr/>
            <p:nvPr/>
          </p:nvSpPr>
          <p:spPr>
            <a:xfrm>
              <a:off x="2535325" y="3075350"/>
              <a:ext cx="11700" cy="17950"/>
            </a:xfrm>
            <a:custGeom>
              <a:rect b="b" l="l" r="r" t="t"/>
              <a:pathLst>
                <a:path extrusionOk="0" h="718" w="468">
                  <a:moveTo>
                    <a:pt x="326" y="1"/>
                  </a:moveTo>
                  <a:cubicBezTo>
                    <a:pt x="298" y="1"/>
                    <a:pt x="267" y="9"/>
                    <a:pt x="234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643"/>
                    <a:pt x="56" y="718"/>
                    <a:pt x="141" y="718"/>
                  </a:cubicBezTo>
                  <a:cubicBezTo>
                    <a:pt x="169" y="718"/>
                    <a:pt x="200" y="709"/>
                    <a:pt x="234" y="693"/>
                  </a:cubicBezTo>
                  <a:cubicBezTo>
                    <a:pt x="367" y="593"/>
                    <a:pt x="467" y="426"/>
                    <a:pt x="467" y="226"/>
                  </a:cubicBezTo>
                  <a:cubicBezTo>
                    <a:pt x="467" y="76"/>
                    <a:pt x="411" y="1"/>
                    <a:pt x="3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7"/>
            <p:cNvSpPr/>
            <p:nvPr/>
          </p:nvSpPr>
          <p:spPr>
            <a:xfrm>
              <a:off x="2514475" y="3097500"/>
              <a:ext cx="19200" cy="42725"/>
            </a:xfrm>
            <a:custGeom>
              <a:rect b="b" l="l" r="r" t="t"/>
              <a:pathLst>
                <a:path extrusionOk="0" h="1709" w="768">
                  <a:moveTo>
                    <a:pt x="605" y="1"/>
                  </a:moveTo>
                  <a:cubicBezTo>
                    <a:pt x="572" y="1"/>
                    <a:pt x="536" y="13"/>
                    <a:pt x="501" y="40"/>
                  </a:cubicBezTo>
                  <a:lnTo>
                    <a:pt x="267" y="174"/>
                  </a:lnTo>
                  <a:cubicBezTo>
                    <a:pt x="100" y="274"/>
                    <a:pt x="0" y="474"/>
                    <a:pt x="0" y="707"/>
                  </a:cubicBezTo>
                  <a:lnTo>
                    <a:pt x="0" y="1708"/>
                  </a:lnTo>
                  <a:lnTo>
                    <a:pt x="767" y="1274"/>
                  </a:lnTo>
                  <a:lnTo>
                    <a:pt x="767" y="240"/>
                  </a:lnTo>
                  <a:cubicBezTo>
                    <a:pt x="767" y="94"/>
                    <a:pt x="696" y="1"/>
                    <a:pt x="6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7"/>
            <p:cNvSpPr/>
            <p:nvPr/>
          </p:nvSpPr>
          <p:spPr>
            <a:xfrm>
              <a:off x="2536975" y="3095325"/>
              <a:ext cx="10050" cy="32375"/>
            </a:xfrm>
            <a:custGeom>
              <a:rect b="b" l="l" r="r" t="t"/>
              <a:pathLst>
                <a:path extrusionOk="0" h="1295" w="402">
                  <a:moveTo>
                    <a:pt x="279" y="1"/>
                  </a:moveTo>
                  <a:cubicBezTo>
                    <a:pt x="255" y="1"/>
                    <a:pt x="228" y="9"/>
                    <a:pt x="201" y="27"/>
                  </a:cubicBezTo>
                  <a:lnTo>
                    <a:pt x="1" y="161"/>
                  </a:lnTo>
                  <a:lnTo>
                    <a:pt x="1" y="1295"/>
                  </a:lnTo>
                  <a:lnTo>
                    <a:pt x="401" y="1061"/>
                  </a:lnTo>
                  <a:lnTo>
                    <a:pt x="401" y="161"/>
                  </a:lnTo>
                  <a:cubicBezTo>
                    <a:pt x="401" y="63"/>
                    <a:pt x="347" y="1"/>
                    <a:pt x="27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7"/>
            <p:cNvSpPr/>
            <p:nvPr/>
          </p:nvSpPr>
          <p:spPr>
            <a:xfrm>
              <a:off x="2501125" y="3094650"/>
              <a:ext cx="11700" cy="18575"/>
            </a:xfrm>
            <a:custGeom>
              <a:rect b="b" l="l" r="r" t="t"/>
              <a:pathLst>
                <a:path extrusionOk="0" h="743" w="468">
                  <a:moveTo>
                    <a:pt x="313" y="0"/>
                  </a:moveTo>
                  <a:cubicBezTo>
                    <a:pt x="288" y="0"/>
                    <a:pt x="262" y="7"/>
                    <a:pt x="234" y="21"/>
                  </a:cubicBezTo>
                  <a:cubicBezTo>
                    <a:pt x="101" y="154"/>
                    <a:pt x="0" y="321"/>
                    <a:pt x="34" y="521"/>
                  </a:cubicBezTo>
                  <a:cubicBezTo>
                    <a:pt x="34" y="652"/>
                    <a:pt x="96" y="742"/>
                    <a:pt x="171" y="742"/>
                  </a:cubicBezTo>
                  <a:cubicBezTo>
                    <a:pt x="191" y="742"/>
                    <a:pt x="213" y="736"/>
                    <a:pt x="234" y="721"/>
                  </a:cubicBezTo>
                  <a:cubicBezTo>
                    <a:pt x="367" y="588"/>
                    <a:pt x="467" y="421"/>
                    <a:pt x="467" y="254"/>
                  </a:cubicBezTo>
                  <a:cubicBezTo>
                    <a:pt x="467" y="96"/>
                    <a:pt x="405" y="0"/>
                    <a:pt x="3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7"/>
            <p:cNvSpPr/>
            <p:nvPr/>
          </p:nvSpPr>
          <p:spPr>
            <a:xfrm>
              <a:off x="2501125" y="3113500"/>
              <a:ext cx="10875" cy="34225"/>
            </a:xfrm>
            <a:custGeom>
              <a:rect b="b" l="l" r="r" t="t"/>
              <a:pathLst>
                <a:path extrusionOk="0" h="1369" w="435">
                  <a:moveTo>
                    <a:pt x="434" y="1"/>
                  </a:moveTo>
                  <a:lnTo>
                    <a:pt x="201" y="134"/>
                  </a:lnTo>
                  <a:cubicBezTo>
                    <a:pt x="67" y="201"/>
                    <a:pt x="0" y="334"/>
                    <a:pt x="0" y="501"/>
                  </a:cubicBezTo>
                  <a:lnTo>
                    <a:pt x="0" y="1368"/>
                  </a:lnTo>
                  <a:lnTo>
                    <a:pt x="434" y="1135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7"/>
            <p:cNvSpPr/>
            <p:nvPr/>
          </p:nvSpPr>
          <p:spPr>
            <a:xfrm>
              <a:off x="2586175" y="248825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8" y="59"/>
                  </a:cubicBezTo>
                  <a:lnTo>
                    <a:pt x="468" y="5430"/>
                  </a:lnTo>
                  <a:cubicBezTo>
                    <a:pt x="201" y="5597"/>
                    <a:pt x="34" y="5864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27"/>
                  </a:lnTo>
                  <a:cubicBezTo>
                    <a:pt x="9975" y="860"/>
                    <a:pt x="10141" y="593"/>
                    <a:pt x="10175" y="293"/>
                  </a:cubicBezTo>
                  <a:cubicBezTo>
                    <a:pt x="10175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7"/>
            <p:cNvSpPr/>
            <p:nvPr/>
          </p:nvSpPr>
          <p:spPr>
            <a:xfrm>
              <a:off x="2586175" y="2597500"/>
              <a:ext cx="254375" cy="161400"/>
            </a:xfrm>
            <a:custGeom>
              <a:rect b="b" l="l" r="r" t="t"/>
              <a:pathLst>
                <a:path extrusionOk="0" h="6456" w="10175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63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7"/>
            <p:cNvSpPr/>
            <p:nvPr/>
          </p:nvSpPr>
          <p:spPr>
            <a:xfrm>
              <a:off x="2586175" y="2707000"/>
              <a:ext cx="254375" cy="160900"/>
            </a:xfrm>
            <a:custGeom>
              <a:rect b="b" l="l" r="r" t="t"/>
              <a:pathLst>
                <a:path extrusionOk="0" h="6436" w="10175">
                  <a:moveTo>
                    <a:pt x="9947" y="1"/>
                  </a:moveTo>
                  <a:cubicBezTo>
                    <a:pt x="9878" y="1"/>
                    <a:pt x="9797" y="27"/>
                    <a:pt x="9708" y="82"/>
                  </a:cubicBezTo>
                  <a:lnTo>
                    <a:pt x="468" y="5386"/>
                  </a:lnTo>
                  <a:cubicBezTo>
                    <a:pt x="201" y="5553"/>
                    <a:pt x="34" y="5820"/>
                    <a:pt x="1" y="6153"/>
                  </a:cubicBezTo>
                  <a:cubicBezTo>
                    <a:pt x="1" y="6331"/>
                    <a:pt x="90" y="6435"/>
                    <a:pt x="228" y="6435"/>
                  </a:cubicBezTo>
                  <a:cubicBezTo>
                    <a:pt x="297" y="6435"/>
                    <a:pt x="379" y="6409"/>
                    <a:pt x="468" y="6354"/>
                  </a:cubicBezTo>
                  <a:lnTo>
                    <a:pt x="9708" y="1050"/>
                  </a:lnTo>
                  <a:cubicBezTo>
                    <a:pt x="9975" y="883"/>
                    <a:pt x="10141" y="583"/>
                    <a:pt x="10175" y="283"/>
                  </a:cubicBezTo>
                  <a:cubicBezTo>
                    <a:pt x="10175" y="105"/>
                    <a:pt x="10086" y="1"/>
                    <a:pt x="994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7"/>
            <p:cNvSpPr/>
            <p:nvPr/>
          </p:nvSpPr>
          <p:spPr>
            <a:xfrm>
              <a:off x="2586175" y="2815425"/>
              <a:ext cx="254375" cy="161150"/>
            </a:xfrm>
            <a:custGeom>
              <a:rect b="b" l="l" r="r" t="t"/>
              <a:pathLst>
                <a:path extrusionOk="0" h="6446" w="10175">
                  <a:moveTo>
                    <a:pt x="9947" y="0"/>
                  </a:moveTo>
                  <a:cubicBezTo>
                    <a:pt x="9878" y="0"/>
                    <a:pt x="9797" y="26"/>
                    <a:pt x="9708" y="82"/>
                  </a:cubicBezTo>
                  <a:lnTo>
                    <a:pt x="468" y="5419"/>
                  </a:lnTo>
                  <a:cubicBezTo>
                    <a:pt x="201" y="5586"/>
                    <a:pt x="34" y="5853"/>
                    <a:pt x="1" y="6153"/>
                  </a:cubicBezTo>
                  <a:cubicBezTo>
                    <a:pt x="1" y="6340"/>
                    <a:pt x="99" y="6445"/>
                    <a:pt x="250" y="6445"/>
                  </a:cubicBezTo>
                  <a:cubicBezTo>
                    <a:pt x="315" y="6445"/>
                    <a:pt x="388" y="6426"/>
                    <a:pt x="468" y="6386"/>
                  </a:cubicBezTo>
                  <a:lnTo>
                    <a:pt x="9708" y="1049"/>
                  </a:lnTo>
                  <a:cubicBezTo>
                    <a:pt x="9975" y="882"/>
                    <a:pt x="10141" y="616"/>
                    <a:pt x="10175" y="282"/>
                  </a:cubicBezTo>
                  <a:cubicBezTo>
                    <a:pt x="10175" y="104"/>
                    <a:pt x="10086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7"/>
            <p:cNvSpPr/>
            <p:nvPr/>
          </p:nvSpPr>
          <p:spPr>
            <a:xfrm>
              <a:off x="2586175" y="292440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30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7"/>
            <p:cNvSpPr/>
            <p:nvPr/>
          </p:nvSpPr>
          <p:spPr>
            <a:xfrm>
              <a:off x="2628725" y="3013250"/>
              <a:ext cx="254375" cy="161525"/>
            </a:xfrm>
            <a:custGeom>
              <a:rect b="b" l="l" r="r" t="t"/>
              <a:pathLst>
                <a:path extrusionOk="0" h="6461" w="10175">
                  <a:moveTo>
                    <a:pt x="9928" y="1"/>
                  </a:moveTo>
                  <a:cubicBezTo>
                    <a:pt x="9863" y="1"/>
                    <a:pt x="9788" y="24"/>
                    <a:pt x="9707" y="75"/>
                  </a:cubicBezTo>
                  <a:lnTo>
                    <a:pt x="434" y="5412"/>
                  </a:lnTo>
                  <a:cubicBezTo>
                    <a:pt x="200" y="5578"/>
                    <a:pt x="33" y="5845"/>
                    <a:pt x="0" y="6179"/>
                  </a:cubicBezTo>
                  <a:cubicBezTo>
                    <a:pt x="0" y="6357"/>
                    <a:pt x="89" y="6461"/>
                    <a:pt x="218" y="6461"/>
                  </a:cubicBezTo>
                  <a:cubicBezTo>
                    <a:pt x="282" y="6461"/>
                    <a:pt x="356" y="6435"/>
                    <a:pt x="434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7"/>
            <p:cNvSpPr/>
            <p:nvPr/>
          </p:nvSpPr>
          <p:spPr>
            <a:xfrm>
              <a:off x="2628725" y="3087025"/>
              <a:ext cx="254375" cy="161400"/>
            </a:xfrm>
            <a:custGeom>
              <a:rect b="b" l="l" r="r" t="t"/>
              <a:pathLst>
                <a:path extrusionOk="0" h="6456" w="10175">
                  <a:moveTo>
                    <a:pt x="9925" y="0"/>
                  </a:moveTo>
                  <a:cubicBezTo>
                    <a:pt x="9860" y="0"/>
                    <a:pt x="9787" y="19"/>
                    <a:pt x="9707" y="59"/>
                  </a:cubicBezTo>
                  <a:lnTo>
                    <a:pt x="434" y="5396"/>
                  </a:lnTo>
                  <a:cubicBezTo>
                    <a:pt x="200" y="5563"/>
                    <a:pt x="33" y="5863"/>
                    <a:pt x="0" y="6163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26"/>
                  </a:lnTo>
                  <a:cubicBezTo>
                    <a:pt x="9974" y="893"/>
                    <a:pt x="10141" y="593"/>
                    <a:pt x="10174" y="292"/>
                  </a:cubicBezTo>
                  <a:cubicBezTo>
                    <a:pt x="10174" y="105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7"/>
            <p:cNvSpPr/>
            <p:nvPr/>
          </p:nvSpPr>
          <p:spPr>
            <a:xfrm>
              <a:off x="2628725" y="316040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0" y="1"/>
                    <a:pt x="9787" y="20"/>
                    <a:pt x="9707" y="59"/>
                  </a:cubicBezTo>
                  <a:lnTo>
                    <a:pt x="434" y="5430"/>
                  </a:lnTo>
                  <a:cubicBezTo>
                    <a:pt x="200" y="5597"/>
                    <a:pt x="33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7"/>
            <p:cNvSpPr/>
            <p:nvPr/>
          </p:nvSpPr>
          <p:spPr>
            <a:xfrm>
              <a:off x="2673750" y="3207375"/>
              <a:ext cx="254375" cy="161150"/>
            </a:xfrm>
            <a:custGeom>
              <a:rect b="b" l="l" r="r" t="t"/>
              <a:pathLst>
                <a:path extrusionOk="0" h="6446" w="10175">
                  <a:moveTo>
                    <a:pt x="9947" y="0"/>
                  </a:moveTo>
                  <a:cubicBezTo>
                    <a:pt x="9878" y="0"/>
                    <a:pt x="9796" y="26"/>
                    <a:pt x="9707" y="82"/>
                  </a:cubicBezTo>
                  <a:lnTo>
                    <a:pt x="434" y="5419"/>
                  </a:lnTo>
                  <a:cubicBezTo>
                    <a:pt x="201" y="5586"/>
                    <a:pt x="34" y="5853"/>
                    <a:pt x="0" y="6153"/>
                  </a:cubicBezTo>
                  <a:cubicBezTo>
                    <a:pt x="0" y="6340"/>
                    <a:pt x="99" y="6445"/>
                    <a:pt x="238" y="6445"/>
                  </a:cubicBezTo>
                  <a:cubicBezTo>
                    <a:pt x="298" y="6445"/>
                    <a:pt x="364" y="6426"/>
                    <a:pt x="434" y="6386"/>
                  </a:cubicBezTo>
                  <a:lnTo>
                    <a:pt x="9707" y="1049"/>
                  </a:lnTo>
                  <a:cubicBezTo>
                    <a:pt x="9974" y="882"/>
                    <a:pt x="10141" y="582"/>
                    <a:pt x="10174" y="282"/>
                  </a:cubicBezTo>
                  <a:cubicBezTo>
                    <a:pt x="10174" y="104"/>
                    <a:pt x="10085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7"/>
            <p:cNvSpPr/>
            <p:nvPr/>
          </p:nvSpPr>
          <p:spPr>
            <a:xfrm>
              <a:off x="2628725" y="3357625"/>
              <a:ext cx="21700" cy="49525"/>
            </a:xfrm>
            <a:custGeom>
              <a:rect b="b" l="l" r="r" t="t"/>
              <a:pathLst>
                <a:path extrusionOk="0" h="1981" w="868">
                  <a:moveTo>
                    <a:pt x="49" y="1"/>
                  </a:moveTo>
                  <a:cubicBezTo>
                    <a:pt x="23" y="1"/>
                    <a:pt x="0" y="60"/>
                    <a:pt x="0" y="143"/>
                  </a:cubicBezTo>
                  <a:lnTo>
                    <a:pt x="0" y="1911"/>
                  </a:lnTo>
                  <a:cubicBezTo>
                    <a:pt x="0" y="1952"/>
                    <a:pt x="26" y="1980"/>
                    <a:pt x="45" y="1980"/>
                  </a:cubicBezTo>
                  <a:cubicBezTo>
                    <a:pt x="57" y="1980"/>
                    <a:pt x="67" y="1970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7"/>
            <p:cNvSpPr/>
            <p:nvPr/>
          </p:nvSpPr>
          <p:spPr>
            <a:xfrm>
              <a:off x="2673750" y="3280475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7"/>
                    <a:pt x="238" y="6457"/>
                  </a:cubicBezTo>
                  <a:cubicBezTo>
                    <a:pt x="298" y="6457"/>
                    <a:pt x="364" y="6438"/>
                    <a:pt x="434" y="6398"/>
                  </a:cubicBezTo>
                  <a:lnTo>
                    <a:pt x="9707" y="1027"/>
                  </a:lnTo>
                  <a:cubicBezTo>
                    <a:pt x="9974" y="860"/>
                    <a:pt x="10141" y="594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7"/>
            <p:cNvSpPr/>
            <p:nvPr/>
          </p:nvSpPr>
          <p:spPr>
            <a:xfrm>
              <a:off x="2628725" y="3431075"/>
              <a:ext cx="21700" cy="49450"/>
            </a:xfrm>
            <a:custGeom>
              <a:rect b="b" l="l" r="r" t="t"/>
              <a:pathLst>
                <a:path extrusionOk="0" h="1978" w="868">
                  <a:moveTo>
                    <a:pt x="53" y="0"/>
                  </a:moveTo>
                  <a:cubicBezTo>
                    <a:pt x="25" y="0"/>
                    <a:pt x="0" y="83"/>
                    <a:pt x="0" y="140"/>
                  </a:cubicBezTo>
                  <a:lnTo>
                    <a:pt x="0" y="1908"/>
                  </a:lnTo>
                  <a:cubicBezTo>
                    <a:pt x="0" y="1949"/>
                    <a:pt x="26" y="1978"/>
                    <a:pt x="45" y="1978"/>
                  </a:cubicBezTo>
                  <a:cubicBezTo>
                    <a:pt x="57" y="1978"/>
                    <a:pt x="67" y="1967"/>
                    <a:pt x="67" y="1941"/>
                  </a:cubicBezTo>
                  <a:lnTo>
                    <a:pt x="834" y="607"/>
                  </a:lnTo>
                  <a:cubicBezTo>
                    <a:pt x="867" y="540"/>
                    <a:pt x="867" y="474"/>
                    <a:pt x="834" y="474"/>
                  </a:cubicBezTo>
                  <a:lnTo>
                    <a:pt x="67" y="7"/>
                  </a:lnTo>
                  <a:cubicBezTo>
                    <a:pt x="62" y="2"/>
                    <a:pt x="58" y="0"/>
                    <a:pt x="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7"/>
            <p:cNvSpPr/>
            <p:nvPr/>
          </p:nvSpPr>
          <p:spPr>
            <a:xfrm>
              <a:off x="2673750" y="3353875"/>
              <a:ext cx="254375" cy="161400"/>
            </a:xfrm>
            <a:custGeom>
              <a:rect b="b" l="l" r="r" t="t"/>
              <a:pathLst>
                <a:path extrusionOk="0" h="6456" w="10175">
                  <a:moveTo>
                    <a:pt x="9925" y="0"/>
                  </a:moveTo>
                  <a:cubicBezTo>
                    <a:pt x="9861" y="0"/>
                    <a:pt x="9787" y="19"/>
                    <a:pt x="9707" y="59"/>
                  </a:cubicBezTo>
                  <a:lnTo>
                    <a:pt x="434" y="5430"/>
                  </a:lnTo>
                  <a:cubicBezTo>
                    <a:pt x="201" y="5597"/>
                    <a:pt x="34" y="5863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7"/>
            <p:cNvSpPr/>
            <p:nvPr/>
          </p:nvSpPr>
          <p:spPr>
            <a:xfrm>
              <a:off x="2628725" y="3504625"/>
              <a:ext cx="21700" cy="49300"/>
            </a:xfrm>
            <a:custGeom>
              <a:rect b="b" l="l" r="r" t="t"/>
              <a:pathLst>
                <a:path extrusionOk="0" h="1972" w="868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43"/>
                    <a:pt x="26" y="1971"/>
                    <a:pt x="45" y="1971"/>
                  </a:cubicBezTo>
                  <a:cubicBezTo>
                    <a:pt x="57" y="1971"/>
                    <a:pt x="67" y="1960"/>
                    <a:pt x="67" y="1935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7"/>
            <p:cNvSpPr/>
            <p:nvPr/>
          </p:nvSpPr>
          <p:spPr>
            <a:xfrm>
              <a:off x="2673750" y="342725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8"/>
                  </a:cubicBezTo>
                  <a:lnTo>
                    <a:pt x="9707" y="1060"/>
                  </a:lnTo>
                  <a:cubicBezTo>
                    <a:pt x="9974" y="894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7"/>
            <p:cNvSpPr/>
            <p:nvPr/>
          </p:nvSpPr>
          <p:spPr>
            <a:xfrm>
              <a:off x="2628725" y="3577775"/>
              <a:ext cx="21700" cy="49575"/>
            </a:xfrm>
            <a:custGeom>
              <a:rect b="b" l="l" r="r" t="t"/>
              <a:pathLst>
                <a:path extrusionOk="0" h="1983" w="868">
                  <a:moveTo>
                    <a:pt x="49" y="1"/>
                  </a:moveTo>
                  <a:cubicBezTo>
                    <a:pt x="22" y="1"/>
                    <a:pt x="0" y="55"/>
                    <a:pt x="0" y="110"/>
                  </a:cubicBezTo>
                  <a:lnTo>
                    <a:pt x="0" y="1944"/>
                  </a:lnTo>
                  <a:cubicBezTo>
                    <a:pt x="0" y="1964"/>
                    <a:pt x="22" y="1983"/>
                    <a:pt x="41" y="1983"/>
                  </a:cubicBezTo>
                  <a:cubicBezTo>
                    <a:pt x="55" y="1983"/>
                    <a:pt x="67" y="1973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7"/>
            <p:cNvSpPr/>
            <p:nvPr/>
          </p:nvSpPr>
          <p:spPr>
            <a:xfrm>
              <a:off x="2673750" y="3501475"/>
              <a:ext cx="254375" cy="161150"/>
            </a:xfrm>
            <a:custGeom>
              <a:rect b="b" l="l" r="r" t="t"/>
              <a:pathLst>
                <a:path extrusionOk="0" h="6446" w="10175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30"/>
                    <a:pt x="0" y="6164"/>
                  </a:cubicBezTo>
                  <a:cubicBezTo>
                    <a:pt x="0" y="6342"/>
                    <a:pt x="89" y="6446"/>
                    <a:pt x="218" y="6446"/>
                  </a:cubicBezTo>
                  <a:cubicBezTo>
                    <a:pt x="282" y="6446"/>
                    <a:pt x="356" y="6420"/>
                    <a:pt x="434" y="6364"/>
                  </a:cubicBezTo>
                  <a:lnTo>
                    <a:pt x="9707" y="1027"/>
                  </a:lnTo>
                  <a:cubicBezTo>
                    <a:pt x="9974" y="860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7"/>
            <p:cNvSpPr/>
            <p:nvPr/>
          </p:nvSpPr>
          <p:spPr>
            <a:xfrm>
              <a:off x="2628725" y="3650550"/>
              <a:ext cx="21700" cy="49650"/>
            </a:xfrm>
            <a:custGeom>
              <a:rect b="b" l="l" r="r" t="t"/>
              <a:pathLst>
                <a:path extrusionOk="0" h="1986" w="868">
                  <a:moveTo>
                    <a:pt x="67" y="1"/>
                  </a:moveTo>
                  <a:cubicBezTo>
                    <a:pt x="33" y="1"/>
                    <a:pt x="0" y="67"/>
                    <a:pt x="0" y="134"/>
                  </a:cubicBezTo>
                  <a:lnTo>
                    <a:pt x="0" y="1935"/>
                  </a:lnTo>
                  <a:cubicBezTo>
                    <a:pt x="0" y="1969"/>
                    <a:pt x="17" y="1985"/>
                    <a:pt x="33" y="1985"/>
                  </a:cubicBezTo>
                  <a:cubicBezTo>
                    <a:pt x="50" y="1985"/>
                    <a:pt x="67" y="1969"/>
                    <a:pt x="67" y="1935"/>
                  </a:cubicBezTo>
                  <a:lnTo>
                    <a:pt x="834" y="601"/>
                  </a:lnTo>
                  <a:cubicBezTo>
                    <a:pt x="867" y="568"/>
                    <a:pt x="867" y="501"/>
                    <a:pt x="834" y="468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7"/>
            <p:cNvSpPr/>
            <p:nvPr/>
          </p:nvSpPr>
          <p:spPr>
            <a:xfrm>
              <a:off x="2673750" y="3574025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64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7"/>
            <p:cNvSpPr/>
            <p:nvPr/>
          </p:nvSpPr>
          <p:spPr>
            <a:xfrm>
              <a:off x="2628725" y="3724550"/>
              <a:ext cx="21700" cy="49175"/>
            </a:xfrm>
            <a:custGeom>
              <a:rect b="b" l="l" r="r" t="t"/>
              <a:pathLst>
                <a:path extrusionOk="0" h="1967" w="868">
                  <a:moveTo>
                    <a:pt x="49" y="1"/>
                  </a:moveTo>
                  <a:cubicBezTo>
                    <a:pt x="23" y="1"/>
                    <a:pt x="0" y="61"/>
                    <a:pt x="0" y="143"/>
                  </a:cubicBezTo>
                  <a:lnTo>
                    <a:pt x="0" y="1911"/>
                  </a:lnTo>
                  <a:cubicBezTo>
                    <a:pt x="0" y="1950"/>
                    <a:pt x="23" y="1966"/>
                    <a:pt x="42" y="1966"/>
                  </a:cubicBezTo>
                  <a:cubicBezTo>
                    <a:pt x="55" y="1966"/>
                    <a:pt x="67" y="1958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7"/>
            <p:cNvSpPr/>
            <p:nvPr/>
          </p:nvSpPr>
          <p:spPr>
            <a:xfrm>
              <a:off x="2673750" y="3647050"/>
              <a:ext cx="254375" cy="161475"/>
            </a:xfrm>
            <a:custGeom>
              <a:rect b="b" l="l" r="r" t="t"/>
              <a:pathLst>
                <a:path extrusionOk="0" h="6459" w="10175">
                  <a:moveTo>
                    <a:pt x="9928" y="0"/>
                  </a:moveTo>
                  <a:cubicBezTo>
                    <a:pt x="9863" y="0"/>
                    <a:pt x="9788" y="23"/>
                    <a:pt x="9707" y="74"/>
                  </a:cubicBezTo>
                  <a:lnTo>
                    <a:pt x="434" y="5411"/>
                  </a:lnTo>
                  <a:cubicBezTo>
                    <a:pt x="201" y="5578"/>
                    <a:pt x="34" y="5845"/>
                    <a:pt x="0" y="6145"/>
                  </a:cubicBezTo>
                  <a:cubicBezTo>
                    <a:pt x="0" y="6347"/>
                    <a:pt x="91" y="6459"/>
                    <a:pt x="222" y="6459"/>
                  </a:cubicBezTo>
                  <a:cubicBezTo>
                    <a:pt x="285" y="6459"/>
                    <a:pt x="358" y="6433"/>
                    <a:pt x="434" y="6379"/>
                  </a:cubicBezTo>
                  <a:lnTo>
                    <a:pt x="9707" y="1041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0"/>
                    <a:pt x="99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7"/>
            <p:cNvSpPr/>
            <p:nvPr/>
          </p:nvSpPr>
          <p:spPr>
            <a:xfrm>
              <a:off x="2628725" y="3797950"/>
              <a:ext cx="21700" cy="49025"/>
            </a:xfrm>
            <a:custGeom>
              <a:rect b="b" l="l" r="r" t="t"/>
              <a:pathLst>
                <a:path extrusionOk="0" h="1961" w="868">
                  <a:moveTo>
                    <a:pt x="49" y="0"/>
                  </a:moveTo>
                  <a:cubicBezTo>
                    <a:pt x="22" y="0"/>
                    <a:pt x="0" y="55"/>
                    <a:pt x="0" y="109"/>
                  </a:cubicBezTo>
                  <a:lnTo>
                    <a:pt x="0" y="1910"/>
                  </a:lnTo>
                  <a:cubicBezTo>
                    <a:pt x="0" y="1944"/>
                    <a:pt x="17" y="1960"/>
                    <a:pt x="33" y="1960"/>
                  </a:cubicBezTo>
                  <a:cubicBezTo>
                    <a:pt x="50" y="1960"/>
                    <a:pt x="67" y="1944"/>
                    <a:pt x="67" y="1910"/>
                  </a:cubicBezTo>
                  <a:lnTo>
                    <a:pt x="834" y="609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0"/>
                    <a:pt x="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7"/>
            <p:cNvSpPr/>
            <p:nvPr/>
          </p:nvSpPr>
          <p:spPr>
            <a:xfrm>
              <a:off x="2673750" y="372080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7"/>
            <p:cNvSpPr/>
            <p:nvPr/>
          </p:nvSpPr>
          <p:spPr>
            <a:xfrm>
              <a:off x="2628725" y="3871550"/>
              <a:ext cx="21700" cy="48800"/>
            </a:xfrm>
            <a:custGeom>
              <a:rect b="b" l="l" r="r" t="t"/>
              <a:pathLst>
                <a:path extrusionOk="0" h="1952" w="868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35"/>
                    <a:pt x="17" y="1952"/>
                    <a:pt x="33" y="1952"/>
                  </a:cubicBezTo>
                  <a:cubicBezTo>
                    <a:pt x="50" y="1952"/>
                    <a:pt x="67" y="1935"/>
                    <a:pt x="67" y="1902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7"/>
            <p:cNvSpPr/>
            <p:nvPr/>
          </p:nvSpPr>
          <p:spPr>
            <a:xfrm>
              <a:off x="3136575" y="1656475"/>
              <a:ext cx="783925" cy="662800"/>
            </a:xfrm>
            <a:custGeom>
              <a:rect b="b" l="l" r="r" t="t"/>
              <a:pathLst>
                <a:path extrusionOk="0" h="26512" w="31357">
                  <a:moveTo>
                    <a:pt x="31106" y="1"/>
                  </a:moveTo>
                  <a:cubicBezTo>
                    <a:pt x="31042" y="1"/>
                    <a:pt x="30969" y="24"/>
                    <a:pt x="30889" y="73"/>
                  </a:cubicBezTo>
                  <a:lnTo>
                    <a:pt x="468" y="17653"/>
                  </a:lnTo>
                  <a:cubicBezTo>
                    <a:pt x="201" y="17819"/>
                    <a:pt x="34" y="18086"/>
                    <a:pt x="1" y="18420"/>
                  </a:cubicBezTo>
                  <a:lnTo>
                    <a:pt x="1" y="26192"/>
                  </a:lnTo>
                  <a:cubicBezTo>
                    <a:pt x="1" y="26387"/>
                    <a:pt x="108" y="26511"/>
                    <a:pt x="270" y="26511"/>
                  </a:cubicBezTo>
                  <a:cubicBezTo>
                    <a:pt x="329" y="26511"/>
                    <a:pt x="396" y="26495"/>
                    <a:pt x="468" y="26459"/>
                  </a:cubicBezTo>
                  <a:lnTo>
                    <a:pt x="30889" y="8880"/>
                  </a:lnTo>
                  <a:cubicBezTo>
                    <a:pt x="31156" y="8713"/>
                    <a:pt x="31323" y="8413"/>
                    <a:pt x="31356" y="8079"/>
                  </a:cubicBezTo>
                  <a:lnTo>
                    <a:pt x="31356" y="340"/>
                  </a:lnTo>
                  <a:cubicBezTo>
                    <a:pt x="31356" y="129"/>
                    <a:pt x="31258" y="1"/>
                    <a:pt x="3110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7"/>
            <p:cNvSpPr/>
            <p:nvPr/>
          </p:nvSpPr>
          <p:spPr>
            <a:xfrm>
              <a:off x="3212475" y="2151975"/>
              <a:ext cx="10850" cy="29575"/>
            </a:xfrm>
            <a:custGeom>
              <a:rect b="b" l="l" r="r" t="t"/>
              <a:pathLst>
                <a:path extrusionOk="0" h="1183" w="434">
                  <a:moveTo>
                    <a:pt x="434" y="1"/>
                  </a:moveTo>
                  <a:lnTo>
                    <a:pt x="0" y="234"/>
                  </a:lnTo>
                  <a:lnTo>
                    <a:pt x="0" y="268"/>
                  </a:lnTo>
                  <a:cubicBezTo>
                    <a:pt x="0" y="268"/>
                    <a:pt x="0" y="301"/>
                    <a:pt x="0" y="301"/>
                  </a:cubicBezTo>
                  <a:lnTo>
                    <a:pt x="0" y="434"/>
                  </a:lnTo>
                  <a:lnTo>
                    <a:pt x="0" y="468"/>
                  </a:lnTo>
                  <a:lnTo>
                    <a:pt x="267" y="301"/>
                  </a:lnTo>
                  <a:lnTo>
                    <a:pt x="67" y="1135"/>
                  </a:lnTo>
                  <a:cubicBezTo>
                    <a:pt x="67" y="1159"/>
                    <a:pt x="83" y="1182"/>
                    <a:pt x="93" y="1182"/>
                  </a:cubicBezTo>
                  <a:cubicBezTo>
                    <a:pt x="97" y="1182"/>
                    <a:pt x="100" y="1178"/>
                    <a:pt x="100" y="1168"/>
                  </a:cubicBezTo>
                  <a:lnTo>
                    <a:pt x="234" y="1102"/>
                  </a:lnTo>
                  <a:cubicBezTo>
                    <a:pt x="234" y="1068"/>
                    <a:pt x="234" y="1068"/>
                    <a:pt x="234" y="1068"/>
                  </a:cubicBezTo>
                  <a:lnTo>
                    <a:pt x="434" y="234"/>
                  </a:lnTo>
                  <a:cubicBezTo>
                    <a:pt x="434" y="201"/>
                    <a:pt x="434" y="168"/>
                    <a:pt x="434" y="13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7"/>
            <p:cNvSpPr/>
            <p:nvPr/>
          </p:nvSpPr>
          <p:spPr>
            <a:xfrm>
              <a:off x="3226650" y="2144475"/>
              <a:ext cx="13350" cy="27550"/>
            </a:xfrm>
            <a:custGeom>
              <a:rect b="b" l="l" r="r" t="t"/>
              <a:pathLst>
                <a:path extrusionOk="0" h="1102" w="534">
                  <a:moveTo>
                    <a:pt x="367" y="267"/>
                  </a:moveTo>
                  <a:cubicBezTo>
                    <a:pt x="367" y="301"/>
                    <a:pt x="367" y="301"/>
                    <a:pt x="367" y="334"/>
                  </a:cubicBezTo>
                  <a:cubicBezTo>
                    <a:pt x="367" y="334"/>
                    <a:pt x="367" y="368"/>
                    <a:pt x="367" y="401"/>
                  </a:cubicBezTo>
                  <a:lnTo>
                    <a:pt x="367" y="634"/>
                  </a:lnTo>
                  <a:lnTo>
                    <a:pt x="334" y="634"/>
                  </a:lnTo>
                  <a:cubicBezTo>
                    <a:pt x="367" y="634"/>
                    <a:pt x="367" y="668"/>
                    <a:pt x="367" y="701"/>
                  </a:cubicBezTo>
                  <a:cubicBezTo>
                    <a:pt x="367" y="701"/>
                    <a:pt x="367" y="734"/>
                    <a:pt x="367" y="768"/>
                  </a:cubicBezTo>
                  <a:cubicBezTo>
                    <a:pt x="367" y="768"/>
                    <a:pt x="367" y="801"/>
                    <a:pt x="334" y="801"/>
                  </a:cubicBezTo>
                  <a:cubicBezTo>
                    <a:pt x="334" y="835"/>
                    <a:pt x="300" y="835"/>
                    <a:pt x="300" y="835"/>
                  </a:cubicBezTo>
                  <a:cubicBezTo>
                    <a:pt x="284" y="851"/>
                    <a:pt x="275" y="860"/>
                    <a:pt x="267" y="860"/>
                  </a:cubicBezTo>
                  <a:cubicBezTo>
                    <a:pt x="259" y="860"/>
                    <a:pt x="250" y="851"/>
                    <a:pt x="234" y="835"/>
                  </a:cubicBezTo>
                  <a:cubicBezTo>
                    <a:pt x="200" y="835"/>
                    <a:pt x="200" y="835"/>
                    <a:pt x="234" y="801"/>
                  </a:cubicBezTo>
                  <a:lnTo>
                    <a:pt x="234" y="734"/>
                  </a:lnTo>
                  <a:lnTo>
                    <a:pt x="234" y="501"/>
                  </a:lnTo>
                  <a:lnTo>
                    <a:pt x="234" y="434"/>
                  </a:lnTo>
                  <a:cubicBezTo>
                    <a:pt x="200" y="401"/>
                    <a:pt x="200" y="401"/>
                    <a:pt x="234" y="368"/>
                  </a:cubicBezTo>
                  <a:cubicBezTo>
                    <a:pt x="234" y="368"/>
                    <a:pt x="234" y="334"/>
                    <a:pt x="234" y="334"/>
                  </a:cubicBezTo>
                  <a:cubicBezTo>
                    <a:pt x="267" y="301"/>
                    <a:pt x="267" y="301"/>
                    <a:pt x="300" y="267"/>
                  </a:cubicBezTo>
                  <a:close/>
                  <a:moveTo>
                    <a:pt x="400" y="1"/>
                  </a:moveTo>
                  <a:cubicBezTo>
                    <a:pt x="334" y="1"/>
                    <a:pt x="300" y="34"/>
                    <a:pt x="267" y="67"/>
                  </a:cubicBezTo>
                  <a:cubicBezTo>
                    <a:pt x="234" y="67"/>
                    <a:pt x="167" y="101"/>
                    <a:pt x="134" y="167"/>
                  </a:cubicBezTo>
                  <a:cubicBezTo>
                    <a:pt x="100" y="201"/>
                    <a:pt x="100" y="234"/>
                    <a:pt x="67" y="267"/>
                  </a:cubicBezTo>
                  <a:cubicBezTo>
                    <a:pt x="34" y="334"/>
                    <a:pt x="34" y="368"/>
                    <a:pt x="34" y="434"/>
                  </a:cubicBezTo>
                  <a:cubicBezTo>
                    <a:pt x="0" y="501"/>
                    <a:pt x="0" y="534"/>
                    <a:pt x="34" y="601"/>
                  </a:cubicBezTo>
                  <a:lnTo>
                    <a:pt x="34" y="835"/>
                  </a:lnTo>
                  <a:cubicBezTo>
                    <a:pt x="0" y="901"/>
                    <a:pt x="0" y="935"/>
                    <a:pt x="34" y="968"/>
                  </a:cubicBezTo>
                  <a:cubicBezTo>
                    <a:pt x="34" y="1001"/>
                    <a:pt x="34" y="1035"/>
                    <a:pt x="67" y="1068"/>
                  </a:cubicBezTo>
                  <a:cubicBezTo>
                    <a:pt x="100" y="1101"/>
                    <a:pt x="100" y="1101"/>
                    <a:pt x="134" y="1101"/>
                  </a:cubicBezTo>
                  <a:cubicBezTo>
                    <a:pt x="200" y="1101"/>
                    <a:pt x="234" y="1101"/>
                    <a:pt x="267" y="1068"/>
                  </a:cubicBezTo>
                  <a:cubicBezTo>
                    <a:pt x="300" y="1035"/>
                    <a:pt x="367" y="1001"/>
                    <a:pt x="400" y="968"/>
                  </a:cubicBezTo>
                  <a:cubicBezTo>
                    <a:pt x="434" y="935"/>
                    <a:pt x="434" y="901"/>
                    <a:pt x="467" y="835"/>
                  </a:cubicBezTo>
                  <a:cubicBezTo>
                    <a:pt x="501" y="801"/>
                    <a:pt x="501" y="734"/>
                    <a:pt x="534" y="701"/>
                  </a:cubicBezTo>
                  <a:cubicBezTo>
                    <a:pt x="534" y="634"/>
                    <a:pt x="534" y="601"/>
                    <a:pt x="534" y="534"/>
                  </a:cubicBezTo>
                  <a:lnTo>
                    <a:pt x="534" y="267"/>
                  </a:lnTo>
                  <a:cubicBezTo>
                    <a:pt x="534" y="234"/>
                    <a:pt x="534" y="201"/>
                    <a:pt x="534" y="134"/>
                  </a:cubicBezTo>
                  <a:cubicBezTo>
                    <a:pt x="501" y="101"/>
                    <a:pt x="501" y="67"/>
                    <a:pt x="467" y="34"/>
                  </a:cubicBezTo>
                  <a:cubicBezTo>
                    <a:pt x="434" y="34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7"/>
            <p:cNvSpPr/>
            <p:nvPr/>
          </p:nvSpPr>
          <p:spPr>
            <a:xfrm>
              <a:off x="3241650" y="2131975"/>
              <a:ext cx="17550" cy="32550"/>
            </a:xfrm>
            <a:custGeom>
              <a:rect b="b" l="l" r="r" t="t"/>
              <a:pathLst>
                <a:path extrusionOk="0" h="1302" w="702">
                  <a:moveTo>
                    <a:pt x="167" y="401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cubicBezTo>
                    <a:pt x="167" y="567"/>
                    <a:pt x="167" y="601"/>
                    <a:pt x="167" y="601"/>
                  </a:cubicBezTo>
                  <a:cubicBezTo>
                    <a:pt x="167" y="634"/>
                    <a:pt x="134" y="634"/>
                    <a:pt x="134" y="634"/>
                  </a:cubicBezTo>
                  <a:lnTo>
                    <a:pt x="101" y="634"/>
                  </a:lnTo>
                  <a:cubicBezTo>
                    <a:pt x="101" y="634"/>
                    <a:pt x="101" y="601"/>
                    <a:pt x="101" y="601"/>
                  </a:cubicBezTo>
                  <a:cubicBezTo>
                    <a:pt x="101" y="567"/>
                    <a:pt x="101" y="534"/>
                    <a:pt x="101" y="501"/>
                  </a:cubicBezTo>
                  <a:cubicBezTo>
                    <a:pt x="101" y="467"/>
                    <a:pt x="101" y="467"/>
                    <a:pt x="101" y="434"/>
                  </a:cubicBezTo>
                  <a:cubicBezTo>
                    <a:pt x="101" y="434"/>
                    <a:pt x="101" y="401"/>
                    <a:pt x="134" y="401"/>
                  </a:cubicBezTo>
                  <a:close/>
                  <a:moveTo>
                    <a:pt x="167" y="267"/>
                  </a:moveTo>
                  <a:cubicBezTo>
                    <a:pt x="134" y="267"/>
                    <a:pt x="101" y="300"/>
                    <a:pt x="101" y="334"/>
                  </a:cubicBezTo>
                  <a:cubicBezTo>
                    <a:pt x="67" y="334"/>
                    <a:pt x="67" y="367"/>
                    <a:pt x="34" y="401"/>
                  </a:cubicBezTo>
                  <a:cubicBezTo>
                    <a:pt x="34" y="401"/>
                    <a:pt x="34" y="434"/>
                    <a:pt x="34" y="467"/>
                  </a:cubicBezTo>
                  <a:cubicBezTo>
                    <a:pt x="34" y="501"/>
                    <a:pt x="34" y="534"/>
                    <a:pt x="34" y="567"/>
                  </a:cubicBezTo>
                  <a:lnTo>
                    <a:pt x="34" y="667"/>
                  </a:lnTo>
                  <a:cubicBezTo>
                    <a:pt x="1" y="667"/>
                    <a:pt x="1" y="701"/>
                    <a:pt x="34" y="734"/>
                  </a:cubicBezTo>
                  <a:cubicBezTo>
                    <a:pt x="34" y="767"/>
                    <a:pt x="34" y="767"/>
                    <a:pt x="34" y="767"/>
                  </a:cubicBezTo>
                  <a:cubicBezTo>
                    <a:pt x="51" y="784"/>
                    <a:pt x="59" y="792"/>
                    <a:pt x="67" y="792"/>
                  </a:cubicBezTo>
                  <a:cubicBezTo>
                    <a:pt x="76" y="792"/>
                    <a:pt x="84" y="784"/>
                    <a:pt x="101" y="767"/>
                  </a:cubicBezTo>
                  <a:cubicBezTo>
                    <a:pt x="101" y="784"/>
                    <a:pt x="109" y="792"/>
                    <a:pt x="122" y="792"/>
                  </a:cubicBezTo>
                  <a:cubicBezTo>
                    <a:pt x="134" y="792"/>
                    <a:pt x="151" y="784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1"/>
                  </a:cubicBezTo>
                  <a:lnTo>
                    <a:pt x="301" y="401"/>
                  </a:lnTo>
                  <a:cubicBezTo>
                    <a:pt x="301" y="367"/>
                    <a:pt x="301" y="334"/>
                    <a:pt x="301" y="334"/>
                  </a:cubicBezTo>
                  <a:lnTo>
                    <a:pt x="267" y="267"/>
                  </a:ln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lnTo>
                    <a:pt x="601" y="801"/>
                  </a:lnTo>
                  <a:cubicBezTo>
                    <a:pt x="601" y="801"/>
                    <a:pt x="601" y="834"/>
                    <a:pt x="601" y="868"/>
                  </a:cubicBezTo>
                  <a:cubicBezTo>
                    <a:pt x="568" y="901"/>
                    <a:pt x="601" y="901"/>
                    <a:pt x="568" y="901"/>
                  </a:cubicBezTo>
                  <a:lnTo>
                    <a:pt x="534" y="901"/>
                  </a:lnTo>
                  <a:cubicBezTo>
                    <a:pt x="534" y="868"/>
                    <a:pt x="534" y="868"/>
                    <a:pt x="534" y="834"/>
                  </a:cubicBezTo>
                  <a:cubicBezTo>
                    <a:pt x="534" y="801"/>
                    <a:pt x="534" y="767"/>
                    <a:pt x="534" y="734"/>
                  </a:cubicBez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8" y="667"/>
                  </a:cubicBezTo>
                  <a:close/>
                  <a:moveTo>
                    <a:pt x="568" y="501"/>
                  </a:moveTo>
                  <a:cubicBezTo>
                    <a:pt x="534" y="501"/>
                    <a:pt x="534" y="534"/>
                    <a:pt x="501" y="567"/>
                  </a:cubicBezTo>
                  <a:cubicBezTo>
                    <a:pt x="501" y="567"/>
                    <a:pt x="468" y="601"/>
                    <a:pt x="468" y="634"/>
                  </a:cubicBezTo>
                  <a:cubicBezTo>
                    <a:pt x="468" y="667"/>
                    <a:pt x="434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lnTo>
                    <a:pt x="434" y="901"/>
                  </a:lnTo>
                  <a:cubicBezTo>
                    <a:pt x="434" y="934"/>
                    <a:pt x="434" y="968"/>
                    <a:pt x="434" y="968"/>
                  </a:cubicBezTo>
                  <a:cubicBezTo>
                    <a:pt x="434" y="1001"/>
                    <a:pt x="468" y="1001"/>
                    <a:pt x="468" y="1034"/>
                  </a:cubicBezTo>
                  <a:lnTo>
                    <a:pt x="568" y="1034"/>
                  </a:lnTo>
                  <a:cubicBezTo>
                    <a:pt x="601" y="1001"/>
                    <a:pt x="634" y="1001"/>
                    <a:pt x="634" y="968"/>
                  </a:cubicBezTo>
                  <a:cubicBezTo>
                    <a:pt x="668" y="968"/>
                    <a:pt x="668" y="934"/>
                    <a:pt x="701" y="901"/>
                  </a:cubicBezTo>
                  <a:cubicBezTo>
                    <a:pt x="701" y="868"/>
                    <a:pt x="701" y="868"/>
                    <a:pt x="701" y="834"/>
                  </a:cubicBezTo>
                  <a:cubicBezTo>
                    <a:pt x="701" y="801"/>
                    <a:pt x="701" y="767"/>
                    <a:pt x="701" y="734"/>
                  </a:cubicBezTo>
                  <a:lnTo>
                    <a:pt x="701" y="634"/>
                  </a:lnTo>
                  <a:lnTo>
                    <a:pt x="701" y="567"/>
                  </a:lnTo>
                  <a:cubicBezTo>
                    <a:pt x="701" y="534"/>
                    <a:pt x="668" y="501"/>
                    <a:pt x="668" y="501"/>
                  </a:cubicBezTo>
                  <a:close/>
                  <a:moveTo>
                    <a:pt x="601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67" y="1301"/>
                  </a:lnTo>
                  <a:lnTo>
                    <a:pt x="67" y="1301"/>
                  </a:lnTo>
                  <a:lnTo>
                    <a:pt x="134" y="1234"/>
                  </a:lnTo>
                  <a:lnTo>
                    <a:pt x="167" y="1234"/>
                  </a:lnTo>
                  <a:lnTo>
                    <a:pt x="167" y="120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3188275" y="2109450"/>
              <a:ext cx="25875" cy="48400"/>
            </a:xfrm>
            <a:custGeom>
              <a:rect b="b" l="l" r="r" t="t"/>
              <a:pathLst>
                <a:path extrusionOk="0" h="1936" w="1035">
                  <a:moveTo>
                    <a:pt x="735" y="1"/>
                  </a:moveTo>
                  <a:cubicBezTo>
                    <a:pt x="368" y="601"/>
                    <a:pt x="134" y="1235"/>
                    <a:pt x="1" y="1935"/>
                  </a:cubicBezTo>
                  <a:lnTo>
                    <a:pt x="501" y="1902"/>
                  </a:lnTo>
                  <a:cubicBezTo>
                    <a:pt x="601" y="1402"/>
                    <a:pt x="768" y="901"/>
                    <a:pt x="1035" y="468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7"/>
            <p:cNvSpPr/>
            <p:nvPr/>
          </p:nvSpPr>
          <p:spPr>
            <a:xfrm>
              <a:off x="3206625" y="2077775"/>
              <a:ext cx="29225" cy="43375"/>
            </a:xfrm>
            <a:custGeom>
              <a:rect b="b" l="l" r="r" t="t"/>
              <a:pathLst>
                <a:path extrusionOk="0" h="1735" w="1169">
                  <a:moveTo>
                    <a:pt x="1168" y="0"/>
                  </a:moveTo>
                  <a:cubicBezTo>
                    <a:pt x="668" y="300"/>
                    <a:pt x="267" y="734"/>
                    <a:pt x="1" y="1234"/>
                  </a:cubicBezTo>
                  <a:lnTo>
                    <a:pt x="301" y="1735"/>
                  </a:lnTo>
                  <a:cubicBezTo>
                    <a:pt x="501" y="1334"/>
                    <a:pt x="801" y="1034"/>
                    <a:pt x="1168" y="801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7"/>
            <p:cNvSpPr/>
            <p:nvPr/>
          </p:nvSpPr>
          <p:spPr>
            <a:xfrm>
              <a:off x="3185775" y="2156975"/>
              <a:ext cx="15050" cy="48400"/>
            </a:xfrm>
            <a:custGeom>
              <a:rect b="b" l="l" r="r" t="t"/>
              <a:pathLst>
                <a:path extrusionOk="0" h="1936" w="602">
                  <a:moveTo>
                    <a:pt x="601" y="1"/>
                  </a:moveTo>
                  <a:lnTo>
                    <a:pt x="101" y="34"/>
                  </a:lnTo>
                  <a:cubicBezTo>
                    <a:pt x="34" y="368"/>
                    <a:pt x="1" y="701"/>
                    <a:pt x="1" y="1035"/>
                  </a:cubicBezTo>
                  <a:cubicBezTo>
                    <a:pt x="1" y="1335"/>
                    <a:pt x="34" y="1635"/>
                    <a:pt x="101" y="1936"/>
                  </a:cubicBezTo>
                  <a:lnTo>
                    <a:pt x="601" y="1402"/>
                  </a:lnTo>
                  <a:cubicBezTo>
                    <a:pt x="568" y="1168"/>
                    <a:pt x="534" y="968"/>
                    <a:pt x="534" y="735"/>
                  </a:cubicBezTo>
                  <a:cubicBezTo>
                    <a:pt x="534" y="501"/>
                    <a:pt x="568" y="234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3188275" y="2072650"/>
              <a:ext cx="97600" cy="162850"/>
            </a:xfrm>
            <a:custGeom>
              <a:rect b="b" l="l" r="r" t="t"/>
              <a:pathLst>
                <a:path extrusionOk="0" h="6514" w="3904">
                  <a:moveTo>
                    <a:pt x="2576" y="1"/>
                  </a:moveTo>
                  <a:cubicBezTo>
                    <a:pt x="2337" y="1"/>
                    <a:pt x="2097" y="69"/>
                    <a:pt x="1902" y="205"/>
                  </a:cubicBezTo>
                  <a:lnTo>
                    <a:pt x="1902" y="1006"/>
                  </a:lnTo>
                  <a:cubicBezTo>
                    <a:pt x="2058" y="908"/>
                    <a:pt x="2236" y="857"/>
                    <a:pt x="2410" y="857"/>
                  </a:cubicBezTo>
                  <a:cubicBezTo>
                    <a:pt x="2535" y="857"/>
                    <a:pt x="2658" y="883"/>
                    <a:pt x="2769" y="939"/>
                  </a:cubicBezTo>
                  <a:cubicBezTo>
                    <a:pt x="3036" y="1139"/>
                    <a:pt x="3236" y="1439"/>
                    <a:pt x="3303" y="1773"/>
                  </a:cubicBezTo>
                  <a:cubicBezTo>
                    <a:pt x="3336" y="1973"/>
                    <a:pt x="3370" y="2206"/>
                    <a:pt x="3370" y="2440"/>
                  </a:cubicBezTo>
                  <a:cubicBezTo>
                    <a:pt x="3370" y="2673"/>
                    <a:pt x="3336" y="2907"/>
                    <a:pt x="3303" y="3174"/>
                  </a:cubicBezTo>
                  <a:cubicBezTo>
                    <a:pt x="3203" y="3674"/>
                    <a:pt x="3036" y="4141"/>
                    <a:pt x="2769" y="4608"/>
                  </a:cubicBezTo>
                  <a:cubicBezTo>
                    <a:pt x="2569" y="4975"/>
                    <a:pt x="2269" y="5309"/>
                    <a:pt x="1902" y="5542"/>
                  </a:cubicBezTo>
                  <a:cubicBezTo>
                    <a:pt x="1747" y="5639"/>
                    <a:pt x="1569" y="5691"/>
                    <a:pt x="1394" y="5691"/>
                  </a:cubicBezTo>
                  <a:cubicBezTo>
                    <a:pt x="1269" y="5691"/>
                    <a:pt x="1146" y="5665"/>
                    <a:pt x="1035" y="5609"/>
                  </a:cubicBezTo>
                  <a:cubicBezTo>
                    <a:pt x="735" y="5409"/>
                    <a:pt x="568" y="5109"/>
                    <a:pt x="501" y="4775"/>
                  </a:cubicBezTo>
                  <a:lnTo>
                    <a:pt x="1" y="5309"/>
                  </a:lnTo>
                  <a:cubicBezTo>
                    <a:pt x="101" y="5742"/>
                    <a:pt x="334" y="6143"/>
                    <a:pt x="735" y="6409"/>
                  </a:cubicBezTo>
                  <a:cubicBezTo>
                    <a:pt x="887" y="6479"/>
                    <a:pt x="1058" y="6514"/>
                    <a:pt x="1228" y="6514"/>
                  </a:cubicBezTo>
                  <a:cubicBezTo>
                    <a:pt x="1468" y="6514"/>
                    <a:pt x="1708" y="6446"/>
                    <a:pt x="1902" y="6309"/>
                  </a:cubicBezTo>
                  <a:cubicBezTo>
                    <a:pt x="2402" y="6009"/>
                    <a:pt x="2803" y="5576"/>
                    <a:pt x="3070" y="5075"/>
                  </a:cubicBezTo>
                  <a:cubicBezTo>
                    <a:pt x="3403" y="4475"/>
                    <a:pt x="3670" y="3808"/>
                    <a:pt x="3803" y="3140"/>
                  </a:cubicBezTo>
                  <a:cubicBezTo>
                    <a:pt x="3870" y="2807"/>
                    <a:pt x="3870" y="2440"/>
                    <a:pt x="3904" y="2106"/>
                  </a:cubicBezTo>
                  <a:cubicBezTo>
                    <a:pt x="3904" y="1806"/>
                    <a:pt x="3870" y="1506"/>
                    <a:pt x="3803" y="1239"/>
                  </a:cubicBezTo>
                  <a:cubicBezTo>
                    <a:pt x="3703" y="772"/>
                    <a:pt x="3470" y="372"/>
                    <a:pt x="3070" y="105"/>
                  </a:cubicBezTo>
                  <a:cubicBezTo>
                    <a:pt x="2917" y="35"/>
                    <a:pt x="2746" y="1"/>
                    <a:pt x="257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7"/>
            <p:cNvSpPr/>
            <p:nvPr/>
          </p:nvSpPr>
          <p:spPr>
            <a:xfrm>
              <a:off x="3348400" y="1913300"/>
              <a:ext cx="254375" cy="160950"/>
            </a:xfrm>
            <a:custGeom>
              <a:rect b="b" l="l" r="r" t="t"/>
              <a:pathLst>
                <a:path extrusionOk="0" h="6438" w="10175">
                  <a:moveTo>
                    <a:pt x="9928" y="1"/>
                  </a:moveTo>
                  <a:cubicBezTo>
                    <a:pt x="9863" y="1"/>
                    <a:pt x="9788" y="24"/>
                    <a:pt x="9707" y="74"/>
                  </a:cubicBezTo>
                  <a:lnTo>
                    <a:pt x="467" y="5412"/>
                  </a:lnTo>
                  <a:cubicBezTo>
                    <a:pt x="200" y="5578"/>
                    <a:pt x="34" y="5845"/>
                    <a:pt x="0" y="6145"/>
                  </a:cubicBezTo>
                  <a:cubicBezTo>
                    <a:pt x="0" y="6333"/>
                    <a:pt x="99" y="6438"/>
                    <a:pt x="250" y="6438"/>
                  </a:cubicBezTo>
                  <a:cubicBezTo>
                    <a:pt x="314" y="6438"/>
                    <a:pt x="388" y="6419"/>
                    <a:pt x="467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7"/>
            <p:cNvSpPr/>
            <p:nvPr/>
          </p:nvSpPr>
          <p:spPr>
            <a:xfrm>
              <a:off x="3348400" y="1864775"/>
              <a:ext cx="423650" cy="259250"/>
            </a:xfrm>
            <a:custGeom>
              <a:rect b="b" l="l" r="r" t="t"/>
              <a:pathLst>
                <a:path extrusionOk="0" h="10370" w="16946">
                  <a:moveTo>
                    <a:pt x="16714" y="0"/>
                  </a:moveTo>
                  <a:cubicBezTo>
                    <a:pt x="16646" y="0"/>
                    <a:pt x="16566" y="26"/>
                    <a:pt x="16479" y="81"/>
                  </a:cubicBezTo>
                  <a:lnTo>
                    <a:pt x="467" y="9321"/>
                  </a:lnTo>
                  <a:cubicBezTo>
                    <a:pt x="200" y="9487"/>
                    <a:pt x="34" y="9754"/>
                    <a:pt x="0" y="10088"/>
                  </a:cubicBezTo>
                  <a:cubicBezTo>
                    <a:pt x="0" y="10266"/>
                    <a:pt x="89" y="10369"/>
                    <a:pt x="228" y="10369"/>
                  </a:cubicBezTo>
                  <a:cubicBezTo>
                    <a:pt x="297" y="10369"/>
                    <a:pt x="378" y="10344"/>
                    <a:pt x="467" y="10288"/>
                  </a:cubicBezTo>
                  <a:lnTo>
                    <a:pt x="16479" y="1048"/>
                  </a:lnTo>
                  <a:cubicBezTo>
                    <a:pt x="16746" y="881"/>
                    <a:pt x="16912" y="614"/>
                    <a:pt x="16946" y="314"/>
                  </a:cubicBezTo>
                  <a:cubicBezTo>
                    <a:pt x="16946" y="112"/>
                    <a:pt x="16855" y="0"/>
                    <a:pt x="1671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3962175" y="1179850"/>
              <a:ext cx="783900" cy="662550"/>
            </a:xfrm>
            <a:custGeom>
              <a:rect b="b" l="l" r="r" t="t"/>
              <a:pathLst>
                <a:path extrusionOk="0" h="26502" w="31356">
                  <a:moveTo>
                    <a:pt x="31102" y="0"/>
                  </a:moveTo>
                  <a:cubicBezTo>
                    <a:pt x="31039" y="0"/>
                    <a:pt x="30967" y="19"/>
                    <a:pt x="30889" y="58"/>
                  </a:cubicBezTo>
                  <a:lnTo>
                    <a:pt x="467" y="17637"/>
                  </a:lnTo>
                  <a:cubicBezTo>
                    <a:pt x="200" y="17804"/>
                    <a:pt x="34" y="18104"/>
                    <a:pt x="0" y="18404"/>
                  </a:cubicBezTo>
                  <a:lnTo>
                    <a:pt x="0" y="26177"/>
                  </a:lnTo>
                  <a:cubicBezTo>
                    <a:pt x="0" y="26389"/>
                    <a:pt x="101" y="26502"/>
                    <a:pt x="254" y="26502"/>
                  </a:cubicBezTo>
                  <a:cubicBezTo>
                    <a:pt x="317" y="26502"/>
                    <a:pt x="389" y="26482"/>
                    <a:pt x="467" y="26444"/>
                  </a:cubicBezTo>
                  <a:lnTo>
                    <a:pt x="30889" y="8864"/>
                  </a:lnTo>
                  <a:cubicBezTo>
                    <a:pt x="31156" y="8698"/>
                    <a:pt x="31323" y="8397"/>
                    <a:pt x="31356" y="8097"/>
                  </a:cubicBezTo>
                  <a:lnTo>
                    <a:pt x="31356" y="325"/>
                  </a:lnTo>
                  <a:cubicBezTo>
                    <a:pt x="31356" y="112"/>
                    <a:pt x="31256" y="0"/>
                    <a:pt x="311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7"/>
            <p:cNvSpPr/>
            <p:nvPr/>
          </p:nvSpPr>
          <p:spPr>
            <a:xfrm>
              <a:off x="4043900" y="1672475"/>
              <a:ext cx="13350" cy="28375"/>
            </a:xfrm>
            <a:custGeom>
              <a:rect b="b" l="l" r="r" t="t"/>
              <a:pathLst>
                <a:path extrusionOk="0" h="1135" w="534">
                  <a:moveTo>
                    <a:pt x="334" y="267"/>
                  </a:moveTo>
                  <a:cubicBezTo>
                    <a:pt x="367" y="267"/>
                    <a:pt x="367" y="267"/>
                    <a:pt x="367" y="301"/>
                  </a:cubicBezTo>
                  <a:cubicBezTo>
                    <a:pt x="367" y="301"/>
                    <a:pt x="367" y="334"/>
                    <a:pt x="367" y="334"/>
                  </a:cubicBezTo>
                  <a:cubicBezTo>
                    <a:pt x="367" y="367"/>
                    <a:pt x="367" y="367"/>
                    <a:pt x="367" y="401"/>
                  </a:cubicBezTo>
                  <a:cubicBezTo>
                    <a:pt x="367" y="401"/>
                    <a:pt x="367" y="434"/>
                    <a:pt x="334" y="434"/>
                  </a:cubicBezTo>
                  <a:cubicBezTo>
                    <a:pt x="334" y="467"/>
                    <a:pt x="334" y="467"/>
                    <a:pt x="300" y="501"/>
                  </a:cubicBezTo>
                  <a:cubicBezTo>
                    <a:pt x="300" y="501"/>
                    <a:pt x="300" y="501"/>
                    <a:pt x="267" y="534"/>
                  </a:cubicBezTo>
                  <a:lnTo>
                    <a:pt x="200" y="534"/>
                  </a:lnTo>
                  <a:cubicBezTo>
                    <a:pt x="167" y="501"/>
                    <a:pt x="167" y="501"/>
                    <a:pt x="167" y="501"/>
                  </a:cubicBezTo>
                  <a:cubicBezTo>
                    <a:pt x="167" y="467"/>
                    <a:pt x="167" y="467"/>
                    <a:pt x="167" y="434"/>
                  </a:cubicBezTo>
                  <a:cubicBezTo>
                    <a:pt x="167" y="434"/>
                    <a:pt x="167" y="401"/>
                    <a:pt x="167" y="401"/>
                  </a:cubicBezTo>
                  <a:cubicBezTo>
                    <a:pt x="200" y="367"/>
                    <a:pt x="200" y="367"/>
                    <a:pt x="200" y="334"/>
                  </a:cubicBezTo>
                  <a:lnTo>
                    <a:pt x="234" y="301"/>
                  </a:lnTo>
                  <a:lnTo>
                    <a:pt x="267" y="267"/>
                  </a:lnTo>
                  <a:close/>
                  <a:moveTo>
                    <a:pt x="367" y="0"/>
                  </a:moveTo>
                  <a:cubicBezTo>
                    <a:pt x="334" y="0"/>
                    <a:pt x="300" y="34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1"/>
                    <a:pt x="67" y="234"/>
                  </a:cubicBezTo>
                  <a:cubicBezTo>
                    <a:pt x="34" y="267"/>
                    <a:pt x="34" y="334"/>
                    <a:pt x="34" y="401"/>
                  </a:cubicBezTo>
                  <a:cubicBezTo>
                    <a:pt x="0" y="434"/>
                    <a:pt x="0" y="501"/>
                    <a:pt x="0" y="534"/>
                  </a:cubicBezTo>
                  <a:cubicBezTo>
                    <a:pt x="0" y="601"/>
                    <a:pt x="34" y="634"/>
                    <a:pt x="67" y="701"/>
                  </a:cubicBezTo>
                  <a:cubicBezTo>
                    <a:pt x="67" y="701"/>
                    <a:pt x="100" y="734"/>
                    <a:pt x="100" y="768"/>
                  </a:cubicBezTo>
                  <a:cubicBezTo>
                    <a:pt x="134" y="768"/>
                    <a:pt x="167" y="801"/>
                    <a:pt x="167" y="801"/>
                  </a:cubicBezTo>
                  <a:lnTo>
                    <a:pt x="267" y="801"/>
                  </a:lnTo>
                  <a:lnTo>
                    <a:pt x="134" y="1101"/>
                  </a:lnTo>
                  <a:cubicBezTo>
                    <a:pt x="134" y="1101"/>
                    <a:pt x="134" y="1135"/>
                    <a:pt x="134" y="1135"/>
                  </a:cubicBezTo>
                  <a:lnTo>
                    <a:pt x="300" y="1034"/>
                  </a:lnTo>
                  <a:cubicBezTo>
                    <a:pt x="300" y="1034"/>
                    <a:pt x="300" y="1001"/>
                    <a:pt x="300" y="1001"/>
                  </a:cubicBezTo>
                  <a:lnTo>
                    <a:pt x="501" y="534"/>
                  </a:lnTo>
                  <a:lnTo>
                    <a:pt x="501" y="467"/>
                  </a:lnTo>
                  <a:cubicBezTo>
                    <a:pt x="534" y="434"/>
                    <a:pt x="534" y="401"/>
                    <a:pt x="534" y="401"/>
                  </a:cubicBezTo>
                  <a:cubicBezTo>
                    <a:pt x="534" y="367"/>
                    <a:pt x="534" y="334"/>
                    <a:pt x="534" y="301"/>
                  </a:cubicBezTo>
                  <a:cubicBezTo>
                    <a:pt x="534" y="301"/>
                    <a:pt x="534" y="267"/>
                    <a:pt x="534" y="234"/>
                  </a:cubicBezTo>
                  <a:cubicBezTo>
                    <a:pt x="534" y="201"/>
                    <a:pt x="534" y="134"/>
                    <a:pt x="501" y="100"/>
                  </a:cubicBezTo>
                  <a:cubicBezTo>
                    <a:pt x="501" y="67"/>
                    <a:pt x="467" y="34"/>
                    <a:pt x="434" y="34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7"/>
            <p:cNvSpPr/>
            <p:nvPr/>
          </p:nvSpPr>
          <p:spPr>
            <a:xfrm>
              <a:off x="4059725" y="1663300"/>
              <a:ext cx="12550" cy="27550"/>
            </a:xfrm>
            <a:custGeom>
              <a:rect b="b" l="l" r="r" t="t"/>
              <a:pathLst>
                <a:path extrusionOk="0" h="1102" w="502">
                  <a:moveTo>
                    <a:pt x="335" y="267"/>
                  </a:moveTo>
                  <a:cubicBezTo>
                    <a:pt x="335" y="301"/>
                    <a:pt x="335" y="301"/>
                    <a:pt x="335" y="334"/>
                  </a:cubicBezTo>
                  <a:cubicBezTo>
                    <a:pt x="335" y="334"/>
                    <a:pt x="335" y="367"/>
                    <a:pt x="335" y="367"/>
                  </a:cubicBezTo>
                  <a:cubicBezTo>
                    <a:pt x="368" y="467"/>
                    <a:pt x="368" y="534"/>
                    <a:pt x="335" y="634"/>
                  </a:cubicBezTo>
                  <a:cubicBezTo>
                    <a:pt x="335" y="634"/>
                    <a:pt x="335" y="668"/>
                    <a:pt x="335" y="701"/>
                  </a:cubicBezTo>
                  <a:cubicBezTo>
                    <a:pt x="335" y="701"/>
                    <a:pt x="335" y="734"/>
                    <a:pt x="335" y="734"/>
                  </a:cubicBezTo>
                  <a:cubicBezTo>
                    <a:pt x="335" y="768"/>
                    <a:pt x="335" y="801"/>
                    <a:pt x="335" y="801"/>
                  </a:cubicBezTo>
                  <a:lnTo>
                    <a:pt x="268" y="834"/>
                  </a:lnTo>
                  <a:lnTo>
                    <a:pt x="201" y="834"/>
                  </a:lnTo>
                  <a:cubicBezTo>
                    <a:pt x="201" y="834"/>
                    <a:pt x="201" y="801"/>
                    <a:pt x="201" y="801"/>
                  </a:cubicBezTo>
                  <a:lnTo>
                    <a:pt x="201" y="734"/>
                  </a:lnTo>
                  <a:cubicBezTo>
                    <a:pt x="201" y="668"/>
                    <a:pt x="201" y="568"/>
                    <a:pt x="201" y="501"/>
                  </a:cubicBezTo>
                  <a:lnTo>
                    <a:pt x="201" y="434"/>
                  </a:lnTo>
                  <a:lnTo>
                    <a:pt x="201" y="367"/>
                  </a:lnTo>
                  <a:cubicBezTo>
                    <a:pt x="201" y="334"/>
                    <a:pt x="201" y="334"/>
                    <a:pt x="234" y="301"/>
                  </a:cubicBezTo>
                  <a:cubicBezTo>
                    <a:pt x="234" y="301"/>
                    <a:pt x="268" y="301"/>
                    <a:pt x="268" y="267"/>
                  </a:cubicBezTo>
                  <a:close/>
                  <a:moveTo>
                    <a:pt x="368" y="0"/>
                  </a:moveTo>
                  <a:cubicBezTo>
                    <a:pt x="335" y="0"/>
                    <a:pt x="301" y="34"/>
                    <a:pt x="268" y="34"/>
                  </a:cubicBezTo>
                  <a:cubicBezTo>
                    <a:pt x="201" y="67"/>
                    <a:pt x="168" y="101"/>
                    <a:pt x="134" y="134"/>
                  </a:cubicBezTo>
                  <a:cubicBezTo>
                    <a:pt x="101" y="201"/>
                    <a:pt x="68" y="234"/>
                    <a:pt x="34" y="267"/>
                  </a:cubicBezTo>
                  <a:cubicBezTo>
                    <a:pt x="34" y="334"/>
                    <a:pt x="1" y="367"/>
                    <a:pt x="1" y="434"/>
                  </a:cubicBezTo>
                  <a:cubicBezTo>
                    <a:pt x="1" y="467"/>
                    <a:pt x="1" y="534"/>
                    <a:pt x="1" y="601"/>
                  </a:cubicBezTo>
                  <a:lnTo>
                    <a:pt x="1" y="734"/>
                  </a:lnTo>
                  <a:lnTo>
                    <a:pt x="1" y="834"/>
                  </a:lnTo>
                  <a:cubicBezTo>
                    <a:pt x="1" y="901"/>
                    <a:pt x="1" y="934"/>
                    <a:pt x="1" y="968"/>
                  </a:cubicBezTo>
                  <a:cubicBezTo>
                    <a:pt x="1" y="1001"/>
                    <a:pt x="34" y="1035"/>
                    <a:pt x="34" y="1068"/>
                  </a:cubicBezTo>
                  <a:cubicBezTo>
                    <a:pt x="68" y="1101"/>
                    <a:pt x="101" y="1101"/>
                    <a:pt x="134" y="1101"/>
                  </a:cubicBezTo>
                  <a:cubicBezTo>
                    <a:pt x="168" y="1101"/>
                    <a:pt x="201" y="1101"/>
                    <a:pt x="268" y="1068"/>
                  </a:cubicBezTo>
                  <a:cubicBezTo>
                    <a:pt x="301" y="1035"/>
                    <a:pt x="335" y="1001"/>
                    <a:pt x="368" y="968"/>
                  </a:cubicBezTo>
                  <a:cubicBezTo>
                    <a:pt x="401" y="934"/>
                    <a:pt x="435" y="901"/>
                    <a:pt x="435" y="834"/>
                  </a:cubicBezTo>
                  <a:cubicBezTo>
                    <a:pt x="468" y="801"/>
                    <a:pt x="501" y="734"/>
                    <a:pt x="501" y="701"/>
                  </a:cubicBezTo>
                  <a:cubicBezTo>
                    <a:pt x="501" y="634"/>
                    <a:pt x="501" y="568"/>
                    <a:pt x="501" y="534"/>
                  </a:cubicBezTo>
                  <a:lnTo>
                    <a:pt x="501" y="401"/>
                  </a:lnTo>
                  <a:lnTo>
                    <a:pt x="501" y="267"/>
                  </a:lnTo>
                  <a:cubicBezTo>
                    <a:pt x="501" y="234"/>
                    <a:pt x="501" y="167"/>
                    <a:pt x="501" y="134"/>
                  </a:cubicBezTo>
                  <a:cubicBezTo>
                    <a:pt x="501" y="101"/>
                    <a:pt x="468" y="67"/>
                    <a:pt x="435" y="34"/>
                  </a:cubicBezTo>
                  <a:cubicBezTo>
                    <a:pt x="435" y="34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7"/>
            <p:cNvSpPr/>
            <p:nvPr/>
          </p:nvSpPr>
          <p:spPr>
            <a:xfrm>
              <a:off x="4074750" y="1650800"/>
              <a:ext cx="18375" cy="32550"/>
            </a:xfrm>
            <a:custGeom>
              <a:rect b="b" l="l" r="r" t="t"/>
              <a:pathLst>
                <a:path extrusionOk="0" h="1302" w="735">
                  <a:moveTo>
                    <a:pt x="167" y="400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lnTo>
                    <a:pt x="167" y="601"/>
                  </a:lnTo>
                  <a:cubicBezTo>
                    <a:pt x="167" y="634"/>
                    <a:pt x="134" y="634"/>
                    <a:pt x="134" y="634"/>
                  </a:cubicBezTo>
                  <a:cubicBezTo>
                    <a:pt x="112" y="634"/>
                    <a:pt x="104" y="649"/>
                    <a:pt x="102" y="649"/>
                  </a:cubicBezTo>
                  <a:cubicBezTo>
                    <a:pt x="100" y="649"/>
                    <a:pt x="100" y="645"/>
                    <a:pt x="100" y="634"/>
                  </a:cubicBezTo>
                  <a:lnTo>
                    <a:pt x="100" y="601"/>
                  </a:lnTo>
                  <a:lnTo>
                    <a:pt x="100" y="500"/>
                  </a:lnTo>
                  <a:cubicBezTo>
                    <a:pt x="100" y="467"/>
                    <a:pt x="100" y="467"/>
                    <a:pt x="100" y="434"/>
                  </a:cubicBezTo>
                  <a:cubicBezTo>
                    <a:pt x="100" y="434"/>
                    <a:pt x="100" y="400"/>
                    <a:pt x="134" y="400"/>
                  </a:cubicBezTo>
                  <a:close/>
                  <a:moveTo>
                    <a:pt x="188" y="275"/>
                  </a:moveTo>
                  <a:cubicBezTo>
                    <a:pt x="176" y="275"/>
                    <a:pt x="167" y="284"/>
                    <a:pt x="167" y="300"/>
                  </a:cubicBezTo>
                  <a:cubicBezTo>
                    <a:pt x="134" y="300"/>
                    <a:pt x="100" y="300"/>
                    <a:pt x="100" y="334"/>
                  </a:cubicBezTo>
                  <a:cubicBezTo>
                    <a:pt x="67" y="367"/>
                    <a:pt x="67" y="367"/>
                    <a:pt x="34" y="400"/>
                  </a:cubicBezTo>
                  <a:cubicBezTo>
                    <a:pt x="34" y="434"/>
                    <a:pt x="34" y="467"/>
                    <a:pt x="34" y="500"/>
                  </a:cubicBezTo>
                  <a:cubicBezTo>
                    <a:pt x="0" y="500"/>
                    <a:pt x="0" y="534"/>
                    <a:pt x="34" y="567"/>
                  </a:cubicBezTo>
                  <a:cubicBezTo>
                    <a:pt x="0" y="601"/>
                    <a:pt x="0" y="601"/>
                    <a:pt x="34" y="634"/>
                  </a:cubicBezTo>
                  <a:cubicBezTo>
                    <a:pt x="0" y="634"/>
                    <a:pt x="0" y="667"/>
                    <a:pt x="34" y="667"/>
                  </a:cubicBezTo>
                  <a:cubicBezTo>
                    <a:pt x="0" y="701"/>
                    <a:pt x="0" y="734"/>
                    <a:pt x="34" y="767"/>
                  </a:cubicBezTo>
                  <a:cubicBezTo>
                    <a:pt x="34" y="767"/>
                    <a:pt x="34" y="801"/>
                    <a:pt x="34" y="801"/>
                  </a:cubicBezTo>
                  <a:lnTo>
                    <a:pt x="100" y="801"/>
                  </a:lnTo>
                  <a:cubicBezTo>
                    <a:pt x="100" y="801"/>
                    <a:pt x="134" y="801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0"/>
                  </a:cubicBezTo>
                  <a:cubicBezTo>
                    <a:pt x="301" y="467"/>
                    <a:pt x="301" y="434"/>
                    <a:pt x="301" y="400"/>
                  </a:cubicBezTo>
                  <a:cubicBezTo>
                    <a:pt x="301" y="367"/>
                    <a:pt x="301" y="334"/>
                    <a:pt x="301" y="334"/>
                  </a:cubicBezTo>
                  <a:cubicBezTo>
                    <a:pt x="267" y="300"/>
                    <a:pt x="267" y="300"/>
                    <a:pt x="267" y="300"/>
                  </a:cubicBezTo>
                  <a:cubicBezTo>
                    <a:pt x="251" y="284"/>
                    <a:pt x="242" y="275"/>
                    <a:pt x="238" y="275"/>
                  </a:cubicBezTo>
                  <a:cubicBezTo>
                    <a:pt x="234" y="275"/>
                    <a:pt x="234" y="284"/>
                    <a:pt x="234" y="300"/>
                  </a:cubicBezTo>
                  <a:cubicBezTo>
                    <a:pt x="217" y="284"/>
                    <a:pt x="201" y="275"/>
                    <a:pt x="188" y="275"/>
                  </a:cubicBez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cubicBezTo>
                    <a:pt x="601" y="734"/>
                    <a:pt x="601" y="767"/>
                    <a:pt x="601" y="801"/>
                  </a:cubicBezTo>
                  <a:cubicBezTo>
                    <a:pt x="601" y="801"/>
                    <a:pt x="601" y="834"/>
                    <a:pt x="601" y="867"/>
                  </a:cubicBezTo>
                  <a:cubicBezTo>
                    <a:pt x="601" y="867"/>
                    <a:pt x="567" y="901"/>
                    <a:pt x="567" y="901"/>
                  </a:cubicBezTo>
                  <a:lnTo>
                    <a:pt x="534" y="901"/>
                  </a:lnTo>
                  <a:lnTo>
                    <a:pt x="534" y="834"/>
                  </a:lnTo>
                  <a:lnTo>
                    <a:pt x="534" y="734"/>
                  </a:ln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7" y="667"/>
                  </a:cubicBezTo>
                  <a:close/>
                  <a:moveTo>
                    <a:pt x="567" y="500"/>
                  </a:moveTo>
                  <a:cubicBezTo>
                    <a:pt x="567" y="534"/>
                    <a:pt x="534" y="534"/>
                    <a:pt x="534" y="567"/>
                  </a:cubicBezTo>
                  <a:cubicBezTo>
                    <a:pt x="501" y="601"/>
                    <a:pt x="501" y="601"/>
                    <a:pt x="467" y="634"/>
                  </a:cubicBezTo>
                  <a:cubicBezTo>
                    <a:pt x="467" y="667"/>
                    <a:pt x="467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cubicBezTo>
                    <a:pt x="434" y="834"/>
                    <a:pt x="434" y="867"/>
                    <a:pt x="434" y="901"/>
                  </a:cubicBezTo>
                  <a:cubicBezTo>
                    <a:pt x="434" y="934"/>
                    <a:pt x="434" y="967"/>
                    <a:pt x="434" y="967"/>
                  </a:cubicBezTo>
                  <a:cubicBezTo>
                    <a:pt x="467" y="1001"/>
                    <a:pt x="467" y="1001"/>
                    <a:pt x="467" y="1034"/>
                  </a:cubicBezTo>
                  <a:lnTo>
                    <a:pt x="567" y="1034"/>
                  </a:lnTo>
                  <a:cubicBezTo>
                    <a:pt x="601" y="1034"/>
                    <a:pt x="634" y="1001"/>
                    <a:pt x="634" y="967"/>
                  </a:cubicBezTo>
                  <a:cubicBezTo>
                    <a:pt x="668" y="967"/>
                    <a:pt x="668" y="934"/>
                    <a:pt x="701" y="901"/>
                  </a:cubicBezTo>
                  <a:cubicBezTo>
                    <a:pt x="701" y="867"/>
                    <a:pt x="701" y="867"/>
                    <a:pt x="734" y="834"/>
                  </a:cubicBezTo>
                  <a:cubicBezTo>
                    <a:pt x="734" y="801"/>
                    <a:pt x="734" y="767"/>
                    <a:pt x="734" y="734"/>
                  </a:cubicBezTo>
                  <a:cubicBezTo>
                    <a:pt x="734" y="701"/>
                    <a:pt x="734" y="667"/>
                    <a:pt x="734" y="634"/>
                  </a:cubicBezTo>
                  <a:cubicBezTo>
                    <a:pt x="734" y="601"/>
                    <a:pt x="734" y="567"/>
                    <a:pt x="734" y="567"/>
                  </a:cubicBezTo>
                  <a:cubicBezTo>
                    <a:pt x="701" y="534"/>
                    <a:pt x="701" y="534"/>
                    <a:pt x="701" y="500"/>
                  </a:cubicBezTo>
                  <a:close/>
                  <a:moveTo>
                    <a:pt x="634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100" y="1301"/>
                  </a:lnTo>
                  <a:lnTo>
                    <a:pt x="100" y="1301"/>
                  </a:lnTo>
                  <a:lnTo>
                    <a:pt x="167" y="1234"/>
                  </a:lnTo>
                  <a:cubicBezTo>
                    <a:pt x="167" y="1234"/>
                    <a:pt x="167" y="1201"/>
                    <a:pt x="167" y="1201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4038900" y="1596575"/>
              <a:ext cx="29200" cy="43400"/>
            </a:xfrm>
            <a:custGeom>
              <a:rect b="b" l="l" r="r" t="t"/>
              <a:pathLst>
                <a:path extrusionOk="0" h="1736" w="1168">
                  <a:moveTo>
                    <a:pt x="1168" y="1"/>
                  </a:moveTo>
                  <a:cubicBezTo>
                    <a:pt x="701" y="334"/>
                    <a:pt x="300" y="768"/>
                    <a:pt x="0" y="1268"/>
                  </a:cubicBezTo>
                  <a:lnTo>
                    <a:pt x="300" y="1735"/>
                  </a:lnTo>
                  <a:cubicBezTo>
                    <a:pt x="534" y="1369"/>
                    <a:pt x="801" y="1035"/>
                    <a:pt x="1168" y="801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7"/>
            <p:cNvSpPr/>
            <p:nvPr/>
          </p:nvSpPr>
          <p:spPr>
            <a:xfrm>
              <a:off x="4018050" y="1591625"/>
              <a:ext cx="100075" cy="163375"/>
            </a:xfrm>
            <a:custGeom>
              <a:rect b="b" l="l" r="r" t="t"/>
              <a:pathLst>
                <a:path extrusionOk="0" h="6535" w="4003">
                  <a:moveTo>
                    <a:pt x="2654" y="1"/>
                  </a:moveTo>
                  <a:cubicBezTo>
                    <a:pt x="2431" y="1"/>
                    <a:pt x="2206" y="69"/>
                    <a:pt x="2002" y="199"/>
                  </a:cubicBezTo>
                  <a:lnTo>
                    <a:pt x="2002" y="999"/>
                  </a:lnTo>
                  <a:cubicBezTo>
                    <a:pt x="2157" y="902"/>
                    <a:pt x="2335" y="850"/>
                    <a:pt x="2509" y="850"/>
                  </a:cubicBezTo>
                  <a:cubicBezTo>
                    <a:pt x="2634" y="850"/>
                    <a:pt x="2757" y="877"/>
                    <a:pt x="2869" y="933"/>
                  </a:cubicBezTo>
                  <a:cubicBezTo>
                    <a:pt x="3169" y="1133"/>
                    <a:pt x="3369" y="1433"/>
                    <a:pt x="3403" y="1767"/>
                  </a:cubicBezTo>
                  <a:cubicBezTo>
                    <a:pt x="3469" y="2000"/>
                    <a:pt x="3469" y="2200"/>
                    <a:pt x="3469" y="2434"/>
                  </a:cubicBezTo>
                  <a:cubicBezTo>
                    <a:pt x="3469" y="2667"/>
                    <a:pt x="3469" y="2934"/>
                    <a:pt x="3403" y="3168"/>
                  </a:cubicBezTo>
                  <a:cubicBezTo>
                    <a:pt x="3302" y="3668"/>
                    <a:pt x="3136" y="4168"/>
                    <a:pt x="2869" y="4602"/>
                  </a:cubicBezTo>
                  <a:cubicBezTo>
                    <a:pt x="2669" y="5002"/>
                    <a:pt x="2368" y="5303"/>
                    <a:pt x="2002" y="5536"/>
                  </a:cubicBezTo>
                  <a:cubicBezTo>
                    <a:pt x="1866" y="5633"/>
                    <a:pt x="1696" y="5685"/>
                    <a:pt x="1518" y="5685"/>
                  </a:cubicBezTo>
                  <a:cubicBezTo>
                    <a:pt x="1391" y="5685"/>
                    <a:pt x="1260" y="5658"/>
                    <a:pt x="1134" y="5603"/>
                  </a:cubicBezTo>
                  <a:cubicBezTo>
                    <a:pt x="867" y="5403"/>
                    <a:pt x="667" y="5102"/>
                    <a:pt x="601" y="4769"/>
                  </a:cubicBezTo>
                  <a:cubicBezTo>
                    <a:pt x="567" y="4569"/>
                    <a:pt x="534" y="4335"/>
                    <a:pt x="534" y="4135"/>
                  </a:cubicBezTo>
                  <a:cubicBezTo>
                    <a:pt x="534" y="3868"/>
                    <a:pt x="567" y="3635"/>
                    <a:pt x="601" y="3368"/>
                  </a:cubicBezTo>
                  <a:cubicBezTo>
                    <a:pt x="701" y="2867"/>
                    <a:pt x="867" y="2400"/>
                    <a:pt x="1134" y="1933"/>
                  </a:cubicBezTo>
                  <a:lnTo>
                    <a:pt x="834" y="1466"/>
                  </a:lnTo>
                  <a:cubicBezTo>
                    <a:pt x="467" y="2067"/>
                    <a:pt x="234" y="2734"/>
                    <a:pt x="100" y="3401"/>
                  </a:cubicBezTo>
                  <a:cubicBezTo>
                    <a:pt x="33" y="3735"/>
                    <a:pt x="0" y="4068"/>
                    <a:pt x="0" y="4435"/>
                  </a:cubicBezTo>
                  <a:cubicBezTo>
                    <a:pt x="0" y="4702"/>
                    <a:pt x="33" y="5002"/>
                    <a:pt x="100" y="5303"/>
                  </a:cubicBezTo>
                  <a:cubicBezTo>
                    <a:pt x="167" y="5770"/>
                    <a:pt x="434" y="6170"/>
                    <a:pt x="834" y="6403"/>
                  </a:cubicBezTo>
                  <a:cubicBezTo>
                    <a:pt x="996" y="6492"/>
                    <a:pt x="1178" y="6535"/>
                    <a:pt x="1360" y="6535"/>
                  </a:cubicBezTo>
                  <a:cubicBezTo>
                    <a:pt x="1588" y="6535"/>
                    <a:pt x="1816" y="6467"/>
                    <a:pt x="2002" y="6337"/>
                  </a:cubicBezTo>
                  <a:cubicBezTo>
                    <a:pt x="2502" y="6003"/>
                    <a:pt x="2902" y="5603"/>
                    <a:pt x="3169" y="5069"/>
                  </a:cubicBezTo>
                  <a:cubicBezTo>
                    <a:pt x="3503" y="4469"/>
                    <a:pt x="3769" y="3835"/>
                    <a:pt x="3903" y="3134"/>
                  </a:cubicBezTo>
                  <a:cubicBezTo>
                    <a:pt x="3936" y="2801"/>
                    <a:pt x="3970" y="2467"/>
                    <a:pt x="3970" y="2134"/>
                  </a:cubicBezTo>
                  <a:cubicBezTo>
                    <a:pt x="4003" y="1833"/>
                    <a:pt x="3970" y="1533"/>
                    <a:pt x="3903" y="1233"/>
                  </a:cubicBezTo>
                  <a:cubicBezTo>
                    <a:pt x="3836" y="766"/>
                    <a:pt x="3569" y="366"/>
                    <a:pt x="3169" y="132"/>
                  </a:cubicBezTo>
                  <a:cubicBezTo>
                    <a:pt x="3007" y="44"/>
                    <a:pt x="2831" y="1"/>
                    <a:pt x="265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4181500" y="1432500"/>
              <a:ext cx="253525" cy="161400"/>
            </a:xfrm>
            <a:custGeom>
              <a:rect b="b" l="l" r="r" t="t"/>
              <a:pathLst>
                <a:path extrusionOk="0" h="6456" w="10141">
                  <a:moveTo>
                    <a:pt x="9903" y="0"/>
                  </a:moveTo>
                  <a:cubicBezTo>
                    <a:pt x="9843" y="0"/>
                    <a:pt x="9777" y="19"/>
                    <a:pt x="9707" y="59"/>
                  </a:cubicBezTo>
                  <a:lnTo>
                    <a:pt x="434" y="5430"/>
                  </a:lnTo>
                  <a:cubicBezTo>
                    <a:pt x="167" y="5563"/>
                    <a:pt x="0" y="5863"/>
                    <a:pt x="0" y="6164"/>
                  </a:cubicBezTo>
                  <a:cubicBezTo>
                    <a:pt x="0" y="6351"/>
                    <a:pt x="82" y="6456"/>
                    <a:pt x="223" y="6456"/>
                  </a:cubicBezTo>
                  <a:cubicBezTo>
                    <a:pt x="283" y="6456"/>
                    <a:pt x="354" y="6437"/>
                    <a:pt x="434" y="6397"/>
                  </a:cubicBezTo>
                  <a:lnTo>
                    <a:pt x="9707" y="1060"/>
                  </a:lnTo>
                  <a:cubicBezTo>
                    <a:pt x="9941" y="893"/>
                    <a:pt x="10107" y="593"/>
                    <a:pt x="10141" y="293"/>
                  </a:cubicBezTo>
                  <a:cubicBezTo>
                    <a:pt x="10141" y="106"/>
                    <a:pt x="10042" y="0"/>
                    <a:pt x="99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4181500" y="1384125"/>
              <a:ext cx="422825" cy="259000"/>
            </a:xfrm>
            <a:custGeom>
              <a:rect b="b" l="l" r="r" t="t"/>
              <a:pathLst>
                <a:path extrusionOk="0" h="10360" w="16913">
                  <a:moveTo>
                    <a:pt x="16674" y="1"/>
                  </a:moveTo>
                  <a:cubicBezTo>
                    <a:pt x="16615" y="1"/>
                    <a:pt x="16548" y="20"/>
                    <a:pt x="16479" y="60"/>
                  </a:cubicBezTo>
                  <a:lnTo>
                    <a:pt x="434" y="9333"/>
                  </a:lnTo>
                  <a:cubicBezTo>
                    <a:pt x="167" y="9466"/>
                    <a:pt x="0" y="9766"/>
                    <a:pt x="0" y="10067"/>
                  </a:cubicBezTo>
                  <a:cubicBezTo>
                    <a:pt x="0" y="10254"/>
                    <a:pt x="82" y="10359"/>
                    <a:pt x="223" y="10359"/>
                  </a:cubicBezTo>
                  <a:cubicBezTo>
                    <a:pt x="283" y="10359"/>
                    <a:pt x="354" y="10340"/>
                    <a:pt x="434" y="10300"/>
                  </a:cubicBezTo>
                  <a:lnTo>
                    <a:pt x="16479" y="1027"/>
                  </a:lnTo>
                  <a:cubicBezTo>
                    <a:pt x="16712" y="893"/>
                    <a:pt x="16912" y="593"/>
                    <a:pt x="16912" y="293"/>
                  </a:cubicBezTo>
                  <a:cubicBezTo>
                    <a:pt x="16912" y="106"/>
                    <a:pt x="16814" y="1"/>
                    <a:pt x="166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7"/>
            <p:cNvSpPr/>
            <p:nvPr/>
          </p:nvSpPr>
          <p:spPr>
            <a:xfrm>
              <a:off x="3214125" y="2275600"/>
              <a:ext cx="185175" cy="121375"/>
            </a:xfrm>
            <a:custGeom>
              <a:rect b="b" l="l" r="r" t="t"/>
              <a:pathLst>
                <a:path extrusionOk="0" h="4855" w="7407">
                  <a:moveTo>
                    <a:pt x="7157" y="1"/>
                  </a:moveTo>
                  <a:cubicBezTo>
                    <a:pt x="7092" y="1"/>
                    <a:pt x="7019" y="20"/>
                    <a:pt x="6939" y="59"/>
                  </a:cubicBezTo>
                  <a:lnTo>
                    <a:pt x="468" y="3795"/>
                  </a:lnTo>
                  <a:cubicBezTo>
                    <a:pt x="201" y="3962"/>
                    <a:pt x="34" y="4262"/>
                    <a:pt x="1" y="4563"/>
                  </a:cubicBezTo>
                  <a:cubicBezTo>
                    <a:pt x="1" y="4750"/>
                    <a:pt x="99" y="4855"/>
                    <a:pt x="250" y="4855"/>
                  </a:cubicBezTo>
                  <a:cubicBezTo>
                    <a:pt x="314" y="4855"/>
                    <a:pt x="388" y="4836"/>
                    <a:pt x="468" y="4796"/>
                  </a:cubicBezTo>
                  <a:lnTo>
                    <a:pt x="6939" y="1027"/>
                  </a:lnTo>
                  <a:cubicBezTo>
                    <a:pt x="7206" y="860"/>
                    <a:pt x="7373" y="593"/>
                    <a:pt x="7406" y="293"/>
                  </a:cubicBezTo>
                  <a:cubicBezTo>
                    <a:pt x="7406" y="106"/>
                    <a:pt x="7308" y="1"/>
                    <a:pt x="71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7"/>
            <p:cNvSpPr/>
            <p:nvPr/>
          </p:nvSpPr>
          <p:spPr>
            <a:xfrm>
              <a:off x="3136575" y="1546550"/>
              <a:ext cx="1609500" cy="2190750"/>
            </a:xfrm>
            <a:custGeom>
              <a:rect b="b" l="l" r="r" t="t"/>
              <a:pathLst>
                <a:path extrusionOk="0" h="87630" w="64380">
                  <a:moveTo>
                    <a:pt x="63946" y="534"/>
                  </a:moveTo>
                  <a:lnTo>
                    <a:pt x="63946" y="50136"/>
                  </a:lnTo>
                  <a:cubicBezTo>
                    <a:pt x="63946" y="50303"/>
                    <a:pt x="63846" y="50470"/>
                    <a:pt x="63713" y="50570"/>
                  </a:cubicBezTo>
                  <a:lnTo>
                    <a:pt x="434" y="87096"/>
                  </a:lnTo>
                  <a:lnTo>
                    <a:pt x="434" y="37461"/>
                  </a:lnTo>
                  <a:cubicBezTo>
                    <a:pt x="434" y="37294"/>
                    <a:pt x="534" y="37160"/>
                    <a:pt x="668" y="37060"/>
                  </a:cubicBezTo>
                  <a:lnTo>
                    <a:pt x="1468" y="36593"/>
                  </a:lnTo>
                  <a:cubicBezTo>
                    <a:pt x="1869" y="36360"/>
                    <a:pt x="2102" y="35926"/>
                    <a:pt x="2135" y="35459"/>
                  </a:cubicBezTo>
                  <a:lnTo>
                    <a:pt x="2135" y="32590"/>
                  </a:lnTo>
                  <a:cubicBezTo>
                    <a:pt x="2135" y="32424"/>
                    <a:pt x="2236" y="32290"/>
                    <a:pt x="2369" y="32190"/>
                  </a:cubicBezTo>
                  <a:lnTo>
                    <a:pt x="11442" y="26920"/>
                  </a:lnTo>
                  <a:lnTo>
                    <a:pt x="11442" y="29622"/>
                  </a:lnTo>
                  <a:cubicBezTo>
                    <a:pt x="11409" y="29989"/>
                    <a:pt x="11709" y="30322"/>
                    <a:pt x="12109" y="30356"/>
                  </a:cubicBezTo>
                  <a:cubicBezTo>
                    <a:pt x="12276" y="30356"/>
                    <a:pt x="12409" y="30289"/>
                    <a:pt x="12543" y="30222"/>
                  </a:cubicBezTo>
                  <a:lnTo>
                    <a:pt x="63946" y="534"/>
                  </a:lnTo>
                  <a:close/>
                  <a:moveTo>
                    <a:pt x="64113" y="0"/>
                  </a:moveTo>
                  <a:cubicBezTo>
                    <a:pt x="64046" y="0"/>
                    <a:pt x="63980" y="34"/>
                    <a:pt x="63913" y="67"/>
                  </a:cubicBezTo>
                  <a:lnTo>
                    <a:pt x="12309" y="29855"/>
                  </a:lnTo>
                  <a:cubicBezTo>
                    <a:pt x="12243" y="29889"/>
                    <a:pt x="12176" y="29922"/>
                    <a:pt x="12109" y="29922"/>
                  </a:cubicBezTo>
                  <a:cubicBezTo>
                    <a:pt x="11976" y="29922"/>
                    <a:pt x="11876" y="29788"/>
                    <a:pt x="11876" y="29588"/>
                  </a:cubicBezTo>
                  <a:lnTo>
                    <a:pt x="11876" y="26720"/>
                  </a:lnTo>
                  <a:cubicBezTo>
                    <a:pt x="11876" y="26519"/>
                    <a:pt x="11776" y="26419"/>
                    <a:pt x="11609" y="26419"/>
                  </a:cubicBezTo>
                  <a:cubicBezTo>
                    <a:pt x="11542" y="26419"/>
                    <a:pt x="11475" y="26419"/>
                    <a:pt x="11409" y="26486"/>
                  </a:cubicBezTo>
                  <a:lnTo>
                    <a:pt x="2169" y="31823"/>
                  </a:lnTo>
                  <a:cubicBezTo>
                    <a:pt x="1902" y="31990"/>
                    <a:pt x="1735" y="32290"/>
                    <a:pt x="1702" y="32590"/>
                  </a:cubicBezTo>
                  <a:lnTo>
                    <a:pt x="1702" y="35459"/>
                  </a:lnTo>
                  <a:cubicBezTo>
                    <a:pt x="1668" y="35793"/>
                    <a:pt x="1502" y="36060"/>
                    <a:pt x="1235" y="36260"/>
                  </a:cubicBezTo>
                  <a:lnTo>
                    <a:pt x="468" y="36693"/>
                  </a:lnTo>
                  <a:cubicBezTo>
                    <a:pt x="201" y="36894"/>
                    <a:pt x="34" y="37160"/>
                    <a:pt x="1" y="37494"/>
                  </a:cubicBezTo>
                  <a:lnTo>
                    <a:pt x="1" y="87296"/>
                  </a:lnTo>
                  <a:cubicBezTo>
                    <a:pt x="1" y="87496"/>
                    <a:pt x="101" y="87630"/>
                    <a:pt x="267" y="87630"/>
                  </a:cubicBezTo>
                  <a:cubicBezTo>
                    <a:pt x="334" y="87630"/>
                    <a:pt x="401" y="87597"/>
                    <a:pt x="468" y="87563"/>
                  </a:cubicBezTo>
                  <a:lnTo>
                    <a:pt x="63913" y="50904"/>
                  </a:lnTo>
                  <a:cubicBezTo>
                    <a:pt x="64180" y="50737"/>
                    <a:pt x="64347" y="50470"/>
                    <a:pt x="64380" y="50136"/>
                  </a:cubicBezTo>
                  <a:lnTo>
                    <a:pt x="64380" y="334"/>
                  </a:lnTo>
                  <a:cubicBezTo>
                    <a:pt x="64380" y="134"/>
                    <a:pt x="64280" y="0"/>
                    <a:pt x="6411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3226650" y="2378125"/>
              <a:ext cx="160125" cy="160000"/>
            </a:xfrm>
            <a:custGeom>
              <a:rect b="b" l="l" r="r" t="t"/>
              <a:pathLst>
                <a:path extrusionOk="0" h="6400" w="6405">
                  <a:moveTo>
                    <a:pt x="5938" y="428"/>
                  </a:moveTo>
                  <a:cubicBezTo>
                    <a:pt x="5971" y="462"/>
                    <a:pt x="5971" y="495"/>
                    <a:pt x="5971" y="562"/>
                  </a:cubicBezTo>
                  <a:lnTo>
                    <a:pt x="5971" y="2430"/>
                  </a:lnTo>
                  <a:cubicBezTo>
                    <a:pt x="5938" y="2663"/>
                    <a:pt x="5804" y="2897"/>
                    <a:pt x="5604" y="3030"/>
                  </a:cubicBezTo>
                  <a:lnTo>
                    <a:pt x="601" y="5932"/>
                  </a:lnTo>
                  <a:cubicBezTo>
                    <a:pt x="567" y="5966"/>
                    <a:pt x="501" y="5966"/>
                    <a:pt x="467" y="5966"/>
                  </a:cubicBezTo>
                  <a:cubicBezTo>
                    <a:pt x="434" y="5932"/>
                    <a:pt x="434" y="5899"/>
                    <a:pt x="434" y="5865"/>
                  </a:cubicBezTo>
                  <a:lnTo>
                    <a:pt x="434" y="3964"/>
                  </a:lnTo>
                  <a:cubicBezTo>
                    <a:pt x="467" y="3731"/>
                    <a:pt x="601" y="3497"/>
                    <a:pt x="801" y="3364"/>
                  </a:cubicBezTo>
                  <a:lnTo>
                    <a:pt x="5838" y="462"/>
                  </a:lnTo>
                  <a:cubicBezTo>
                    <a:pt x="5838" y="428"/>
                    <a:pt x="5904" y="428"/>
                    <a:pt x="5938" y="428"/>
                  </a:cubicBezTo>
                  <a:close/>
                  <a:moveTo>
                    <a:pt x="5916" y="1"/>
                  </a:moveTo>
                  <a:cubicBezTo>
                    <a:pt x="5809" y="1"/>
                    <a:pt x="5701" y="37"/>
                    <a:pt x="5604" y="95"/>
                  </a:cubicBezTo>
                  <a:lnTo>
                    <a:pt x="601" y="2997"/>
                  </a:lnTo>
                  <a:cubicBezTo>
                    <a:pt x="267" y="3230"/>
                    <a:pt x="34" y="3564"/>
                    <a:pt x="34" y="3964"/>
                  </a:cubicBezTo>
                  <a:lnTo>
                    <a:pt x="34" y="5865"/>
                  </a:lnTo>
                  <a:cubicBezTo>
                    <a:pt x="0" y="6032"/>
                    <a:pt x="100" y="6232"/>
                    <a:pt x="267" y="6332"/>
                  </a:cubicBezTo>
                  <a:cubicBezTo>
                    <a:pt x="334" y="6366"/>
                    <a:pt x="400" y="6399"/>
                    <a:pt x="501" y="6399"/>
                  </a:cubicBezTo>
                  <a:cubicBezTo>
                    <a:pt x="601" y="6399"/>
                    <a:pt x="701" y="6366"/>
                    <a:pt x="801" y="6299"/>
                  </a:cubicBezTo>
                  <a:lnTo>
                    <a:pt x="5838" y="3397"/>
                  </a:lnTo>
                  <a:cubicBezTo>
                    <a:pt x="6138" y="3164"/>
                    <a:pt x="6371" y="2797"/>
                    <a:pt x="6371" y="2430"/>
                  </a:cubicBezTo>
                  <a:lnTo>
                    <a:pt x="6371" y="528"/>
                  </a:lnTo>
                  <a:cubicBezTo>
                    <a:pt x="6405" y="328"/>
                    <a:pt x="6305" y="161"/>
                    <a:pt x="6138" y="61"/>
                  </a:cubicBezTo>
                  <a:cubicBezTo>
                    <a:pt x="6068" y="19"/>
                    <a:pt x="5992" y="1"/>
                    <a:pt x="59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7"/>
            <p:cNvSpPr/>
            <p:nvPr/>
          </p:nvSpPr>
          <p:spPr>
            <a:xfrm>
              <a:off x="3246650" y="2433200"/>
              <a:ext cx="96775" cy="66050"/>
            </a:xfrm>
            <a:custGeom>
              <a:rect b="b" l="l" r="r" t="t"/>
              <a:pathLst>
                <a:path extrusionOk="0" h="2642" w="3871">
                  <a:moveTo>
                    <a:pt x="3691" y="1"/>
                  </a:moveTo>
                  <a:cubicBezTo>
                    <a:pt x="3654" y="1"/>
                    <a:pt x="3613" y="9"/>
                    <a:pt x="3570" y="27"/>
                  </a:cubicBezTo>
                  <a:lnTo>
                    <a:pt x="301" y="1928"/>
                  </a:lnTo>
                  <a:cubicBezTo>
                    <a:pt x="134" y="2061"/>
                    <a:pt x="1" y="2228"/>
                    <a:pt x="1" y="2428"/>
                  </a:cubicBezTo>
                  <a:cubicBezTo>
                    <a:pt x="1" y="2566"/>
                    <a:pt x="64" y="2641"/>
                    <a:pt x="159" y="2641"/>
                  </a:cubicBezTo>
                  <a:cubicBezTo>
                    <a:pt x="201" y="2641"/>
                    <a:pt x="249" y="2626"/>
                    <a:pt x="301" y="2595"/>
                  </a:cubicBezTo>
                  <a:lnTo>
                    <a:pt x="3570" y="694"/>
                  </a:lnTo>
                  <a:cubicBezTo>
                    <a:pt x="3770" y="594"/>
                    <a:pt x="3870" y="393"/>
                    <a:pt x="3870" y="193"/>
                  </a:cubicBezTo>
                  <a:cubicBezTo>
                    <a:pt x="3870" y="70"/>
                    <a:pt x="3797" y="1"/>
                    <a:pt x="36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3355075" y="2416350"/>
              <a:ext cx="14200" cy="20025"/>
            </a:xfrm>
            <a:custGeom>
              <a:rect b="b" l="l" r="r" t="t"/>
              <a:pathLst>
                <a:path extrusionOk="0" h="801" w="568">
                  <a:moveTo>
                    <a:pt x="567" y="0"/>
                  </a:moveTo>
                  <a:lnTo>
                    <a:pt x="34" y="334"/>
                  </a:lnTo>
                  <a:cubicBezTo>
                    <a:pt x="0" y="334"/>
                    <a:pt x="0" y="367"/>
                    <a:pt x="0" y="400"/>
                  </a:cubicBezTo>
                  <a:lnTo>
                    <a:pt x="267" y="801"/>
                  </a:lnTo>
                  <a:cubicBezTo>
                    <a:pt x="267" y="801"/>
                    <a:pt x="300" y="801"/>
                    <a:pt x="300" y="767"/>
                  </a:cubicBezTo>
                  <a:lnTo>
                    <a:pt x="567" y="67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3210800" y="2994475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619" y="0"/>
                  </a:moveTo>
                  <a:cubicBezTo>
                    <a:pt x="565" y="0"/>
                    <a:pt x="502" y="19"/>
                    <a:pt x="434" y="58"/>
                  </a:cubicBezTo>
                  <a:cubicBezTo>
                    <a:pt x="167" y="225"/>
                    <a:pt x="34" y="525"/>
                    <a:pt x="0" y="826"/>
                  </a:cubicBezTo>
                  <a:cubicBezTo>
                    <a:pt x="0" y="1013"/>
                    <a:pt x="99" y="1118"/>
                    <a:pt x="238" y="1118"/>
                  </a:cubicBezTo>
                  <a:cubicBezTo>
                    <a:pt x="298" y="1118"/>
                    <a:pt x="364" y="1099"/>
                    <a:pt x="434" y="1059"/>
                  </a:cubicBezTo>
                  <a:cubicBezTo>
                    <a:pt x="668" y="892"/>
                    <a:pt x="834" y="625"/>
                    <a:pt x="834" y="325"/>
                  </a:cubicBezTo>
                  <a:cubicBezTo>
                    <a:pt x="834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3295850" y="2896875"/>
              <a:ext cx="21725" cy="27975"/>
            </a:xfrm>
            <a:custGeom>
              <a:rect b="b" l="l" r="r" t="t"/>
              <a:pathLst>
                <a:path extrusionOk="0" h="1119" w="869">
                  <a:moveTo>
                    <a:pt x="630" y="1"/>
                  </a:moveTo>
                  <a:cubicBezTo>
                    <a:pt x="571" y="1"/>
                    <a:pt x="504" y="20"/>
                    <a:pt x="434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28" y="1118"/>
                  </a:cubicBezTo>
                  <a:cubicBezTo>
                    <a:pt x="287" y="1118"/>
                    <a:pt x="357" y="1099"/>
                    <a:pt x="434" y="1060"/>
                  </a:cubicBezTo>
                  <a:cubicBezTo>
                    <a:pt x="668" y="893"/>
                    <a:pt x="835" y="593"/>
                    <a:pt x="868" y="293"/>
                  </a:cubicBezTo>
                  <a:cubicBezTo>
                    <a:pt x="868" y="106"/>
                    <a:pt x="770" y="1"/>
                    <a:pt x="6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3380075" y="28477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619" y="0"/>
                  </a:moveTo>
                  <a:cubicBezTo>
                    <a:pt x="565" y="0"/>
                    <a:pt x="503" y="19"/>
                    <a:pt x="435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99" y="1118"/>
                    <a:pt x="239" y="1118"/>
                  </a:cubicBezTo>
                  <a:cubicBezTo>
                    <a:pt x="298" y="1118"/>
                    <a:pt x="365" y="1099"/>
                    <a:pt x="435" y="1059"/>
                  </a:cubicBezTo>
                  <a:cubicBezTo>
                    <a:pt x="668" y="892"/>
                    <a:pt x="835" y="626"/>
                    <a:pt x="835" y="325"/>
                  </a:cubicBezTo>
                  <a:cubicBezTo>
                    <a:pt x="835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3465150" y="282032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592" y="0"/>
                  </a:moveTo>
                  <a:cubicBezTo>
                    <a:pt x="536" y="0"/>
                    <a:pt x="472" y="17"/>
                    <a:pt x="401" y="53"/>
                  </a:cubicBezTo>
                  <a:cubicBezTo>
                    <a:pt x="167" y="219"/>
                    <a:pt x="0" y="520"/>
                    <a:pt x="0" y="820"/>
                  </a:cubicBezTo>
                  <a:cubicBezTo>
                    <a:pt x="0" y="1006"/>
                    <a:pt x="81" y="1127"/>
                    <a:pt x="209" y="1127"/>
                  </a:cubicBezTo>
                  <a:cubicBezTo>
                    <a:pt x="265" y="1127"/>
                    <a:pt x="330" y="1104"/>
                    <a:pt x="401" y="1053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3550200" y="27326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597" y="0"/>
                  </a:moveTo>
                  <a:cubicBezTo>
                    <a:pt x="537" y="0"/>
                    <a:pt x="471" y="19"/>
                    <a:pt x="401" y="59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35" y="893"/>
                    <a:pt x="801" y="593"/>
                    <a:pt x="835" y="293"/>
                  </a:cubicBezTo>
                  <a:cubicBezTo>
                    <a:pt x="835" y="105"/>
                    <a:pt x="736" y="0"/>
                    <a:pt x="59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3634425" y="27010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06" y="0"/>
                  </a:moveTo>
                  <a:cubicBezTo>
                    <a:pt x="555" y="0"/>
                    <a:pt x="497" y="17"/>
                    <a:pt x="434" y="53"/>
                  </a:cubicBezTo>
                  <a:cubicBezTo>
                    <a:pt x="168" y="219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3"/>
                  </a:cubicBezTo>
                  <a:cubicBezTo>
                    <a:pt x="668" y="886"/>
                    <a:pt x="835" y="620"/>
                    <a:pt x="835" y="319"/>
                  </a:cubicBezTo>
                  <a:cubicBezTo>
                    <a:pt x="835" y="124"/>
                    <a:pt x="745" y="0"/>
                    <a:pt x="6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371950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599" y="0"/>
                  </a:moveTo>
                  <a:cubicBezTo>
                    <a:pt x="539" y="0"/>
                    <a:pt x="471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908"/>
                    <a:pt x="834" y="607"/>
                    <a:pt x="834" y="307"/>
                  </a:cubicBezTo>
                  <a:cubicBezTo>
                    <a:pt x="834" y="121"/>
                    <a:pt x="737" y="0"/>
                    <a:pt x="59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3803725" y="2579150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623" y="1"/>
                  </a:moveTo>
                  <a:cubicBezTo>
                    <a:pt x="567" y="1"/>
                    <a:pt x="504" y="20"/>
                    <a:pt x="434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28" y="1118"/>
                  </a:cubicBezTo>
                  <a:cubicBezTo>
                    <a:pt x="287" y="1118"/>
                    <a:pt x="356" y="1099"/>
                    <a:pt x="434" y="1060"/>
                  </a:cubicBezTo>
                  <a:cubicBezTo>
                    <a:pt x="667" y="893"/>
                    <a:pt x="834" y="593"/>
                    <a:pt x="834" y="293"/>
                  </a:cubicBezTo>
                  <a:cubicBezTo>
                    <a:pt x="834" y="106"/>
                    <a:pt x="752" y="1"/>
                    <a:pt x="6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3888775" y="2309825"/>
              <a:ext cx="20875" cy="28325"/>
            </a:xfrm>
            <a:custGeom>
              <a:rect b="b" l="l" r="r" t="t"/>
              <a:pathLst>
                <a:path extrusionOk="0" h="1133" w="835">
                  <a:moveTo>
                    <a:pt x="593" y="0"/>
                  </a:moveTo>
                  <a:cubicBezTo>
                    <a:pt x="534" y="0"/>
                    <a:pt x="469" y="19"/>
                    <a:pt x="401" y="58"/>
                  </a:cubicBezTo>
                  <a:cubicBezTo>
                    <a:pt x="168" y="225"/>
                    <a:pt x="1" y="525"/>
                    <a:pt x="1" y="825"/>
                  </a:cubicBezTo>
                  <a:cubicBezTo>
                    <a:pt x="1" y="1011"/>
                    <a:pt x="82" y="1132"/>
                    <a:pt x="210" y="1132"/>
                  </a:cubicBezTo>
                  <a:cubicBezTo>
                    <a:pt x="266" y="1132"/>
                    <a:pt x="330" y="1109"/>
                    <a:pt x="401" y="1059"/>
                  </a:cubicBezTo>
                  <a:cubicBezTo>
                    <a:pt x="668" y="892"/>
                    <a:pt x="801" y="625"/>
                    <a:pt x="835" y="325"/>
                  </a:cubicBezTo>
                  <a:cubicBezTo>
                    <a:pt x="835" y="112"/>
                    <a:pt x="734" y="0"/>
                    <a:pt x="5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3973000" y="2457025"/>
              <a:ext cx="21725" cy="28200"/>
            </a:xfrm>
            <a:custGeom>
              <a:rect b="b" l="l" r="r" t="t"/>
              <a:pathLst>
                <a:path extrusionOk="0" h="1128" w="869">
                  <a:moveTo>
                    <a:pt x="633" y="1"/>
                  </a:moveTo>
                  <a:cubicBezTo>
                    <a:pt x="573" y="1"/>
                    <a:pt x="505" y="24"/>
                    <a:pt x="434" y="74"/>
                  </a:cubicBezTo>
                  <a:cubicBezTo>
                    <a:pt x="168" y="208"/>
                    <a:pt x="1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875"/>
                    <a:pt x="835" y="608"/>
                    <a:pt x="868" y="308"/>
                  </a:cubicBezTo>
                  <a:cubicBezTo>
                    <a:pt x="868" y="122"/>
                    <a:pt x="771" y="1"/>
                    <a:pt x="6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4058075" y="245702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14" y="1"/>
                  </a:moveTo>
                  <a:cubicBezTo>
                    <a:pt x="553" y="1"/>
                    <a:pt x="481" y="24"/>
                    <a:pt x="401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1"/>
                    <a:pt x="401" y="1075"/>
                  </a:cubicBezTo>
                  <a:cubicBezTo>
                    <a:pt x="667" y="875"/>
                    <a:pt x="801" y="608"/>
                    <a:pt x="834" y="308"/>
                  </a:cubicBezTo>
                  <a:cubicBezTo>
                    <a:pt x="834" y="122"/>
                    <a:pt x="753" y="1"/>
                    <a:pt x="6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4142300" y="245702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34" y="508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4226525" y="2309825"/>
              <a:ext cx="21700" cy="28325"/>
            </a:xfrm>
            <a:custGeom>
              <a:rect b="b" l="l" r="r" t="t"/>
              <a:pathLst>
                <a:path extrusionOk="0" h="1133" w="868">
                  <a:moveTo>
                    <a:pt x="640" y="0"/>
                  </a:moveTo>
                  <a:cubicBezTo>
                    <a:pt x="581" y="0"/>
                    <a:pt x="512" y="19"/>
                    <a:pt x="434" y="58"/>
                  </a:cubicBezTo>
                  <a:cubicBezTo>
                    <a:pt x="201" y="225"/>
                    <a:pt x="34" y="525"/>
                    <a:pt x="0" y="825"/>
                  </a:cubicBezTo>
                  <a:cubicBezTo>
                    <a:pt x="0" y="1011"/>
                    <a:pt x="98" y="1132"/>
                    <a:pt x="235" y="1132"/>
                  </a:cubicBezTo>
                  <a:cubicBezTo>
                    <a:pt x="295" y="1132"/>
                    <a:pt x="363" y="1109"/>
                    <a:pt x="434" y="1059"/>
                  </a:cubicBezTo>
                  <a:cubicBezTo>
                    <a:pt x="701" y="892"/>
                    <a:pt x="834" y="625"/>
                    <a:pt x="868" y="325"/>
                  </a:cubicBezTo>
                  <a:cubicBezTo>
                    <a:pt x="868" y="112"/>
                    <a:pt x="784" y="0"/>
                    <a:pt x="6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4311575" y="2281900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26" y="1"/>
                  </a:moveTo>
                  <a:cubicBezTo>
                    <a:pt x="570" y="1"/>
                    <a:pt x="505" y="24"/>
                    <a:pt x="434" y="74"/>
                  </a:cubicBezTo>
                  <a:cubicBezTo>
                    <a:pt x="168" y="241"/>
                    <a:pt x="34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908"/>
                    <a:pt x="835" y="608"/>
                    <a:pt x="835" y="308"/>
                  </a:cubicBezTo>
                  <a:cubicBezTo>
                    <a:pt x="835" y="122"/>
                    <a:pt x="754" y="1"/>
                    <a:pt x="6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4396650" y="2163175"/>
              <a:ext cx="21700" cy="28200"/>
            </a:xfrm>
            <a:custGeom>
              <a:rect b="b" l="l" r="r" t="t"/>
              <a:pathLst>
                <a:path extrusionOk="0" h="1128" w="868">
                  <a:moveTo>
                    <a:pt x="611" y="1"/>
                  </a:moveTo>
                  <a:cubicBezTo>
                    <a:pt x="557" y="1"/>
                    <a:pt x="496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68" y="320"/>
                  </a:cubicBezTo>
                  <a:cubicBezTo>
                    <a:pt x="868" y="125"/>
                    <a:pt x="760" y="1"/>
                    <a:pt x="6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4480025" y="2163675"/>
              <a:ext cx="23375" cy="28250"/>
            </a:xfrm>
            <a:custGeom>
              <a:rect b="b" l="l" r="r" t="t"/>
              <a:pathLst>
                <a:path extrusionOk="0" h="1130" w="935">
                  <a:moveTo>
                    <a:pt x="645" y="0"/>
                  </a:moveTo>
                  <a:cubicBezTo>
                    <a:pt x="488" y="0"/>
                    <a:pt x="298" y="133"/>
                    <a:pt x="168" y="367"/>
                  </a:cubicBezTo>
                  <a:cubicBezTo>
                    <a:pt x="1" y="667"/>
                    <a:pt x="1" y="1001"/>
                    <a:pt x="168" y="1101"/>
                  </a:cubicBezTo>
                  <a:cubicBezTo>
                    <a:pt x="201" y="1120"/>
                    <a:pt x="237" y="1130"/>
                    <a:pt x="277" y="1130"/>
                  </a:cubicBezTo>
                  <a:cubicBezTo>
                    <a:pt x="436" y="1130"/>
                    <a:pt x="634" y="975"/>
                    <a:pt x="768" y="734"/>
                  </a:cubicBezTo>
                  <a:cubicBezTo>
                    <a:pt x="935" y="433"/>
                    <a:pt x="935" y="133"/>
                    <a:pt x="768" y="33"/>
                  </a:cubicBezTo>
                  <a:cubicBezTo>
                    <a:pt x="731" y="11"/>
                    <a:pt x="689" y="0"/>
                    <a:pt x="64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4564275" y="2163675"/>
              <a:ext cx="24200" cy="28250"/>
            </a:xfrm>
            <a:custGeom>
              <a:rect b="b" l="l" r="r" t="t"/>
              <a:pathLst>
                <a:path extrusionOk="0" h="1130" w="968">
                  <a:moveTo>
                    <a:pt x="677" y="0"/>
                  </a:moveTo>
                  <a:cubicBezTo>
                    <a:pt x="521" y="0"/>
                    <a:pt x="330" y="133"/>
                    <a:pt x="200" y="367"/>
                  </a:cubicBezTo>
                  <a:cubicBezTo>
                    <a:pt x="0" y="667"/>
                    <a:pt x="0" y="1001"/>
                    <a:pt x="167" y="1101"/>
                  </a:cubicBezTo>
                  <a:cubicBezTo>
                    <a:pt x="206" y="1120"/>
                    <a:pt x="248" y="1130"/>
                    <a:pt x="292" y="1130"/>
                  </a:cubicBezTo>
                  <a:cubicBezTo>
                    <a:pt x="468" y="1130"/>
                    <a:pt x="667" y="975"/>
                    <a:pt x="801" y="734"/>
                  </a:cubicBezTo>
                  <a:cubicBezTo>
                    <a:pt x="967" y="433"/>
                    <a:pt x="967" y="100"/>
                    <a:pt x="801" y="33"/>
                  </a:cubicBezTo>
                  <a:cubicBezTo>
                    <a:pt x="764" y="11"/>
                    <a:pt x="722" y="0"/>
                    <a:pt x="67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4650150" y="2114650"/>
              <a:ext cx="21725" cy="27975"/>
            </a:xfrm>
            <a:custGeom>
              <a:rect b="b" l="l" r="r" t="t"/>
              <a:pathLst>
                <a:path extrusionOk="0" h="1119" w="869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3218300" y="2125775"/>
              <a:ext cx="1446050" cy="885175"/>
            </a:xfrm>
            <a:custGeom>
              <a:rect b="b" l="l" r="r" t="t"/>
              <a:pathLst>
                <a:path extrusionOk="0" h="35407" w="57842">
                  <a:moveTo>
                    <a:pt x="57711" y="1"/>
                  </a:moveTo>
                  <a:cubicBezTo>
                    <a:pt x="57698" y="1"/>
                    <a:pt x="57685" y="5"/>
                    <a:pt x="57675" y="15"/>
                  </a:cubicBezTo>
                  <a:lnTo>
                    <a:pt x="54306" y="1983"/>
                  </a:lnTo>
                  <a:lnTo>
                    <a:pt x="47535" y="1983"/>
                  </a:lnTo>
                  <a:cubicBezTo>
                    <a:pt x="47525" y="1973"/>
                    <a:pt x="47518" y="1969"/>
                    <a:pt x="47512" y="1969"/>
                  </a:cubicBezTo>
                  <a:cubicBezTo>
                    <a:pt x="47498" y="1969"/>
                    <a:pt x="47491" y="1993"/>
                    <a:pt x="47468" y="2016"/>
                  </a:cubicBezTo>
                  <a:lnTo>
                    <a:pt x="44099" y="6720"/>
                  </a:lnTo>
                  <a:lnTo>
                    <a:pt x="40730" y="7854"/>
                  </a:lnTo>
                  <a:cubicBezTo>
                    <a:pt x="40730" y="7854"/>
                    <a:pt x="40696" y="7854"/>
                    <a:pt x="40696" y="7887"/>
                  </a:cubicBezTo>
                  <a:lnTo>
                    <a:pt x="37361" y="13691"/>
                  </a:lnTo>
                  <a:lnTo>
                    <a:pt x="30689" y="13691"/>
                  </a:lnTo>
                  <a:lnTo>
                    <a:pt x="27320" y="7854"/>
                  </a:lnTo>
                  <a:cubicBezTo>
                    <a:pt x="27287" y="7820"/>
                    <a:pt x="27253" y="7820"/>
                    <a:pt x="27220" y="7820"/>
                  </a:cubicBezTo>
                  <a:cubicBezTo>
                    <a:pt x="27187" y="7820"/>
                    <a:pt x="27120" y="7854"/>
                    <a:pt x="27120" y="7887"/>
                  </a:cubicBezTo>
                  <a:lnTo>
                    <a:pt x="23751" y="18561"/>
                  </a:lnTo>
                  <a:lnTo>
                    <a:pt x="20415" y="19529"/>
                  </a:lnTo>
                  <a:cubicBezTo>
                    <a:pt x="20415" y="19529"/>
                    <a:pt x="20382" y="19562"/>
                    <a:pt x="20382" y="19562"/>
                  </a:cubicBezTo>
                  <a:lnTo>
                    <a:pt x="17013" y="23465"/>
                  </a:lnTo>
                  <a:lnTo>
                    <a:pt x="13644" y="24699"/>
                  </a:lnTo>
                  <a:lnTo>
                    <a:pt x="13610" y="24732"/>
                  </a:lnTo>
                  <a:lnTo>
                    <a:pt x="10241" y="28235"/>
                  </a:lnTo>
                  <a:lnTo>
                    <a:pt x="6872" y="29336"/>
                  </a:lnTo>
                  <a:lnTo>
                    <a:pt x="3503" y="31270"/>
                  </a:lnTo>
                  <a:lnTo>
                    <a:pt x="3470" y="31304"/>
                  </a:lnTo>
                  <a:lnTo>
                    <a:pt x="34" y="35240"/>
                  </a:lnTo>
                  <a:cubicBezTo>
                    <a:pt x="1" y="35273"/>
                    <a:pt x="1" y="35340"/>
                    <a:pt x="34" y="35373"/>
                  </a:cubicBezTo>
                  <a:cubicBezTo>
                    <a:pt x="67" y="35407"/>
                    <a:pt x="101" y="35407"/>
                    <a:pt x="134" y="35407"/>
                  </a:cubicBezTo>
                  <a:cubicBezTo>
                    <a:pt x="134" y="35407"/>
                    <a:pt x="167" y="35407"/>
                    <a:pt x="201" y="35373"/>
                  </a:cubicBezTo>
                  <a:lnTo>
                    <a:pt x="3603" y="31504"/>
                  </a:lnTo>
                  <a:lnTo>
                    <a:pt x="6939" y="29569"/>
                  </a:lnTo>
                  <a:lnTo>
                    <a:pt x="10341" y="28468"/>
                  </a:lnTo>
                  <a:cubicBezTo>
                    <a:pt x="10341" y="28468"/>
                    <a:pt x="10375" y="28468"/>
                    <a:pt x="10375" y="28435"/>
                  </a:cubicBezTo>
                  <a:lnTo>
                    <a:pt x="13744" y="24933"/>
                  </a:lnTo>
                  <a:lnTo>
                    <a:pt x="17113" y="23698"/>
                  </a:lnTo>
                  <a:lnTo>
                    <a:pt x="17146" y="23665"/>
                  </a:lnTo>
                  <a:lnTo>
                    <a:pt x="20515" y="19762"/>
                  </a:lnTo>
                  <a:lnTo>
                    <a:pt x="23884" y="18795"/>
                  </a:lnTo>
                  <a:cubicBezTo>
                    <a:pt x="23918" y="18795"/>
                    <a:pt x="23951" y="18761"/>
                    <a:pt x="23951" y="18728"/>
                  </a:cubicBezTo>
                  <a:lnTo>
                    <a:pt x="27253" y="8187"/>
                  </a:lnTo>
                  <a:lnTo>
                    <a:pt x="30522" y="13858"/>
                  </a:lnTo>
                  <a:cubicBezTo>
                    <a:pt x="30556" y="13891"/>
                    <a:pt x="30589" y="13891"/>
                    <a:pt x="30622" y="13891"/>
                  </a:cubicBezTo>
                  <a:lnTo>
                    <a:pt x="37394" y="13891"/>
                  </a:lnTo>
                  <a:cubicBezTo>
                    <a:pt x="37427" y="13891"/>
                    <a:pt x="37461" y="13891"/>
                    <a:pt x="37494" y="13858"/>
                  </a:cubicBezTo>
                  <a:lnTo>
                    <a:pt x="40863" y="8020"/>
                  </a:lnTo>
                  <a:lnTo>
                    <a:pt x="44199" y="6886"/>
                  </a:lnTo>
                  <a:cubicBezTo>
                    <a:pt x="44199" y="6886"/>
                    <a:pt x="44232" y="6886"/>
                    <a:pt x="44232" y="6853"/>
                  </a:cubicBezTo>
                  <a:lnTo>
                    <a:pt x="47601" y="2150"/>
                  </a:lnTo>
                  <a:lnTo>
                    <a:pt x="54306" y="2150"/>
                  </a:lnTo>
                  <a:cubicBezTo>
                    <a:pt x="54323" y="2166"/>
                    <a:pt x="54339" y="2175"/>
                    <a:pt x="54352" y="2175"/>
                  </a:cubicBezTo>
                  <a:cubicBezTo>
                    <a:pt x="54364" y="2175"/>
                    <a:pt x="54373" y="2166"/>
                    <a:pt x="54373" y="2150"/>
                  </a:cubicBezTo>
                  <a:lnTo>
                    <a:pt x="57775" y="215"/>
                  </a:lnTo>
                  <a:cubicBezTo>
                    <a:pt x="57809" y="182"/>
                    <a:pt x="57842" y="115"/>
                    <a:pt x="57809" y="48"/>
                  </a:cubicBezTo>
                  <a:cubicBezTo>
                    <a:pt x="57785" y="24"/>
                    <a:pt x="57745" y="1"/>
                    <a:pt x="577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3215800" y="2221525"/>
              <a:ext cx="1452050" cy="841975"/>
            </a:xfrm>
            <a:custGeom>
              <a:rect b="b" l="l" r="r" t="t"/>
              <a:pathLst>
                <a:path extrusionOk="0" h="33679" w="58082">
                  <a:moveTo>
                    <a:pt x="57800" y="1"/>
                  </a:moveTo>
                  <a:cubicBezTo>
                    <a:pt x="57771" y="1"/>
                    <a:pt x="57741" y="7"/>
                    <a:pt x="57708" y="21"/>
                  </a:cubicBezTo>
                  <a:lnTo>
                    <a:pt x="134" y="33278"/>
                  </a:lnTo>
                  <a:cubicBezTo>
                    <a:pt x="34" y="33345"/>
                    <a:pt x="1" y="33445"/>
                    <a:pt x="34" y="33545"/>
                  </a:cubicBezTo>
                  <a:cubicBezTo>
                    <a:pt x="67" y="33612"/>
                    <a:pt x="167" y="33645"/>
                    <a:pt x="234" y="33678"/>
                  </a:cubicBezTo>
                  <a:cubicBezTo>
                    <a:pt x="267" y="33645"/>
                    <a:pt x="301" y="33645"/>
                    <a:pt x="334" y="33612"/>
                  </a:cubicBezTo>
                  <a:lnTo>
                    <a:pt x="57909" y="388"/>
                  </a:lnTo>
                  <a:cubicBezTo>
                    <a:pt x="58081" y="244"/>
                    <a:pt x="57981" y="1"/>
                    <a:pt x="57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3210800" y="2945400"/>
              <a:ext cx="20875" cy="28500"/>
            </a:xfrm>
            <a:custGeom>
              <a:rect b="b" l="l" r="r" t="t"/>
              <a:pathLst>
                <a:path extrusionOk="0" h="1140" w="835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3295850" y="2798950"/>
              <a:ext cx="21725" cy="28175"/>
            </a:xfrm>
            <a:custGeom>
              <a:rect b="b" l="l" r="r" t="t"/>
              <a:pathLst>
                <a:path extrusionOk="0" h="1127" w="869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3379250" y="2780875"/>
              <a:ext cx="23375" cy="28175"/>
            </a:xfrm>
            <a:custGeom>
              <a:rect b="b" l="l" r="r" t="t"/>
              <a:pathLst>
                <a:path extrusionOk="0" h="1127" w="935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346515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3550200" y="2652175"/>
              <a:ext cx="20875" cy="28325"/>
            </a:xfrm>
            <a:custGeom>
              <a:rect b="b" l="l" r="r" t="t"/>
              <a:pathLst>
                <a:path extrusionOk="0" h="1133" w="835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3634425" y="26276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3719500" y="2554300"/>
              <a:ext cx="20875" cy="28500"/>
            </a:xfrm>
            <a:custGeom>
              <a:rect b="b" l="l" r="r" t="t"/>
              <a:pathLst>
                <a:path extrusionOk="0" h="1140" w="835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3803725" y="245702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3888775" y="2432375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3973850" y="23590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4058075" y="23590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4142300" y="21631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4226525" y="2260600"/>
              <a:ext cx="21700" cy="27950"/>
            </a:xfrm>
            <a:custGeom>
              <a:rect b="b" l="l" r="r" t="t"/>
              <a:pathLst>
                <a:path extrusionOk="0" h="1118" w="868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4311575" y="21631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4395800" y="2114650"/>
              <a:ext cx="21725" cy="27975"/>
            </a:xfrm>
            <a:custGeom>
              <a:rect b="b" l="l" r="r" t="t"/>
              <a:pathLst>
                <a:path extrusionOk="0" h="1119" w="869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4481700" y="2114650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4565925" y="2065475"/>
              <a:ext cx="21725" cy="27950"/>
            </a:xfrm>
            <a:custGeom>
              <a:rect b="b" l="l" r="r" t="t"/>
              <a:pathLst>
                <a:path extrusionOk="0" h="1118" w="869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4650150" y="2065475"/>
              <a:ext cx="21725" cy="27950"/>
            </a:xfrm>
            <a:custGeom>
              <a:rect b="b" l="l" r="r" t="t"/>
              <a:pathLst>
                <a:path extrusionOk="0" h="1118" w="869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3218300" y="2077775"/>
              <a:ext cx="1446900" cy="884825"/>
            </a:xfrm>
            <a:custGeom>
              <a:rect b="b" l="l" r="r" t="t"/>
              <a:pathLst>
                <a:path extrusionOk="0" h="35393" w="57876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3210800" y="2945400"/>
              <a:ext cx="20875" cy="28500"/>
            </a:xfrm>
            <a:custGeom>
              <a:rect b="b" l="l" r="r" t="t"/>
              <a:pathLst>
                <a:path extrusionOk="0" h="1140" w="835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3295850" y="2798950"/>
              <a:ext cx="21725" cy="28175"/>
            </a:xfrm>
            <a:custGeom>
              <a:rect b="b" l="l" r="r" t="t"/>
              <a:pathLst>
                <a:path extrusionOk="0" h="1127" w="869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3379250" y="2780875"/>
              <a:ext cx="23375" cy="28175"/>
            </a:xfrm>
            <a:custGeom>
              <a:rect b="b" l="l" r="r" t="t"/>
              <a:pathLst>
                <a:path extrusionOk="0" h="1127" w="935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346515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3550200" y="2652175"/>
              <a:ext cx="20875" cy="28325"/>
            </a:xfrm>
            <a:custGeom>
              <a:rect b="b" l="l" r="r" t="t"/>
              <a:pathLst>
                <a:path extrusionOk="0" h="1133" w="835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3634425" y="26276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3719500" y="2554300"/>
              <a:ext cx="20875" cy="28500"/>
            </a:xfrm>
            <a:custGeom>
              <a:rect b="b" l="l" r="r" t="t"/>
              <a:pathLst>
                <a:path extrusionOk="0" h="1140" w="835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3803725" y="245702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7"/>
            <p:cNvSpPr/>
            <p:nvPr/>
          </p:nvSpPr>
          <p:spPr>
            <a:xfrm>
              <a:off x="3888775" y="2432375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3973850" y="23590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4058075" y="23590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4142300" y="21631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4226525" y="2260600"/>
              <a:ext cx="21700" cy="27950"/>
            </a:xfrm>
            <a:custGeom>
              <a:rect b="b" l="l" r="r" t="t"/>
              <a:pathLst>
                <a:path extrusionOk="0" h="1118" w="868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4311575" y="21631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4395800" y="2114650"/>
              <a:ext cx="21725" cy="27975"/>
            </a:xfrm>
            <a:custGeom>
              <a:rect b="b" l="l" r="r" t="t"/>
              <a:pathLst>
                <a:path extrusionOk="0" h="1119" w="869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4481700" y="2114650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4565925" y="2065475"/>
              <a:ext cx="21725" cy="27950"/>
            </a:xfrm>
            <a:custGeom>
              <a:rect b="b" l="l" r="r" t="t"/>
              <a:pathLst>
                <a:path extrusionOk="0" h="1118" w="869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4650150" y="2065475"/>
              <a:ext cx="21725" cy="27950"/>
            </a:xfrm>
            <a:custGeom>
              <a:rect b="b" l="l" r="r" t="t"/>
              <a:pathLst>
                <a:path extrusionOk="0" h="1118" w="869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3218300" y="2077775"/>
              <a:ext cx="1446900" cy="884825"/>
            </a:xfrm>
            <a:custGeom>
              <a:rect b="b" l="l" r="r" t="t"/>
              <a:pathLst>
                <a:path extrusionOk="0" h="35393" w="57876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3258325" y="2535275"/>
              <a:ext cx="97600" cy="66525"/>
            </a:xfrm>
            <a:custGeom>
              <a:rect b="b" l="l" r="r" t="t"/>
              <a:pathLst>
                <a:path extrusionOk="0" h="2661" w="3904">
                  <a:moveTo>
                    <a:pt x="3746" y="1"/>
                  </a:moveTo>
                  <a:cubicBezTo>
                    <a:pt x="3703" y="1"/>
                    <a:pt x="3655" y="15"/>
                    <a:pt x="3603" y="46"/>
                  </a:cubicBezTo>
                  <a:lnTo>
                    <a:pt x="301" y="1948"/>
                  </a:lnTo>
                  <a:cubicBezTo>
                    <a:pt x="134" y="2081"/>
                    <a:pt x="34" y="2248"/>
                    <a:pt x="1" y="2448"/>
                  </a:cubicBezTo>
                  <a:cubicBezTo>
                    <a:pt x="1" y="2586"/>
                    <a:pt x="64" y="2661"/>
                    <a:pt x="159" y="2661"/>
                  </a:cubicBezTo>
                  <a:cubicBezTo>
                    <a:pt x="201" y="2661"/>
                    <a:pt x="249" y="2646"/>
                    <a:pt x="301" y="2615"/>
                  </a:cubicBezTo>
                  <a:lnTo>
                    <a:pt x="3603" y="714"/>
                  </a:lnTo>
                  <a:cubicBezTo>
                    <a:pt x="3770" y="614"/>
                    <a:pt x="3870" y="413"/>
                    <a:pt x="3904" y="213"/>
                  </a:cubicBezTo>
                  <a:cubicBezTo>
                    <a:pt x="3904" y="75"/>
                    <a:pt x="3840" y="1"/>
                    <a:pt x="37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321080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321080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3258325" y="2584450"/>
              <a:ext cx="96775" cy="65750"/>
            </a:xfrm>
            <a:custGeom>
              <a:rect b="b" l="l" r="r" t="t"/>
              <a:pathLst>
                <a:path extrusionOk="0" h="2630" w="3871">
                  <a:moveTo>
                    <a:pt x="3717" y="1"/>
                  </a:moveTo>
                  <a:cubicBezTo>
                    <a:pt x="3673" y="1"/>
                    <a:pt x="3623" y="15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1"/>
                  </a:lnTo>
                  <a:cubicBezTo>
                    <a:pt x="3737" y="581"/>
                    <a:pt x="3870" y="381"/>
                    <a:pt x="3870" y="181"/>
                  </a:cubicBezTo>
                  <a:cubicBezTo>
                    <a:pt x="3870" y="68"/>
                    <a:pt x="3809" y="1"/>
                    <a:pt x="37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3210800" y="2652175"/>
              <a:ext cx="20875" cy="28325"/>
            </a:xfrm>
            <a:custGeom>
              <a:rect b="b" l="l" r="r" t="t"/>
              <a:pathLst>
                <a:path extrusionOk="0" h="1133" w="835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20"/>
                    <a:pt x="101" y="1133"/>
                    <a:pt x="242" y="1133"/>
                  </a:cubicBezTo>
                  <a:cubicBezTo>
                    <a:pt x="301" y="1133"/>
                    <a:pt x="366" y="1113"/>
                    <a:pt x="434" y="1075"/>
                  </a:cubicBezTo>
                  <a:cubicBezTo>
                    <a:pt x="668" y="908"/>
                    <a:pt x="834" y="608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3218300" y="3055350"/>
              <a:ext cx="386975" cy="249975"/>
            </a:xfrm>
            <a:custGeom>
              <a:rect b="b" l="l" r="r" t="t"/>
              <a:pathLst>
                <a:path extrusionOk="0" h="9999" w="15479">
                  <a:moveTo>
                    <a:pt x="15378" y="0"/>
                  </a:moveTo>
                  <a:cubicBezTo>
                    <a:pt x="15353" y="0"/>
                    <a:pt x="15328" y="8"/>
                    <a:pt x="15312" y="25"/>
                  </a:cubicBezTo>
                  <a:lnTo>
                    <a:pt x="13644" y="1493"/>
                  </a:lnTo>
                  <a:lnTo>
                    <a:pt x="11942" y="959"/>
                  </a:lnTo>
                  <a:lnTo>
                    <a:pt x="10208" y="3361"/>
                  </a:lnTo>
                  <a:lnTo>
                    <a:pt x="8507" y="4361"/>
                  </a:lnTo>
                  <a:lnTo>
                    <a:pt x="6839" y="5863"/>
                  </a:lnTo>
                  <a:lnTo>
                    <a:pt x="5138" y="5629"/>
                  </a:lnTo>
                  <a:lnTo>
                    <a:pt x="3436" y="7831"/>
                  </a:lnTo>
                  <a:lnTo>
                    <a:pt x="1769" y="8064"/>
                  </a:lnTo>
                  <a:lnTo>
                    <a:pt x="67" y="9832"/>
                  </a:lnTo>
                  <a:cubicBezTo>
                    <a:pt x="1" y="9865"/>
                    <a:pt x="1" y="9932"/>
                    <a:pt x="67" y="9965"/>
                  </a:cubicBezTo>
                  <a:cubicBezTo>
                    <a:pt x="67" y="9999"/>
                    <a:pt x="101" y="9999"/>
                    <a:pt x="134" y="9999"/>
                  </a:cubicBezTo>
                  <a:cubicBezTo>
                    <a:pt x="134" y="9999"/>
                    <a:pt x="167" y="9965"/>
                    <a:pt x="201" y="9932"/>
                  </a:cubicBezTo>
                  <a:lnTo>
                    <a:pt x="1869" y="8231"/>
                  </a:lnTo>
                  <a:lnTo>
                    <a:pt x="3637" y="8031"/>
                  </a:lnTo>
                  <a:lnTo>
                    <a:pt x="5304" y="5863"/>
                  </a:lnTo>
                  <a:lnTo>
                    <a:pt x="6972" y="6096"/>
                  </a:lnTo>
                  <a:lnTo>
                    <a:pt x="8673" y="4528"/>
                  </a:lnTo>
                  <a:lnTo>
                    <a:pt x="10375" y="3528"/>
                  </a:lnTo>
                  <a:lnTo>
                    <a:pt x="12043" y="1193"/>
                  </a:lnTo>
                  <a:lnTo>
                    <a:pt x="13710" y="1726"/>
                  </a:lnTo>
                  <a:lnTo>
                    <a:pt x="15445" y="192"/>
                  </a:lnTo>
                  <a:cubicBezTo>
                    <a:pt x="15478" y="125"/>
                    <a:pt x="15478" y="58"/>
                    <a:pt x="15445" y="25"/>
                  </a:cubicBezTo>
                  <a:cubicBezTo>
                    <a:pt x="15428" y="8"/>
                    <a:pt x="15403" y="0"/>
                    <a:pt x="153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3224150" y="3135400"/>
              <a:ext cx="32550" cy="73200"/>
            </a:xfrm>
            <a:custGeom>
              <a:rect b="b" l="l" r="r" t="t"/>
              <a:pathLst>
                <a:path extrusionOk="0" h="2928" w="1302">
                  <a:moveTo>
                    <a:pt x="834" y="1293"/>
                  </a:moveTo>
                  <a:cubicBezTo>
                    <a:pt x="867" y="1293"/>
                    <a:pt x="901" y="1326"/>
                    <a:pt x="934" y="1360"/>
                  </a:cubicBezTo>
                  <a:cubicBezTo>
                    <a:pt x="1001" y="1393"/>
                    <a:pt x="1001" y="1426"/>
                    <a:pt x="1034" y="1493"/>
                  </a:cubicBezTo>
                  <a:cubicBezTo>
                    <a:pt x="1034" y="1560"/>
                    <a:pt x="1068" y="1626"/>
                    <a:pt x="1068" y="1693"/>
                  </a:cubicBezTo>
                  <a:cubicBezTo>
                    <a:pt x="1068" y="1860"/>
                    <a:pt x="1034" y="1993"/>
                    <a:pt x="934" y="2160"/>
                  </a:cubicBezTo>
                  <a:cubicBezTo>
                    <a:pt x="901" y="2227"/>
                    <a:pt x="867" y="2294"/>
                    <a:pt x="834" y="2360"/>
                  </a:cubicBezTo>
                  <a:cubicBezTo>
                    <a:pt x="767" y="2394"/>
                    <a:pt x="701" y="2460"/>
                    <a:pt x="634" y="2494"/>
                  </a:cubicBezTo>
                  <a:cubicBezTo>
                    <a:pt x="601" y="2527"/>
                    <a:pt x="534" y="2560"/>
                    <a:pt x="467" y="2560"/>
                  </a:cubicBezTo>
                  <a:cubicBezTo>
                    <a:pt x="434" y="2560"/>
                    <a:pt x="400" y="2527"/>
                    <a:pt x="367" y="2494"/>
                  </a:cubicBezTo>
                  <a:cubicBezTo>
                    <a:pt x="300" y="2460"/>
                    <a:pt x="300" y="2394"/>
                    <a:pt x="267" y="2360"/>
                  </a:cubicBezTo>
                  <a:cubicBezTo>
                    <a:pt x="267" y="2294"/>
                    <a:pt x="234" y="2227"/>
                    <a:pt x="234" y="2160"/>
                  </a:cubicBezTo>
                  <a:cubicBezTo>
                    <a:pt x="234" y="2093"/>
                    <a:pt x="267" y="1993"/>
                    <a:pt x="267" y="1927"/>
                  </a:cubicBezTo>
                  <a:cubicBezTo>
                    <a:pt x="300" y="1827"/>
                    <a:pt x="334" y="1760"/>
                    <a:pt x="367" y="1693"/>
                  </a:cubicBezTo>
                  <a:cubicBezTo>
                    <a:pt x="400" y="1626"/>
                    <a:pt x="434" y="1560"/>
                    <a:pt x="467" y="1493"/>
                  </a:cubicBezTo>
                  <a:cubicBezTo>
                    <a:pt x="534" y="1426"/>
                    <a:pt x="601" y="1393"/>
                    <a:pt x="634" y="1326"/>
                  </a:cubicBezTo>
                  <a:cubicBezTo>
                    <a:pt x="701" y="1326"/>
                    <a:pt x="767" y="1293"/>
                    <a:pt x="834" y="1293"/>
                  </a:cubicBezTo>
                  <a:close/>
                  <a:moveTo>
                    <a:pt x="851" y="0"/>
                  </a:moveTo>
                  <a:cubicBezTo>
                    <a:pt x="842" y="0"/>
                    <a:pt x="834" y="9"/>
                    <a:pt x="834" y="25"/>
                  </a:cubicBezTo>
                  <a:lnTo>
                    <a:pt x="701" y="92"/>
                  </a:lnTo>
                  <a:cubicBezTo>
                    <a:pt x="667" y="92"/>
                    <a:pt x="667" y="125"/>
                    <a:pt x="634" y="159"/>
                  </a:cubicBezTo>
                  <a:cubicBezTo>
                    <a:pt x="634" y="159"/>
                    <a:pt x="634" y="192"/>
                    <a:pt x="634" y="225"/>
                  </a:cubicBezTo>
                  <a:lnTo>
                    <a:pt x="167" y="1493"/>
                  </a:lnTo>
                  <a:cubicBezTo>
                    <a:pt x="134" y="1560"/>
                    <a:pt x="134" y="1626"/>
                    <a:pt x="100" y="1693"/>
                  </a:cubicBezTo>
                  <a:cubicBezTo>
                    <a:pt x="100" y="1760"/>
                    <a:pt x="33" y="1793"/>
                    <a:pt x="33" y="1860"/>
                  </a:cubicBezTo>
                  <a:cubicBezTo>
                    <a:pt x="33" y="1927"/>
                    <a:pt x="33" y="1993"/>
                    <a:pt x="0" y="2093"/>
                  </a:cubicBezTo>
                  <a:cubicBezTo>
                    <a:pt x="0" y="2160"/>
                    <a:pt x="0" y="2227"/>
                    <a:pt x="0" y="2294"/>
                  </a:cubicBezTo>
                  <a:cubicBezTo>
                    <a:pt x="0" y="2394"/>
                    <a:pt x="33" y="2527"/>
                    <a:pt x="67" y="2627"/>
                  </a:cubicBezTo>
                  <a:cubicBezTo>
                    <a:pt x="67" y="2694"/>
                    <a:pt x="134" y="2794"/>
                    <a:pt x="200" y="2827"/>
                  </a:cubicBezTo>
                  <a:cubicBezTo>
                    <a:pt x="234" y="2894"/>
                    <a:pt x="334" y="2927"/>
                    <a:pt x="400" y="2927"/>
                  </a:cubicBezTo>
                  <a:cubicBezTo>
                    <a:pt x="467" y="2927"/>
                    <a:pt x="567" y="2894"/>
                    <a:pt x="667" y="2827"/>
                  </a:cubicBezTo>
                  <a:cubicBezTo>
                    <a:pt x="734" y="2794"/>
                    <a:pt x="834" y="2694"/>
                    <a:pt x="901" y="2627"/>
                  </a:cubicBezTo>
                  <a:cubicBezTo>
                    <a:pt x="1001" y="2527"/>
                    <a:pt x="1068" y="2427"/>
                    <a:pt x="1101" y="2327"/>
                  </a:cubicBezTo>
                  <a:cubicBezTo>
                    <a:pt x="1168" y="2194"/>
                    <a:pt x="1201" y="2060"/>
                    <a:pt x="1234" y="1927"/>
                  </a:cubicBezTo>
                  <a:cubicBezTo>
                    <a:pt x="1268" y="1827"/>
                    <a:pt x="1301" y="1693"/>
                    <a:pt x="1301" y="1560"/>
                  </a:cubicBezTo>
                  <a:cubicBezTo>
                    <a:pt x="1301" y="1426"/>
                    <a:pt x="1268" y="1326"/>
                    <a:pt x="1234" y="1226"/>
                  </a:cubicBezTo>
                  <a:cubicBezTo>
                    <a:pt x="1201" y="1126"/>
                    <a:pt x="1168" y="1059"/>
                    <a:pt x="1101" y="993"/>
                  </a:cubicBezTo>
                  <a:cubicBezTo>
                    <a:pt x="1068" y="959"/>
                    <a:pt x="967" y="926"/>
                    <a:pt x="901" y="926"/>
                  </a:cubicBezTo>
                  <a:cubicBezTo>
                    <a:pt x="801" y="926"/>
                    <a:pt x="734" y="959"/>
                    <a:pt x="667" y="993"/>
                  </a:cubicBezTo>
                  <a:cubicBezTo>
                    <a:pt x="634" y="1026"/>
                    <a:pt x="634" y="1026"/>
                    <a:pt x="601" y="1026"/>
                  </a:cubicBezTo>
                  <a:cubicBezTo>
                    <a:pt x="601" y="1059"/>
                    <a:pt x="567" y="1059"/>
                    <a:pt x="567" y="1059"/>
                  </a:cubicBezTo>
                  <a:lnTo>
                    <a:pt x="867" y="125"/>
                  </a:lnTo>
                  <a:lnTo>
                    <a:pt x="867" y="92"/>
                  </a:lnTo>
                  <a:lnTo>
                    <a:pt x="867" y="59"/>
                  </a:lnTo>
                  <a:lnTo>
                    <a:pt x="867" y="25"/>
                  </a:lnTo>
                  <a:cubicBezTo>
                    <a:pt x="867" y="9"/>
                    <a:pt x="859" y="0"/>
                    <a:pt x="8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3260825" y="3111000"/>
              <a:ext cx="31725" cy="76750"/>
            </a:xfrm>
            <a:custGeom>
              <a:rect b="b" l="l" r="r" t="t"/>
              <a:pathLst>
                <a:path extrusionOk="0" h="3070" w="1269">
                  <a:moveTo>
                    <a:pt x="1135" y="1"/>
                  </a:moveTo>
                  <a:lnTo>
                    <a:pt x="168" y="568"/>
                  </a:lnTo>
                  <a:cubicBezTo>
                    <a:pt x="134" y="568"/>
                    <a:pt x="134" y="601"/>
                    <a:pt x="101" y="601"/>
                  </a:cubicBezTo>
                  <a:cubicBezTo>
                    <a:pt x="101" y="634"/>
                    <a:pt x="101" y="668"/>
                    <a:pt x="101" y="701"/>
                  </a:cubicBezTo>
                  <a:lnTo>
                    <a:pt x="101" y="835"/>
                  </a:lnTo>
                  <a:cubicBezTo>
                    <a:pt x="101" y="868"/>
                    <a:pt x="101" y="901"/>
                    <a:pt x="101" y="901"/>
                  </a:cubicBezTo>
                  <a:lnTo>
                    <a:pt x="168" y="901"/>
                  </a:lnTo>
                  <a:lnTo>
                    <a:pt x="868" y="468"/>
                  </a:lnTo>
                  <a:lnTo>
                    <a:pt x="434" y="1468"/>
                  </a:lnTo>
                  <a:lnTo>
                    <a:pt x="401" y="1535"/>
                  </a:lnTo>
                  <a:cubicBezTo>
                    <a:pt x="401" y="1568"/>
                    <a:pt x="401" y="1602"/>
                    <a:pt x="401" y="1602"/>
                  </a:cubicBezTo>
                  <a:lnTo>
                    <a:pt x="401" y="1735"/>
                  </a:lnTo>
                  <a:cubicBezTo>
                    <a:pt x="401" y="1769"/>
                    <a:pt x="401" y="1802"/>
                    <a:pt x="401" y="1802"/>
                  </a:cubicBezTo>
                  <a:cubicBezTo>
                    <a:pt x="401" y="1819"/>
                    <a:pt x="409" y="1827"/>
                    <a:pt x="418" y="1827"/>
                  </a:cubicBezTo>
                  <a:cubicBezTo>
                    <a:pt x="426" y="1827"/>
                    <a:pt x="434" y="1819"/>
                    <a:pt x="434" y="1802"/>
                  </a:cubicBezTo>
                  <a:lnTo>
                    <a:pt x="668" y="1702"/>
                  </a:lnTo>
                  <a:cubicBezTo>
                    <a:pt x="701" y="1668"/>
                    <a:pt x="768" y="1635"/>
                    <a:pt x="801" y="1635"/>
                  </a:cubicBezTo>
                  <a:cubicBezTo>
                    <a:pt x="818" y="1618"/>
                    <a:pt x="843" y="1610"/>
                    <a:pt x="868" y="1610"/>
                  </a:cubicBezTo>
                  <a:cubicBezTo>
                    <a:pt x="893" y="1610"/>
                    <a:pt x="918" y="1618"/>
                    <a:pt x="935" y="1635"/>
                  </a:cubicBezTo>
                  <a:cubicBezTo>
                    <a:pt x="968" y="1635"/>
                    <a:pt x="1002" y="1668"/>
                    <a:pt x="1002" y="1702"/>
                  </a:cubicBezTo>
                  <a:cubicBezTo>
                    <a:pt x="1035" y="1769"/>
                    <a:pt x="1035" y="1835"/>
                    <a:pt x="1035" y="1902"/>
                  </a:cubicBezTo>
                  <a:cubicBezTo>
                    <a:pt x="1035" y="1969"/>
                    <a:pt x="1035" y="2069"/>
                    <a:pt x="1002" y="2135"/>
                  </a:cubicBezTo>
                  <a:cubicBezTo>
                    <a:pt x="1002" y="2202"/>
                    <a:pt x="968" y="2269"/>
                    <a:pt x="935" y="2336"/>
                  </a:cubicBezTo>
                  <a:cubicBezTo>
                    <a:pt x="901" y="2402"/>
                    <a:pt x="835" y="2436"/>
                    <a:pt x="801" y="2502"/>
                  </a:cubicBezTo>
                  <a:cubicBezTo>
                    <a:pt x="768" y="2536"/>
                    <a:pt x="701" y="2569"/>
                    <a:pt x="668" y="2602"/>
                  </a:cubicBezTo>
                  <a:cubicBezTo>
                    <a:pt x="601" y="2636"/>
                    <a:pt x="535" y="2669"/>
                    <a:pt x="468" y="2703"/>
                  </a:cubicBezTo>
                  <a:lnTo>
                    <a:pt x="334" y="2703"/>
                  </a:lnTo>
                  <a:cubicBezTo>
                    <a:pt x="334" y="2669"/>
                    <a:pt x="301" y="2636"/>
                    <a:pt x="268" y="2636"/>
                  </a:cubicBezTo>
                  <a:cubicBezTo>
                    <a:pt x="268" y="2602"/>
                    <a:pt x="268" y="2569"/>
                    <a:pt x="234" y="2536"/>
                  </a:cubicBezTo>
                  <a:cubicBezTo>
                    <a:pt x="234" y="2502"/>
                    <a:pt x="234" y="2469"/>
                    <a:pt x="201" y="2469"/>
                  </a:cubicBezTo>
                  <a:lnTo>
                    <a:pt x="168" y="2469"/>
                  </a:lnTo>
                  <a:lnTo>
                    <a:pt x="34" y="2536"/>
                  </a:lnTo>
                  <a:cubicBezTo>
                    <a:pt x="34" y="2536"/>
                    <a:pt x="1" y="2569"/>
                    <a:pt x="1" y="2569"/>
                  </a:cubicBezTo>
                  <a:cubicBezTo>
                    <a:pt x="1" y="2602"/>
                    <a:pt x="1" y="2602"/>
                    <a:pt x="1" y="2636"/>
                  </a:cubicBezTo>
                  <a:cubicBezTo>
                    <a:pt x="1" y="2703"/>
                    <a:pt x="34" y="2803"/>
                    <a:pt x="34" y="2869"/>
                  </a:cubicBezTo>
                  <a:cubicBezTo>
                    <a:pt x="68" y="2936"/>
                    <a:pt x="101" y="2969"/>
                    <a:pt x="168" y="3003"/>
                  </a:cubicBezTo>
                  <a:cubicBezTo>
                    <a:pt x="234" y="3036"/>
                    <a:pt x="301" y="3069"/>
                    <a:pt x="368" y="3069"/>
                  </a:cubicBezTo>
                  <a:cubicBezTo>
                    <a:pt x="468" y="3036"/>
                    <a:pt x="568" y="3003"/>
                    <a:pt x="635" y="2936"/>
                  </a:cubicBezTo>
                  <a:cubicBezTo>
                    <a:pt x="735" y="2903"/>
                    <a:pt x="835" y="2836"/>
                    <a:pt x="901" y="2769"/>
                  </a:cubicBezTo>
                  <a:cubicBezTo>
                    <a:pt x="968" y="2669"/>
                    <a:pt x="1035" y="2569"/>
                    <a:pt x="1068" y="2469"/>
                  </a:cubicBezTo>
                  <a:cubicBezTo>
                    <a:pt x="1135" y="2369"/>
                    <a:pt x="1202" y="2269"/>
                    <a:pt x="1202" y="2135"/>
                  </a:cubicBezTo>
                  <a:cubicBezTo>
                    <a:pt x="1268" y="2035"/>
                    <a:pt x="1268" y="1902"/>
                    <a:pt x="1268" y="1769"/>
                  </a:cubicBezTo>
                  <a:cubicBezTo>
                    <a:pt x="1268" y="1668"/>
                    <a:pt x="1268" y="1568"/>
                    <a:pt x="1235" y="1468"/>
                  </a:cubicBezTo>
                  <a:cubicBezTo>
                    <a:pt x="1202" y="1402"/>
                    <a:pt x="1168" y="1335"/>
                    <a:pt x="1102" y="1302"/>
                  </a:cubicBezTo>
                  <a:cubicBezTo>
                    <a:pt x="1068" y="1235"/>
                    <a:pt x="1002" y="1235"/>
                    <a:pt x="935" y="1235"/>
                  </a:cubicBezTo>
                  <a:cubicBezTo>
                    <a:pt x="868" y="1235"/>
                    <a:pt x="768" y="1268"/>
                    <a:pt x="701" y="1302"/>
                  </a:cubicBezTo>
                  <a:lnTo>
                    <a:pt x="1135" y="334"/>
                  </a:lnTo>
                  <a:cubicBezTo>
                    <a:pt x="1168" y="301"/>
                    <a:pt x="1168" y="267"/>
                    <a:pt x="1168" y="234"/>
                  </a:cubicBezTo>
                  <a:cubicBezTo>
                    <a:pt x="1168" y="234"/>
                    <a:pt x="1168" y="201"/>
                    <a:pt x="1168" y="167"/>
                  </a:cubicBezTo>
                  <a:lnTo>
                    <a:pt x="1168" y="67"/>
                  </a:lnTo>
                  <a:cubicBezTo>
                    <a:pt x="1202" y="34"/>
                    <a:pt x="1202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3298350" y="3089325"/>
              <a:ext cx="31725" cy="77575"/>
            </a:xfrm>
            <a:custGeom>
              <a:rect b="b" l="l" r="r" t="t"/>
              <a:pathLst>
                <a:path extrusionOk="0" h="3103" w="1269">
                  <a:moveTo>
                    <a:pt x="1102" y="0"/>
                  </a:moveTo>
                  <a:lnTo>
                    <a:pt x="134" y="567"/>
                  </a:lnTo>
                  <a:cubicBezTo>
                    <a:pt x="101" y="567"/>
                    <a:pt x="101" y="601"/>
                    <a:pt x="68" y="634"/>
                  </a:cubicBezTo>
                  <a:cubicBezTo>
                    <a:pt x="68" y="667"/>
                    <a:pt x="68" y="667"/>
                    <a:pt x="68" y="701"/>
                  </a:cubicBezTo>
                  <a:lnTo>
                    <a:pt x="68" y="834"/>
                  </a:lnTo>
                  <a:cubicBezTo>
                    <a:pt x="68" y="868"/>
                    <a:pt x="68" y="901"/>
                    <a:pt x="68" y="901"/>
                  </a:cubicBezTo>
                  <a:cubicBezTo>
                    <a:pt x="84" y="918"/>
                    <a:pt x="101" y="926"/>
                    <a:pt x="113" y="926"/>
                  </a:cubicBezTo>
                  <a:cubicBezTo>
                    <a:pt x="126" y="926"/>
                    <a:pt x="134" y="918"/>
                    <a:pt x="134" y="901"/>
                  </a:cubicBezTo>
                  <a:lnTo>
                    <a:pt x="835" y="501"/>
                  </a:lnTo>
                  <a:lnTo>
                    <a:pt x="401" y="1501"/>
                  </a:lnTo>
                  <a:cubicBezTo>
                    <a:pt x="401" y="1501"/>
                    <a:pt x="368" y="1535"/>
                    <a:pt x="368" y="1568"/>
                  </a:cubicBezTo>
                  <a:cubicBezTo>
                    <a:pt x="368" y="1568"/>
                    <a:pt x="368" y="1601"/>
                    <a:pt x="368" y="1635"/>
                  </a:cubicBezTo>
                  <a:lnTo>
                    <a:pt x="368" y="1768"/>
                  </a:lnTo>
                  <a:cubicBezTo>
                    <a:pt x="368" y="1768"/>
                    <a:pt x="368" y="1802"/>
                    <a:pt x="368" y="1835"/>
                  </a:cubicBezTo>
                  <a:lnTo>
                    <a:pt x="435" y="1835"/>
                  </a:lnTo>
                  <a:lnTo>
                    <a:pt x="635" y="1702"/>
                  </a:lnTo>
                  <a:cubicBezTo>
                    <a:pt x="668" y="1668"/>
                    <a:pt x="735" y="1668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8"/>
                    <a:pt x="1002" y="1935"/>
                  </a:cubicBezTo>
                  <a:cubicBezTo>
                    <a:pt x="1002" y="2002"/>
                    <a:pt x="1002" y="2068"/>
                    <a:pt x="968" y="2169"/>
                  </a:cubicBezTo>
                  <a:cubicBezTo>
                    <a:pt x="968" y="2235"/>
                    <a:pt x="935" y="2302"/>
                    <a:pt x="902" y="2369"/>
                  </a:cubicBezTo>
                  <a:cubicBezTo>
                    <a:pt x="868" y="2402"/>
                    <a:pt x="835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2"/>
                    <a:pt x="435" y="2702"/>
                  </a:cubicBezTo>
                  <a:cubicBezTo>
                    <a:pt x="418" y="2719"/>
                    <a:pt x="401" y="2727"/>
                    <a:pt x="385" y="2727"/>
                  </a:cubicBezTo>
                  <a:cubicBezTo>
                    <a:pt x="368" y="2727"/>
                    <a:pt x="351" y="2719"/>
                    <a:pt x="334" y="2702"/>
                  </a:cubicBezTo>
                  <a:cubicBezTo>
                    <a:pt x="301" y="2702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34" y="2535"/>
                  </a:cubicBezTo>
                  <a:cubicBezTo>
                    <a:pt x="234" y="2535"/>
                    <a:pt x="201" y="2502"/>
                    <a:pt x="201" y="2502"/>
                  </a:cubicBezTo>
                  <a:cubicBezTo>
                    <a:pt x="201" y="2485"/>
                    <a:pt x="193" y="2477"/>
                    <a:pt x="184" y="2477"/>
                  </a:cubicBezTo>
                  <a:cubicBezTo>
                    <a:pt x="176" y="2477"/>
                    <a:pt x="168" y="2485"/>
                    <a:pt x="168" y="2502"/>
                  </a:cubicBezTo>
                  <a:lnTo>
                    <a:pt x="34" y="2569"/>
                  </a:lnTo>
                  <a:cubicBezTo>
                    <a:pt x="34" y="2569"/>
                    <a:pt x="1" y="2602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2"/>
                  </a:cubicBezTo>
                  <a:cubicBezTo>
                    <a:pt x="68" y="2969"/>
                    <a:pt x="101" y="3002"/>
                    <a:pt x="168" y="3036"/>
                  </a:cubicBezTo>
                  <a:cubicBezTo>
                    <a:pt x="234" y="3069"/>
                    <a:pt x="301" y="3103"/>
                    <a:pt x="368" y="3103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1" y="2869"/>
                    <a:pt x="902" y="2802"/>
                  </a:cubicBezTo>
                  <a:cubicBezTo>
                    <a:pt x="968" y="2702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68"/>
                    <a:pt x="1268" y="1935"/>
                    <a:pt x="1268" y="1802"/>
                  </a:cubicBezTo>
                  <a:cubicBezTo>
                    <a:pt x="1268" y="1702"/>
                    <a:pt x="1235" y="1601"/>
                    <a:pt x="1235" y="1501"/>
                  </a:cubicBezTo>
                  <a:cubicBezTo>
                    <a:pt x="1202" y="1435"/>
                    <a:pt x="1168" y="1368"/>
                    <a:pt x="1102" y="1335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1"/>
                    <a:pt x="701" y="1335"/>
                  </a:cubicBezTo>
                  <a:lnTo>
                    <a:pt x="1135" y="367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67"/>
                    <a:pt x="1168" y="234"/>
                    <a:pt x="1168" y="200"/>
                  </a:cubicBezTo>
                  <a:lnTo>
                    <a:pt x="1168" y="67"/>
                  </a:lnTo>
                  <a:cubicBezTo>
                    <a:pt x="1168" y="34"/>
                    <a:pt x="1168" y="34"/>
                    <a:pt x="11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3221650" y="3125675"/>
              <a:ext cx="381125" cy="230325"/>
            </a:xfrm>
            <a:custGeom>
              <a:rect b="b" l="l" r="r" t="t"/>
              <a:pathLst>
                <a:path extrusionOk="0" h="9213" w="15245">
                  <a:moveTo>
                    <a:pt x="15091" y="0"/>
                  </a:moveTo>
                  <a:cubicBezTo>
                    <a:pt x="15048" y="0"/>
                    <a:pt x="14998" y="15"/>
                    <a:pt x="14944" y="47"/>
                  </a:cubicBezTo>
                  <a:lnTo>
                    <a:pt x="300" y="8520"/>
                  </a:lnTo>
                  <a:cubicBezTo>
                    <a:pt x="133" y="8620"/>
                    <a:pt x="0" y="8820"/>
                    <a:pt x="0" y="9020"/>
                  </a:cubicBezTo>
                  <a:cubicBezTo>
                    <a:pt x="0" y="9144"/>
                    <a:pt x="73" y="9213"/>
                    <a:pt x="179" y="9213"/>
                  </a:cubicBezTo>
                  <a:cubicBezTo>
                    <a:pt x="216" y="9213"/>
                    <a:pt x="257" y="9204"/>
                    <a:pt x="300" y="9187"/>
                  </a:cubicBezTo>
                  <a:lnTo>
                    <a:pt x="14944" y="681"/>
                  </a:lnTo>
                  <a:cubicBezTo>
                    <a:pt x="15111" y="581"/>
                    <a:pt x="15211" y="414"/>
                    <a:pt x="15244" y="181"/>
                  </a:cubicBezTo>
                  <a:cubicBezTo>
                    <a:pt x="15244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3221650" y="3045650"/>
              <a:ext cx="96750" cy="66025"/>
            </a:xfrm>
            <a:custGeom>
              <a:rect b="b" l="l" r="r" t="t"/>
              <a:pathLst>
                <a:path extrusionOk="0" h="2641" w="3870">
                  <a:moveTo>
                    <a:pt x="3712" y="0"/>
                  </a:moveTo>
                  <a:cubicBezTo>
                    <a:pt x="3669" y="0"/>
                    <a:pt x="3621" y="15"/>
                    <a:pt x="3569" y="46"/>
                  </a:cubicBezTo>
                  <a:lnTo>
                    <a:pt x="300" y="1947"/>
                  </a:lnTo>
                  <a:cubicBezTo>
                    <a:pt x="133" y="2048"/>
                    <a:pt x="0" y="2248"/>
                    <a:pt x="0" y="2448"/>
                  </a:cubicBezTo>
                  <a:cubicBezTo>
                    <a:pt x="0" y="2572"/>
                    <a:pt x="73" y="2640"/>
                    <a:pt x="179" y="2640"/>
                  </a:cubicBezTo>
                  <a:cubicBezTo>
                    <a:pt x="216" y="2640"/>
                    <a:pt x="257" y="2632"/>
                    <a:pt x="300" y="2615"/>
                  </a:cubicBezTo>
                  <a:lnTo>
                    <a:pt x="3569" y="713"/>
                  </a:lnTo>
                  <a:cubicBezTo>
                    <a:pt x="3736" y="580"/>
                    <a:pt x="3869" y="413"/>
                    <a:pt x="3869" y="213"/>
                  </a:cubicBezTo>
                  <a:cubicBezTo>
                    <a:pt x="3869" y="75"/>
                    <a:pt x="3806" y="0"/>
                    <a:pt x="37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7"/>
            <p:cNvSpPr/>
            <p:nvPr/>
          </p:nvSpPr>
          <p:spPr>
            <a:xfrm>
              <a:off x="3218300" y="3312900"/>
              <a:ext cx="388650" cy="285150"/>
            </a:xfrm>
            <a:custGeom>
              <a:rect b="b" l="l" r="r" t="t"/>
              <a:pathLst>
                <a:path extrusionOk="0" h="11406" w="15546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3218300" y="3312900"/>
              <a:ext cx="388650" cy="285150"/>
            </a:xfrm>
            <a:custGeom>
              <a:rect b="b" l="l" r="r" t="t"/>
              <a:pathLst>
                <a:path extrusionOk="0" h="11406" w="15546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3223300" y="3431450"/>
              <a:ext cx="20050" cy="68200"/>
            </a:xfrm>
            <a:custGeom>
              <a:rect b="b" l="l" r="r" t="t"/>
              <a:pathLst>
                <a:path extrusionOk="0" h="2728" w="802">
                  <a:moveTo>
                    <a:pt x="785" y="0"/>
                  </a:moveTo>
                  <a:cubicBezTo>
                    <a:pt x="776" y="0"/>
                    <a:pt x="768" y="8"/>
                    <a:pt x="768" y="25"/>
                  </a:cubicBezTo>
                  <a:lnTo>
                    <a:pt x="668" y="92"/>
                  </a:lnTo>
                  <a:lnTo>
                    <a:pt x="635" y="92"/>
                  </a:lnTo>
                  <a:cubicBezTo>
                    <a:pt x="601" y="125"/>
                    <a:pt x="601" y="125"/>
                    <a:pt x="568" y="159"/>
                  </a:cubicBezTo>
                  <a:lnTo>
                    <a:pt x="34" y="1093"/>
                  </a:lnTo>
                  <a:cubicBezTo>
                    <a:pt x="34" y="1126"/>
                    <a:pt x="34" y="1126"/>
                    <a:pt x="34" y="1159"/>
                  </a:cubicBezTo>
                  <a:cubicBezTo>
                    <a:pt x="1" y="1193"/>
                    <a:pt x="1" y="1226"/>
                    <a:pt x="34" y="1226"/>
                  </a:cubicBezTo>
                  <a:lnTo>
                    <a:pt x="67" y="1326"/>
                  </a:lnTo>
                  <a:lnTo>
                    <a:pt x="134" y="1326"/>
                  </a:lnTo>
                  <a:cubicBezTo>
                    <a:pt x="134" y="1326"/>
                    <a:pt x="168" y="1293"/>
                    <a:pt x="168" y="1259"/>
                  </a:cubicBezTo>
                  <a:lnTo>
                    <a:pt x="601" y="559"/>
                  </a:lnTo>
                  <a:lnTo>
                    <a:pt x="601" y="2660"/>
                  </a:lnTo>
                  <a:cubicBezTo>
                    <a:pt x="601" y="2660"/>
                    <a:pt x="601" y="2694"/>
                    <a:pt x="601" y="2727"/>
                  </a:cubicBezTo>
                  <a:lnTo>
                    <a:pt x="635" y="2727"/>
                  </a:lnTo>
                  <a:lnTo>
                    <a:pt x="735" y="2660"/>
                  </a:lnTo>
                  <a:cubicBezTo>
                    <a:pt x="768" y="2660"/>
                    <a:pt x="768" y="2627"/>
                    <a:pt x="801" y="2594"/>
                  </a:cubicBezTo>
                  <a:cubicBezTo>
                    <a:pt x="801" y="2594"/>
                    <a:pt x="801" y="2560"/>
                    <a:pt x="801" y="2527"/>
                  </a:cubicBezTo>
                  <a:lnTo>
                    <a:pt x="801" y="92"/>
                  </a:lnTo>
                  <a:cubicBezTo>
                    <a:pt x="801" y="58"/>
                    <a:pt x="801" y="25"/>
                    <a:pt x="801" y="25"/>
                  </a:cubicBezTo>
                  <a:cubicBezTo>
                    <a:pt x="801" y="8"/>
                    <a:pt x="793" y="0"/>
                    <a:pt x="7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3250825" y="3413725"/>
              <a:ext cx="30050" cy="78200"/>
            </a:xfrm>
            <a:custGeom>
              <a:rect b="b" l="l" r="r" t="t"/>
              <a:pathLst>
                <a:path extrusionOk="0" h="3128" w="1202">
                  <a:moveTo>
                    <a:pt x="868" y="0"/>
                  </a:moveTo>
                  <a:cubicBezTo>
                    <a:pt x="768" y="34"/>
                    <a:pt x="701" y="34"/>
                    <a:pt x="634" y="100"/>
                  </a:cubicBezTo>
                  <a:cubicBezTo>
                    <a:pt x="534" y="134"/>
                    <a:pt x="434" y="234"/>
                    <a:pt x="367" y="300"/>
                  </a:cubicBezTo>
                  <a:cubicBezTo>
                    <a:pt x="301" y="401"/>
                    <a:pt x="234" y="501"/>
                    <a:pt x="201" y="601"/>
                  </a:cubicBezTo>
                  <a:cubicBezTo>
                    <a:pt x="134" y="701"/>
                    <a:pt x="101" y="834"/>
                    <a:pt x="67" y="934"/>
                  </a:cubicBezTo>
                  <a:cubicBezTo>
                    <a:pt x="34" y="1034"/>
                    <a:pt x="34" y="1134"/>
                    <a:pt x="34" y="1268"/>
                  </a:cubicBezTo>
                  <a:cubicBezTo>
                    <a:pt x="34" y="1268"/>
                    <a:pt x="34" y="1301"/>
                    <a:pt x="34" y="1301"/>
                  </a:cubicBezTo>
                  <a:lnTo>
                    <a:pt x="67" y="1301"/>
                  </a:lnTo>
                  <a:lnTo>
                    <a:pt x="201" y="1234"/>
                  </a:lnTo>
                  <a:cubicBezTo>
                    <a:pt x="201" y="1234"/>
                    <a:pt x="201" y="1201"/>
                    <a:pt x="234" y="1201"/>
                  </a:cubicBezTo>
                  <a:cubicBezTo>
                    <a:pt x="234" y="1168"/>
                    <a:pt x="234" y="1134"/>
                    <a:pt x="267" y="1101"/>
                  </a:cubicBezTo>
                  <a:cubicBezTo>
                    <a:pt x="267" y="1034"/>
                    <a:pt x="267" y="968"/>
                    <a:pt x="301" y="901"/>
                  </a:cubicBezTo>
                  <a:cubicBezTo>
                    <a:pt x="301" y="834"/>
                    <a:pt x="334" y="767"/>
                    <a:pt x="367" y="734"/>
                  </a:cubicBezTo>
                  <a:cubicBezTo>
                    <a:pt x="367" y="667"/>
                    <a:pt x="401" y="601"/>
                    <a:pt x="468" y="567"/>
                  </a:cubicBezTo>
                  <a:cubicBezTo>
                    <a:pt x="501" y="501"/>
                    <a:pt x="534" y="467"/>
                    <a:pt x="601" y="434"/>
                  </a:cubicBezTo>
                  <a:cubicBezTo>
                    <a:pt x="651" y="401"/>
                    <a:pt x="701" y="384"/>
                    <a:pt x="743" y="384"/>
                  </a:cubicBezTo>
                  <a:cubicBezTo>
                    <a:pt x="784" y="384"/>
                    <a:pt x="818" y="401"/>
                    <a:pt x="834" y="434"/>
                  </a:cubicBezTo>
                  <a:cubicBezTo>
                    <a:pt x="901" y="534"/>
                    <a:pt x="935" y="634"/>
                    <a:pt x="935" y="734"/>
                  </a:cubicBezTo>
                  <a:cubicBezTo>
                    <a:pt x="935" y="834"/>
                    <a:pt x="901" y="934"/>
                    <a:pt x="901" y="1034"/>
                  </a:cubicBezTo>
                  <a:cubicBezTo>
                    <a:pt x="868" y="1134"/>
                    <a:pt x="834" y="1201"/>
                    <a:pt x="768" y="1301"/>
                  </a:cubicBezTo>
                  <a:lnTo>
                    <a:pt x="67" y="2736"/>
                  </a:lnTo>
                  <a:cubicBezTo>
                    <a:pt x="34" y="2769"/>
                    <a:pt x="34" y="2802"/>
                    <a:pt x="34" y="2836"/>
                  </a:cubicBezTo>
                  <a:cubicBezTo>
                    <a:pt x="1" y="2869"/>
                    <a:pt x="1" y="2902"/>
                    <a:pt x="34" y="2902"/>
                  </a:cubicBezTo>
                  <a:lnTo>
                    <a:pt x="34" y="3036"/>
                  </a:lnTo>
                  <a:cubicBezTo>
                    <a:pt x="34" y="3069"/>
                    <a:pt x="34" y="3102"/>
                    <a:pt x="34" y="3102"/>
                  </a:cubicBezTo>
                  <a:cubicBezTo>
                    <a:pt x="51" y="3119"/>
                    <a:pt x="59" y="3128"/>
                    <a:pt x="67" y="3128"/>
                  </a:cubicBezTo>
                  <a:cubicBezTo>
                    <a:pt x="76" y="3128"/>
                    <a:pt x="84" y="3119"/>
                    <a:pt x="101" y="3102"/>
                  </a:cubicBezTo>
                  <a:lnTo>
                    <a:pt x="1168" y="2502"/>
                  </a:lnTo>
                  <a:cubicBezTo>
                    <a:pt x="1168" y="2469"/>
                    <a:pt x="1201" y="2469"/>
                    <a:pt x="1201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lnTo>
                    <a:pt x="1201" y="2168"/>
                  </a:lnTo>
                  <a:cubicBezTo>
                    <a:pt x="1201" y="2152"/>
                    <a:pt x="1193" y="2143"/>
                    <a:pt x="1185" y="2143"/>
                  </a:cubicBezTo>
                  <a:cubicBezTo>
                    <a:pt x="1176" y="2143"/>
                    <a:pt x="1168" y="2152"/>
                    <a:pt x="1168" y="2168"/>
                  </a:cubicBezTo>
                  <a:lnTo>
                    <a:pt x="401" y="2602"/>
                  </a:lnTo>
                  <a:lnTo>
                    <a:pt x="968" y="1468"/>
                  </a:lnTo>
                  <a:cubicBezTo>
                    <a:pt x="1001" y="1401"/>
                    <a:pt x="1035" y="1335"/>
                    <a:pt x="1068" y="1234"/>
                  </a:cubicBezTo>
                  <a:cubicBezTo>
                    <a:pt x="1101" y="1168"/>
                    <a:pt x="1101" y="1101"/>
                    <a:pt x="1135" y="1034"/>
                  </a:cubicBezTo>
                  <a:cubicBezTo>
                    <a:pt x="1135" y="968"/>
                    <a:pt x="1168" y="901"/>
                    <a:pt x="1168" y="801"/>
                  </a:cubicBezTo>
                  <a:cubicBezTo>
                    <a:pt x="1168" y="734"/>
                    <a:pt x="1168" y="667"/>
                    <a:pt x="1168" y="601"/>
                  </a:cubicBezTo>
                  <a:cubicBezTo>
                    <a:pt x="1168" y="501"/>
                    <a:pt x="1168" y="401"/>
                    <a:pt x="1135" y="300"/>
                  </a:cubicBezTo>
                  <a:cubicBezTo>
                    <a:pt x="1135" y="200"/>
                    <a:pt x="1068" y="134"/>
                    <a:pt x="1035" y="100"/>
                  </a:cubicBezTo>
                  <a:cubicBezTo>
                    <a:pt x="1001" y="34"/>
                    <a:pt x="935" y="34"/>
                    <a:pt x="8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3287525" y="3392025"/>
              <a:ext cx="31700" cy="73425"/>
            </a:xfrm>
            <a:custGeom>
              <a:rect b="b" l="l" r="r" t="t"/>
              <a:pathLst>
                <a:path extrusionOk="0" h="2937" w="1268">
                  <a:moveTo>
                    <a:pt x="809" y="393"/>
                  </a:moveTo>
                  <a:cubicBezTo>
                    <a:pt x="859" y="393"/>
                    <a:pt x="901" y="418"/>
                    <a:pt x="934" y="468"/>
                  </a:cubicBezTo>
                  <a:cubicBezTo>
                    <a:pt x="1001" y="601"/>
                    <a:pt x="1034" y="768"/>
                    <a:pt x="1034" y="935"/>
                  </a:cubicBezTo>
                  <a:lnTo>
                    <a:pt x="1034" y="1569"/>
                  </a:lnTo>
                  <a:cubicBezTo>
                    <a:pt x="1034" y="1769"/>
                    <a:pt x="1001" y="1969"/>
                    <a:pt x="934" y="2169"/>
                  </a:cubicBezTo>
                  <a:cubicBezTo>
                    <a:pt x="868" y="2303"/>
                    <a:pt x="767" y="2436"/>
                    <a:pt x="634" y="2503"/>
                  </a:cubicBezTo>
                  <a:cubicBezTo>
                    <a:pt x="567" y="2553"/>
                    <a:pt x="509" y="2578"/>
                    <a:pt x="459" y="2578"/>
                  </a:cubicBezTo>
                  <a:cubicBezTo>
                    <a:pt x="409" y="2578"/>
                    <a:pt x="367" y="2553"/>
                    <a:pt x="334" y="2503"/>
                  </a:cubicBezTo>
                  <a:cubicBezTo>
                    <a:pt x="267" y="2369"/>
                    <a:pt x="234" y="2203"/>
                    <a:pt x="234" y="2036"/>
                  </a:cubicBezTo>
                  <a:lnTo>
                    <a:pt x="234" y="1402"/>
                  </a:lnTo>
                  <a:cubicBezTo>
                    <a:pt x="234" y="1202"/>
                    <a:pt x="267" y="1002"/>
                    <a:pt x="334" y="802"/>
                  </a:cubicBezTo>
                  <a:cubicBezTo>
                    <a:pt x="401" y="668"/>
                    <a:pt x="501" y="535"/>
                    <a:pt x="634" y="468"/>
                  </a:cubicBezTo>
                  <a:cubicBezTo>
                    <a:pt x="701" y="418"/>
                    <a:pt x="759" y="393"/>
                    <a:pt x="809" y="393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68"/>
                  </a:cubicBezTo>
                  <a:cubicBezTo>
                    <a:pt x="534" y="134"/>
                    <a:pt x="434" y="234"/>
                    <a:pt x="367" y="335"/>
                  </a:cubicBezTo>
                  <a:cubicBezTo>
                    <a:pt x="267" y="435"/>
                    <a:pt x="200" y="535"/>
                    <a:pt x="167" y="668"/>
                  </a:cubicBezTo>
                  <a:cubicBezTo>
                    <a:pt x="100" y="802"/>
                    <a:pt x="67" y="935"/>
                    <a:pt x="34" y="1068"/>
                  </a:cubicBezTo>
                  <a:cubicBezTo>
                    <a:pt x="34" y="1235"/>
                    <a:pt x="0" y="1369"/>
                    <a:pt x="0" y="1535"/>
                  </a:cubicBezTo>
                  <a:lnTo>
                    <a:pt x="0" y="2169"/>
                  </a:lnTo>
                  <a:cubicBezTo>
                    <a:pt x="0" y="2303"/>
                    <a:pt x="0" y="2436"/>
                    <a:pt x="34" y="2569"/>
                  </a:cubicBezTo>
                  <a:cubicBezTo>
                    <a:pt x="67" y="2670"/>
                    <a:pt x="100" y="2770"/>
                    <a:pt x="167" y="2836"/>
                  </a:cubicBezTo>
                  <a:cubicBezTo>
                    <a:pt x="200" y="2903"/>
                    <a:pt x="267" y="2936"/>
                    <a:pt x="367" y="2936"/>
                  </a:cubicBezTo>
                  <a:cubicBezTo>
                    <a:pt x="467" y="2936"/>
                    <a:pt x="534" y="2903"/>
                    <a:pt x="634" y="2870"/>
                  </a:cubicBezTo>
                  <a:cubicBezTo>
                    <a:pt x="734" y="2803"/>
                    <a:pt x="834" y="2703"/>
                    <a:pt x="901" y="2603"/>
                  </a:cubicBezTo>
                  <a:cubicBezTo>
                    <a:pt x="1001" y="2503"/>
                    <a:pt x="1068" y="2403"/>
                    <a:pt x="1101" y="2269"/>
                  </a:cubicBezTo>
                  <a:cubicBezTo>
                    <a:pt x="1168" y="2136"/>
                    <a:pt x="1201" y="2002"/>
                    <a:pt x="1234" y="1869"/>
                  </a:cubicBezTo>
                  <a:cubicBezTo>
                    <a:pt x="1268" y="1736"/>
                    <a:pt x="1268" y="1569"/>
                    <a:pt x="1268" y="1435"/>
                  </a:cubicBezTo>
                  <a:lnTo>
                    <a:pt x="1268" y="1102"/>
                  </a:lnTo>
                  <a:lnTo>
                    <a:pt x="1268" y="802"/>
                  </a:lnTo>
                  <a:cubicBezTo>
                    <a:pt x="1268" y="668"/>
                    <a:pt x="1268" y="501"/>
                    <a:pt x="1234" y="368"/>
                  </a:cubicBezTo>
                  <a:cubicBezTo>
                    <a:pt x="1201" y="268"/>
                    <a:pt x="1168" y="201"/>
                    <a:pt x="1101" y="101"/>
                  </a:cubicBezTo>
                  <a:cubicBezTo>
                    <a:pt x="1068" y="34"/>
                    <a:pt x="1001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3221650" y="3418925"/>
              <a:ext cx="381125" cy="230325"/>
            </a:xfrm>
            <a:custGeom>
              <a:rect b="b" l="l" r="r" t="t"/>
              <a:pathLst>
                <a:path extrusionOk="0" h="9213" w="15245">
                  <a:moveTo>
                    <a:pt x="15065" y="0"/>
                  </a:moveTo>
                  <a:cubicBezTo>
                    <a:pt x="15028" y="0"/>
                    <a:pt x="14987" y="9"/>
                    <a:pt x="14944" y="26"/>
                  </a:cubicBezTo>
                  <a:lnTo>
                    <a:pt x="300" y="8532"/>
                  </a:lnTo>
                  <a:cubicBezTo>
                    <a:pt x="133" y="8632"/>
                    <a:pt x="0" y="8799"/>
                    <a:pt x="0" y="9032"/>
                  </a:cubicBezTo>
                  <a:cubicBezTo>
                    <a:pt x="0" y="9146"/>
                    <a:pt x="62" y="9213"/>
                    <a:pt x="153" y="9213"/>
                  </a:cubicBezTo>
                  <a:cubicBezTo>
                    <a:pt x="197" y="9213"/>
                    <a:pt x="247" y="9198"/>
                    <a:pt x="300" y="9166"/>
                  </a:cubicBezTo>
                  <a:lnTo>
                    <a:pt x="14944" y="693"/>
                  </a:lnTo>
                  <a:cubicBezTo>
                    <a:pt x="15111" y="593"/>
                    <a:pt x="15211" y="393"/>
                    <a:pt x="15244" y="193"/>
                  </a:cubicBezTo>
                  <a:cubicBezTo>
                    <a:pt x="15244" y="69"/>
                    <a:pt x="15171" y="0"/>
                    <a:pt x="150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3221650" y="3338500"/>
              <a:ext cx="96750" cy="66375"/>
            </a:xfrm>
            <a:custGeom>
              <a:rect b="b" l="l" r="r" t="t"/>
              <a:pathLst>
                <a:path extrusionOk="0" h="2655" w="3870">
                  <a:moveTo>
                    <a:pt x="3697" y="1"/>
                  </a:moveTo>
                  <a:cubicBezTo>
                    <a:pt x="3659" y="1"/>
                    <a:pt x="3615" y="13"/>
                    <a:pt x="3569" y="40"/>
                  </a:cubicBezTo>
                  <a:lnTo>
                    <a:pt x="300" y="1942"/>
                  </a:lnTo>
                  <a:cubicBezTo>
                    <a:pt x="133" y="2075"/>
                    <a:pt x="0" y="2242"/>
                    <a:pt x="0" y="2442"/>
                  </a:cubicBezTo>
                  <a:cubicBezTo>
                    <a:pt x="0" y="2580"/>
                    <a:pt x="64" y="2655"/>
                    <a:pt x="158" y="2655"/>
                  </a:cubicBezTo>
                  <a:cubicBezTo>
                    <a:pt x="200" y="2655"/>
                    <a:pt x="249" y="2640"/>
                    <a:pt x="300" y="2609"/>
                  </a:cubicBezTo>
                  <a:lnTo>
                    <a:pt x="3569" y="708"/>
                  </a:lnTo>
                  <a:cubicBezTo>
                    <a:pt x="3736" y="608"/>
                    <a:pt x="3869" y="407"/>
                    <a:pt x="3869" y="207"/>
                  </a:cubicBezTo>
                  <a:cubicBezTo>
                    <a:pt x="3869" y="86"/>
                    <a:pt x="3799" y="1"/>
                    <a:pt x="36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3726175" y="2760950"/>
              <a:ext cx="386950" cy="250000"/>
            </a:xfrm>
            <a:custGeom>
              <a:rect b="b" l="l" r="r" t="t"/>
              <a:pathLst>
                <a:path extrusionOk="0" h="10000" w="15478">
                  <a:moveTo>
                    <a:pt x="15361" y="1"/>
                  </a:moveTo>
                  <a:cubicBezTo>
                    <a:pt x="15328" y="1"/>
                    <a:pt x="15294" y="9"/>
                    <a:pt x="15278" y="26"/>
                  </a:cubicBezTo>
                  <a:lnTo>
                    <a:pt x="13610" y="1527"/>
                  </a:lnTo>
                  <a:lnTo>
                    <a:pt x="11909" y="1494"/>
                  </a:lnTo>
                  <a:lnTo>
                    <a:pt x="10241" y="4162"/>
                  </a:lnTo>
                  <a:lnTo>
                    <a:pt x="8573" y="3862"/>
                  </a:lnTo>
                  <a:lnTo>
                    <a:pt x="6838" y="5897"/>
                  </a:lnTo>
                  <a:lnTo>
                    <a:pt x="5170" y="6264"/>
                  </a:lnTo>
                  <a:lnTo>
                    <a:pt x="3469" y="6497"/>
                  </a:lnTo>
                  <a:lnTo>
                    <a:pt x="1735" y="8465"/>
                  </a:lnTo>
                  <a:lnTo>
                    <a:pt x="67" y="9800"/>
                  </a:lnTo>
                  <a:cubicBezTo>
                    <a:pt x="0" y="9866"/>
                    <a:pt x="0" y="9933"/>
                    <a:pt x="67" y="9966"/>
                  </a:cubicBezTo>
                  <a:cubicBezTo>
                    <a:pt x="67" y="9966"/>
                    <a:pt x="100" y="10000"/>
                    <a:pt x="134" y="10000"/>
                  </a:cubicBezTo>
                  <a:lnTo>
                    <a:pt x="200" y="10000"/>
                  </a:lnTo>
                  <a:lnTo>
                    <a:pt x="1901" y="8599"/>
                  </a:lnTo>
                  <a:lnTo>
                    <a:pt x="3569" y="6697"/>
                  </a:lnTo>
                  <a:lnTo>
                    <a:pt x="5237" y="6464"/>
                  </a:lnTo>
                  <a:lnTo>
                    <a:pt x="6972" y="6064"/>
                  </a:lnTo>
                  <a:lnTo>
                    <a:pt x="8640" y="4096"/>
                  </a:lnTo>
                  <a:lnTo>
                    <a:pt x="10341" y="4396"/>
                  </a:lnTo>
                  <a:lnTo>
                    <a:pt x="12042" y="1694"/>
                  </a:lnTo>
                  <a:lnTo>
                    <a:pt x="13710" y="1727"/>
                  </a:lnTo>
                  <a:lnTo>
                    <a:pt x="15444" y="193"/>
                  </a:lnTo>
                  <a:cubicBezTo>
                    <a:pt x="15478" y="159"/>
                    <a:pt x="15478" y="93"/>
                    <a:pt x="15444" y="26"/>
                  </a:cubicBezTo>
                  <a:cubicBezTo>
                    <a:pt x="15428" y="9"/>
                    <a:pt x="15394" y="1"/>
                    <a:pt x="1536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3732000" y="2841650"/>
              <a:ext cx="32550" cy="73400"/>
            </a:xfrm>
            <a:custGeom>
              <a:rect b="b" l="l" r="r" t="t"/>
              <a:pathLst>
                <a:path extrusionOk="0" h="2936" w="1302">
                  <a:moveTo>
                    <a:pt x="835" y="1268"/>
                  </a:moveTo>
                  <a:cubicBezTo>
                    <a:pt x="868" y="1301"/>
                    <a:pt x="935" y="1301"/>
                    <a:pt x="968" y="1335"/>
                  </a:cubicBezTo>
                  <a:cubicBezTo>
                    <a:pt x="1001" y="1368"/>
                    <a:pt x="1035" y="1435"/>
                    <a:pt x="1035" y="1468"/>
                  </a:cubicBezTo>
                  <a:cubicBezTo>
                    <a:pt x="1068" y="1535"/>
                    <a:pt x="1068" y="1601"/>
                    <a:pt x="1068" y="1668"/>
                  </a:cubicBezTo>
                  <a:cubicBezTo>
                    <a:pt x="1068" y="1768"/>
                    <a:pt x="1068" y="1835"/>
                    <a:pt x="1035" y="1902"/>
                  </a:cubicBezTo>
                  <a:cubicBezTo>
                    <a:pt x="1035" y="2002"/>
                    <a:pt x="1001" y="2068"/>
                    <a:pt x="968" y="2135"/>
                  </a:cubicBezTo>
                  <a:cubicBezTo>
                    <a:pt x="935" y="2202"/>
                    <a:pt x="868" y="2269"/>
                    <a:pt x="835" y="2335"/>
                  </a:cubicBezTo>
                  <a:cubicBezTo>
                    <a:pt x="768" y="2402"/>
                    <a:pt x="734" y="2435"/>
                    <a:pt x="668" y="2502"/>
                  </a:cubicBezTo>
                  <a:cubicBezTo>
                    <a:pt x="601" y="2535"/>
                    <a:pt x="568" y="2535"/>
                    <a:pt x="501" y="2535"/>
                  </a:cubicBezTo>
                  <a:cubicBezTo>
                    <a:pt x="434" y="2535"/>
                    <a:pt x="401" y="2535"/>
                    <a:pt x="368" y="2502"/>
                  </a:cubicBezTo>
                  <a:cubicBezTo>
                    <a:pt x="334" y="2435"/>
                    <a:pt x="301" y="2402"/>
                    <a:pt x="301" y="2335"/>
                  </a:cubicBezTo>
                  <a:cubicBezTo>
                    <a:pt x="267" y="2269"/>
                    <a:pt x="267" y="2202"/>
                    <a:pt x="267" y="2135"/>
                  </a:cubicBezTo>
                  <a:cubicBezTo>
                    <a:pt x="267" y="2068"/>
                    <a:pt x="267" y="2002"/>
                    <a:pt x="301" y="1902"/>
                  </a:cubicBezTo>
                  <a:cubicBezTo>
                    <a:pt x="301" y="1835"/>
                    <a:pt x="334" y="1768"/>
                    <a:pt x="368" y="1701"/>
                  </a:cubicBezTo>
                  <a:cubicBezTo>
                    <a:pt x="401" y="1601"/>
                    <a:pt x="434" y="1535"/>
                    <a:pt x="501" y="1468"/>
                  </a:cubicBezTo>
                  <a:cubicBezTo>
                    <a:pt x="534" y="1435"/>
                    <a:pt x="601" y="1368"/>
                    <a:pt x="668" y="1335"/>
                  </a:cubicBezTo>
                  <a:cubicBezTo>
                    <a:pt x="701" y="1301"/>
                    <a:pt x="768" y="1301"/>
                    <a:pt x="835" y="1268"/>
                  </a:cubicBezTo>
                  <a:close/>
                  <a:moveTo>
                    <a:pt x="868" y="0"/>
                  </a:moveTo>
                  <a:lnTo>
                    <a:pt x="701" y="67"/>
                  </a:lnTo>
                  <a:cubicBezTo>
                    <a:pt x="701" y="67"/>
                    <a:pt x="668" y="100"/>
                    <a:pt x="668" y="134"/>
                  </a:cubicBezTo>
                  <a:lnTo>
                    <a:pt x="634" y="200"/>
                  </a:lnTo>
                  <a:lnTo>
                    <a:pt x="167" y="1468"/>
                  </a:lnTo>
                  <a:cubicBezTo>
                    <a:pt x="167" y="1535"/>
                    <a:pt x="134" y="1601"/>
                    <a:pt x="101" y="1668"/>
                  </a:cubicBezTo>
                  <a:lnTo>
                    <a:pt x="67" y="1835"/>
                  </a:lnTo>
                  <a:cubicBezTo>
                    <a:pt x="34" y="1902"/>
                    <a:pt x="34" y="1968"/>
                    <a:pt x="34" y="2068"/>
                  </a:cubicBezTo>
                  <a:cubicBezTo>
                    <a:pt x="1" y="2135"/>
                    <a:pt x="1" y="2202"/>
                    <a:pt x="34" y="2269"/>
                  </a:cubicBezTo>
                  <a:cubicBezTo>
                    <a:pt x="1" y="2369"/>
                    <a:pt x="34" y="2502"/>
                    <a:pt x="67" y="2602"/>
                  </a:cubicBezTo>
                  <a:cubicBezTo>
                    <a:pt x="67" y="2702"/>
                    <a:pt x="134" y="2769"/>
                    <a:pt x="167" y="2836"/>
                  </a:cubicBezTo>
                  <a:cubicBezTo>
                    <a:pt x="234" y="2902"/>
                    <a:pt x="301" y="2936"/>
                    <a:pt x="401" y="2936"/>
                  </a:cubicBezTo>
                  <a:cubicBezTo>
                    <a:pt x="468" y="2936"/>
                    <a:pt x="568" y="2902"/>
                    <a:pt x="634" y="2836"/>
                  </a:cubicBezTo>
                  <a:cubicBezTo>
                    <a:pt x="734" y="2802"/>
                    <a:pt x="835" y="2702"/>
                    <a:pt x="901" y="2635"/>
                  </a:cubicBezTo>
                  <a:cubicBezTo>
                    <a:pt x="968" y="2535"/>
                    <a:pt x="1035" y="2435"/>
                    <a:pt x="1101" y="2335"/>
                  </a:cubicBezTo>
                  <a:cubicBezTo>
                    <a:pt x="1168" y="2202"/>
                    <a:pt x="1201" y="2068"/>
                    <a:pt x="1235" y="1935"/>
                  </a:cubicBezTo>
                  <a:cubicBezTo>
                    <a:pt x="1268" y="1835"/>
                    <a:pt x="1268" y="1701"/>
                    <a:pt x="1302" y="1568"/>
                  </a:cubicBezTo>
                  <a:cubicBezTo>
                    <a:pt x="1302" y="1435"/>
                    <a:pt x="1268" y="1335"/>
                    <a:pt x="1235" y="1234"/>
                  </a:cubicBezTo>
                  <a:cubicBezTo>
                    <a:pt x="1201" y="1134"/>
                    <a:pt x="1168" y="1068"/>
                    <a:pt x="1101" y="1001"/>
                  </a:cubicBezTo>
                  <a:cubicBezTo>
                    <a:pt x="1035" y="968"/>
                    <a:pt x="968" y="934"/>
                    <a:pt x="901" y="934"/>
                  </a:cubicBezTo>
                  <a:cubicBezTo>
                    <a:pt x="801" y="934"/>
                    <a:pt x="734" y="968"/>
                    <a:pt x="668" y="1001"/>
                  </a:cubicBezTo>
                  <a:lnTo>
                    <a:pt x="601" y="1034"/>
                  </a:lnTo>
                  <a:lnTo>
                    <a:pt x="568" y="1068"/>
                  </a:lnTo>
                  <a:lnTo>
                    <a:pt x="901" y="100"/>
                  </a:lnTo>
                  <a:cubicBezTo>
                    <a:pt x="901" y="100"/>
                    <a:pt x="901" y="67"/>
                    <a:pt x="901" y="67"/>
                  </a:cubicBezTo>
                  <a:cubicBezTo>
                    <a:pt x="901" y="67"/>
                    <a:pt x="901" y="34"/>
                    <a:pt x="901" y="34"/>
                  </a:cubicBezTo>
                  <a:cubicBezTo>
                    <a:pt x="901" y="34"/>
                    <a:pt x="901" y="0"/>
                    <a:pt x="9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3770375" y="2820800"/>
              <a:ext cx="30025" cy="77575"/>
            </a:xfrm>
            <a:custGeom>
              <a:rect b="b" l="l" r="r" t="t"/>
              <a:pathLst>
                <a:path extrusionOk="0" h="3103" w="1201">
                  <a:moveTo>
                    <a:pt x="834" y="0"/>
                  </a:moveTo>
                  <a:cubicBezTo>
                    <a:pt x="734" y="0"/>
                    <a:pt x="667" y="34"/>
                    <a:pt x="600" y="67"/>
                  </a:cubicBezTo>
                  <a:cubicBezTo>
                    <a:pt x="500" y="134"/>
                    <a:pt x="434" y="200"/>
                    <a:pt x="367" y="301"/>
                  </a:cubicBezTo>
                  <a:cubicBezTo>
                    <a:pt x="267" y="401"/>
                    <a:pt x="200" y="501"/>
                    <a:pt x="167" y="601"/>
                  </a:cubicBezTo>
                  <a:cubicBezTo>
                    <a:pt x="133" y="701"/>
                    <a:pt x="67" y="801"/>
                    <a:pt x="67" y="934"/>
                  </a:cubicBezTo>
                  <a:cubicBezTo>
                    <a:pt x="33" y="1034"/>
                    <a:pt x="0" y="1134"/>
                    <a:pt x="0" y="1235"/>
                  </a:cubicBezTo>
                  <a:cubicBezTo>
                    <a:pt x="0" y="1235"/>
                    <a:pt x="0" y="1268"/>
                    <a:pt x="0" y="1301"/>
                  </a:cubicBezTo>
                  <a:lnTo>
                    <a:pt x="67" y="1301"/>
                  </a:lnTo>
                  <a:lnTo>
                    <a:pt x="167" y="1235"/>
                  </a:lnTo>
                  <a:cubicBezTo>
                    <a:pt x="167" y="1201"/>
                    <a:pt x="200" y="1201"/>
                    <a:pt x="200" y="1168"/>
                  </a:cubicBezTo>
                  <a:cubicBezTo>
                    <a:pt x="234" y="1134"/>
                    <a:pt x="234" y="1134"/>
                    <a:pt x="234" y="1101"/>
                  </a:cubicBezTo>
                  <a:cubicBezTo>
                    <a:pt x="234" y="1034"/>
                    <a:pt x="267" y="968"/>
                    <a:pt x="267" y="901"/>
                  </a:cubicBezTo>
                  <a:cubicBezTo>
                    <a:pt x="300" y="834"/>
                    <a:pt x="300" y="768"/>
                    <a:pt x="334" y="701"/>
                  </a:cubicBezTo>
                  <a:cubicBezTo>
                    <a:pt x="367" y="634"/>
                    <a:pt x="400" y="601"/>
                    <a:pt x="434" y="534"/>
                  </a:cubicBezTo>
                  <a:cubicBezTo>
                    <a:pt x="467" y="501"/>
                    <a:pt x="534" y="434"/>
                    <a:pt x="600" y="434"/>
                  </a:cubicBezTo>
                  <a:cubicBezTo>
                    <a:pt x="651" y="401"/>
                    <a:pt x="692" y="384"/>
                    <a:pt x="730" y="384"/>
                  </a:cubicBezTo>
                  <a:cubicBezTo>
                    <a:pt x="767" y="384"/>
                    <a:pt x="801" y="401"/>
                    <a:pt x="834" y="434"/>
                  </a:cubicBezTo>
                  <a:cubicBezTo>
                    <a:pt x="901" y="501"/>
                    <a:pt x="901" y="601"/>
                    <a:pt x="901" y="701"/>
                  </a:cubicBezTo>
                  <a:cubicBezTo>
                    <a:pt x="901" y="801"/>
                    <a:pt x="901" y="901"/>
                    <a:pt x="867" y="1001"/>
                  </a:cubicBezTo>
                  <a:cubicBezTo>
                    <a:pt x="834" y="1101"/>
                    <a:pt x="801" y="1201"/>
                    <a:pt x="767" y="1301"/>
                  </a:cubicBezTo>
                  <a:lnTo>
                    <a:pt x="67" y="2702"/>
                  </a:lnTo>
                  <a:cubicBezTo>
                    <a:pt x="33" y="2736"/>
                    <a:pt x="33" y="2769"/>
                    <a:pt x="0" y="2802"/>
                  </a:cubicBezTo>
                  <a:cubicBezTo>
                    <a:pt x="0" y="2836"/>
                    <a:pt x="0" y="2869"/>
                    <a:pt x="0" y="2902"/>
                  </a:cubicBezTo>
                  <a:lnTo>
                    <a:pt x="0" y="3036"/>
                  </a:lnTo>
                  <a:cubicBezTo>
                    <a:pt x="0" y="3036"/>
                    <a:pt x="0" y="3069"/>
                    <a:pt x="0" y="3103"/>
                  </a:cubicBezTo>
                  <a:lnTo>
                    <a:pt x="67" y="3103"/>
                  </a:lnTo>
                  <a:lnTo>
                    <a:pt x="1134" y="2469"/>
                  </a:lnTo>
                  <a:cubicBezTo>
                    <a:pt x="1168" y="2469"/>
                    <a:pt x="1168" y="2435"/>
                    <a:pt x="1168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cubicBezTo>
                    <a:pt x="1201" y="2169"/>
                    <a:pt x="1201" y="2169"/>
                    <a:pt x="1168" y="2135"/>
                  </a:cubicBezTo>
                  <a:lnTo>
                    <a:pt x="1134" y="2135"/>
                  </a:lnTo>
                  <a:lnTo>
                    <a:pt x="367" y="2569"/>
                  </a:lnTo>
                  <a:lnTo>
                    <a:pt x="934" y="1468"/>
                  </a:lnTo>
                  <a:cubicBezTo>
                    <a:pt x="967" y="1368"/>
                    <a:pt x="1001" y="1301"/>
                    <a:pt x="1034" y="1235"/>
                  </a:cubicBezTo>
                  <a:cubicBezTo>
                    <a:pt x="1067" y="1168"/>
                    <a:pt x="1101" y="1101"/>
                    <a:pt x="1101" y="1001"/>
                  </a:cubicBezTo>
                  <a:cubicBezTo>
                    <a:pt x="1134" y="934"/>
                    <a:pt x="1134" y="868"/>
                    <a:pt x="1134" y="801"/>
                  </a:cubicBezTo>
                  <a:cubicBezTo>
                    <a:pt x="1168" y="734"/>
                    <a:pt x="1168" y="634"/>
                    <a:pt x="1134" y="567"/>
                  </a:cubicBezTo>
                  <a:cubicBezTo>
                    <a:pt x="1168" y="467"/>
                    <a:pt x="1134" y="367"/>
                    <a:pt x="1101" y="267"/>
                  </a:cubicBezTo>
                  <a:cubicBezTo>
                    <a:pt x="1101" y="200"/>
                    <a:pt x="1067" y="134"/>
                    <a:pt x="1001" y="67"/>
                  </a:cubicBezTo>
                  <a:cubicBezTo>
                    <a:pt x="967" y="34"/>
                    <a:pt x="901" y="0"/>
                    <a:pt x="8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3804550" y="2796600"/>
              <a:ext cx="28375" cy="77600"/>
            </a:xfrm>
            <a:custGeom>
              <a:rect b="b" l="l" r="r" t="t"/>
              <a:pathLst>
                <a:path extrusionOk="0" h="3104" w="1135">
                  <a:moveTo>
                    <a:pt x="1068" y="1"/>
                  </a:moveTo>
                  <a:lnTo>
                    <a:pt x="67" y="635"/>
                  </a:lnTo>
                  <a:cubicBezTo>
                    <a:pt x="67" y="668"/>
                    <a:pt x="34" y="668"/>
                    <a:pt x="34" y="701"/>
                  </a:cubicBezTo>
                  <a:cubicBezTo>
                    <a:pt x="34" y="735"/>
                    <a:pt x="1" y="768"/>
                    <a:pt x="1" y="768"/>
                  </a:cubicBezTo>
                  <a:lnTo>
                    <a:pt x="1" y="935"/>
                  </a:lnTo>
                  <a:cubicBezTo>
                    <a:pt x="1" y="935"/>
                    <a:pt x="1" y="968"/>
                    <a:pt x="34" y="1002"/>
                  </a:cubicBezTo>
                  <a:lnTo>
                    <a:pt x="67" y="1002"/>
                  </a:lnTo>
                  <a:lnTo>
                    <a:pt x="901" y="501"/>
                  </a:lnTo>
                  <a:lnTo>
                    <a:pt x="368" y="3003"/>
                  </a:lnTo>
                  <a:cubicBezTo>
                    <a:pt x="368" y="3036"/>
                    <a:pt x="368" y="3036"/>
                    <a:pt x="368" y="3036"/>
                  </a:cubicBezTo>
                  <a:cubicBezTo>
                    <a:pt x="368" y="3070"/>
                    <a:pt x="368" y="3070"/>
                    <a:pt x="368" y="3103"/>
                  </a:cubicBezTo>
                  <a:lnTo>
                    <a:pt x="401" y="3103"/>
                  </a:lnTo>
                  <a:lnTo>
                    <a:pt x="501" y="3036"/>
                  </a:lnTo>
                  <a:cubicBezTo>
                    <a:pt x="534" y="3036"/>
                    <a:pt x="568" y="3003"/>
                    <a:pt x="568" y="2970"/>
                  </a:cubicBezTo>
                  <a:cubicBezTo>
                    <a:pt x="568" y="2970"/>
                    <a:pt x="568" y="2936"/>
                    <a:pt x="601" y="2903"/>
                  </a:cubicBezTo>
                  <a:lnTo>
                    <a:pt x="1135" y="401"/>
                  </a:lnTo>
                  <a:cubicBezTo>
                    <a:pt x="1135" y="368"/>
                    <a:pt x="1135" y="334"/>
                    <a:pt x="1135" y="301"/>
                  </a:cubicBezTo>
                  <a:cubicBezTo>
                    <a:pt x="1135" y="301"/>
                    <a:pt x="1135" y="268"/>
                    <a:pt x="1135" y="234"/>
                  </a:cubicBezTo>
                  <a:lnTo>
                    <a:pt x="1135" y="68"/>
                  </a:lnTo>
                  <a:cubicBezTo>
                    <a:pt x="1135" y="68"/>
                    <a:pt x="1135" y="34"/>
                    <a:pt x="1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3729500" y="2831825"/>
              <a:ext cx="381125" cy="230350"/>
            </a:xfrm>
            <a:custGeom>
              <a:rect b="b" l="l" r="r" t="t"/>
              <a:pathLst>
                <a:path extrusionOk="0" h="9214" w="15245">
                  <a:moveTo>
                    <a:pt x="15065" y="1"/>
                  </a:moveTo>
                  <a:cubicBezTo>
                    <a:pt x="15028" y="1"/>
                    <a:pt x="14988" y="9"/>
                    <a:pt x="14945" y="26"/>
                  </a:cubicBezTo>
                  <a:lnTo>
                    <a:pt x="301" y="8532"/>
                  </a:lnTo>
                  <a:cubicBezTo>
                    <a:pt x="134" y="8632"/>
                    <a:pt x="34" y="8833"/>
                    <a:pt x="1" y="9033"/>
                  </a:cubicBezTo>
                  <a:cubicBezTo>
                    <a:pt x="1" y="9146"/>
                    <a:pt x="62" y="9213"/>
                    <a:pt x="154" y="9213"/>
                  </a:cubicBezTo>
                  <a:cubicBezTo>
                    <a:pt x="197" y="9213"/>
                    <a:pt x="247" y="9198"/>
                    <a:pt x="301" y="9166"/>
                  </a:cubicBezTo>
                  <a:lnTo>
                    <a:pt x="14945" y="693"/>
                  </a:lnTo>
                  <a:cubicBezTo>
                    <a:pt x="15111" y="593"/>
                    <a:pt x="15245" y="393"/>
                    <a:pt x="15245" y="193"/>
                  </a:cubicBezTo>
                  <a:cubicBezTo>
                    <a:pt x="15245" y="69"/>
                    <a:pt x="15171" y="1"/>
                    <a:pt x="150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3729500" y="2751775"/>
              <a:ext cx="97600" cy="66025"/>
            </a:xfrm>
            <a:custGeom>
              <a:rect b="b" l="l" r="r" t="t"/>
              <a:pathLst>
                <a:path extrusionOk="0" h="2641" w="3904">
                  <a:moveTo>
                    <a:pt x="3724" y="0"/>
                  </a:moveTo>
                  <a:cubicBezTo>
                    <a:pt x="3687" y="0"/>
                    <a:pt x="3646" y="9"/>
                    <a:pt x="3603" y="26"/>
                  </a:cubicBezTo>
                  <a:lnTo>
                    <a:pt x="301" y="1927"/>
                  </a:lnTo>
                  <a:cubicBezTo>
                    <a:pt x="134" y="2061"/>
                    <a:pt x="34" y="2228"/>
                    <a:pt x="1" y="2428"/>
                  </a:cubicBezTo>
                  <a:cubicBezTo>
                    <a:pt x="1" y="2566"/>
                    <a:pt x="64" y="2640"/>
                    <a:pt x="158" y="2640"/>
                  </a:cubicBezTo>
                  <a:cubicBezTo>
                    <a:pt x="201" y="2640"/>
                    <a:pt x="249" y="2625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0"/>
                    <a:pt x="37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3727000" y="3055275"/>
              <a:ext cx="386475" cy="249225"/>
            </a:xfrm>
            <a:custGeom>
              <a:rect b="b" l="l" r="r" t="t"/>
              <a:pathLst>
                <a:path extrusionOk="0" h="9969" w="15459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3727000" y="3055275"/>
              <a:ext cx="386475" cy="249225"/>
            </a:xfrm>
            <a:custGeom>
              <a:rect b="b" l="l" r="r" t="t"/>
              <a:pathLst>
                <a:path extrusionOk="0" h="9969" w="15459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3732000" y="3135175"/>
              <a:ext cx="31725" cy="73425"/>
            </a:xfrm>
            <a:custGeom>
              <a:rect b="b" l="l" r="r" t="t"/>
              <a:pathLst>
                <a:path extrusionOk="0" h="2937" w="1269">
                  <a:moveTo>
                    <a:pt x="768" y="401"/>
                  </a:moveTo>
                  <a:cubicBezTo>
                    <a:pt x="835" y="401"/>
                    <a:pt x="868" y="435"/>
                    <a:pt x="901" y="468"/>
                  </a:cubicBezTo>
                  <a:cubicBezTo>
                    <a:pt x="935" y="468"/>
                    <a:pt x="968" y="535"/>
                    <a:pt x="968" y="568"/>
                  </a:cubicBezTo>
                  <a:cubicBezTo>
                    <a:pt x="1001" y="635"/>
                    <a:pt x="1001" y="701"/>
                    <a:pt x="1001" y="768"/>
                  </a:cubicBezTo>
                  <a:cubicBezTo>
                    <a:pt x="1001" y="868"/>
                    <a:pt x="1001" y="935"/>
                    <a:pt x="968" y="1035"/>
                  </a:cubicBezTo>
                  <a:cubicBezTo>
                    <a:pt x="968" y="1102"/>
                    <a:pt x="935" y="1168"/>
                    <a:pt x="901" y="1235"/>
                  </a:cubicBezTo>
                  <a:cubicBezTo>
                    <a:pt x="868" y="1302"/>
                    <a:pt x="835" y="1369"/>
                    <a:pt x="768" y="1435"/>
                  </a:cubicBezTo>
                  <a:cubicBezTo>
                    <a:pt x="734" y="1502"/>
                    <a:pt x="668" y="1535"/>
                    <a:pt x="634" y="1569"/>
                  </a:cubicBezTo>
                  <a:cubicBezTo>
                    <a:pt x="568" y="1602"/>
                    <a:pt x="534" y="1602"/>
                    <a:pt x="468" y="1602"/>
                  </a:cubicBezTo>
                  <a:cubicBezTo>
                    <a:pt x="434" y="1602"/>
                    <a:pt x="368" y="1602"/>
                    <a:pt x="334" y="1569"/>
                  </a:cubicBezTo>
                  <a:cubicBezTo>
                    <a:pt x="301" y="1535"/>
                    <a:pt x="267" y="1502"/>
                    <a:pt x="267" y="1435"/>
                  </a:cubicBezTo>
                  <a:cubicBezTo>
                    <a:pt x="234" y="1369"/>
                    <a:pt x="234" y="1302"/>
                    <a:pt x="234" y="1235"/>
                  </a:cubicBezTo>
                  <a:cubicBezTo>
                    <a:pt x="234" y="1068"/>
                    <a:pt x="267" y="902"/>
                    <a:pt x="334" y="768"/>
                  </a:cubicBezTo>
                  <a:cubicBezTo>
                    <a:pt x="368" y="701"/>
                    <a:pt x="401" y="635"/>
                    <a:pt x="468" y="601"/>
                  </a:cubicBezTo>
                  <a:cubicBezTo>
                    <a:pt x="501" y="535"/>
                    <a:pt x="568" y="501"/>
                    <a:pt x="634" y="468"/>
                  </a:cubicBezTo>
                  <a:cubicBezTo>
                    <a:pt x="668" y="435"/>
                    <a:pt x="734" y="401"/>
                    <a:pt x="768" y="401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101"/>
                  </a:cubicBezTo>
                  <a:cubicBezTo>
                    <a:pt x="534" y="134"/>
                    <a:pt x="468" y="201"/>
                    <a:pt x="401" y="301"/>
                  </a:cubicBezTo>
                  <a:cubicBezTo>
                    <a:pt x="334" y="401"/>
                    <a:pt x="267" y="501"/>
                    <a:pt x="201" y="601"/>
                  </a:cubicBezTo>
                  <a:cubicBezTo>
                    <a:pt x="134" y="701"/>
                    <a:pt x="101" y="835"/>
                    <a:pt x="67" y="968"/>
                  </a:cubicBezTo>
                  <a:cubicBezTo>
                    <a:pt x="34" y="1102"/>
                    <a:pt x="1" y="1202"/>
                    <a:pt x="1" y="1335"/>
                  </a:cubicBezTo>
                  <a:cubicBezTo>
                    <a:pt x="1" y="1469"/>
                    <a:pt x="34" y="1602"/>
                    <a:pt x="67" y="1702"/>
                  </a:cubicBezTo>
                  <a:cubicBezTo>
                    <a:pt x="101" y="1769"/>
                    <a:pt x="134" y="1836"/>
                    <a:pt x="201" y="1902"/>
                  </a:cubicBezTo>
                  <a:cubicBezTo>
                    <a:pt x="234" y="1936"/>
                    <a:pt x="301" y="1936"/>
                    <a:pt x="401" y="1936"/>
                  </a:cubicBezTo>
                  <a:cubicBezTo>
                    <a:pt x="468" y="1936"/>
                    <a:pt x="534" y="1902"/>
                    <a:pt x="601" y="1869"/>
                  </a:cubicBezTo>
                  <a:lnTo>
                    <a:pt x="634" y="1869"/>
                  </a:lnTo>
                  <a:lnTo>
                    <a:pt x="701" y="1836"/>
                  </a:lnTo>
                  <a:lnTo>
                    <a:pt x="368" y="2836"/>
                  </a:lnTo>
                  <a:cubicBezTo>
                    <a:pt x="368" y="2836"/>
                    <a:pt x="368" y="2836"/>
                    <a:pt x="368" y="2870"/>
                  </a:cubicBezTo>
                  <a:cubicBezTo>
                    <a:pt x="368" y="2903"/>
                    <a:pt x="368" y="2936"/>
                    <a:pt x="368" y="2936"/>
                  </a:cubicBezTo>
                  <a:lnTo>
                    <a:pt x="401" y="2936"/>
                  </a:lnTo>
                  <a:lnTo>
                    <a:pt x="534" y="2870"/>
                  </a:lnTo>
                  <a:cubicBezTo>
                    <a:pt x="568" y="2836"/>
                    <a:pt x="601" y="2836"/>
                    <a:pt x="601" y="2803"/>
                  </a:cubicBezTo>
                  <a:lnTo>
                    <a:pt x="634" y="2736"/>
                  </a:lnTo>
                  <a:lnTo>
                    <a:pt x="1068" y="1435"/>
                  </a:lnTo>
                  <a:cubicBezTo>
                    <a:pt x="1101" y="1402"/>
                    <a:pt x="1101" y="1335"/>
                    <a:pt x="1135" y="1269"/>
                  </a:cubicBezTo>
                  <a:cubicBezTo>
                    <a:pt x="1168" y="1202"/>
                    <a:pt x="1201" y="1135"/>
                    <a:pt x="1201" y="1035"/>
                  </a:cubicBezTo>
                  <a:cubicBezTo>
                    <a:pt x="1235" y="968"/>
                    <a:pt x="1268" y="902"/>
                    <a:pt x="1268" y="835"/>
                  </a:cubicBezTo>
                  <a:cubicBezTo>
                    <a:pt x="1268" y="768"/>
                    <a:pt x="1268" y="701"/>
                    <a:pt x="1268" y="635"/>
                  </a:cubicBezTo>
                  <a:cubicBezTo>
                    <a:pt x="1268" y="501"/>
                    <a:pt x="1235" y="401"/>
                    <a:pt x="1201" y="301"/>
                  </a:cubicBezTo>
                  <a:cubicBezTo>
                    <a:pt x="1201" y="201"/>
                    <a:pt x="1135" y="134"/>
                    <a:pt x="1101" y="68"/>
                  </a:cubicBezTo>
                  <a:cubicBezTo>
                    <a:pt x="1035" y="34"/>
                    <a:pt x="968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3767850" y="3111000"/>
              <a:ext cx="31725" cy="77100"/>
            </a:xfrm>
            <a:custGeom>
              <a:rect b="b" l="l" r="r" t="t"/>
              <a:pathLst>
                <a:path extrusionOk="0" h="3084" w="1269">
                  <a:moveTo>
                    <a:pt x="1102" y="1"/>
                  </a:moveTo>
                  <a:lnTo>
                    <a:pt x="134" y="568"/>
                  </a:lnTo>
                  <a:cubicBezTo>
                    <a:pt x="101" y="568"/>
                    <a:pt x="101" y="601"/>
                    <a:pt x="68" y="634"/>
                  </a:cubicBezTo>
                  <a:cubicBezTo>
                    <a:pt x="68" y="634"/>
                    <a:pt x="68" y="668"/>
                    <a:pt x="68" y="701"/>
                  </a:cubicBezTo>
                  <a:lnTo>
                    <a:pt x="68" y="835"/>
                  </a:lnTo>
                  <a:cubicBezTo>
                    <a:pt x="68" y="868"/>
                    <a:pt x="68" y="868"/>
                    <a:pt x="68" y="901"/>
                  </a:cubicBezTo>
                  <a:lnTo>
                    <a:pt x="134" y="901"/>
                  </a:lnTo>
                  <a:lnTo>
                    <a:pt x="835" y="501"/>
                  </a:lnTo>
                  <a:lnTo>
                    <a:pt x="835" y="501"/>
                  </a:lnTo>
                  <a:lnTo>
                    <a:pt x="401" y="1502"/>
                  </a:lnTo>
                  <a:lnTo>
                    <a:pt x="368" y="1568"/>
                  </a:lnTo>
                  <a:cubicBezTo>
                    <a:pt x="368" y="1568"/>
                    <a:pt x="368" y="1602"/>
                    <a:pt x="368" y="1635"/>
                  </a:cubicBezTo>
                  <a:lnTo>
                    <a:pt x="368" y="1769"/>
                  </a:lnTo>
                  <a:cubicBezTo>
                    <a:pt x="368" y="1769"/>
                    <a:pt x="368" y="1802"/>
                    <a:pt x="368" y="1835"/>
                  </a:cubicBezTo>
                  <a:lnTo>
                    <a:pt x="401" y="1835"/>
                  </a:lnTo>
                  <a:lnTo>
                    <a:pt x="635" y="1702"/>
                  </a:lnTo>
                  <a:cubicBezTo>
                    <a:pt x="668" y="1668"/>
                    <a:pt x="735" y="1635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9"/>
                    <a:pt x="1002" y="1935"/>
                  </a:cubicBezTo>
                  <a:cubicBezTo>
                    <a:pt x="1002" y="2002"/>
                    <a:pt x="1002" y="2069"/>
                    <a:pt x="968" y="2169"/>
                  </a:cubicBezTo>
                  <a:cubicBezTo>
                    <a:pt x="968" y="2236"/>
                    <a:pt x="935" y="2302"/>
                    <a:pt x="902" y="2369"/>
                  </a:cubicBezTo>
                  <a:cubicBezTo>
                    <a:pt x="868" y="2402"/>
                    <a:pt x="802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3"/>
                    <a:pt x="435" y="2703"/>
                  </a:cubicBezTo>
                  <a:lnTo>
                    <a:pt x="335" y="2703"/>
                  </a:lnTo>
                  <a:cubicBezTo>
                    <a:pt x="301" y="2703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01" y="2536"/>
                  </a:cubicBezTo>
                  <a:cubicBezTo>
                    <a:pt x="201" y="2502"/>
                    <a:pt x="201" y="2502"/>
                    <a:pt x="201" y="2502"/>
                  </a:cubicBezTo>
                  <a:lnTo>
                    <a:pt x="168" y="2502"/>
                  </a:lnTo>
                  <a:lnTo>
                    <a:pt x="34" y="2569"/>
                  </a:lnTo>
                  <a:cubicBezTo>
                    <a:pt x="34" y="2569"/>
                    <a:pt x="1" y="2569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3"/>
                  </a:cubicBezTo>
                  <a:cubicBezTo>
                    <a:pt x="68" y="2936"/>
                    <a:pt x="101" y="3003"/>
                    <a:pt x="168" y="3036"/>
                  </a:cubicBezTo>
                  <a:cubicBezTo>
                    <a:pt x="215" y="3060"/>
                    <a:pt x="262" y="3083"/>
                    <a:pt x="309" y="3083"/>
                  </a:cubicBezTo>
                  <a:cubicBezTo>
                    <a:pt x="329" y="3083"/>
                    <a:pt x="348" y="3079"/>
                    <a:pt x="368" y="3069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2" y="2869"/>
                    <a:pt x="868" y="2769"/>
                  </a:cubicBezTo>
                  <a:cubicBezTo>
                    <a:pt x="968" y="2703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35"/>
                    <a:pt x="1269" y="1902"/>
                    <a:pt x="1269" y="1802"/>
                  </a:cubicBezTo>
                  <a:cubicBezTo>
                    <a:pt x="1269" y="1702"/>
                    <a:pt x="1235" y="1602"/>
                    <a:pt x="1235" y="1502"/>
                  </a:cubicBezTo>
                  <a:cubicBezTo>
                    <a:pt x="1202" y="1435"/>
                    <a:pt x="1168" y="1368"/>
                    <a:pt x="1102" y="1302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2"/>
                    <a:pt x="701" y="1335"/>
                  </a:cubicBezTo>
                  <a:lnTo>
                    <a:pt x="1135" y="334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34"/>
                    <a:pt x="1168" y="201"/>
                    <a:pt x="1168" y="201"/>
                  </a:cubicBezTo>
                  <a:lnTo>
                    <a:pt x="1168" y="67"/>
                  </a:lnTo>
                  <a:cubicBezTo>
                    <a:pt x="1168" y="34"/>
                    <a:pt x="1168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3729500" y="3124850"/>
              <a:ext cx="381125" cy="230025"/>
            </a:xfrm>
            <a:custGeom>
              <a:rect b="b" l="l" r="r" t="t"/>
              <a:pathLst>
                <a:path extrusionOk="0" h="9201" w="15245">
                  <a:moveTo>
                    <a:pt x="15091" y="0"/>
                  </a:moveTo>
                  <a:cubicBezTo>
                    <a:pt x="15048" y="0"/>
                    <a:pt x="14998" y="15"/>
                    <a:pt x="14945" y="47"/>
                  </a:cubicBezTo>
                  <a:lnTo>
                    <a:pt x="301" y="8520"/>
                  </a:lnTo>
                  <a:cubicBezTo>
                    <a:pt x="134" y="8620"/>
                    <a:pt x="34" y="8820"/>
                    <a:pt x="1" y="9020"/>
                  </a:cubicBezTo>
                  <a:cubicBezTo>
                    <a:pt x="1" y="9133"/>
                    <a:pt x="62" y="9201"/>
                    <a:pt x="154" y="9201"/>
                  </a:cubicBezTo>
                  <a:cubicBezTo>
                    <a:pt x="197" y="9201"/>
                    <a:pt x="247" y="9186"/>
                    <a:pt x="301" y="9154"/>
                  </a:cubicBezTo>
                  <a:lnTo>
                    <a:pt x="14945" y="681"/>
                  </a:lnTo>
                  <a:cubicBezTo>
                    <a:pt x="15111" y="581"/>
                    <a:pt x="15245" y="381"/>
                    <a:pt x="15245" y="180"/>
                  </a:cubicBezTo>
                  <a:cubicBezTo>
                    <a:pt x="15245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3729500" y="3044775"/>
              <a:ext cx="97600" cy="65750"/>
            </a:xfrm>
            <a:custGeom>
              <a:rect b="b" l="l" r="r" t="t"/>
              <a:pathLst>
                <a:path extrusionOk="0" h="2630" w="3904">
                  <a:moveTo>
                    <a:pt x="3750" y="1"/>
                  </a:moveTo>
                  <a:cubicBezTo>
                    <a:pt x="3707" y="1"/>
                    <a:pt x="3657" y="16"/>
                    <a:pt x="3603" y="48"/>
                  </a:cubicBezTo>
                  <a:lnTo>
                    <a:pt x="301" y="1949"/>
                  </a:lnTo>
                  <a:cubicBezTo>
                    <a:pt x="134" y="2049"/>
                    <a:pt x="34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603" y="682"/>
                  </a:lnTo>
                  <a:cubicBezTo>
                    <a:pt x="3770" y="581"/>
                    <a:pt x="3870" y="415"/>
                    <a:pt x="3903" y="181"/>
                  </a:cubicBezTo>
                  <a:cubicBezTo>
                    <a:pt x="3903" y="68"/>
                    <a:pt x="3842" y="1"/>
                    <a:pt x="37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4279900" y="2526750"/>
              <a:ext cx="48375" cy="134800"/>
            </a:xfrm>
            <a:custGeom>
              <a:rect b="b" l="l" r="r" t="t"/>
              <a:pathLst>
                <a:path extrusionOk="0" h="5392" w="1935">
                  <a:moveTo>
                    <a:pt x="1109" y="1"/>
                  </a:moveTo>
                  <a:cubicBezTo>
                    <a:pt x="718" y="1"/>
                    <a:pt x="331" y="121"/>
                    <a:pt x="0" y="354"/>
                  </a:cubicBezTo>
                  <a:lnTo>
                    <a:pt x="0" y="5391"/>
                  </a:lnTo>
                  <a:lnTo>
                    <a:pt x="1935" y="187"/>
                  </a:lnTo>
                  <a:cubicBezTo>
                    <a:pt x="1671" y="62"/>
                    <a:pt x="1389" y="1"/>
                    <a:pt x="1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4231525" y="2535600"/>
              <a:ext cx="48400" cy="126775"/>
            </a:xfrm>
            <a:custGeom>
              <a:rect b="b" l="l" r="r" t="t"/>
              <a:pathLst>
                <a:path extrusionOk="0" h="5071" w="1936">
                  <a:moveTo>
                    <a:pt x="1935" y="0"/>
                  </a:moveTo>
                  <a:cubicBezTo>
                    <a:pt x="1135" y="500"/>
                    <a:pt x="468" y="1234"/>
                    <a:pt x="1" y="2068"/>
                  </a:cubicBezTo>
                  <a:lnTo>
                    <a:pt x="1935" y="5070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4201500" y="2587300"/>
              <a:ext cx="78425" cy="80900"/>
            </a:xfrm>
            <a:custGeom>
              <a:rect b="b" l="l" r="r" t="t"/>
              <a:pathLst>
                <a:path extrusionOk="0" h="3236" w="3137">
                  <a:moveTo>
                    <a:pt x="1202" y="0"/>
                  </a:moveTo>
                  <a:cubicBezTo>
                    <a:pt x="634" y="1001"/>
                    <a:pt x="234" y="2102"/>
                    <a:pt x="1" y="3236"/>
                  </a:cubicBezTo>
                  <a:lnTo>
                    <a:pt x="3136" y="3002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4201500" y="2535600"/>
              <a:ext cx="78425" cy="132600"/>
            </a:xfrm>
            <a:custGeom>
              <a:rect b="b" l="l" r="r" t="t"/>
              <a:pathLst>
                <a:path extrusionOk="0" h="5304" w="3137">
                  <a:moveTo>
                    <a:pt x="3136" y="0"/>
                  </a:moveTo>
                  <a:cubicBezTo>
                    <a:pt x="2336" y="500"/>
                    <a:pt x="1669" y="1234"/>
                    <a:pt x="1202" y="2068"/>
                  </a:cubicBezTo>
                  <a:cubicBezTo>
                    <a:pt x="634" y="3069"/>
                    <a:pt x="234" y="4170"/>
                    <a:pt x="1" y="5304"/>
                  </a:cubicBezTo>
                  <a:lnTo>
                    <a:pt x="3136" y="5070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4279900" y="2531425"/>
              <a:ext cx="77575" cy="130125"/>
            </a:xfrm>
            <a:custGeom>
              <a:rect b="b" l="l" r="r" t="t"/>
              <a:pathLst>
                <a:path extrusionOk="0" h="5205" w="3103">
                  <a:moveTo>
                    <a:pt x="1935" y="0"/>
                  </a:moveTo>
                  <a:lnTo>
                    <a:pt x="0" y="5204"/>
                  </a:lnTo>
                  <a:lnTo>
                    <a:pt x="3102" y="1835"/>
                  </a:lnTo>
                  <a:cubicBezTo>
                    <a:pt x="3002" y="1068"/>
                    <a:pt x="2569" y="401"/>
                    <a:pt x="19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4197325" y="2661525"/>
              <a:ext cx="82600" cy="85075"/>
            </a:xfrm>
            <a:custGeom>
              <a:rect b="b" l="l" r="r" t="t"/>
              <a:pathLst>
                <a:path extrusionOk="0" h="3403" w="3304">
                  <a:moveTo>
                    <a:pt x="3303" y="0"/>
                  </a:moveTo>
                  <a:lnTo>
                    <a:pt x="168" y="234"/>
                  </a:lnTo>
                  <a:cubicBezTo>
                    <a:pt x="68" y="801"/>
                    <a:pt x="34" y="1368"/>
                    <a:pt x="34" y="1901"/>
                  </a:cubicBezTo>
                  <a:cubicBezTo>
                    <a:pt x="1" y="2402"/>
                    <a:pt x="68" y="2902"/>
                    <a:pt x="168" y="3402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4279900" y="2655675"/>
              <a:ext cx="78400" cy="80925"/>
            </a:xfrm>
            <a:custGeom>
              <a:rect b="b" l="l" r="r" t="t"/>
              <a:pathLst>
                <a:path extrusionOk="0" h="3237" w="3136">
                  <a:moveTo>
                    <a:pt x="3136" y="1"/>
                  </a:moveTo>
                  <a:lnTo>
                    <a:pt x="0" y="267"/>
                  </a:lnTo>
                  <a:lnTo>
                    <a:pt x="1935" y="3236"/>
                  </a:lnTo>
                  <a:cubicBezTo>
                    <a:pt x="2502" y="2235"/>
                    <a:pt x="2902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4231525" y="2662350"/>
              <a:ext cx="48400" cy="134775"/>
            </a:xfrm>
            <a:custGeom>
              <a:rect b="b" l="l" r="r" t="t"/>
              <a:pathLst>
                <a:path extrusionOk="0" h="5391" w="1936">
                  <a:moveTo>
                    <a:pt x="1935" y="0"/>
                  </a:moveTo>
                  <a:lnTo>
                    <a:pt x="1" y="5204"/>
                  </a:lnTo>
                  <a:cubicBezTo>
                    <a:pt x="265" y="5329"/>
                    <a:pt x="547" y="5391"/>
                    <a:pt x="826" y="5391"/>
                  </a:cubicBezTo>
                  <a:cubicBezTo>
                    <a:pt x="1217" y="5391"/>
                    <a:pt x="1605" y="5271"/>
                    <a:pt x="1935" y="5037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4201500" y="2662350"/>
              <a:ext cx="78425" cy="130125"/>
            </a:xfrm>
            <a:custGeom>
              <a:rect b="b" l="l" r="r" t="t"/>
              <a:pathLst>
                <a:path extrusionOk="0" h="5205" w="3137">
                  <a:moveTo>
                    <a:pt x="3136" y="0"/>
                  </a:moveTo>
                  <a:lnTo>
                    <a:pt x="1" y="3369"/>
                  </a:lnTo>
                  <a:cubicBezTo>
                    <a:pt x="134" y="4103"/>
                    <a:pt x="568" y="4770"/>
                    <a:pt x="1202" y="5204"/>
                  </a:cubicBezTo>
                  <a:lnTo>
                    <a:pt x="31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4279900" y="2578125"/>
              <a:ext cx="82575" cy="84250"/>
            </a:xfrm>
            <a:custGeom>
              <a:rect b="b" l="l" r="r" t="t"/>
              <a:pathLst>
                <a:path extrusionOk="0" h="3370" w="3303">
                  <a:moveTo>
                    <a:pt x="3136" y="0"/>
                  </a:moveTo>
                  <a:lnTo>
                    <a:pt x="0" y="3369"/>
                  </a:lnTo>
                  <a:lnTo>
                    <a:pt x="3136" y="3136"/>
                  </a:lnTo>
                  <a:cubicBezTo>
                    <a:pt x="3236" y="2569"/>
                    <a:pt x="3303" y="2002"/>
                    <a:pt x="3303" y="1468"/>
                  </a:cubicBezTo>
                  <a:cubicBezTo>
                    <a:pt x="3303" y="968"/>
                    <a:pt x="3236" y="467"/>
                    <a:pt x="31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4279900" y="2662350"/>
              <a:ext cx="48375" cy="125950"/>
            </a:xfrm>
            <a:custGeom>
              <a:rect b="b" l="l" r="r" t="t"/>
              <a:pathLst>
                <a:path extrusionOk="0" h="5038" w="1935">
                  <a:moveTo>
                    <a:pt x="0" y="0"/>
                  </a:moveTo>
                  <a:lnTo>
                    <a:pt x="0" y="5037"/>
                  </a:lnTo>
                  <a:cubicBezTo>
                    <a:pt x="801" y="4537"/>
                    <a:pt x="1468" y="3803"/>
                    <a:pt x="1935" y="29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4231525" y="2804600"/>
              <a:ext cx="96750" cy="65775"/>
            </a:xfrm>
            <a:custGeom>
              <a:rect b="b" l="l" r="r" t="t"/>
              <a:pathLst>
                <a:path extrusionOk="0" h="2631" w="3870">
                  <a:moveTo>
                    <a:pt x="3717" y="1"/>
                  </a:moveTo>
                  <a:cubicBezTo>
                    <a:pt x="3673" y="1"/>
                    <a:pt x="3623" y="16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16"/>
                    <a:pt x="1" y="2450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2"/>
                  </a:lnTo>
                  <a:cubicBezTo>
                    <a:pt x="3737" y="582"/>
                    <a:pt x="3870" y="381"/>
                    <a:pt x="3870" y="181"/>
                  </a:cubicBezTo>
                  <a:cubicBezTo>
                    <a:pt x="3870" y="68"/>
                    <a:pt x="3808" y="1"/>
                    <a:pt x="37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4213175" y="2843000"/>
              <a:ext cx="133450" cy="87375"/>
            </a:xfrm>
            <a:custGeom>
              <a:rect b="b" l="l" r="r" t="t"/>
              <a:pathLst>
                <a:path extrusionOk="0" h="3495" w="5338">
                  <a:moveTo>
                    <a:pt x="5180" y="0"/>
                  </a:moveTo>
                  <a:cubicBezTo>
                    <a:pt x="5138" y="0"/>
                    <a:pt x="5089" y="15"/>
                    <a:pt x="5038" y="46"/>
                  </a:cubicBezTo>
                  <a:lnTo>
                    <a:pt x="301" y="2782"/>
                  </a:lnTo>
                  <a:cubicBezTo>
                    <a:pt x="134" y="2882"/>
                    <a:pt x="34" y="3082"/>
                    <a:pt x="1" y="3282"/>
                  </a:cubicBezTo>
                  <a:cubicBezTo>
                    <a:pt x="1" y="3420"/>
                    <a:pt x="64" y="3495"/>
                    <a:pt x="159" y="3495"/>
                  </a:cubicBezTo>
                  <a:cubicBezTo>
                    <a:pt x="201" y="3495"/>
                    <a:pt x="249" y="3480"/>
                    <a:pt x="301" y="3449"/>
                  </a:cubicBezTo>
                  <a:lnTo>
                    <a:pt x="5038" y="713"/>
                  </a:lnTo>
                  <a:cubicBezTo>
                    <a:pt x="5204" y="580"/>
                    <a:pt x="5338" y="413"/>
                    <a:pt x="5338" y="213"/>
                  </a:cubicBezTo>
                  <a:cubicBezTo>
                    <a:pt x="5338" y="75"/>
                    <a:pt x="5274" y="0"/>
                    <a:pt x="51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4213175" y="2891875"/>
              <a:ext cx="133450" cy="86900"/>
            </a:xfrm>
            <a:custGeom>
              <a:rect b="b" l="l" r="r" t="t"/>
              <a:pathLst>
                <a:path extrusionOk="0" h="3476" w="5338">
                  <a:moveTo>
                    <a:pt x="5158" y="0"/>
                  </a:moveTo>
                  <a:cubicBezTo>
                    <a:pt x="5122" y="0"/>
                    <a:pt x="5081" y="9"/>
                    <a:pt x="5038" y="26"/>
                  </a:cubicBezTo>
                  <a:lnTo>
                    <a:pt x="301" y="2795"/>
                  </a:lnTo>
                  <a:cubicBezTo>
                    <a:pt x="134" y="2895"/>
                    <a:pt x="34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7" y="3475"/>
                    <a:pt x="247" y="3461"/>
                    <a:pt x="301" y="3428"/>
                  </a:cubicBezTo>
                  <a:lnTo>
                    <a:pt x="5038" y="693"/>
                  </a:lnTo>
                  <a:cubicBezTo>
                    <a:pt x="5204" y="593"/>
                    <a:pt x="5338" y="393"/>
                    <a:pt x="5338" y="193"/>
                  </a:cubicBezTo>
                  <a:cubicBezTo>
                    <a:pt x="5338" y="69"/>
                    <a:pt x="5264" y="0"/>
                    <a:pt x="51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4213175" y="2941375"/>
              <a:ext cx="133450" cy="86900"/>
            </a:xfrm>
            <a:custGeom>
              <a:rect b="b" l="l" r="r" t="t"/>
              <a:pathLst>
                <a:path extrusionOk="0" h="3476" w="5338">
                  <a:moveTo>
                    <a:pt x="5184" y="0"/>
                  </a:moveTo>
                  <a:cubicBezTo>
                    <a:pt x="5141" y="0"/>
                    <a:pt x="5091" y="15"/>
                    <a:pt x="5038" y="47"/>
                  </a:cubicBezTo>
                  <a:lnTo>
                    <a:pt x="301" y="2783"/>
                  </a:lnTo>
                  <a:cubicBezTo>
                    <a:pt x="134" y="2883"/>
                    <a:pt x="34" y="3083"/>
                    <a:pt x="1" y="3283"/>
                  </a:cubicBezTo>
                  <a:cubicBezTo>
                    <a:pt x="1" y="3407"/>
                    <a:pt x="74" y="3475"/>
                    <a:pt x="180" y="3475"/>
                  </a:cubicBezTo>
                  <a:cubicBezTo>
                    <a:pt x="217" y="3475"/>
                    <a:pt x="258" y="3467"/>
                    <a:pt x="301" y="3450"/>
                  </a:cubicBezTo>
                  <a:lnTo>
                    <a:pt x="5038" y="681"/>
                  </a:lnTo>
                  <a:cubicBezTo>
                    <a:pt x="5204" y="581"/>
                    <a:pt x="5338" y="414"/>
                    <a:pt x="5338" y="181"/>
                  </a:cubicBezTo>
                  <a:cubicBezTo>
                    <a:pt x="5338" y="68"/>
                    <a:pt x="5276" y="0"/>
                    <a:pt x="51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4575950" y="2355125"/>
              <a:ext cx="48375" cy="134625"/>
            </a:xfrm>
            <a:custGeom>
              <a:rect b="b" l="l" r="r" t="t"/>
              <a:pathLst>
                <a:path extrusionOk="0" h="5385" w="1935">
                  <a:moveTo>
                    <a:pt x="1103" y="1"/>
                  </a:moveTo>
                  <a:cubicBezTo>
                    <a:pt x="725" y="1"/>
                    <a:pt x="341" y="120"/>
                    <a:pt x="0" y="348"/>
                  </a:cubicBezTo>
                  <a:lnTo>
                    <a:pt x="0" y="5384"/>
                  </a:lnTo>
                  <a:lnTo>
                    <a:pt x="1935" y="214"/>
                  </a:lnTo>
                  <a:cubicBezTo>
                    <a:pt x="1675" y="70"/>
                    <a:pt x="1391" y="1"/>
                    <a:pt x="11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4528400" y="2363800"/>
              <a:ext cx="47575" cy="125950"/>
            </a:xfrm>
            <a:custGeom>
              <a:rect b="b" l="l" r="r" t="t"/>
              <a:pathLst>
                <a:path extrusionOk="0" h="5038" w="1903">
                  <a:moveTo>
                    <a:pt x="1902" y="1"/>
                  </a:moveTo>
                  <a:cubicBezTo>
                    <a:pt x="1101" y="501"/>
                    <a:pt x="434" y="1235"/>
                    <a:pt x="1" y="2069"/>
                  </a:cubicBezTo>
                  <a:lnTo>
                    <a:pt x="1902" y="5037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4498375" y="2415500"/>
              <a:ext cx="78425" cy="80925"/>
            </a:xfrm>
            <a:custGeom>
              <a:rect b="b" l="l" r="r" t="t"/>
              <a:pathLst>
                <a:path extrusionOk="0" h="3237" w="3137">
                  <a:moveTo>
                    <a:pt x="1202" y="1"/>
                  </a:moveTo>
                  <a:cubicBezTo>
                    <a:pt x="601" y="1001"/>
                    <a:pt x="201" y="2102"/>
                    <a:pt x="1" y="3236"/>
                  </a:cubicBezTo>
                  <a:lnTo>
                    <a:pt x="3136" y="3003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4576775" y="2360475"/>
              <a:ext cx="77575" cy="130100"/>
            </a:xfrm>
            <a:custGeom>
              <a:rect b="b" l="l" r="r" t="t"/>
              <a:pathLst>
                <a:path extrusionOk="0" h="5204" w="3103">
                  <a:moveTo>
                    <a:pt x="1902" y="0"/>
                  </a:moveTo>
                  <a:lnTo>
                    <a:pt x="0" y="5204"/>
                  </a:lnTo>
                  <a:lnTo>
                    <a:pt x="3103" y="1835"/>
                  </a:lnTo>
                  <a:cubicBezTo>
                    <a:pt x="3003" y="1068"/>
                    <a:pt x="2569" y="400"/>
                    <a:pt x="19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4494225" y="2489725"/>
              <a:ext cx="82575" cy="85075"/>
            </a:xfrm>
            <a:custGeom>
              <a:rect b="b" l="l" r="r" t="t"/>
              <a:pathLst>
                <a:path extrusionOk="0" h="3403" w="3303">
                  <a:moveTo>
                    <a:pt x="3302" y="0"/>
                  </a:moveTo>
                  <a:lnTo>
                    <a:pt x="167" y="234"/>
                  </a:lnTo>
                  <a:cubicBezTo>
                    <a:pt x="67" y="801"/>
                    <a:pt x="0" y="1368"/>
                    <a:pt x="0" y="1902"/>
                  </a:cubicBezTo>
                  <a:cubicBezTo>
                    <a:pt x="0" y="2402"/>
                    <a:pt x="67" y="2903"/>
                    <a:pt x="167" y="3403"/>
                  </a:cubicBezTo>
                  <a:lnTo>
                    <a:pt x="33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4575950" y="2483875"/>
              <a:ext cx="78400" cy="80925"/>
            </a:xfrm>
            <a:custGeom>
              <a:rect b="b" l="l" r="r" t="t"/>
              <a:pathLst>
                <a:path extrusionOk="0" h="3237" w="3136">
                  <a:moveTo>
                    <a:pt x="3136" y="1"/>
                  </a:moveTo>
                  <a:lnTo>
                    <a:pt x="0" y="234"/>
                  </a:lnTo>
                  <a:lnTo>
                    <a:pt x="1935" y="3237"/>
                  </a:lnTo>
                  <a:cubicBezTo>
                    <a:pt x="2535" y="2236"/>
                    <a:pt x="2935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4528400" y="2489725"/>
              <a:ext cx="47575" cy="135625"/>
            </a:xfrm>
            <a:custGeom>
              <a:rect b="b" l="l" r="r" t="t"/>
              <a:pathLst>
                <a:path extrusionOk="0" h="5425" w="1903">
                  <a:moveTo>
                    <a:pt x="1902" y="0"/>
                  </a:moveTo>
                  <a:lnTo>
                    <a:pt x="1" y="5238"/>
                  </a:lnTo>
                  <a:cubicBezTo>
                    <a:pt x="251" y="5363"/>
                    <a:pt x="525" y="5424"/>
                    <a:pt x="800" y="5424"/>
                  </a:cubicBezTo>
                  <a:cubicBezTo>
                    <a:pt x="1184" y="5424"/>
                    <a:pt x="1571" y="5304"/>
                    <a:pt x="1902" y="5071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4498375" y="2490550"/>
              <a:ext cx="78425" cy="130125"/>
            </a:xfrm>
            <a:custGeom>
              <a:rect b="b" l="l" r="r" t="t"/>
              <a:pathLst>
                <a:path extrusionOk="0" h="5205" w="3137">
                  <a:moveTo>
                    <a:pt x="3136" y="1"/>
                  </a:moveTo>
                  <a:lnTo>
                    <a:pt x="1" y="3370"/>
                  </a:lnTo>
                  <a:cubicBezTo>
                    <a:pt x="134" y="4104"/>
                    <a:pt x="568" y="4771"/>
                    <a:pt x="1202" y="5205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4494225" y="2363800"/>
              <a:ext cx="81750" cy="256875"/>
            </a:xfrm>
            <a:custGeom>
              <a:rect b="b" l="l" r="r" t="t"/>
              <a:pathLst>
                <a:path extrusionOk="0" h="10275" w="3270">
                  <a:moveTo>
                    <a:pt x="3269" y="1"/>
                  </a:moveTo>
                  <a:cubicBezTo>
                    <a:pt x="2468" y="501"/>
                    <a:pt x="1801" y="1235"/>
                    <a:pt x="1368" y="2069"/>
                  </a:cubicBezTo>
                  <a:cubicBezTo>
                    <a:pt x="767" y="3069"/>
                    <a:pt x="367" y="4170"/>
                    <a:pt x="167" y="5304"/>
                  </a:cubicBezTo>
                  <a:cubicBezTo>
                    <a:pt x="67" y="5838"/>
                    <a:pt x="0" y="6405"/>
                    <a:pt x="0" y="6972"/>
                  </a:cubicBezTo>
                  <a:cubicBezTo>
                    <a:pt x="0" y="7473"/>
                    <a:pt x="67" y="7940"/>
                    <a:pt x="167" y="8440"/>
                  </a:cubicBezTo>
                  <a:cubicBezTo>
                    <a:pt x="300" y="9174"/>
                    <a:pt x="734" y="9841"/>
                    <a:pt x="1368" y="10275"/>
                  </a:cubicBezTo>
                  <a:lnTo>
                    <a:pt x="3269" y="5037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4575950" y="2406325"/>
              <a:ext cx="82575" cy="84250"/>
            </a:xfrm>
            <a:custGeom>
              <a:rect b="b" l="l" r="r" t="t"/>
              <a:pathLst>
                <a:path extrusionOk="0" h="3370" w="3303">
                  <a:moveTo>
                    <a:pt x="3136" y="1"/>
                  </a:moveTo>
                  <a:lnTo>
                    <a:pt x="0" y="3370"/>
                  </a:lnTo>
                  <a:lnTo>
                    <a:pt x="3136" y="3136"/>
                  </a:lnTo>
                  <a:cubicBezTo>
                    <a:pt x="3236" y="2603"/>
                    <a:pt x="3302" y="2036"/>
                    <a:pt x="3302" y="1468"/>
                  </a:cubicBezTo>
                  <a:cubicBezTo>
                    <a:pt x="3302" y="968"/>
                    <a:pt x="3269" y="468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4576775" y="2489725"/>
              <a:ext cx="47550" cy="126775"/>
            </a:xfrm>
            <a:custGeom>
              <a:rect b="b" l="l" r="r" t="t"/>
              <a:pathLst>
                <a:path extrusionOk="0" h="5071" w="1902">
                  <a:moveTo>
                    <a:pt x="0" y="0"/>
                  </a:moveTo>
                  <a:lnTo>
                    <a:pt x="0" y="5071"/>
                  </a:lnTo>
                  <a:cubicBezTo>
                    <a:pt x="801" y="4570"/>
                    <a:pt x="1468" y="3837"/>
                    <a:pt x="1902" y="30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4527575" y="2633350"/>
              <a:ext cx="97600" cy="66025"/>
            </a:xfrm>
            <a:custGeom>
              <a:rect b="b" l="l" r="r" t="t"/>
              <a:pathLst>
                <a:path extrusionOk="0" h="2641" w="3904">
                  <a:moveTo>
                    <a:pt x="3724" y="1"/>
                  </a:moveTo>
                  <a:cubicBezTo>
                    <a:pt x="3687" y="1"/>
                    <a:pt x="3646" y="9"/>
                    <a:pt x="3603" y="26"/>
                  </a:cubicBezTo>
                  <a:lnTo>
                    <a:pt x="301" y="1928"/>
                  </a:lnTo>
                  <a:cubicBezTo>
                    <a:pt x="134" y="2061"/>
                    <a:pt x="34" y="2228"/>
                    <a:pt x="0" y="2428"/>
                  </a:cubicBezTo>
                  <a:cubicBezTo>
                    <a:pt x="0" y="2566"/>
                    <a:pt x="64" y="2641"/>
                    <a:pt x="158" y="2641"/>
                  </a:cubicBezTo>
                  <a:cubicBezTo>
                    <a:pt x="200" y="2641"/>
                    <a:pt x="249" y="2626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1"/>
                    <a:pt x="37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4510050" y="2671725"/>
              <a:ext cx="132625" cy="86900"/>
            </a:xfrm>
            <a:custGeom>
              <a:rect b="b" l="l" r="r" t="t"/>
              <a:pathLst>
                <a:path extrusionOk="0" h="3476" w="5305">
                  <a:moveTo>
                    <a:pt x="5125" y="0"/>
                  </a:moveTo>
                  <a:cubicBezTo>
                    <a:pt x="5088" y="0"/>
                    <a:pt x="5047" y="8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2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4510050" y="2720925"/>
              <a:ext cx="132625" cy="86900"/>
            </a:xfrm>
            <a:custGeom>
              <a:rect b="b" l="l" r="r" t="t"/>
              <a:pathLst>
                <a:path extrusionOk="0" h="3476" w="5305">
                  <a:moveTo>
                    <a:pt x="5125" y="0"/>
                  </a:moveTo>
                  <a:cubicBezTo>
                    <a:pt x="5088" y="0"/>
                    <a:pt x="5047" y="9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61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3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4510050" y="2770425"/>
              <a:ext cx="132625" cy="86600"/>
            </a:xfrm>
            <a:custGeom>
              <a:rect b="b" l="l" r="r" t="t"/>
              <a:pathLst>
                <a:path extrusionOk="0" h="3464" w="5305">
                  <a:moveTo>
                    <a:pt x="5151" y="0"/>
                  </a:moveTo>
                  <a:cubicBezTo>
                    <a:pt x="5108" y="0"/>
                    <a:pt x="5058" y="15"/>
                    <a:pt x="5004" y="47"/>
                  </a:cubicBezTo>
                  <a:lnTo>
                    <a:pt x="301" y="2749"/>
                  </a:lnTo>
                  <a:cubicBezTo>
                    <a:pt x="101" y="2883"/>
                    <a:pt x="1" y="3049"/>
                    <a:pt x="1" y="3283"/>
                  </a:cubicBezTo>
                  <a:cubicBezTo>
                    <a:pt x="1" y="3396"/>
                    <a:pt x="62" y="3463"/>
                    <a:pt x="154" y="3463"/>
                  </a:cubicBezTo>
                  <a:cubicBezTo>
                    <a:pt x="198" y="3463"/>
                    <a:pt x="248" y="3448"/>
                    <a:pt x="301" y="3416"/>
                  </a:cubicBezTo>
                  <a:lnTo>
                    <a:pt x="5004" y="681"/>
                  </a:lnTo>
                  <a:cubicBezTo>
                    <a:pt x="5205" y="581"/>
                    <a:pt x="5305" y="381"/>
                    <a:pt x="5305" y="181"/>
                  </a:cubicBezTo>
                  <a:cubicBezTo>
                    <a:pt x="5305" y="67"/>
                    <a:pt x="5243" y="0"/>
                    <a:pt x="51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3869600" y="3939900"/>
              <a:ext cx="705525" cy="449050"/>
            </a:xfrm>
            <a:custGeom>
              <a:rect b="b" l="l" r="r" t="t"/>
              <a:pathLst>
                <a:path extrusionOk="0" h="17962" w="28221">
                  <a:moveTo>
                    <a:pt x="24674" y="1"/>
                  </a:moveTo>
                  <a:cubicBezTo>
                    <a:pt x="24459" y="1"/>
                    <a:pt x="24262" y="46"/>
                    <a:pt x="24084" y="135"/>
                  </a:cubicBezTo>
                  <a:cubicBezTo>
                    <a:pt x="21282" y="1536"/>
                    <a:pt x="1702" y="14112"/>
                    <a:pt x="434" y="14712"/>
                  </a:cubicBezTo>
                  <a:cubicBezTo>
                    <a:pt x="167" y="14879"/>
                    <a:pt x="1" y="15213"/>
                    <a:pt x="1" y="15546"/>
                  </a:cubicBezTo>
                  <a:cubicBezTo>
                    <a:pt x="34" y="16413"/>
                    <a:pt x="468" y="17247"/>
                    <a:pt x="1201" y="17781"/>
                  </a:cubicBezTo>
                  <a:cubicBezTo>
                    <a:pt x="1362" y="17901"/>
                    <a:pt x="1546" y="17961"/>
                    <a:pt x="1732" y="17961"/>
                  </a:cubicBezTo>
                  <a:cubicBezTo>
                    <a:pt x="1857" y="17961"/>
                    <a:pt x="1982" y="17935"/>
                    <a:pt x="2102" y="17881"/>
                  </a:cubicBezTo>
                  <a:cubicBezTo>
                    <a:pt x="4070" y="16780"/>
                    <a:pt x="23451" y="8541"/>
                    <a:pt x="27387" y="6440"/>
                  </a:cubicBezTo>
                  <a:cubicBezTo>
                    <a:pt x="27887" y="6173"/>
                    <a:pt x="28187" y="5639"/>
                    <a:pt x="28221" y="4838"/>
                  </a:cubicBezTo>
                  <a:cubicBezTo>
                    <a:pt x="28187" y="3037"/>
                    <a:pt x="27287" y="1403"/>
                    <a:pt x="25852" y="369"/>
                  </a:cubicBezTo>
                  <a:cubicBezTo>
                    <a:pt x="25419" y="121"/>
                    <a:pt x="25023" y="1"/>
                    <a:pt x="246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3870425" y="3939900"/>
              <a:ext cx="684700" cy="412025"/>
            </a:xfrm>
            <a:custGeom>
              <a:rect b="b" l="l" r="r" t="t"/>
              <a:pathLst>
                <a:path extrusionOk="0" h="16481" w="27388">
                  <a:moveTo>
                    <a:pt x="24641" y="1"/>
                  </a:moveTo>
                  <a:cubicBezTo>
                    <a:pt x="24426" y="1"/>
                    <a:pt x="24229" y="46"/>
                    <a:pt x="24051" y="135"/>
                  </a:cubicBezTo>
                  <a:lnTo>
                    <a:pt x="23985" y="168"/>
                  </a:lnTo>
                  <a:cubicBezTo>
                    <a:pt x="21450" y="1469"/>
                    <a:pt x="6872" y="10776"/>
                    <a:pt x="1936" y="13778"/>
                  </a:cubicBezTo>
                  <a:lnTo>
                    <a:pt x="1902" y="13778"/>
                  </a:lnTo>
                  <a:lnTo>
                    <a:pt x="1702" y="13912"/>
                  </a:lnTo>
                  <a:lnTo>
                    <a:pt x="1669" y="13945"/>
                  </a:lnTo>
                  <a:lnTo>
                    <a:pt x="1535" y="14012"/>
                  </a:lnTo>
                  <a:lnTo>
                    <a:pt x="1402" y="14112"/>
                  </a:lnTo>
                  <a:cubicBezTo>
                    <a:pt x="902" y="14412"/>
                    <a:pt x="535" y="14612"/>
                    <a:pt x="401" y="14679"/>
                  </a:cubicBezTo>
                  <a:cubicBezTo>
                    <a:pt x="368" y="14712"/>
                    <a:pt x="334" y="14746"/>
                    <a:pt x="301" y="14779"/>
                  </a:cubicBezTo>
                  <a:cubicBezTo>
                    <a:pt x="101" y="14979"/>
                    <a:pt x="1" y="15213"/>
                    <a:pt x="1" y="15513"/>
                  </a:cubicBezTo>
                  <a:cubicBezTo>
                    <a:pt x="1" y="15579"/>
                    <a:pt x="1" y="15680"/>
                    <a:pt x="1" y="15780"/>
                  </a:cubicBezTo>
                  <a:lnTo>
                    <a:pt x="1" y="15880"/>
                  </a:lnTo>
                  <a:cubicBezTo>
                    <a:pt x="1" y="15913"/>
                    <a:pt x="1" y="16013"/>
                    <a:pt x="34" y="16046"/>
                  </a:cubicBezTo>
                  <a:lnTo>
                    <a:pt x="68" y="16213"/>
                  </a:lnTo>
                  <a:cubicBezTo>
                    <a:pt x="68" y="16247"/>
                    <a:pt x="101" y="16313"/>
                    <a:pt x="134" y="16347"/>
                  </a:cubicBezTo>
                  <a:cubicBezTo>
                    <a:pt x="134" y="16380"/>
                    <a:pt x="168" y="16447"/>
                    <a:pt x="168" y="16480"/>
                  </a:cubicBezTo>
                  <a:lnTo>
                    <a:pt x="27387" y="2103"/>
                  </a:lnTo>
                  <a:cubicBezTo>
                    <a:pt x="27020" y="1403"/>
                    <a:pt x="26453" y="802"/>
                    <a:pt x="25819" y="369"/>
                  </a:cubicBezTo>
                  <a:cubicBezTo>
                    <a:pt x="25386" y="121"/>
                    <a:pt x="24990" y="1"/>
                    <a:pt x="246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3870425" y="4306625"/>
              <a:ext cx="61750" cy="82600"/>
            </a:xfrm>
            <a:custGeom>
              <a:rect b="b" l="l" r="r" t="t"/>
              <a:pathLst>
                <a:path extrusionOk="0" h="3304" w="2470">
                  <a:moveTo>
                    <a:pt x="703" y="0"/>
                  </a:moveTo>
                  <a:cubicBezTo>
                    <a:pt x="296" y="0"/>
                    <a:pt x="1" y="315"/>
                    <a:pt x="1" y="877"/>
                  </a:cubicBezTo>
                  <a:cubicBezTo>
                    <a:pt x="1" y="1778"/>
                    <a:pt x="435" y="2612"/>
                    <a:pt x="1168" y="3112"/>
                  </a:cubicBezTo>
                  <a:cubicBezTo>
                    <a:pt x="1379" y="3242"/>
                    <a:pt x="1580" y="3303"/>
                    <a:pt x="1759" y="3303"/>
                  </a:cubicBezTo>
                  <a:cubicBezTo>
                    <a:pt x="2175" y="3303"/>
                    <a:pt x="2469" y="2972"/>
                    <a:pt x="2469" y="2412"/>
                  </a:cubicBezTo>
                  <a:cubicBezTo>
                    <a:pt x="2436" y="1544"/>
                    <a:pt x="2002" y="710"/>
                    <a:pt x="1268" y="177"/>
                  </a:cubicBezTo>
                  <a:cubicBezTo>
                    <a:pt x="1069" y="57"/>
                    <a:pt x="876" y="0"/>
                    <a:pt x="70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3752850" y="4317950"/>
              <a:ext cx="166800" cy="126325"/>
            </a:xfrm>
            <a:custGeom>
              <a:rect b="b" l="l" r="r" t="t"/>
              <a:pathLst>
                <a:path extrusionOk="0" h="5053" w="6672">
                  <a:moveTo>
                    <a:pt x="5341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893"/>
                    <a:pt x="367" y="4527"/>
                    <a:pt x="935" y="4927"/>
                  </a:cubicBezTo>
                  <a:cubicBezTo>
                    <a:pt x="1056" y="5008"/>
                    <a:pt x="1201" y="5052"/>
                    <a:pt x="1342" y="5052"/>
                  </a:cubicBezTo>
                  <a:cubicBezTo>
                    <a:pt x="1433" y="5052"/>
                    <a:pt x="1523" y="5034"/>
                    <a:pt x="1602" y="4994"/>
                  </a:cubicBezTo>
                  <a:lnTo>
                    <a:pt x="6372" y="2492"/>
                  </a:lnTo>
                  <a:cubicBezTo>
                    <a:pt x="6572" y="2359"/>
                    <a:pt x="6672" y="2092"/>
                    <a:pt x="6672" y="1858"/>
                  </a:cubicBezTo>
                  <a:cubicBezTo>
                    <a:pt x="6639" y="1191"/>
                    <a:pt x="6305" y="558"/>
                    <a:pt x="5738" y="157"/>
                  </a:cubicBezTo>
                  <a:cubicBezTo>
                    <a:pt x="5634" y="53"/>
                    <a:pt x="5490" y="1"/>
                    <a:pt x="534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752850" y="4317950"/>
              <a:ext cx="156800" cy="98175"/>
            </a:xfrm>
            <a:custGeom>
              <a:rect b="b" l="l" r="r" t="t"/>
              <a:pathLst>
                <a:path extrusionOk="0" h="3927" w="6272">
                  <a:moveTo>
                    <a:pt x="5342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460"/>
                    <a:pt x="67" y="3693"/>
                    <a:pt x="167" y="3927"/>
                  </a:cubicBezTo>
                  <a:lnTo>
                    <a:pt x="6272" y="691"/>
                  </a:lnTo>
                  <a:cubicBezTo>
                    <a:pt x="6138" y="457"/>
                    <a:pt x="5971" y="291"/>
                    <a:pt x="5771" y="157"/>
                  </a:cubicBezTo>
                  <a:cubicBezTo>
                    <a:pt x="5646" y="53"/>
                    <a:pt x="5495" y="1"/>
                    <a:pt x="53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2877225" y="4206575"/>
              <a:ext cx="1028250" cy="733475"/>
            </a:xfrm>
            <a:custGeom>
              <a:rect b="b" l="l" r="r" t="t"/>
              <a:pathLst>
                <a:path extrusionOk="0" h="29339" w="41130">
                  <a:moveTo>
                    <a:pt x="20582" y="1977"/>
                  </a:moveTo>
                  <a:cubicBezTo>
                    <a:pt x="25719" y="1977"/>
                    <a:pt x="30522" y="3111"/>
                    <a:pt x="34125" y="5179"/>
                  </a:cubicBezTo>
                  <a:cubicBezTo>
                    <a:pt x="37361" y="7047"/>
                    <a:pt x="39128" y="9416"/>
                    <a:pt x="39128" y="11851"/>
                  </a:cubicBezTo>
                  <a:cubicBezTo>
                    <a:pt x="39128" y="14286"/>
                    <a:pt x="37361" y="16654"/>
                    <a:pt x="34125" y="18522"/>
                  </a:cubicBezTo>
                  <a:cubicBezTo>
                    <a:pt x="30522" y="20624"/>
                    <a:pt x="25719" y="21758"/>
                    <a:pt x="20582" y="21758"/>
                  </a:cubicBezTo>
                  <a:cubicBezTo>
                    <a:pt x="15412" y="21758"/>
                    <a:pt x="10608" y="20590"/>
                    <a:pt x="7006" y="18522"/>
                  </a:cubicBezTo>
                  <a:cubicBezTo>
                    <a:pt x="3770" y="16654"/>
                    <a:pt x="2002" y="14286"/>
                    <a:pt x="2002" y="11851"/>
                  </a:cubicBezTo>
                  <a:cubicBezTo>
                    <a:pt x="2002" y="9449"/>
                    <a:pt x="3770" y="7047"/>
                    <a:pt x="7006" y="5179"/>
                  </a:cubicBezTo>
                  <a:cubicBezTo>
                    <a:pt x="10608" y="3111"/>
                    <a:pt x="15412" y="1977"/>
                    <a:pt x="20582" y="1977"/>
                  </a:cubicBezTo>
                  <a:close/>
                  <a:moveTo>
                    <a:pt x="20565" y="1"/>
                  </a:moveTo>
                  <a:cubicBezTo>
                    <a:pt x="15303" y="1"/>
                    <a:pt x="10041" y="1160"/>
                    <a:pt x="6038" y="3478"/>
                  </a:cubicBezTo>
                  <a:cubicBezTo>
                    <a:pt x="2002" y="5780"/>
                    <a:pt x="1" y="8815"/>
                    <a:pt x="1" y="11851"/>
                  </a:cubicBezTo>
                  <a:lnTo>
                    <a:pt x="1" y="17455"/>
                  </a:lnTo>
                  <a:cubicBezTo>
                    <a:pt x="1" y="20490"/>
                    <a:pt x="2002" y="23526"/>
                    <a:pt x="6038" y="25861"/>
                  </a:cubicBezTo>
                  <a:cubicBezTo>
                    <a:pt x="10041" y="28179"/>
                    <a:pt x="15303" y="29338"/>
                    <a:pt x="20565" y="29338"/>
                  </a:cubicBezTo>
                  <a:cubicBezTo>
                    <a:pt x="25827" y="29338"/>
                    <a:pt x="31089" y="28179"/>
                    <a:pt x="35092" y="25861"/>
                  </a:cubicBezTo>
                  <a:cubicBezTo>
                    <a:pt x="39128" y="23526"/>
                    <a:pt x="41130" y="20490"/>
                    <a:pt x="41130" y="17455"/>
                  </a:cubicBezTo>
                  <a:lnTo>
                    <a:pt x="41130" y="11851"/>
                  </a:lnTo>
                  <a:cubicBezTo>
                    <a:pt x="41130" y="8815"/>
                    <a:pt x="39128" y="5780"/>
                    <a:pt x="35092" y="3478"/>
                  </a:cubicBezTo>
                  <a:cubicBezTo>
                    <a:pt x="31089" y="1160"/>
                    <a:pt x="25827" y="1"/>
                    <a:pt x="2056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2827200" y="4206575"/>
              <a:ext cx="1128325" cy="593375"/>
            </a:xfrm>
            <a:custGeom>
              <a:rect b="b" l="l" r="r" t="t"/>
              <a:pathLst>
                <a:path extrusionOk="0" h="23735" w="45133">
                  <a:moveTo>
                    <a:pt x="22550" y="1977"/>
                  </a:moveTo>
                  <a:cubicBezTo>
                    <a:pt x="27720" y="1977"/>
                    <a:pt x="32523" y="3111"/>
                    <a:pt x="36126" y="5179"/>
                  </a:cubicBezTo>
                  <a:cubicBezTo>
                    <a:pt x="39362" y="7047"/>
                    <a:pt x="41129" y="9416"/>
                    <a:pt x="41129" y="11851"/>
                  </a:cubicBezTo>
                  <a:cubicBezTo>
                    <a:pt x="41129" y="14286"/>
                    <a:pt x="39362" y="16654"/>
                    <a:pt x="36126" y="18522"/>
                  </a:cubicBezTo>
                  <a:cubicBezTo>
                    <a:pt x="32523" y="20624"/>
                    <a:pt x="27720" y="21758"/>
                    <a:pt x="22550" y="21758"/>
                  </a:cubicBezTo>
                  <a:cubicBezTo>
                    <a:pt x="17413" y="21758"/>
                    <a:pt x="12609" y="20590"/>
                    <a:pt x="9007" y="18522"/>
                  </a:cubicBezTo>
                  <a:cubicBezTo>
                    <a:pt x="5771" y="16654"/>
                    <a:pt x="4003" y="14319"/>
                    <a:pt x="4003" y="11851"/>
                  </a:cubicBezTo>
                  <a:cubicBezTo>
                    <a:pt x="4003" y="9416"/>
                    <a:pt x="5771" y="7047"/>
                    <a:pt x="9007" y="5179"/>
                  </a:cubicBezTo>
                  <a:cubicBezTo>
                    <a:pt x="12609" y="3111"/>
                    <a:pt x="17413" y="1977"/>
                    <a:pt x="22550" y="1977"/>
                  </a:cubicBezTo>
                  <a:close/>
                  <a:moveTo>
                    <a:pt x="22566" y="1"/>
                  </a:moveTo>
                  <a:cubicBezTo>
                    <a:pt x="17304" y="1"/>
                    <a:pt x="12042" y="1160"/>
                    <a:pt x="8039" y="3478"/>
                  </a:cubicBezTo>
                  <a:cubicBezTo>
                    <a:pt x="0" y="8115"/>
                    <a:pt x="0" y="15620"/>
                    <a:pt x="8039" y="20257"/>
                  </a:cubicBezTo>
                  <a:cubicBezTo>
                    <a:pt x="12042" y="22575"/>
                    <a:pt x="17304" y="23734"/>
                    <a:pt x="22566" y="23734"/>
                  </a:cubicBezTo>
                  <a:cubicBezTo>
                    <a:pt x="27828" y="23734"/>
                    <a:pt x="33090" y="22575"/>
                    <a:pt x="37093" y="20257"/>
                  </a:cubicBezTo>
                  <a:cubicBezTo>
                    <a:pt x="45132" y="15620"/>
                    <a:pt x="45132" y="8115"/>
                    <a:pt x="37093" y="3478"/>
                  </a:cubicBezTo>
                  <a:cubicBezTo>
                    <a:pt x="33090" y="1160"/>
                    <a:pt x="27828" y="1"/>
                    <a:pt x="22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2927250" y="4256000"/>
              <a:ext cx="928200" cy="316900"/>
            </a:xfrm>
            <a:custGeom>
              <a:rect b="b" l="l" r="r" t="t"/>
              <a:pathLst>
                <a:path extrusionOk="0" h="12676" w="37128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927250" y="4256000"/>
              <a:ext cx="928200" cy="316900"/>
            </a:xfrm>
            <a:custGeom>
              <a:rect b="b" l="l" r="r" t="t"/>
              <a:pathLst>
                <a:path extrusionOk="0" h="12676" w="37128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2931425" y="4319375"/>
              <a:ext cx="919850" cy="431150"/>
            </a:xfrm>
            <a:custGeom>
              <a:rect b="b" l="l" r="r" t="t"/>
              <a:pathLst>
                <a:path extrusionOk="0" h="17246" w="36794">
                  <a:moveTo>
                    <a:pt x="18381" y="0"/>
                  </a:moveTo>
                  <a:cubicBezTo>
                    <a:pt x="13244" y="0"/>
                    <a:pt x="8440" y="1134"/>
                    <a:pt x="4838" y="3202"/>
                  </a:cubicBezTo>
                  <a:cubicBezTo>
                    <a:pt x="2169" y="4770"/>
                    <a:pt x="501" y="6638"/>
                    <a:pt x="1" y="8640"/>
                  </a:cubicBezTo>
                  <a:cubicBezTo>
                    <a:pt x="501" y="10608"/>
                    <a:pt x="2169" y="12509"/>
                    <a:pt x="4838" y="14044"/>
                  </a:cubicBezTo>
                  <a:cubicBezTo>
                    <a:pt x="8440" y="16112"/>
                    <a:pt x="13244" y="17246"/>
                    <a:pt x="18381" y="17246"/>
                  </a:cubicBezTo>
                  <a:cubicBezTo>
                    <a:pt x="23551" y="17246"/>
                    <a:pt x="28354" y="16145"/>
                    <a:pt x="31957" y="14044"/>
                  </a:cubicBezTo>
                  <a:cubicBezTo>
                    <a:pt x="34625" y="12476"/>
                    <a:pt x="36293" y="10608"/>
                    <a:pt x="36794" y="8640"/>
                  </a:cubicBezTo>
                  <a:cubicBezTo>
                    <a:pt x="36293" y="6638"/>
                    <a:pt x="34625" y="4737"/>
                    <a:pt x="31957" y="3202"/>
                  </a:cubicBezTo>
                  <a:cubicBezTo>
                    <a:pt x="28354" y="1134"/>
                    <a:pt x="23551" y="0"/>
                    <a:pt x="18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2876575" y="4456975"/>
              <a:ext cx="393450" cy="474525"/>
            </a:xfrm>
            <a:custGeom>
              <a:rect b="b" l="l" r="r" t="t"/>
              <a:pathLst>
                <a:path extrusionOk="0" h="18981" w="15738">
                  <a:moveTo>
                    <a:pt x="260" y="0"/>
                  </a:moveTo>
                  <a:lnTo>
                    <a:pt x="260" y="0"/>
                  </a:lnTo>
                  <a:cubicBezTo>
                    <a:pt x="204" y="200"/>
                    <a:pt x="160" y="404"/>
                    <a:pt x="125" y="609"/>
                  </a:cubicBezTo>
                  <a:lnTo>
                    <a:pt x="125" y="609"/>
                  </a:lnTo>
                  <a:cubicBezTo>
                    <a:pt x="161" y="405"/>
                    <a:pt x="206" y="203"/>
                    <a:pt x="260" y="0"/>
                  </a:cubicBezTo>
                  <a:close/>
                  <a:moveTo>
                    <a:pt x="125" y="609"/>
                  </a:moveTo>
                  <a:cubicBezTo>
                    <a:pt x="34" y="1129"/>
                    <a:pt x="1" y="1651"/>
                    <a:pt x="27" y="2171"/>
                  </a:cubicBezTo>
                  <a:lnTo>
                    <a:pt x="27" y="2171"/>
                  </a:lnTo>
                  <a:lnTo>
                    <a:pt x="27" y="1835"/>
                  </a:lnTo>
                  <a:cubicBezTo>
                    <a:pt x="27" y="1434"/>
                    <a:pt x="56" y="1019"/>
                    <a:pt x="125" y="609"/>
                  </a:cubicBezTo>
                  <a:close/>
                  <a:moveTo>
                    <a:pt x="27" y="2171"/>
                  </a:moveTo>
                  <a:lnTo>
                    <a:pt x="27" y="7439"/>
                  </a:lnTo>
                  <a:cubicBezTo>
                    <a:pt x="27" y="10474"/>
                    <a:pt x="2028" y="13510"/>
                    <a:pt x="6064" y="15845"/>
                  </a:cubicBezTo>
                  <a:cubicBezTo>
                    <a:pt x="9033" y="17479"/>
                    <a:pt x="12335" y="18547"/>
                    <a:pt x="15738" y="18980"/>
                  </a:cubicBezTo>
                  <a:lnTo>
                    <a:pt x="15738" y="13376"/>
                  </a:lnTo>
                  <a:cubicBezTo>
                    <a:pt x="12335" y="12976"/>
                    <a:pt x="9033" y="11909"/>
                    <a:pt x="6031" y="10241"/>
                  </a:cubicBezTo>
                  <a:cubicBezTo>
                    <a:pt x="2179" y="7994"/>
                    <a:pt x="172" y="5103"/>
                    <a:pt x="27" y="21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5541625" y="3824800"/>
              <a:ext cx="190175" cy="206525"/>
            </a:xfrm>
            <a:custGeom>
              <a:rect b="b" l="l" r="r" t="t"/>
              <a:pathLst>
                <a:path extrusionOk="0" h="8261" w="7607">
                  <a:moveTo>
                    <a:pt x="1435" y="0"/>
                  </a:moveTo>
                  <a:cubicBezTo>
                    <a:pt x="1296" y="0"/>
                    <a:pt x="1161" y="22"/>
                    <a:pt x="1035" y="69"/>
                  </a:cubicBezTo>
                  <a:cubicBezTo>
                    <a:pt x="267" y="403"/>
                    <a:pt x="1" y="870"/>
                    <a:pt x="267" y="1970"/>
                  </a:cubicBezTo>
                  <a:cubicBezTo>
                    <a:pt x="568" y="3205"/>
                    <a:pt x="1435" y="4039"/>
                    <a:pt x="2236" y="4939"/>
                  </a:cubicBezTo>
                  <a:cubicBezTo>
                    <a:pt x="3170" y="5973"/>
                    <a:pt x="3603" y="6741"/>
                    <a:pt x="4237" y="7574"/>
                  </a:cubicBezTo>
                  <a:cubicBezTo>
                    <a:pt x="4599" y="8057"/>
                    <a:pt x="5344" y="8260"/>
                    <a:pt x="6032" y="8260"/>
                  </a:cubicBezTo>
                  <a:cubicBezTo>
                    <a:pt x="6295" y="8260"/>
                    <a:pt x="6550" y="8230"/>
                    <a:pt x="6772" y="8175"/>
                  </a:cubicBezTo>
                  <a:cubicBezTo>
                    <a:pt x="7606" y="7941"/>
                    <a:pt x="7473" y="6707"/>
                    <a:pt x="7473" y="6007"/>
                  </a:cubicBezTo>
                  <a:cubicBezTo>
                    <a:pt x="7473" y="5073"/>
                    <a:pt x="7406" y="4606"/>
                    <a:pt x="7172" y="4506"/>
                  </a:cubicBezTo>
                  <a:cubicBezTo>
                    <a:pt x="6906" y="4406"/>
                    <a:pt x="5204" y="1604"/>
                    <a:pt x="4504" y="1403"/>
                  </a:cubicBezTo>
                  <a:cubicBezTo>
                    <a:pt x="3798" y="1168"/>
                    <a:pt x="2471" y="0"/>
                    <a:pt x="14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641700" y="3903225"/>
              <a:ext cx="79250" cy="50900"/>
            </a:xfrm>
            <a:custGeom>
              <a:rect b="b" l="l" r="r" t="t"/>
              <a:pathLst>
                <a:path extrusionOk="0" h="2036" w="3170">
                  <a:moveTo>
                    <a:pt x="0" y="1"/>
                  </a:moveTo>
                  <a:cubicBezTo>
                    <a:pt x="1" y="1"/>
                    <a:pt x="234" y="1535"/>
                    <a:pt x="267" y="1635"/>
                  </a:cubicBezTo>
                  <a:cubicBezTo>
                    <a:pt x="718" y="1902"/>
                    <a:pt x="1218" y="2036"/>
                    <a:pt x="1718" y="2036"/>
                  </a:cubicBezTo>
                  <a:cubicBezTo>
                    <a:pt x="2219" y="2036"/>
                    <a:pt x="2719" y="1902"/>
                    <a:pt x="3169" y="1635"/>
                  </a:cubicBezTo>
                  <a:lnTo>
                    <a:pt x="3169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5161350" y="4096700"/>
              <a:ext cx="343600" cy="169475"/>
            </a:xfrm>
            <a:custGeom>
              <a:rect b="b" l="l" r="r" t="t"/>
              <a:pathLst>
                <a:path extrusionOk="0" h="6779" w="13744">
                  <a:moveTo>
                    <a:pt x="9207" y="1"/>
                  </a:moveTo>
                  <a:cubicBezTo>
                    <a:pt x="7706" y="1602"/>
                    <a:pt x="3437" y="2870"/>
                    <a:pt x="3403" y="2870"/>
                  </a:cubicBezTo>
                  <a:cubicBezTo>
                    <a:pt x="301" y="4104"/>
                    <a:pt x="1" y="4671"/>
                    <a:pt x="201" y="5205"/>
                  </a:cubicBezTo>
                  <a:cubicBezTo>
                    <a:pt x="401" y="5772"/>
                    <a:pt x="1735" y="6539"/>
                    <a:pt x="3036" y="6739"/>
                  </a:cubicBezTo>
                  <a:cubicBezTo>
                    <a:pt x="3256" y="6766"/>
                    <a:pt x="3521" y="6779"/>
                    <a:pt x="3811" y="6779"/>
                  </a:cubicBezTo>
                  <a:cubicBezTo>
                    <a:pt x="4971" y="6779"/>
                    <a:pt x="6545" y="6566"/>
                    <a:pt x="7373" y="6139"/>
                  </a:cubicBezTo>
                  <a:cubicBezTo>
                    <a:pt x="8381" y="5618"/>
                    <a:pt x="9800" y="5003"/>
                    <a:pt x="10767" y="5003"/>
                  </a:cubicBezTo>
                  <a:cubicBezTo>
                    <a:pt x="10792" y="5003"/>
                    <a:pt x="10817" y="5004"/>
                    <a:pt x="10842" y="5004"/>
                  </a:cubicBezTo>
                  <a:cubicBezTo>
                    <a:pt x="10964" y="5010"/>
                    <a:pt x="11084" y="5013"/>
                    <a:pt x="11199" y="5013"/>
                  </a:cubicBezTo>
                  <a:cubicBezTo>
                    <a:pt x="12436" y="5013"/>
                    <a:pt x="13264" y="4695"/>
                    <a:pt x="13477" y="4237"/>
                  </a:cubicBezTo>
                  <a:cubicBezTo>
                    <a:pt x="13744" y="3703"/>
                    <a:pt x="13577" y="2569"/>
                    <a:pt x="13444" y="1869"/>
                  </a:cubicBezTo>
                  <a:cubicBezTo>
                    <a:pt x="13277" y="1002"/>
                    <a:pt x="12977" y="1"/>
                    <a:pt x="129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389850" y="4065025"/>
              <a:ext cx="96775" cy="61850"/>
            </a:xfrm>
            <a:custGeom>
              <a:rect b="b" l="l" r="r" t="t"/>
              <a:pathLst>
                <a:path extrusionOk="0" h="2474" w="3871">
                  <a:moveTo>
                    <a:pt x="101" y="0"/>
                  </a:moveTo>
                  <a:lnTo>
                    <a:pt x="67" y="1268"/>
                  </a:lnTo>
                  <a:cubicBezTo>
                    <a:pt x="1" y="2102"/>
                    <a:pt x="701" y="2402"/>
                    <a:pt x="1769" y="2469"/>
                  </a:cubicBezTo>
                  <a:cubicBezTo>
                    <a:pt x="1837" y="2472"/>
                    <a:pt x="1904" y="2473"/>
                    <a:pt x="1969" y="2473"/>
                  </a:cubicBezTo>
                  <a:cubicBezTo>
                    <a:pt x="3291" y="2473"/>
                    <a:pt x="3837" y="1845"/>
                    <a:pt x="3837" y="1368"/>
                  </a:cubicBezTo>
                  <a:cubicBezTo>
                    <a:pt x="3837" y="868"/>
                    <a:pt x="3870" y="34"/>
                    <a:pt x="3870" y="34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5304800" y="2746850"/>
              <a:ext cx="454500" cy="1330275"/>
            </a:xfrm>
            <a:custGeom>
              <a:rect b="b" l="l" r="r" t="t"/>
              <a:pathLst>
                <a:path extrusionOk="0" h="53211" w="18180">
                  <a:moveTo>
                    <a:pt x="12945" y="0"/>
                  </a:moveTo>
                  <a:cubicBezTo>
                    <a:pt x="8142" y="0"/>
                    <a:pt x="726" y="667"/>
                    <a:pt x="434" y="4760"/>
                  </a:cubicBezTo>
                  <a:cubicBezTo>
                    <a:pt x="0" y="10831"/>
                    <a:pt x="634" y="26308"/>
                    <a:pt x="767" y="28977"/>
                  </a:cubicBezTo>
                  <a:cubicBezTo>
                    <a:pt x="901" y="31645"/>
                    <a:pt x="1301" y="34014"/>
                    <a:pt x="1768" y="38350"/>
                  </a:cubicBezTo>
                  <a:cubicBezTo>
                    <a:pt x="2202" y="42687"/>
                    <a:pt x="3503" y="52761"/>
                    <a:pt x="3503" y="52761"/>
                  </a:cubicBezTo>
                  <a:cubicBezTo>
                    <a:pt x="4086" y="53061"/>
                    <a:pt x="4737" y="53211"/>
                    <a:pt x="5387" y="53211"/>
                  </a:cubicBezTo>
                  <a:cubicBezTo>
                    <a:pt x="6038" y="53211"/>
                    <a:pt x="6688" y="53061"/>
                    <a:pt x="7272" y="52761"/>
                  </a:cubicBezTo>
                  <a:cubicBezTo>
                    <a:pt x="7272" y="52761"/>
                    <a:pt x="8740" y="40619"/>
                    <a:pt x="8673" y="37550"/>
                  </a:cubicBezTo>
                  <a:cubicBezTo>
                    <a:pt x="8640" y="35281"/>
                    <a:pt x="8306" y="33013"/>
                    <a:pt x="7672" y="30812"/>
                  </a:cubicBezTo>
                  <a:cubicBezTo>
                    <a:pt x="7672" y="30812"/>
                    <a:pt x="8073" y="25808"/>
                    <a:pt x="8506" y="21472"/>
                  </a:cubicBezTo>
                  <a:cubicBezTo>
                    <a:pt x="8907" y="17102"/>
                    <a:pt x="9240" y="15034"/>
                    <a:pt x="9340" y="13132"/>
                  </a:cubicBezTo>
                  <a:lnTo>
                    <a:pt x="9707" y="12932"/>
                  </a:lnTo>
                  <a:cubicBezTo>
                    <a:pt x="9707" y="12932"/>
                    <a:pt x="9907" y="20437"/>
                    <a:pt x="10041" y="23139"/>
                  </a:cubicBezTo>
                  <a:cubicBezTo>
                    <a:pt x="10207" y="25808"/>
                    <a:pt x="10541" y="28376"/>
                    <a:pt x="11208" y="33347"/>
                  </a:cubicBezTo>
                  <a:cubicBezTo>
                    <a:pt x="11809" y="37683"/>
                    <a:pt x="13577" y="46856"/>
                    <a:pt x="13577" y="46856"/>
                  </a:cubicBezTo>
                  <a:cubicBezTo>
                    <a:pt x="14185" y="47198"/>
                    <a:pt x="14718" y="47314"/>
                    <a:pt x="15162" y="47314"/>
                  </a:cubicBezTo>
                  <a:cubicBezTo>
                    <a:pt x="16106" y="47314"/>
                    <a:pt x="16645" y="46790"/>
                    <a:pt x="16645" y="46790"/>
                  </a:cubicBezTo>
                  <a:cubicBezTo>
                    <a:pt x="16645" y="46790"/>
                    <a:pt x="18180" y="35381"/>
                    <a:pt x="17746" y="31612"/>
                  </a:cubicBezTo>
                  <a:cubicBezTo>
                    <a:pt x="17546" y="29611"/>
                    <a:pt x="17112" y="27609"/>
                    <a:pt x="16512" y="25641"/>
                  </a:cubicBezTo>
                  <a:cubicBezTo>
                    <a:pt x="16512" y="25641"/>
                    <a:pt x="17046" y="20538"/>
                    <a:pt x="17346" y="15667"/>
                  </a:cubicBezTo>
                  <a:cubicBezTo>
                    <a:pt x="17679" y="10430"/>
                    <a:pt x="17980" y="7728"/>
                    <a:pt x="16979" y="156"/>
                  </a:cubicBezTo>
                  <a:cubicBezTo>
                    <a:pt x="16979" y="156"/>
                    <a:pt x="15268" y="0"/>
                    <a:pt x="1294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5537450" y="2982575"/>
              <a:ext cx="156800" cy="322825"/>
            </a:xfrm>
            <a:custGeom>
              <a:rect b="b" l="l" r="r" t="t"/>
              <a:pathLst>
                <a:path extrusionOk="0" h="12913" w="6272">
                  <a:moveTo>
                    <a:pt x="6272" y="1"/>
                  </a:moveTo>
                  <a:lnTo>
                    <a:pt x="6272" y="1"/>
                  </a:lnTo>
                  <a:cubicBezTo>
                    <a:pt x="4170" y="1769"/>
                    <a:pt x="1" y="3703"/>
                    <a:pt x="1" y="3703"/>
                  </a:cubicBezTo>
                  <a:lnTo>
                    <a:pt x="368" y="3703"/>
                  </a:lnTo>
                  <a:lnTo>
                    <a:pt x="668" y="12910"/>
                  </a:lnTo>
                  <a:cubicBezTo>
                    <a:pt x="668" y="12911"/>
                    <a:pt x="668" y="12912"/>
                    <a:pt x="668" y="12912"/>
                  </a:cubicBezTo>
                  <a:cubicBezTo>
                    <a:pt x="687" y="12912"/>
                    <a:pt x="1769" y="3770"/>
                    <a:pt x="1769" y="3770"/>
                  </a:cubicBezTo>
                  <a:cubicBezTo>
                    <a:pt x="4304" y="2636"/>
                    <a:pt x="6272" y="1"/>
                    <a:pt x="6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5465750" y="2180325"/>
              <a:ext cx="146775" cy="168500"/>
            </a:xfrm>
            <a:custGeom>
              <a:rect b="b" l="l" r="r" t="t"/>
              <a:pathLst>
                <a:path extrusionOk="0" h="6740" w="5871">
                  <a:moveTo>
                    <a:pt x="5304" y="1"/>
                  </a:moveTo>
                  <a:lnTo>
                    <a:pt x="0" y="1168"/>
                  </a:lnTo>
                  <a:lnTo>
                    <a:pt x="634" y="6739"/>
                  </a:lnTo>
                  <a:lnTo>
                    <a:pt x="5871" y="647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5648375" y="2262475"/>
              <a:ext cx="156800" cy="407400"/>
            </a:xfrm>
            <a:custGeom>
              <a:rect b="b" l="l" r="r" t="t"/>
              <a:pathLst>
                <a:path extrusionOk="0" h="16296" w="6272">
                  <a:moveTo>
                    <a:pt x="1173" y="0"/>
                  </a:moveTo>
                  <a:cubicBezTo>
                    <a:pt x="981" y="0"/>
                    <a:pt x="780" y="6"/>
                    <a:pt x="567" y="17"/>
                  </a:cubicBezTo>
                  <a:lnTo>
                    <a:pt x="0" y="16296"/>
                  </a:lnTo>
                  <a:cubicBezTo>
                    <a:pt x="0" y="16296"/>
                    <a:pt x="4137" y="16196"/>
                    <a:pt x="5204" y="15929"/>
                  </a:cubicBezTo>
                  <a:cubicBezTo>
                    <a:pt x="6271" y="15662"/>
                    <a:pt x="6205" y="13827"/>
                    <a:pt x="5905" y="11225"/>
                  </a:cubicBezTo>
                  <a:cubicBezTo>
                    <a:pt x="5604" y="8623"/>
                    <a:pt x="5271" y="3587"/>
                    <a:pt x="4370" y="1919"/>
                  </a:cubicBezTo>
                  <a:cubicBezTo>
                    <a:pt x="3598" y="404"/>
                    <a:pt x="2720" y="0"/>
                    <a:pt x="117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5311475" y="2262000"/>
              <a:ext cx="448675" cy="683300"/>
            </a:xfrm>
            <a:custGeom>
              <a:rect b="b" l="l" r="r" t="t"/>
              <a:pathLst>
                <a:path extrusionOk="0" h="27332" w="17947">
                  <a:moveTo>
                    <a:pt x="13541" y="0"/>
                  </a:moveTo>
                  <a:cubicBezTo>
                    <a:pt x="13385" y="0"/>
                    <a:pt x="13230" y="12"/>
                    <a:pt x="13076" y="36"/>
                  </a:cubicBezTo>
                  <a:lnTo>
                    <a:pt x="11775" y="270"/>
                  </a:lnTo>
                  <a:cubicBezTo>
                    <a:pt x="11606" y="946"/>
                    <a:pt x="10212" y="1430"/>
                    <a:pt x="8531" y="1430"/>
                  </a:cubicBezTo>
                  <a:cubicBezTo>
                    <a:pt x="7891" y="1430"/>
                    <a:pt x="7209" y="1360"/>
                    <a:pt x="6538" y="1204"/>
                  </a:cubicBezTo>
                  <a:cubicBezTo>
                    <a:pt x="5804" y="1404"/>
                    <a:pt x="3369" y="1871"/>
                    <a:pt x="2769" y="2071"/>
                  </a:cubicBezTo>
                  <a:cubicBezTo>
                    <a:pt x="1001" y="2638"/>
                    <a:pt x="267" y="4373"/>
                    <a:pt x="0" y="10110"/>
                  </a:cubicBezTo>
                  <a:cubicBezTo>
                    <a:pt x="0" y="10110"/>
                    <a:pt x="133" y="23086"/>
                    <a:pt x="67" y="25688"/>
                  </a:cubicBezTo>
                  <a:cubicBezTo>
                    <a:pt x="2949" y="26908"/>
                    <a:pt x="5935" y="27331"/>
                    <a:pt x="8358" y="27331"/>
                  </a:cubicBezTo>
                  <a:cubicBezTo>
                    <a:pt x="9580" y="27331"/>
                    <a:pt x="10658" y="27223"/>
                    <a:pt x="11508" y="27056"/>
                  </a:cubicBezTo>
                  <a:cubicBezTo>
                    <a:pt x="16779" y="26055"/>
                    <a:pt x="17446" y="23887"/>
                    <a:pt x="17446" y="23887"/>
                  </a:cubicBezTo>
                  <a:lnTo>
                    <a:pt x="16679" y="17949"/>
                  </a:lnTo>
                  <a:cubicBezTo>
                    <a:pt x="16679" y="17949"/>
                    <a:pt x="17946" y="6441"/>
                    <a:pt x="17312" y="2905"/>
                  </a:cubicBezTo>
                  <a:cubicBezTo>
                    <a:pt x="17067" y="1495"/>
                    <a:pt x="15301" y="0"/>
                    <a:pt x="135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5434875" y="2232375"/>
              <a:ext cx="195175" cy="84600"/>
            </a:xfrm>
            <a:custGeom>
              <a:rect b="b" l="l" r="r" t="t"/>
              <a:pathLst>
                <a:path extrusionOk="0" h="3384" w="7807">
                  <a:moveTo>
                    <a:pt x="6834" y="1"/>
                  </a:moveTo>
                  <a:cubicBezTo>
                    <a:pt x="6757" y="1"/>
                    <a:pt x="6706" y="20"/>
                    <a:pt x="6706" y="20"/>
                  </a:cubicBezTo>
                  <a:lnTo>
                    <a:pt x="6739" y="421"/>
                  </a:lnTo>
                  <a:cubicBezTo>
                    <a:pt x="6739" y="421"/>
                    <a:pt x="6405" y="888"/>
                    <a:pt x="4704" y="1288"/>
                  </a:cubicBezTo>
                  <a:cubicBezTo>
                    <a:pt x="4171" y="1388"/>
                    <a:pt x="3629" y="1438"/>
                    <a:pt x="3086" y="1438"/>
                  </a:cubicBezTo>
                  <a:cubicBezTo>
                    <a:pt x="2544" y="1438"/>
                    <a:pt x="2002" y="1388"/>
                    <a:pt x="1469" y="1288"/>
                  </a:cubicBezTo>
                  <a:lnTo>
                    <a:pt x="1435" y="921"/>
                  </a:lnTo>
                  <a:lnTo>
                    <a:pt x="1402" y="554"/>
                  </a:lnTo>
                  <a:cubicBezTo>
                    <a:pt x="1202" y="554"/>
                    <a:pt x="1002" y="654"/>
                    <a:pt x="902" y="854"/>
                  </a:cubicBezTo>
                  <a:cubicBezTo>
                    <a:pt x="701" y="1155"/>
                    <a:pt x="1" y="2722"/>
                    <a:pt x="1" y="2722"/>
                  </a:cubicBezTo>
                  <a:lnTo>
                    <a:pt x="801" y="2556"/>
                  </a:lnTo>
                  <a:cubicBezTo>
                    <a:pt x="1747" y="3102"/>
                    <a:pt x="2826" y="3384"/>
                    <a:pt x="3911" y="3384"/>
                  </a:cubicBezTo>
                  <a:cubicBezTo>
                    <a:pt x="4549" y="3384"/>
                    <a:pt x="5188" y="3287"/>
                    <a:pt x="5805" y="3089"/>
                  </a:cubicBezTo>
                  <a:cubicBezTo>
                    <a:pt x="7806" y="2489"/>
                    <a:pt x="7606" y="1288"/>
                    <a:pt x="7606" y="1288"/>
                  </a:cubicBezTo>
                  <a:cubicBezTo>
                    <a:pt x="7540" y="1021"/>
                    <a:pt x="7473" y="754"/>
                    <a:pt x="7373" y="487"/>
                  </a:cubicBezTo>
                  <a:cubicBezTo>
                    <a:pt x="7220" y="72"/>
                    <a:pt x="6981" y="1"/>
                    <a:pt x="68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4810275" y="2106950"/>
              <a:ext cx="371950" cy="488700"/>
            </a:xfrm>
            <a:custGeom>
              <a:rect b="b" l="l" r="r" t="t"/>
              <a:pathLst>
                <a:path extrusionOk="0" h="19548" w="14878">
                  <a:moveTo>
                    <a:pt x="10408" y="1"/>
                  </a:moveTo>
                  <a:lnTo>
                    <a:pt x="0" y="5438"/>
                  </a:lnTo>
                  <a:lnTo>
                    <a:pt x="5171" y="19548"/>
                  </a:lnTo>
                  <a:lnTo>
                    <a:pt x="14878" y="14111"/>
                  </a:lnTo>
                  <a:lnTo>
                    <a:pt x="1040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4840300" y="2141150"/>
              <a:ext cx="317750" cy="417825"/>
            </a:xfrm>
            <a:custGeom>
              <a:rect b="b" l="l" r="r" t="t"/>
              <a:pathLst>
                <a:path extrusionOk="0" h="16713" w="12710">
                  <a:moveTo>
                    <a:pt x="8740" y="0"/>
                  </a:moveTo>
                  <a:lnTo>
                    <a:pt x="0" y="4570"/>
                  </a:lnTo>
                  <a:lnTo>
                    <a:pt x="4570" y="16712"/>
                  </a:lnTo>
                  <a:lnTo>
                    <a:pt x="12709" y="12142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4894500" y="2160825"/>
              <a:ext cx="118450" cy="70400"/>
            </a:xfrm>
            <a:custGeom>
              <a:rect b="b" l="l" r="r" t="t"/>
              <a:pathLst>
                <a:path extrusionOk="0" h="2816" w="4738">
                  <a:moveTo>
                    <a:pt x="4270" y="0"/>
                  </a:moveTo>
                  <a:cubicBezTo>
                    <a:pt x="3967" y="0"/>
                    <a:pt x="3452" y="156"/>
                    <a:pt x="2936" y="447"/>
                  </a:cubicBezTo>
                  <a:lnTo>
                    <a:pt x="1401" y="1215"/>
                  </a:lnTo>
                  <a:cubicBezTo>
                    <a:pt x="601" y="1648"/>
                    <a:pt x="0" y="2182"/>
                    <a:pt x="101" y="2415"/>
                  </a:cubicBezTo>
                  <a:lnTo>
                    <a:pt x="267" y="2816"/>
                  </a:lnTo>
                  <a:lnTo>
                    <a:pt x="4737" y="547"/>
                  </a:lnTo>
                  <a:cubicBezTo>
                    <a:pt x="4737" y="547"/>
                    <a:pt x="4637" y="347"/>
                    <a:pt x="4537" y="114"/>
                  </a:cubicBezTo>
                  <a:cubicBezTo>
                    <a:pt x="4515" y="37"/>
                    <a:pt x="4418" y="0"/>
                    <a:pt x="4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4873650" y="2127300"/>
              <a:ext cx="137625" cy="80575"/>
            </a:xfrm>
            <a:custGeom>
              <a:rect b="b" l="l" r="r" t="t"/>
              <a:pathLst>
                <a:path extrusionOk="0" h="3223" w="5505">
                  <a:moveTo>
                    <a:pt x="3193" y="0"/>
                  </a:moveTo>
                  <a:cubicBezTo>
                    <a:pt x="2964" y="0"/>
                    <a:pt x="2682" y="60"/>
                    <a:pt x="2336" y="221"/>
                  </a:cubicBezTo>
                  <a:cubicBezTo>
                    <a:pt x="935" y="888"/>
                    <a:pt x="1268" y="1955"/>
                    <a:pt x="1268" y="1955"/>
                  </a:cubicBezTo>
                  <a:lnTo>
                    <a:pt x="634" y="2322"/>
                  </a:lnTo>
                  <a:cubicBezTo>
                    <a:pt x="267" y="2522"/>
                    <a:pt x="1" y="2789"/>
                    <a:pt x="67" y="2956"/>
                  </a:cubicBezTo>
                  <a:lnTo>
                    <a:pt x="134" y="3223"/>
                  </a:lnTo>
                  <a:lnTo>
                    <a:pt x="5504" y="421"/>
                  </a:lnTo>
                  <a:lnTo>
                    <a:pt x="5371" y="154"/>
                  </a:lnTo>
                  <a:cubicBezTo>
                    <a:pt x="5356" y="79"/>
                    <a:pt x="5280" y="44"/>
                    <a:pt x="5171" y="44"/>
                  </a:cubicBezTo>
                  <a:cubicBezTo>
                    <a:pt x="5037" y="44"/>
                    <a:pt x="4854" y="96"/>
                    <a:pt x="4671" y="187"/>
                  </a:cubicBezTo>
                  <a:lnTo>
                    <a:pt x="4070" y="521"/>
                  </a:lnTo>
                  <a:cubicBezTo>
                    <a:pt x="4070" y="521"/>
                    <a:pt x="3866" y="0"/>
                    <a:pt x="31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4902000" y="2141150"/>
              <a:ext cx="94275" cy="72575"/>
            </a:xfrm>
            <a:custGeom>
              <a:rect b="b" l="l" r="r" t="t"/>
              <a:pathLst>
                <a:path extrusionOk="0" h="2903" w="3771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4902000" y="2141150"/>
              <a:ext cx="94275" cy="72575"/>
            </a:xfrm>
            <a:custGeom>
              <a:rect b="b" l="l" r="r" t="t"/>
              <a:pathLst>
                <a:path extrusionOk="0" h="2903" w="3771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4897825" y="2161250"/>
              <a:ext cx="117625" cy="70825"/>
            </a:xfrm>
            <a:custGeom>
              <a:rect b="b" l="l" r="r" t="t"/>
              <a:pathLst>
                <a:path extrusionOk="0" h="2833" w="4705">
                  <a:moveTo>
                    <a:pt x="4247" y="0"/>
                  </a:moveTo>
                  <a:cubicBezTo>
                    <a:pt x="3941" y="0"/>
                    <a:pt x="3437" y="164"/>
                    <a:pt x="2903" y="430"/>
                  </a:cubicBezTo>
                  <a:lnTo>
                    <a:pt x="1369" y="1231"/>
                  </a:lnTo>
                  <a:cubicBezTo>
                    <a:pt x="568" y="1631"/>
                    <a:pt x="1" y="2165"/>
                    <a:pt x="68" y="2398"/>
                  </a:cubicBezTo>
                  <a:lnTo>
                    <a:pt x="234" y="2832"/>
                  </a:lnTo>
                  <a:lnTo>
                    <a:pt x="4704" y="530"/>
                  </a:lnTo>
                  <a:lnTo>
                    <a:pt x="4537" y="130"/>
                  </a:lnTo>
                  <a:cubicBezTo>
                    <a:pt x="4504" y="41"/>
                    <a:pt x="4400" y="0"/>
                    <a:pt x="42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5075450" y="2313775"/>
              <a:ext cx="371975" cy="481475"/>
            </a:xfrm>
            <a:custGeom>
              <a:rect b="b" l="l" r="r" t="t"/>
              <a:pathLst>
                <a:path extrusionOk="0" h="19259" w="14879">
                  <a:moveTo>
                    <a:pt x="12210" y="0"/>
                  </a:moveTo>
                  <a:lnTo>
                    <a:pt x="12210" y="0"/>
                  </a:lnTo>
                  <a:cubicBezTo>
                    <a:pt x="9808" y="200"/>
                    <a:pt x="8774" y="634"/>
                    <a:pt x="6973" y="3870"/>
                  </a:cubicBezTo>
                  <a:cubicBezTo>
                    <a:pt x="5038" y="7405"/>
                    <a:pt x="1269" y="13810"/>
                    <a:pt x="802" y="14611"/>
                  </a:cubicBezTo>
                  <a:cubicBezTo>
                    <a:pt x="134" y="15745"/>
                    <a:pt x="1" y="17446"/>
                    <a:pt x="568" y="18480"/>
                  </a:cubicBezTo>
                  <a:cubicBezTo>
                    <a:pt x="820" y="18922"/>
                    <a:pt x="1334" y="19259"/>
                    <a:pt x="2010" y="19259"/>
                  </a:cubicBezTo>
                  <a:cubicBezTo>
                    <a:pt x="2763" y="19259"/>
                    <a:pt x="3718" y="18840"/>
                    <a:pt x="4738" y="17679"/>
                  </a:cubicBezTo>
                  <a:cubicBezTo>
                    <a:pt x="7039" y="15111"/>
                    <a:pt x="11276" y="8806"/>
                    <a:pt x="11276" y="8806"/>
                  </a:cubicBezTo>
                  <a:cubicBezTo>
                    <a:pt x="11276" y="8806"/>
                    <a:pt x="14878" y="4036"/>
                    <a:pt x="1221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4788600" y="2344650"/>
              <a:ext cx="331075" cy="449475"/>
            </a:xfrm>
            <a:custGeom>
              <a:rect b="b" l="l" r="r" t="t"/>
              <a:pathLst>
                <a:path extrusionOk="0" h="17979" w="13243">
                  <a:moveTo>
                    <a:pt x="1804" y="0"/>
                  </a:moveTo>
                  <a:cubicBezTo>
                    <a:pt x="1542" y="0"/>
                    <a:pt x="1268" y="87"/>
                    <a:pt x="1134" y="400"/>
                  </a:cubicBezTo>
                  <a:cubicBezTo>
                    <a:pt x="267" y="2434"/>
                    <a:pt x="0" y="4636"/>
                    <a:pt x="1935" y="6070"/>
                  </a:cubicBezTo>
                  <a:cubicBezTo>
                    <a:pt x="3436" y="7138"/>
                    <a:pt x="4703" y="8472"/>
                    <a:pt x="5671" y="10006"/>
                  </a:cubicBezTo>
                  <a:cubicBezTo>
                    <a:pt x="6905" y="11908"/>
                    <a:pt x="11208" y="17745"/>
                    <a:pt x="13043" y="17979"/>
                  </a:cubicBezTo>
                  <a:lnTo>
                    <a:pt x="13243" y="12508"/>
                  </a:lnTo>
                  <a:cubicBezTo>
                    <a:pt x="13243" y="12508"/>
                    <a:pt x="6805" y="6371"/>
                    <a:pt x="6338" y="5703"/>
                  </a:cubicBezTo>
                  <a:cubicBezTo>
                    <a:pt x="5871" y="5003"/>
                    <a:pt x="6038" y="4002"/>
                    <a:pt x="5637" y="2968"/>
                  </a:cubicBezTo>
                  <a:cubicBezTo>
                    <a:pt x="5404" y="2334"/>
                    <a:pt x="5104" y="1734"/>
                    <a:pt x="4804" y="1133"/>
                  </a:cubicBezTo>
                  <a:cubicBezTo>
                    <a:pt x="4663" y="892"/>
                    <a:pt x="4315" y="528"/>
                    <a:pt x="4061" y="528"/>
                  </a:cubicBezTo>
                  <a:cubicBezTo>
                    <a:pt x="3895" y="528"/>
                    <a:pt x="3769" y="684"/>
                    <a:pt x="3769" y="1133"/>
                  </a:cubicBezTo>
                  <a:cubicBezTo>
                    <a:pt x="3769" y="2067"/>
                    <a:pt x="4103" y="2968"/>
                    <a:pt x="4070" y="3168"/>
                  </a:cubicBezTo>
                  <a:cubicBezTo>
                    <a:pt x="4061" y="3202"/>
                    <a:pt x="4041" y="3218"/>
                    <a:pt x="4007" y="3218"/>
                  </a:cubicBezTo>
                  <a:cubicBezTo>
                    <a:pt x="3907" y="3218"/>
                    <a:pt x="3694" y="3068"/>
                    <a:pt x="3369" y="2768"/>
                  </a:cubicBezTo>
                  <a:lnTo>
                    <a:pt x="2769" y="1100"/>
                  </a:lnTo>
                  <a:lnTo>
                    <a:pt x="2435" y="133"/>
                  </a:lnTo>
                  <a:cubicBezTo>
                    <a:pt x="2435" y="133"/>
                    <a:pt x="2129" y="0"/>
                    <a:pt x="1804" y="0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4974550" y="2310350"/>
              <a:ext cx="464525" cy="491400"/>
            </a:xfrm>
            <a:custGeom>
              <a:rect b="b" l="l" r="r" t="t"/>
              <a:pathLst>
                <a:path extrusionOk="0" h="19656" w="18581">
                  <a:moveTo>
                    <a:pt x="16467" y="1"/>
                  </a:moveTo>
                  <a:cubicBezTo>
                    <a:pt x="15054" y="1"/>
                    <a:pt x="13435" y="301"/>
                    <a:pt x="12143" y="1972"/>
                  </a:cubicBezTo>
                  <a:cubicBezTo>
                    <a:pt x="10775" y="3706"/>
                    <a:pt x="5371" y="13280"/>
                    <a:pt x="5371" y="13280"/>
                  </a:cubicBezTo>
                  <a:lnTo>
                    <a:pt x="2336" y="10545"/>
                  </a:lnTo>
                  <a:cubicBezTo>
                    <a:pt x="1135" y="11312"/>
                    <a:pt x="301" y="12479"/>
                    <a:pt x="1" y="13847"/>
                  </a:cubicBezTo>
                  <a:cubicBezTo>
                    <a:pt x="801" y="15148"/>
                    <a:pt x="1735" y="16415"/>
                    <a:pt x="2736" y="17616"/>
                  </a:cubicBezTo>
                  <a:cubicBezTo>
                    <a:pt x="3824" y="18787"/>
                    <a:pt x="5004" y="19656"/>
                    <a:pt x="6044" y="19656"/>
                  </a:cubicBezTo>
                  <a:cubicBezTo>
                    <a:pt x="6249" y="19656"/>
                    <a:pt x="6447" y="19622"/>
                    <a:pt x="6639" y="19551"/>
                  </a:cubicBezTo>
                  <a:cubicBezTo>
                    <a:pt x="7806" y="19117"/>
                    <a:pt x="9007" y="18183"/>
                    <a:pt x="11542" y="14681"/>
                  </a:cubicBezTo>
                  <a:cubicBezTo>
                    <a:pt x="14077" y="11145"/>
                    <a:pt x="16846" y="6975"/>
                    <a:pt x="16846" y="6975"/>
                  </a:cubicBezTo>
                  <a:cubicBezTo>
                    <a:pt x="16846" y="6975"/>
                    <a:pt x="18581" y="2906"/>
                    <a:pt x="16713" y="4"/>
                  </a:cubicBezTo>
                  <a:cubicBezTo>
                    <a:pt x="16632" y="2"/>
                    <a:pt x="16550" y="1"/>
                    <a:pt x="164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5340650" y="2040225"/>
              <a:ext cx="32550" cy="63425"/>
            </a:xfrm>
            <a:custGeom>
              <a:rect b="b" l="l" r="r" t="t"/>
              <a:pathLst>
                <a:path extrusionOk="0" h="2537" w="1302">
                  <a:moveTo>
                    <a:pt x="1301" y="1"/>
                  </a:moveTo>
                  <a:lnTo>
                    <a:pt x="1301" y="1"/>
                  </a:lnTo>
                  <a:cubicBezTo>
                    <a:pt x="1301" y="1"/>
                    <a:pt x="1" y="1969"/>
                    <a:pt x="134" y="2169"/>
                  </a:cubicBezTo>
                  <a:cubicBezTo>
                    <a:pt x="301" y="2369"/>
                    <a:pt x="1268" y="2536"/>
                    <a:pt x="1268" y="2536"/>
                  </a:cubicBezTo>
                  <a:lnTo>
                    <a:pt x="1301" y="1"/>
                  </a:ln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5336475" y="1993425"/>
              <a:ext cx="90925" cy="78525"/>
            </a:xfrm>
            <a:custGeom>
              <a:rect b="b" l="l" r="r" t="t"/>
              <a:pathLst>
                <a:path extrusionOk="0" h="3141" w="3637">
                  <a:moveTo>
                    <a:pt x="2062" y="371"/>
                  </a:moveTo>
                  <a:cubicBezTo>
                    <a:pt x="2075" y="371"/>
                    <a:pt x="2089" y="371"/>
                    <a:pt x="2102" y="372"/>
                  </a:cubicBezTo>
                  <a:cubicBezTo>
                    <a:pt x="2769" y="372"/>
                    <a:pt x="3303" y="906"/>
                    <a:pt x="3303" y="1573"/>
                  </a:cubicBezTo>
                  <a:cubicBezTo>
                    <a:pt x="3303" y="2316"/>
                    <a:pt x="2694" y="2801"/>
                    <a:pt x="2073" y="2801"/>
                  </a:cubicBezTo>
                  <a:cubicBezTo>
                    <a:pt x="1775" y="2801"/>
                    <a:pt x="1473" y="2689"/>
                    <a:pt x="1235" y="2440"/>
                  </a:cubicBezTo>
                  <a:cubicBezTo>
                    <a:pt x="477" y="1682"/>
                    <a:pt x="989" y="371"/>
                    <a:pt x="2062" y="371"/>
                  </a:cubicBezTo>
                  <a:close/>
                  <a:moveTo>
                    <a:pt x="2076" y="1"/>
                  </a:moveTo>
                  <a:cubicBezTo>
                    <a:pt x="1690" y="1"/>
                    <a:pt x="1294" y="146"/>
                    <a:pt x="968" y="472"/>
                  </a:cubicBezTo>
                  <a:cubicBezTo>
                    <a:pt x="1" y="1439"/>
                    <a:pt x="701" y="3141"/>
                    <a:pt x="2102" y="3141"/>
                  </a:cubicBezTo>
                  <a:cubicBezTo>
                    <a:pt x="2936" y="3141"/>
                    <a:pt x="3637" y="2440"/>
                    <a:pt x="3637" y="1573"/>
                  </a:cubicBezTo>
                  <a:cubicBezTo>
                    <a:pt x="3637" y="627"/>
                    <a:pt x="2877" y="1"/>
                    <a:pt x="20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5365675" y="1895975"/>
              <a:ext cx="318575" cy="323250"/>
            </a:xfrm>
            <a:custGeom>
              <a:rect b="b" l="l" r="r" t="t"/>
              <a:pathLst>
                <a:path extrusionOk="0" h="12930" w="12743">
                  <a:moveTo>
                    <a:pt x="6333" y="1"/>
                  </a:moveTo>
                  <a:cubicBezTo>
                    <a:pt x="5283" y="1"/>
                    <a:pt x="4406" y="167"/>
                    <a:pt x="3936" y="267"/>
                  </a:cubicBezTo>
                  <a:cubicBezTo>
                    <a:pt x="1301" y="801"/>
                    <a:pt x="534" y="1968"/>
                    <a:pt x="267" y="6205"/>
                  </a:cubicBezTo>
                  <a:cubicBezTo>
                    <a:pt x="0" y="10608"/>
                    <a:pt x="467" y="11975"/>
                    <a:pt x="1034" y="12576"/>
                  </a:cubicBezTo>
                  <a:cubicBezTo>
                    <a:pt x="1268" y="12809"/>
                    <a:pt x="2102" y="12929"/>
                    <a:pt x="2969" y="12929"/>
                  </a:cubicBezTo>
                  <a:cubicBezTo>
                    <a:pt x="3589" y="12929"/>
                    <a:pt x="4225" y="12868"/>
                    <a:pt x="4670" y="12743"/>
                  </a:cubicBezTo>
                  <a:cubicBezTo>
                    <a:pt x="6071" y="12342"/>
                    <a:pt x="9140" y="11275"/>
                    <a:pt x="10608" y="9040"/>
                  </a:cubicBezTo>
                  <a:cubicBezTo>
                    <a:pt x="12309" y="6438"/>
                    <a:pt x="12743" y="2902"/>
                    <a:pt x="10941" y="1468"/>
                  </a:cubicBezTo>
                  <a:cubicBezTo>
                    <a:pt x="9469" y="301"/>
                    <a:pt x="7744" y="1"/>
                    <a:pt x="6333" y="1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5395700" y="2197025"/>
              <a:ext cx="70900" cy="22000"/>
            </a:xfrm>
            <a:custGeom>
              <a:rect b="b" l="l" r="r" t="t"/>
              <a:pathLst>
                <a:path extrusionOk="0" h="880" w="2836">
                  <a:moveTo>
                    <a:pt x="2702" y="0"/>
                  </a:moveTo>
                  <a:cubicBezTo>
                    <a:pt x="1927" y="434"/>
                    <a:pt x="1066" y="637"/>
                    <a:pt x="199" y="637"/>
                  </a:cubicBezTo>
                  <a:cubicBezTo>
                    <a:pt x="133" y="637"/>
                    <a:pt x="67" y="636"/>
                    <a:pt x="0" y="634"/>
                  </a:cubicBezTo>
                  <a:lnTo>
                    <a:pt x="0" y="634"/>
                  </a:lnTo>
                  <a:cubicBezTo>
                    <a:pt x="350" y="797"/>
                    <a:pt x="1109" y="879"/>
                    <a:pt x="1876" y="879"/>
                  </a:cubicBezTo>
                  <a:cubicBezTo>
                    <a:pt x="2205" y="879"/>
                    <a:pt x="2535" y="864"/>
                    <a:pt x="2835" y="834"/>
                  </a:cubicBezTo>
                  <a:lnTo>
                    <a:pt x="2702" y="0"/>
                  </a:ln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5353150" y="2024400"/>
              <a:ext cx="117625" cy="23375"/>
            </a:xfrm>
            <a:custGeom>
              <a:rect b="b" l="l" r="r" t="t"/>
              <a:pathLst>
                <a:path extrusionOk="0" h="935" w="4705">
                  <a:moveTo>
                    <a:pt x="1" y="0"/>
                  </a:moveTo>
                  <a:lnTo>
                    <a:pt x="1" y="367"/>
                  </a:lnTo>
                  <a:lnTo>
                    <a:pt x="4537" y="934"/>
                  </a:lnTo>
                  <a:lnTo>
                    <a:pt x="4704" y="6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5333150" y="1797225"/>
              <a:ext cx="400300" cy="411575"/>
            </a:xfrm>
            <a:custGeom>
              <a:rect b="b" l="l" r="r" t="t"/>
              <a:pathLst>
                <a:path extrusionOk="0" h="16463" w="16012">
                  <a:moveTo>
                    <a:pt x="6005" y="12723"/>
                  </a:move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close/>
                  <a:moveTo>
                    <a:pt x="6358" y="1"/>
                  </a:moveTo>
                  <a:cubicBezTo>
                    <a:pt x="5653" y="1"/>
                    <a:pt x="4962" y="361"/>
                    <a:pt x="4604" y="1015"/>
                  </a:cubicBezTo>
                  <a:cubicBezTo>
                    <a:pt x="4103" y="514"/>
                    <a:pt x="3436" y="247"/>
                    <a:pt x="2736" y="247"/>
                  </a:cubicBezTo>
                  <a:cubicBezTo>
                    <a:pt x="2035" y="281"/>
                    <a:pt x="1401" y="681"/>
                    <a:pt x="1034" y="1282"/>
                  </a:cubicBezTo>
                  <a:cubicBezTo>
                    <a:pt x="734" y="1915"/>
                    <a:pt x="801" y="2683"/>
                    <a:pt x="1268" y="3216"/>
                  </a:cubicBezTo>
                  <a:cubicBezTo>
                    <a:pt x="834" y="3383"/>
                    <a:pt x="467" y="3683"/>
                    <a:pt x="267" y="4084"/>
                  </a:cubicBezTo>
                  <a:cubicBezTo>
                    <a:pt x="0" y="4551"/>
                    <a:pt x="67" y="5084"/>
                    <a:pt x="401" y="5485"/>
                  </a:cubicBezTo>
                  <a:cubicBezTo>
                    <a:pt x="534" y="5651"/>
                    <a:pt x="701" y="5785"/>
                    <a:pt x="901" y="5852"/>
                  </a:cubicBezTo>
                  <a:cubicBezTo>
                    <a:pt x="968" y="5885"/>
                    <a:pt x="1068" y="5885"/>
                    <a:pt x="1134" y="5918"/>
                  </a:cubicBezTo>
                  <a:cubicBezTo>
                    <a:pt x="1335" y="5918"/>
                    <a:pt x="1535" y="5918"/>
                    <a:pt x="1735" y="5852"/>
                  </a:cubicBezTo>
                  <a:lnTo>
                    <a:pt x="1735" y="5852"/>
                  </a:lnTo>
                  <a:cubicBezTo>
                    <a:pt x="1568" y="6252"/>
                    <a:pt x="1702" y="6719"/>
                    <a:pt x="2035" y="6986"/>
                  </a:cubicBezTo>
                  <a:cubicBezTo>
                    <a:pt x="2261" y="7129"/>
                    <a:pt x="2512" y="7197"/>
                    <a:pt x="2764" y="7197"/>
                  </a:cubicBezTo>
                  <a:cubicBezTo>
                    <a:pt x="2923" y="7197"/>
                    <a:pt x="3082" y="7170"/>
                    <a:pt x="3236" y="7119"/>
                  </a:cubicBezTo>
                  <a:lnTo>
                    <a:pt x="3236" y="7119"/>
                  </a:lnTo>
                  <a:cubicBezTo>
                    <a:pt x="3103" y="7386"/>
                    <a:pt x="3036" y="7686"/>
                    <a:pt x="3103" y="7953"/>
                  </a:cubicBezTo>
                  <a:cubicBezTo>
                    <a:pt x="3263" y="8562"/>
                    <a:pt x="3793" y="8956"/>
                    <a:pt x="4397" y="8956"/>
                  </a:cubicBezTo>
                  <a:cubicBezTo>
                    <a:pt x="4421" y="8956"/>
                    <a:pt x="4446" y="8955"/>
                    <a:pt x="4470" y="8954"/>
                  </a:cubicBezTo>
                  <a:cubicBezTo>
                    <a:pt x="4504" y="9588"/>
                    <a:pt x="4504" y="10188"/>
                    <a:pt x="5171" y="10455"/>
                  </a:cubicBezTo>
                  <a:cubicBezTo>
                    <a:pt x="5171" y="10455"/>
                    <a:pt x="5556" y="9003"/>
                    <a:pt x="6745" y="9003"/>
                  </a:cubicBezTo>
                  <a:cubicBezTo>
                    <a:pt x="6817" y="9003"/>
                    <a:pt x="6893" y="9009"/>
                    <a:pt x="6972" y="9020"/>
                  </a:cubicBezTo>
                  <a:cubicBezTo>
                    <a:pt x="8340" y="9254"/>
                    <a:pt x="8540" y="10989"/>
                    <a:pt x="7672" y="12056"/>
                  </a:cubicBezTo>
                  <a:cubicBezTo>
                    <a:pt x="7187" y="12672"/>
                    <a:pt x="6723" y="12807"/>
                    <a:pt x="6408" y="12807"/>
                  </a:cubicBezTo>
                  <a:cubicBezTo>
                    <a:pt x="6170" y="12807"/>
                    <a:pt x="6017" y="12730"/>
                    <a:pt x="6005" y="12723"/>
                  </a:cubicBezTo>
                  <a:lnTo>
                    <a:pt x="6005" y="12723"/>
                  </a:lnTo>
                  <a:cubicBezTo>
                    <a:pt x="6072" y="12761"/>
                    <a:pt x="6105" y="13291"/>
                    <a:pt x="6138" y="13390"/>
                  </a:cubicBezTo>
                  <a:cubicBezTo>
                    <a:pt x="6205" y="13690"/>
                    <a:pt x="6338" y="13991"/>
                    <a:pt x="6472" y="14291"/>
                  </a:cubicBezTo>
                  <a:cubicBezTo>
                    <a:pt x="6772" y="14858"/>
                    <a:pt x="7205" y="15358"/>
                    <a:pt x="7739" y="15725"/>
                  </a:cubicBezTo>
                  <a:cubicBezTo>
                    <a:pt x="8285" y="16216"/>
                    <a:pt x="9010" y="16462"/>
                    <a:pt x="9748" y="16462"/>
                  </a:cubicBezTo>
                  <a:cubicBezTo>
                    <a:pt x="9912" y="16462"/>
                    <a:pt x="10077" y="16450"/>
                    <a:pt x="10241" y="16426"/>
                  </a:cubicBezTo>
                  <a:cubicBezTo>
                    <a:pt x="11042" y="16226"/>
                    <a:pt x="11709" y="15692"/>
                    <a:pt x="12042" y="14958"/>
                  </a:cubicBezTo>
                  <a:cubicBezTo>
                    <a:pt x="12109" y="14758"/>
                    <a:pt x="12209" y="14591"/>
                    <a:pt x="12342" y="14424"/>
                  </a:cubicBezTo>
                  <a:cubicBezTo>
                    <a:pt x="12543" y="14291"/>
                    <a:pt x="12776" y="14191"/>
                    <a:pt x="13010" y="14124"/>
                  </a:cubicBezTo>
                  <a:cubicBezTo>
                    <a:pt x="14177" y="13757"/>
                    <a:pt x="14711" y="12423"/>
                    <a:pt x="14144" y="11322"/>
                  </a:cubicBezTo>
                  <a:cubicBezTo>
                    <a:pt x="15578" y="10955"/>
                    <a:pt x="15978" y="9121"/>
                    <a:pt x="14844" y="8153"/>
                  </a:cubicBezTo>
                  <a:cubicBezTo>
                    <a:pt x="15611" y="7653"/>
                    <a:pt x="16012" y="6685"/>
                    <a:pt x="15778" y="5785"/>
                  </a:cubicBezTo>
                  <a:cubicBezTo>
                    <a:pt x="15545" y="5051"/>
                    <a:pt x="14944" y="4484"/>
                    <a:pt x="14210" y="4284"/>
                  </a:cubicBezTo>
                  <a:cubicBezTo>
                    <a:pt x="13677" y="4150"/>
                    <a:pt x="13877" y="4050"/>
                    <a:pt x="13710" y="3516"/>
                  </a:cubicBezTo>
                  <a:cubicBezTo>
                    <a:pt x="13610" y="3183"/>
                    <a:pt x="13377" y="2849"/>
                    <a:pt x="13110" y="2616"/>
                  </a:cubicBezTo>
                  <a:cubicBezTo>
                    <a:pt x="12741" y="2339"/>
                    <a:pt x="12309" y="2190"/>
                    <a:pt x="11868" y="2190"/>
                  </a:cubicBezTo>
                  <a:cubicBezTo>
                    <a:pt x="11671" y="2190"/>
                    <a:pt x="11471" y="2220"/>
                    <a:pt x="11275" y="2282"/>
                  </a:cubicBezTo>
                  <a:cubicBezTo>
                    <a:pt x="11142" y="1582"/>
                    <a:pt x="10608" y="1048"/>
                    <a:pt x="9941" y="848"/>
                  </a:cubicBezTo>
                  <a:cubicBezTo>
                    <a:pt x="9776" y="793"/>
                    <a:pt x="9600" y="768"/>
                    <a:pt x="9426" y="768"/>
                  </a:cubicBezTo>
                  <a:cubicBezTo>
                    <a:pt x="9283" y="768"/>
                    <a:pt x="9142" y="785"/>
                    <a:pt x="9007" y="815"/>
                  </a:cubicBezTo>
                  <a:cubicBezTo>
                    <a:pt x="8807" y="848"/>
                    <a:pt x="8340" y="1081"/>
                    <a:pt x="8273" y="1282"/>
                  </a:cubicBezTo>
                  <a:cubicBezTo>
                    <a:pt x="7973" y="1015"/>
                    <a:pt x="7873" y="648"/>
                    <a:pt x="7539" y="381"/>
                  </a:cubicBezTo>
                  <a:cubicBezTo>
                    <a:pt x="7183" y="123"/>
                    <a:pt x="6768" y="1"/>
                    <a:pt x="63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5431000" y="2035225"/>
              <a:ext cx="32275" cy="45900"/>
            </a:xfrm>
            <a:custGeom>
              <a:rect b="b" l="l" r="r" t="t"/>
              <a:pathLst>
                <a:path extrusionOk="0" h="1836" w="1291">
                  <a:moveTo>
                    <a:pt x="1257" y="0"/>
                  </a:moveTo>
                  <a:cubicBezTo>
                    <a:pt x="55" y="0"/>
                    <a:pt x="0" y="1802"/>
                    <a:pt x="1223" y="1835"/>
                  </a:cubicBezTo>
                  <a:lnTo>
                    <a:pt x="1290" y="1"/>
                  </a:lnTo>
                  <a:cubicBezTo>
                    <a:pt x="1279" y="0"/>
                    <a:pt x="1268" y="0"/>
                    <a:pt x="12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46"/>
          <p:cNvSpPr txBox="1"/>
          <p:nvPr>
            <p:ph type="title"/>
          </p:nvPr>
        </p:nvSpPr>
        <p:spPr>
          <a:xfrm>
            <a:off x="653775" y="0"/>
            <a:ext cx="8100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Evaluation of </a:t>
            </a:r>
            <a:r>
              <a:rPr lang="en-GB" sz="2300"/>
              <a:t>Campaign</a:t>
            </a:r>
            <a:r>
              <a:rPr lang="en-GB" sz="2300"/>
              <a:t> ROI for Glovo</a:t>
            </a:r>
            <a:endParaRPr sz="2300"/>
          </a:p>
        </p:txBody>
      </p:sp>
      <p:sp>
        <p:nvSpPr>
          <p:cNvPr id="994" name="Google Shape;994;p46"/>
          <p:cNvSpPr txBox="1"/>
          <p:nvPr>
            <p:ph idx="4294967295" type="subTitle"/>
          </p:nvPr>
        </p:nvSpPr>
        <p:spPr>
          <a:xfrm flipH="1">
            <a:off x="1705000" y="974150"/>
            <a:ext cx="54864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latin typeface="Be Vietnam"/>
                <a:ea typeface="Be Vietnam"/>
                <a:cs typeface="Be Vietnam"/>
                <a:sym typeface="Be Vietnam"/>
              </a:rPr>
              <a:t>Incremental New Customers (NCs) during promotion +292</a:t>
            </a:r>
            <a:endParaRPr sz="120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995" name="Google Shape;995;p46"/>
          <p:cNvSpPr/>
          <p:nvPr/>
        </p:nvSpPr>
        <p:spPr>
          <a:xfrm flipH="1">
            <a:off x="725634" y="974150"/>
            <a:ext cx="862800" cy="360000"/>
          </a:xfrm>
          <a:prstGeom prst="triangle">
            <a:avLst>
              <a:gd fmla="val 79071" name="adj"/>
            </a:avLst>
          </a:prstGeom>
          <a:solidFill>
            <a:srgbClr val="FFC1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46"/>
          <p:cNvSpPr txBox="1"/>
          <p:nvPr>
            <p:ph idx="4294967295" type="subTitle"/>
          </p:nvPr>
        </p:nvSpPr>
        <p:spPr>
          <a:xfrm flipH="1">
            <a:off x="1704838" y="1554950"/>
            <a:ext cx="49239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latin typeface="Be Vietnam"/>
                <a:ea typeface="Be Vietnam"/>
                <a:cs typeface="Be Vietnam"/>
                <a:sym typeface="Be Vietnam"/>
              </a:rPr>
              <a:t>Revenue from additional SW2 orders + €55,530</a:t>
            </a:r>
            <a:endParaRPr sz="120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997" name="Google Shape;997;p46"/>
          <p:cNvSpPr/>
          <p:nvPr/>
        </p:nvSpPr>
        <p:spPr>
          <a:xfrm flipH="1">
            <a:off x="725634" y="1554950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46"/>
          <p:cNvSpPr txBox="1"/>
          <p:nvPr>
            <p:ph idx="4294967295" type="subTitle"/>
          </p:nvPr>
        </p:nvSpPr>
        <p:spPr>
          <a:xfrm flipH="1">
            <a:off x="1704925" y="2143100"/>
            <a:ext cx="49239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latin typeface="Be Vietnam"/>
                <a:ea typeface="Be Vietnam"/>
                <a:cs typeface="Be Vietnam"/>
                <a:sym typeface="Be Vietnam"/>
              </a:rPr>
              <a:t>Total campaign costs: </a:t>
            </a:r>
            <a:r>
              <a:rPr lang="en-GB" sz="1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€24,667</a:t>
            </a:r>
            <a:endParaRPr sz="120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999" name="Google Shape;999;p46"/>
          <p:cNvSpPr/>
          <p:nvPr/>
        </p:nvSpPr>
        <p:spPr>
          <a:xfrm flipH="1">
            <a:off x="725634" y="2143088"/>
            <a:ext cx="862800" cy="360000"/>
          </a:xfrm>
          <a:prstGeom prst="triangle">
            <a:avLst>
              <a:gd fmla="val 79071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46"/>
          <p:cNvSpPr/>
          <p:nvPr/>
        </p:nvSpPr>
        <p:spPr>
          <a:xfrm flipH="1">
            <a:off x="725634" y="2638100"/>
            <a:ext cx="862800" cy="360000"/>
          </a:xfrm>
          <a:prstGeom prst="triangle">
            <a:avLst>
              <a:gd fmla="val 79071" name="adj"/>
            </a:avLst>
          </a:prstGeom>
          <a:solidFill>
            <a:srgbClr val="FFC1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46"/>
          <p:cNvSpPr/>
          <p:nvPr/>
        </p:nvSpPr>
        <p:spPr>
          <a:xfrm flipH="1">
            <a:off x="725634" y="3133100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46"/>
          <p:cNvSpPr txBox="1"/>
          <p:nvPr>
            <p:ph idx="4294967295" type="subTitle"/>
          </p:nvPr>
        </p:nvSpPr>
        <p:spPr>
          <a:xfrm flipH="1">
            <a:off x="1705000" y="2638100"/>
            <a:ext cx="54864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latin typeface="Be Vietnam"/>
                <a:ea typeface="Be Vietnam"/>
                <a:cs typeface="Be Vietnam"/>
                <a:sym typeface="Be Vietnam"/>
              </a:rPr>
              <a:t>ROI: (Revenue-Cost)/Cost = 1.43 (143%)</a:t>
            </a:r>
            <a:endParaRPr sz="120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003" name="Google Shape;1003;p46"/>
          <p:cNvSpPr txBox="1"/>
          <p:nvPr>
            <p:ph idx="4294967295" type="subTitle"/>
          </p:nvPr>
        </p:nvSpPr>
        <p:spPr>
          <a:xfrm flipH="1">
            <a:off x="1705000" y="3196575"/>
            <a:ext cx="54864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latin typeface="Be Vietnam"/>
                <a:ea typeface="Be Vietnam"/>
                <a:cs typeface="Be Vietnam"/>
                <a:sym typeface="Be Vietnam"/>
              </a:rPr>
              <a:t>Positive ROI: </a:t>
            </a:r>
            <a:r>
              <a:rPr lang="en-GB" sz="1200">
                <a:latin typeface="Be Vietnam"/>
                <a:ea typeface="Be Vietnam"/>
                <a:cs typeface="Be Vietnam"/>
                <a:sym typeface="Be Vietnam"/>
              </a:rPr>
              <a:t>Campaign </a:t>
            </a:r>
            <a:r>
              <a:rPr lang="en-GB" sz="1200">
                <a:latin typeface="Be Vietnam"/>
                <a:ea typeface="Be Vietnam"/>
                <a:cs typeface="Be Vietnam"/>
                <a:sym typeface="Be Vietnam"/>
              </a:rPr>
              <a:t> Repetition is Advised </a:t>
            </a:r>
            <a:endParaRPr sz="1200">
              <a:latin typeface="Be Vietnam"/>
              <a:ea typeface="Be Vietnam"/>
              <a:cs typeface="Be Vietnam"/>
              <a:sym typeface="Be Vietna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47"/>
          <p:cNvSpPr txBox="1"/>
          <p:nvPr>
            <p:ph type="title"/>
          </p:nvPr>
        </p:nvSpPr>
        <p:spPr>
          <a:xfrm>
            <a:off x="653775" y="0"/>
            <a:ext cx="8100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Revenue and Profit for KFC</a:t>
            </a:r>
            <a:endParaRPr sz="2300"/>
          </a:p>
        </p:txBody>
      </p:sp>
      <p:pic>
        <p:nvPicPr>
          <p:cNvPr id="1009" name="Google Shape;100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750" y="440975"/>
            <a:ext cx="7464500" cy="44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48"/>
          <p:cNvSpPr txBox="1"/>
          <p:nvPr>
            <p:ph type="title"/>
          </p:nvPr>
        </p:nvSpPr>
        <p:spPr>
          <a:xfrm>
            <a:off x="806175" y="3976725"/>
            <a:ext cx="75843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The campaign resulted in a substantial profit for KFC, indicating they should consider repeating the campaign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015" name="Google Shape;1015;p48"/>
          <p:cNvSpPr txBox="1"/>
          <p:nvPr>
            <p:ph idx="4294967295" type="subTitle"/>
          </p:nvPr>
        </p:nvSpPr>
        <p:spPr>
          <a:xfrm flipH="1">
            <a:off x="1705000" y="974150"/>
            <a:ext cx="54864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latin typeface="Be Vietnam"/>
                <a:ea typeface="Be Vietnam"/>
                <a:cs typeface="Be Vietnam"/>
                <a:sym typeface="Be Vietnam"/>
              </a:rPr>
              <a:t>Additional SW2 orders: 3,702</a:t>
            </a:r>
            <a:endParaRPr sz="120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016" name="Google Shape;1016;p48"/>
          <p:cNvSpPr/>
          <p:nvPr/>
        </p:nvSpPr>
        <p:spPr>
          <a:xfrm flipH="1">
            <a:off x="725634" y="974150"/>
            <a:ext cx="862800" cy="360000"/>
          </a:xfrm>
          <a:prstGeom prst="triangle">
            <a:avLst>
              <a:gd fmla="val 79071" name="adj"/>
            </a:avLst>
          </a:prstGeom>
          <a:solidFill>
            <a:srgbClr val="FFC1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48"/>
          <p:cNvSpPr txBox="1"/>
          <p:nvPr>
            <p:ph idx="4294967295" type="subTitle"/>
          </p:nvPr>
        </p:nvSpPr>
        <p:spPr>
          <a:xfrm flipH="1">
            <a:off x="1704838" y="1554950"/>
            <a:ext cx="49239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latin typeface="Be Vietnam"/>
                <a:ea typeface="Be Vietnam"/>
                <a:cs typeface="Be Vietnam"/>
                <a:sym typeface="Be Vietnam"/>
              </a:rPr>
              <a:t>Revenue from additional SW2 orders + €55,530</a:t>
            </a:r>
            <a:endParaRPr sz="120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018" name="Google Shape;1018;p48"/>
          <p:cNvSpPr/>
          <p:nvPr/>
        </p:nvSpPr>
        <p:spPr>
          <a:xfrm flipH="1">
            <a:off x="725634" y="1554950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48"/>
          <p:cNvSpPr txBox="1"/>
          <p:nvPr>
            <p:ph idx="4294967295" type="subTitle"/>
          </p:nvPr>
        </p:nvSpPr>
        <p:spPr>
          <a:xfrm flipH="1">
            <a:off x="1704875" y="2143100"/>
            <a:ext cx="64152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Cost of discounts (70% of €1.05 per order): 3,702 * €1.05 * 70% = €2,693.49</a:t>
            </a:r>
            <a:endParaRPr sz="1200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020" name="Google Shape;1020;p48"/>
          <p:cNvSpPr/>
          <p:nvPr/>
        </p:nvSpPr>
        <p:spPr>
          <a:xfrm flipH="1">
            <a:off x="725634" y="2143088"/>
            <a:ext cx="862800" cy="360000"/>
          </a:xfrm>
          <a:prstGeom prst="triangle">
            <a:avLst>
              <a:gd fmla="val 79071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48"/>
          <p:cNvSpPr/>
          <p:nvPr/>
        </p:nvSpPr>
        <p:spPr>
          <a:xfrm flipH="1">
            <a:off x="725634" y="2638100"/>
            <a:ext cx="862800" cy="360000"/>
          </a:xfrm>
          <a:prstGeom prst="triangle">
            <a:avLst>
              <a:gd fmla="val 79071" name="adj"/>
            </a:avLst>
          </a:prstGeom>
          <a:solidFill>
            <a:srgbClr val="FFC1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48"/>
          <p:cNvSpPr/>
          <p:nvPr/>
        </p:nvSpPr>
        <p:spPr>
          <a:xfrm flipH="1">
            <a:off x="725634" y="3133100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48"/>
          <p:cNvSpPr txBox="1"/>
          <p:nvPr>
            <p:ph idx="4294967295" type="subTitle"/>
          </p:nvPr>
        </p:nvSpPr>
        <p:spPr>
          <a:xfrm flipH="1">
            <a:off x="1705000" y="2638100"/>
            <a:ext cx="54864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Be Vietnam"/>
                <a:ea typeface="Be Vietnam"/>
                <a:cs typeface="Be Vietnam"/>
                <a:sym typeface="Be Vietnam"/>
              </a:rPr>
              <a:t>Margin on additional orders (13%): 3,702 * €15 * 13% = €7,214.10</a:t>
            </a:r>
            <a:endParaRPr sz="1200"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024" name="Google Shape;1024;p48"/>
          <p:cNvSpPr txBox="1"/>
          <p:nvPr>
            <p:ph idx="4294967295" type="subTitle"/>
          </p:nvPr>
        </p:nvSpPr>
        <p:spPr>
          <a:xfrm flipH="1">
            <a:off x="1705000" y="3196575"/>
            <a:ext cx="54864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Be Vietnam"/>
                <a:ea typeface="Be Vietnam"/>
                <a:cs typeface="Be Vietnam"/>
                <a:sym typeface="Be Vietnam"/>
              </a:rPr>
              <a:t>Net profit: Revenue - Discount cost + Margin =   </a:t>
            </a:r>
            <a:r>
              <a:rPr lang="en-GB" sz="1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€60,050</a:t>
            </a:r>
            <a:endParaRPr sz="1200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025" name="Google Shape;1025;p48"/>
          <p:cNvSpPr txBox="1"/>
          <p:nvPr>
            <p:ph type="title"/>
          </p:nvPr>
        </p:nvSpPr>
        <p:spPr>
          <a:xfrm>
            <a:off x="806175" y="152400"/>
            <a:ext cx="8100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</a:rPr>
              <a:t>Revenue and Profit for KFC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9"/>
          <p:cNvSpPr txBox="1"/>
          <p:nvPr>
            <p:ph type="title"/>
          </p:nvPr>
        </p:nvSpPr>
        <p:spPr>
          <a:xfrm>
            <a:off x="616200" y="720000"/>
            <a:ext cx="5261700" cy="24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Recommendations</a:t>
            </a:r>
            <a:r>
              <a:rPr lang="en-GB" sz="3000"/>
              <a:t>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For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Future Campaigns</a:t>
            </a:r>
            <a:endParaRPr sz="3000"/>
          </a:p>
        </p:txBody>
      </p:sp>
      <p:sp>
        <p:nvSpPr>
          <p:cNvPr id="1031" name="Google Shape;1031;p49"/>
          <p:cNvSpPr/>
          <p:nvPr/>
        </p:nvSpPr>
        <p:spPr>
          <a:xfrm>
            <a:off x="7183000" y="3552850"/>
            <a:ext cx="428700" cy="428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2" name="Google Shape;1032;p49"/>
          <p:cNvGrpSpPr/>
          <p:nvPr/>
        </p:nvGrpSpPr>
        <p:grpSpPr>
          <a:xfrm>
            <a:off x="5863943" y="2207262"/>
            <a:ext cx="2469459" cy="2519805"/>
            <a:chOff x="1404500" y="453700"/>
            <a:chExt cx="4742575" cy="4835550"/>
          </a:xfrm>
        </p:grpSpPr>
        <p:sp>
          <p:nvSpPr>
            <p:cNvPr id="1033" name="Google Shape;1033;p49"/>
            <p:cNvSpPr/>
            <p:nvPr/>
          </p:nvSpPr>
          <p:spPr>
            <a:xfrm>
              <a:off x="1404500" y="2551425"/>
              <a:ext cx="4742575" cy="2737825"/>
            </a:xfrm>
            <a:custGeom>
              <a:rect b="b" l="l" r="r" t="t"/>
              <a:pathLst>
                <a:path extrusionOk="0" h="109513" w="189703">
                  <a:moveTo>
                    <a:pt x="94869" y="1"/>
                  </a:moveTo>
                  <a:cubicBezTo>
                    <a:pt x="42464" y="1"/>
                    <a:pt x="1" y="24518"/>
                    <a:pt x="1" y="54740"/>
                  </a:cubicBezTo>
                  <a:cubicBezTo>
                    <a:pt x="1" y="84995"/>
                    <a:pt x="42464" y="109513"/>
                    <a:pt x="94869" y="109513"/>
                  </a:cubicBezTo>
                  <a:cubicBezTo>
                    <a:pt x="147239" y="109513"/>
                    <a:pt x="189703" y="84995"/>
                    <a:pt x="189703" y="54740"/>
                  </a:cubicBezTo>
                  <a:cubicBezTo>
                    <a:pt x="189703" y="24518"/>
                    <a:pt x="147239" y="1"/>
                    <a:pt x="9486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9"/>
            <p:cNvSpPr/>
            <p:nvPr/>
          </p:nvSpPr>
          <p:spPr>
            <a:xfrm>
              <a:off x="1654675" y="3844850"/>
              <a:ext cx="1470250" cy="849800"/>
            </a:xfrm>
            <a:custGeom>
              <a:rect b="b" l="l" r="r" t="t"/>
              <a:pathLst>
                <a:path extrusionOk="0" h="33992" w="58810">
                  <a:moveTo>
                    <a:pt x="29422" y="1"/>
                  </a:moveTo>
                  <a:cubicBezTo>
                    <a:pt x="13177" y="1"/>
                    <a:pt x="1" y="7606"/>
                    <a:pt x="1" y="17013"/>
                  </a:cubicBezTo>
                  <a:cubicBezTo>
                    <a:pt x="1" y="26386"/>
                    <a:pt x="13177" y="33992"/>
                    <a:pt x="29422" y="33992"/>
                  </a:cubicBezTo>
                  <a:cubicBezTo>
                    <a:pt x="45667" y="33992"/>
                    <a:pt x="58810" y="26386"/>
                    <a:pt x="58810" y="17013"/>
                  </a:cubicBezTo>
                  <a:cubicBezTo>
                    <a:pt x="58810" y="7606"/>
                    <a:pt x="45667" y="1"/>
                    <a:pt x="294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9"/>
            <p:cNvSpPr/>
            <p:nvPr/>
          </p:nvSpPr>
          <p:spPr>
            <a:xfrm>
              <a:off x="3616075" y="2918375"/>
              <a:ext cx="1609525" cy="1662875"/>
            </a:xfrm>
            <a:custGeom>
              <a:rect b="b" l="l" r="r" t="t"/>
              <a:pathLst>
                <a:path extrusionOk="0" h="66515" w="64381">
                  <a:moveTo>
                    <a:pt x="60978" y="0"/>
                  </a:moveTo>
                  <a:lnTo>
                    <a:pt x="1" y="35225"/>
                  </a:lnTo>
                  <a:lnTo>
                    <a:pt x="1" y="64546"/>
                  </a:lnTo>
                  <a:lnTo>
                    <a:pt x="3403" y="66514"/>
                  </a:lnTo>
                  <a:lnTo>
                    <a:pt x="64380" y="31289"/>
                  </a:lnTo>
                  <a:lnTo>
                    <a:pt x="64380" y="1968"/>
                  </a:lnTo>
                  <a:lnTo>
                    <a:pt x="6097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9"/>
            <p:cNvSpPr/>
            <p:nvPr/>
          </p:nvSpPr>
          <p:spPr>
            <a:xfrm>
              <a:off x="3616075" y="2918375"/>
              <a:ext cx="1609525" cy="1662875"/>
            </a:xfrm>
            <a:custGeom>
              <a:rect b="b" l="l" r="r" t="t"/>
              <a:pathLst>
                <a:path extrusionOk="0" h="66515" w="64381">
                  <a:moveTo>
                    <a:pt x="60978" y="0"/>
                  </a:moveTo>
                  <a:lnTo>
                    <a:pt x="1" y="35225"/>
                  </a:lnTo>
                  <a:lnTo>
                    <a:pt x="1" y="64546"/>
                  </a:lnTo>
                  <a:lnTo>
                    <a:pt x="3403" y="66514"/>
                  </a:lnTo>
                  <a:lnTo>
                    <a:pt x="64380" y="31289"/>
                  </a:lnTo>
                  <a:lnTo>
                    <a:pt x="64380" y="1968"/>
                  </a:lnTo>
                  <a:lnTo>
                    <a:pt x="609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9"/>
            <p:cNvSpPr/>
            <p:nvPr/>
          </p:nvSpPr>
          <p:spPr>
            <a:xfrm>
              <a:off x="3701150" y="2967575"/>
              <a:ext cx="1524450" cy="1613675"/>
            </a:xfrm>
            <a:custGeom>
              <a:rect b="b" l="l" r="r" t="t"/>
              <a:pathLst>
                <a:path extrusionOk="0" h="64547" w="60978">
                  <a:moveTo>
                    <a:pt x="60977" y="0"/>
                  </a:moveTo>
                  <a:lnTo>
                    <a:pt x="0" y="35192"/>
                  </a:lnTo>
                  <a:lnTo>
                    <a:pt x="0" y="64546"/>
                  </a:lnTo>
                  <a:lnTo>
                    <a:pt x="60977" y="29321"/>
                  </a:lnTo>
                  <a:lnTo>
                    <a:pt x="60977" y="0"/>
                  </a:ln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9"/>
            <p:cNvSpPr/>
            <p:nvPr/>
          </p:nvSpPr>
          <p:spPr>
            <a:xfrm>
              <a:off x="3827900" y="2756575"/>
              <a:ext cx="719700" cy="870650"/>
            </a:xfrm>
            <a:custGeom>
              <a:rect b="b" l="l" r="r" t="t"/>
              <a:pathLst>
                <a:path extrusionOk="0" h="34826" w="28788">
                  <a:moveTo>
                    <a:pt x="14211" y="1"/>
                  </a:moveTo>
                  <a:cubicBezTo>
                    <a:pt x="3637" y="9541"/>
                    <a:pt x="1" y="21583"/>
                    <a:pt x="6772" y="32891"/>
                  </a:cubicBezTo>
                  <a:lnTo>
                    <a:pt x="10175" y="34826"/>
                  </a:lnTo>
                  <a:lnTo>
                    <a:pt x="28788" y="24085"/>
                  </a:lnTo>
                  <a:lnTo>
                    <a:pt x="25419" y="22117"/>
                  </a:lnTo>
                  <a:cubicBezTo>
                    <a:pt x="23384" y="22017"/>
                    <a:pt x="21416" y="21550"/>
                    <a:pt x="19548" y="20716"/>
                  </a:cubicBezTo>
                  <a:cubicBezTo>
                    <a:pt x="18614" y="20015"/>
                    <a:pt x="17713" y="19215"/>
                    <a:pt x="16946" y="18347"/>
                  </a:cubicBezTo>
                  <a:cubicBezTo>
                    <a:pt x="11776" y="12510"/>
                    <a:pt x="16946" y="1602"/>
                    <a:pt x="16946" y="1602"/>
                  </a:cubicBezTo>
                  <a:lnTo>
                    <a:pt x="142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9"/>
            <p:cNvSpPr/>
            <p:nvPr/>
          </p:nvSpPr>
          <p:spPr>
            <a:xfrm>
              <a:off x="3912975" y="2796600"/>
              <a:ext cx="634625" cy="830625"/>
            </a:xfrm>
            <a:custGeom>
              <a:rect b="b" l="l" r="r" t="t"/>
              <a:pathLst>
                <a:path extrusionOk="0" h="33225" w="25385">
                  <a:moveTo>
                    <a:pt x="13543" y="1"/>
                  </a:moveTo>
                  <a:lnTo>
                    <a:pt x="13543" y="1"/>
                  </a:lnTo>
                  <a:cubicBezTo>
                    <a:pt x="2969" y="9508"/>
                    <a:pt x="0" y="21917"/>
                    <a:pt x="6772" y="33225"/>
                  </a:cubicBezTo>
                  <a:lnTo>
                    <a:pt x="25385" y="22484"/>
                  </a:lnTo>
                  <a:cubicBezTo>
                    <a:pt x="20848" y="22217"/>
                    <a:pt x="16579" y="20149"/>
                    <a:pt x="13543" y="16713"/>
                  </a:cubicBezTo>
                  <a:cubicBezTo>
                    <a:pt x="8373" y="10909"/>
                    <a:pt x="13543" y="2"/>
                    <a:pt x="13543" y="1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9"/>
            <p:cNvSpPr/>
            <p:nvPr/>
          </p:nvSpPr>
          <p:spPr>
            <a:xfrm>
              <a:off x="4155650" y="3980125"/>
              <a:ext cx="105925" cy="231475"/>
            </a:xfrm>
            <a:custGeom>
              <a:rect b="b" l="l" r="r" t="t"/>
              <a:pathLst>
                <a:path extrusionOk="0" h="9259" w="4237">
                  <a:moveTo>
                    <a:pt x="2544" y="1949"/>
                  </a:moveTo>
                  <a:cubicBezTo>
                    <a:pt x="2585" y="1949"/>
                    <a:pt x="2627" y="1954"/>
                    <a:pt x="2669" y="1962"/>
                  </a:cubicBezTo>
                  <a:cubicBezTo>
                    <a:pt x="2802" y="2029"/>
                    <a:pt x="2869" y="2229"/>
                    <a:pt x="2869" y="2529"/>
                  </a:cubicBezTo>
                  <a:cubicBezTo>
                    <a:pt x="2902" y="2796"/>
                    <a:pt x="2835" y="3063"/>
                    <a:pt x="2669" y="3296"/>
                  </a:cubicBezTo>
                  <a:cubicBezTo>
                    <a:pt x="2569" y="3496"/>
                    <a:pt x="2402" y="3663"/>
                    <a:pt x="2202" y="3797"/>
                  </a:cubicBezTo>
                  <a:lnTo>
                    <a:pt x="1301" y="4297"/>
                  </a:lnTo>
                  <a:lnTo>
                    <a:pt x="1301" y="2562"/>
                  </a:lnTo>
                  <a:lnTo>
                    <a:pt x="2202" y="2062"/>
                  </a:lnTo>
                  <a:cubicBezTo>
                    <a:pt x="2302" y="1987"/>
                    <a:pt x="2421" y="1949"/>
                    <a:pt x="2544" y="1949"/>
                  </a:cubicBezTo>
                  <a:close/>
                  <a:moveTo>
                    <a:pt x="3242" y="0"/>
                  </a:moveTo>
                  <a:cubicBezTo>
                    <a:pt x="3183" y="0"/>
                    <a:pt x="3125" y="9"/>
                    <a:pt x="3069" y="27"/>
                  </a:cubicBezTo>
                  <a:cubicBezTo>
                    <a:pt x="2769" y="61"/>
                    <a:pt x="2468" y="161"/>
                    <a:pt x="2235" y="327"/>
                  </a:cubicBezTo>
                  <a:lnTo>
                    <a:pt x="200" y="1495"/>
                  </a:lnTo>
                  <a:cubicBezTo>
                    <a:pt x="133" y="1562"/>
                    <a:pt x="100" y="1595"/>
                    <a:pt x="67" y="1662"/>
                  </a:cubicBezTo>
                  <a:cubicBezTo>
                    <a:pt x="0" y="1762"/>
                    <a:pt x="0" y="1828"/>
                    <a:pt x="0" y="1929"/>
                  </a:cubicBezTo>
                  <a:lnTo>
                    <a:pt x="0" y="9034"/>
                  </a:lnTo>
                  <a:cubicBezTo>
                    <a:pt x="0" y="9100"/>
                    <a:pt x="0" y="9167"/>
                    <a:pt x="67" y="9234"/>
                  </a:cubicBezTo>
                  <a:cubicBezTo>
                    <a:pt x="83" y="9250"/>
                    <a:pt x="100" y="9259"/>
                    <a:pt x="121" y="9259"/>
                  </a:cubicBezTo>
                  <a:cubicBezTo>
                    <a:pt x="142" y="9259"/>
                    <a:pt x="167" y="9250"/>
                    <a:pt x="200" y="9234"/>
                  </a:cubicBezTo>
                  <a:lnTo>
                    <a:pt x="1134" y="8667"/>
                  </a:lnTo>
                  <a:cubicBezTo>
                    <a:pt x="1201" y="8633"/>
                    <a:pt x="1234" y="8567"/>
                    <a:pt x="1268" y="8500"/>
                  </a:cubicBezTo>
                  <a:cubicBezTo>
                    <a:pt x="1301" y="8433"/>
                    <a:pt x="1334" y="8366"/>
                    <a:pt x="1334" y="8266"/>
                  </a:cubicBezTo>
                  <a:lnTo>
                    <a:pt x="1334" y="6031"/>
                  </a:lnTo>
                  <a:lnTo>
                    <a:pt x="2235" y="5498"/>
                  </a:lnTo>
                  <a:cubicBezTo>
                    <a:pt x="2835" y="5131"/>
                    <a:pt x="3336" y="4630"/>
                    <a:pt x="3669" y="3997"/>
                  </a:cubicBezTo>
                  <a:cubicBezTo>
                    <a:pt x="3869" y="3696"/>
                    <a:pt x="4003" y="3330"/>
                    <a:pt x="4103" y="2963"/>
                  </a:cubicBezTo>
                  <a:cubicBezTo>
                    <a:pt x="4203" y="2562"/>
                    <a:pt x="4236" y="2162"/>
                    <a:pt x="4236" y="1762"/>
                  </a:cubicBezTo>
                  <a:cubicBezTo>
                    <a:pt x="4236" y="1395"/>
                    <a:pt x="4203" y="1061"/>
                    <a:pt x="4103" y="728"/>
                  </a:cubicBezTo>
                  <a:cubicBezTo>
                    <a:pt x="4036" y="494"/>
                    <a:pt x="3869" y="294"/>
                    <a:pt x="3669" y="127"/>
                  </a:cubicBezTo>
                  <a:cubicBezTo>
                    <a:pt x="3549" y="55"/>
                    <a:pt x="3394" y="0"/>
                    <a:pt x="324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9"/>
            <p:cNvSpPr/>
            <p:nvPr/>
          </p:nvSpPr>
          <p:spPr>
            <a:xfrm>
              <a:off x="4277400" y="3932625"/>
              <a:ext cx="93425" cy="207275"/>
            </a:xfrm>
            <a:custGeom>
              <a:rect b="b" l="l" r="r" t="t"/>
              <a:pathLst>
                <a:path extrusionOk="0" h="8291" w="3737">
                  <a:moveTo>
                    <a:pt x="1222" y="1"/>
                  </a:moveTo>
                  <a:cubicBezTo>
                    <a:pt x="1201" y="1"/>
                    <a:pt x="1184" y="9"/>
                    <a:pt x="1168" y="26"/>
                  </a:cubicBezTo>
                  <a:lnTo>
                    <a:pt x="200" y="593"/>
                  </a:lnTo>
                  <a:cubicBezTo>
                    <a:pt x="167" y="626"/>
                    <a:pt x="100" y="660"/>
                    <a:pt x="67" y="760"/>
                  </a:cubicBezTo>
                  <a:cubicBezTo>
                    <a:pt x="34" y="826"/>
                    <a:pt x="34" y="893"/>
                    <a:pt x="34" y="993"/>
                  </a:cubicBezTo>
                  <a:lnTo>
                    <a:pt x="34" y="8098"/>
                  </a:lnTo>
                  <a:cubicBezTo>
                    <a:pt x="0" y="8165"/>
                    <a:pt x="34" y="8232"/>
                    <a:pt x="67" y="8265"/>
                  </a:cubicBezTo>
                  <a:cubicBezTo>
                    <a:pt x="84" y="8282"/>
                    <a:pt x="109" y="8290"/>
                    <a:pt x="134" y="8290"/>
                  </a:cubicBezTo>
                  <a:cubicBezTo>
                    <a:pt x="159" y="8290"/>
                    <a:pt x="184" y="8282"/>
                    <a:pt x="200" y="8265"/>
                  </a:cubicBezTo>
                  <a:lnTo>
                    <a:pt x="3536" y="6364"/>
                  </a:lnTo>
                  <a:cubicBezTo>
                    <a:pt x="3569" y="6330"/>
                    <a:pt x="3636" y="6264"/>
                    <a:pt x="3669" y="6197"/>
                  </a:cubicBezTo>
                  <a:cubicBezTo>
                    <a:pt x="3703" y="6130"/>
                    <a:pt x="3703" y="6030"/>
                    <a:pt x="3703" y="5963"/>
                  </a:cubicBezTo>
                  <a:lnTo>
                    <a:pt x="3703" y="4796"/>
                  </a:lnTo>
                  <a:cubicBezTo>
                    <a:pt x="3736" y="4729"/>
                    <a:pt x="3703" y="4662"/>
                    <a:pt x="3669" y="4596"/>
                  </a:cubicBezTo>
                  <a:cubicBezTo>
                    <a:pt x="3653" y="4579"/>
                    <a:pt x="3628" y="4571"/>
                    <a:pt x="3603" y="4571"/>
                  </a:cubicBezTo>
                  <a:cubicBezTo>
                    <a:pt x="3578" y="4571"/>
                    <a:pt x="3553" y="4579"/>
                    <a:pt x="3536" y="4596"/>
                  </a:cubicBezTo>
                  <a:lnTo>
                    <a:pt x="1334" y="5863"/>
                  </a:lnTo>
                  <a:lnTo>
                    <a:pt x="1334" y="226"/>
                  </a:lnTo>
                  <a:cubicBezTo>
                    <a:pt x="1334" y="159"/>
                    <a:pt x="1334" y="93"/>
                    <a:pt x="1301" y="26"/>
                  </a:cubicBezTo>
                  <a:cubicBezTo>
                    <a:pt x="1268" y="9"/>
                    <a:pt x="1243" y="1"/>
                    <a:pt x="12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9"/>
            <p:cNvSpPr/>
            <p:nvPr/>
          </p:nvSpPr>
          <p:spPr>
            <a:xfrm>
              <a:off x="4385800" y="3835900"/>
              <a:ext cx="94250" cy="242275"/>
            </a:xfrm>
            <a:custGeom>
              <a:rect b="b" l="l" r="r" t="t"/>
              <a:pathLst>
                <a:path extrusionOk="0" h="9691" w="3770">
                  <a:moveTo>
                    <a:pt x="3591" y="0"/>
                  </a:moveTo>
                  <a:cubicBezTo>
                    <a:pt x="3570" y="0"/>
                    <a:pt x="3553" y="9"/>
                    <a:pt x="3536" y="25"/>
                  </a:cubicBezTo>
                  <a:lnTo>
                    <a:pt x="201" y="1960"/>
                  </a:lnTo>
                  <a:cubicBezTo>
                    <a:pt x="134" y="1993"/>
                    <a:pt x="67" y="2060"/>
                    <a:pt x="34" y="2127"/>
                  </a:cubicBezTo>
                  <a:cubicBezTo>
                    <a:pt x="1" y="2194"/>
                    <a:pt x="1" y="2294"/>
                    <a:pt x="1" y="2360"/>
                  </a:cubicBezTo>
                  <a:lnTo>
                    <a:pt x="1" y="9499"/>
                  </a:lnTo>
                  <a:cubicBezTo>
                    <a:pt x="1" y="9566"/>
                    <a:pt x="1" y="9599"/>
                    <a:pt x="34" y="9666"/>
                  </a:cubicBezTo>
                  <a:cubicBezTo>
                    <a:pt x="67" y="9682"/>
                    <a:pt x="92" y="9691"/>
                    <a:pt x="117" y="9691"/>
                  </a:cubicBezTo>
                  <a:cubicBezTo>
                    <a:pt x="142" y="9691"/>
                    <a:pt x="167" y="9682"/>
                    <a:pt x="201" y="9666"/>
                  </a:cubicBezTo>
                  <a:lnTo>
                    <a:pt x="3570" y="7698"/>
                  </a:lnTo>
                  <a:cubicBezTo>
                    <a:pt x="3637" y="7664"/>
                    <a:pt x="3703" y="7597"/>
                    <a:pt x="3703" y="7531"/>
                  </a:cubicBezTo>
                  <a:cubicBezTo>
                    <a:pt x="3737" y="7464"/>
                    <a:pt x="3770" y="7364"/>
                    <a:pt x="3770" y="7297"/>
                  </a:cubicBezTo>
                  <a:lnTo>
                    <a:pt x="3770" y="6130"/>
                  </a:lnTo>
                  <a:cubicBezTo>
                    <a:pt x="3770" y="6063"/>
                    <a:pt x="3770" y="5996"/>
                    <a:pt x="3703" y="5930"/>
                  </a:cubicBezTo>
                  <a:cubicBezTo>
                    <a:pt x="3687" y="5913"/>
                    <a:pt x="3662" y="5905"/>
                    <a:pt x="3637" y="5905"/>
                  </a:cubicBezTo>
                  <a:cubicBezTo>
                    <a:pt x="3612" y="5905"/>
                    <a:pt x="3587" y="5913"/>
                    <a:pt x="3570" y="5930"/>
                  </a:cubicBezTo>
                  <a:lnTo>
                    <a:pt x="1335" y="7231"/>
                  </a:lnTo>
                  <a:lnTo>
                    <a:pt x="1335" y="5996"/>
                  </a:lnTo>
                  <a:lnTo>
                    <a:pt x="3370" y="4829"/>
                  </a:lnTo>
                  <a:cubicBezTo>
                    <a:pt x="3436" y="4762"/>
                    <a:pt x="3470" y="4729"/>
                    <a:pt x="3503" y="4662"/>
                  </a:cubicBezTo>
                  <a:cubicBezTo>
                    <a:pt x="3536" y="4562"/>
                    <a:pt x="3570" y="4495"/>
                    <a:pt x="3570" y="4395"/>
                  </a:cubicBezTo>
                  <a:lnTo>
                    <a:pt x="3570" y="3261"/>
                  </a:lnTo>
                  <a:cubicBezTo>
                    <a:pt x="3570" y="3194"/>
                    <a:pt x="3536" y="3128"/>
                    <a:pt x="3503" y="3061"/>
                  </a:cubicBezTo>
                  <a:cubicBezTo>
                    <a:pt x="3486" y="3044"/>
                    <a:pt x="3461" y="3036"/>
                    <a:pt x="3436" y="3036"/>
                  </a:cubicBezTo>
                  <a:cubicBezTo>
                    <a:pt x="3411" y="3036"/>
                    <a:pt x="3386" y="3044"/>
                    <a:pt x="3370" y="3061"/>
                  </a:cubicBezTo>
                  <a:lnTo>
                    <a:pt x="1335" y="4262"/>
                  </a:lnTo>
                  <a:lnTo>
                    <a:pt x="1335" y="3061"/>
                  </a:lnTo>
                  <a:lnTo>
                    <a:pt x="3536" y="1793"/>
                  </a:lnTo>
                  <a:cubicBezTo>
                    <a:pt x="3570" y="1760"/>
                    <a:pt x="3637" y="1693"/>
                    <a:pt x="3670" y="1627"/>
                  </a:cubicBezTo>
                  <a:cubicBezTo>
                    <a:pt x="3703" y="1526"/>
                    <a:pt x="3703" y="1460"/>
                    <a:pt x="3703" y="1393"/>
                  </a:cubicBezTo>
                  <a:lnTo>
                    <a:pt x="3703" y="226"/>
                  </a:lnTo>
                  <a:cubicBezTo>
                    <a:pt x="3737" y="159"/>
                    <a:pt x="3703" y="92"/>
                    <a:pt x="3670" y="25"/>
                  </a:cubicBezTo>
                  <a:cubicBezTo>
                    <a:pt x="3637" y="9"/>
                    <a:pt x="3612" y="0"/>
                    <a:pt x="359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9"/>
            <p:cNvSpPr/>
            <p:nvPr/>
          </p:nvSpPr>
          <p:spPr>
            <a:xfrm>
              <a:off x="4490050" y="3781900"/>
              <a:ext cx="124275" cy="236225"/>
            </a:xfrm>
            <a:custGeom>
              <a:rect b="b" l="l" r="r" t="t"/>
              <a:pathLst>
                <a:path extrusionOk="0" h="9449" w="4971">
                  <a:moveTo>
                    <a:pt x="2502" y="2552"/>
                  </a:moveTo>
                  <a:lnTo>
                    <a:pt x="3069" y="4854"/>
                  </a:lnTo>
                  <a:lnTo>
                    <a:pt x="1902" y="5521"/>
                  </a:lnTo>
                  <a:lnTo>
                    <a:pt x="2502" y="2552"/>
                  </a:lnTo>
                  <a:close/>
                  <a:moveTo>
                    <a:pt x="3198" y="0"/>
                  </a:moveTo>
                  <a:cubicBezTo>
                    <a:pt x="3161" y="0"/>
                    <a:pt x="3119" y="17"/>
                    <a:pt x="3069" y="51"/>
                  </a:cubicBezTo>
                  <a:lnTo>
                    <a:pt x="1902" y="718"/>
                  </a:lnTo>
                  <a:cubicBezTo>
                    <a:pt x="1802" y="784"/>
                    <a:pt x="1735" y="851"/>
                    <a:pt x="1701" y="951"/>
                  </a:cubicBezTo>
                  <a:cubicBezTo>
                    <a:pt x="1635" y="1051"/>
                    <a:pt x="1601" y="1151"/>
                    <a:pt x="1601" y="1285"/>
                  </a:cubicBezTo>
                  <a:lnTo>
                    <a:pt x="34" y="9124"/>
                  </a:lnTo>
                  <a:cubicBezTo>
                    <a:pt x="34" y="9157"/>
                    <a:pt x="34" y="9224"/>
                    <a:pt x="0" y="9290"/>
                  </a:cubicBezTo>
                  <a:cubicBezTo>
                    <a:pt x="0" y="9357"/>
                    <a:pt x="34" y="9391"/>
                    <a:pt x="67" y="9424"/>
                  </a:cubicBezTo>
                  <a:cubicBezTo>
                    <a:pt x="84" y="9441"/>
                    <a:pt x="100" y="9449"/>
                    <a:pt x="117" y="9449"/>
                  </a:cubicBezTo>
                  <a:cubicBezTo>
                    <a:pt x="134" y="9449"/>
                    <a:pt x="150" y="9441"/>
                    <a:pt x="167" y="9424"/>
                  </a:cubicBezTo>
                  <a:lnTo>
                    <a:pt x="1068" y="8924"/>
                  </a:lnTo>
                  <a:cubicBezTo>
                    <a:pt x="1168" y="8857"/>
                    <a:pt x="1234" y="8790"/>
                    <a:pt x="1268" y="8690"/>
                  </a:cubicBezTo>
                  <a:cubicBezTo>
                    <a:pt x="1301" y="8623"/>
                    <a:pt x="1335" y="8557"/>
                    <a:pt x="1368" y="8490"/>
                  </a:cubicBezTo>
                  <a:lnTo>
                    <a:pt x="1568" y="7456"/>
                  </a:lnTo>
                  <a:lnTo>
                    <a:pt x="3469" y="6355"/>
                  </a:lnTo>
                  <a:lnTo>
                    <a:pt x="3670" y="7156"/>
                  </a:lnTo>
                  <a:cubicBezTo>
                    <a:pt x="3670" y="7189"/>
                    <a:pt x="3703" y="7256"/>
                    <a:pt x="3736" y="7289"/>
                  </a:cubicBezTo>
                  <a:cubicBezTo>
                    <a:pt x="3750" y="7303"/>
                    <a:pt x="3770" y="7311"/>
                    <a:pt x="3795" y="7311"/>
                  </a:cubicBezTo>
                  <a:cubicBezTo>
                    <a:pt x="3831" y="7311"/>
                    <a:pt x="3878" y="7295"/>
                    <a:pt x="3936" y="7256"/>
                  </a:cubicBezTo>
                  <a:lnTo>
                    <a:pt x="4837" y="6755"/>
                  </a:lnTo>
                  <a:cubicBezTo>
                    <a:pt x="4870" y="6722"/>
                    <a:pt x="4904" y="6689"/>
                    <a:pt x="4937" y="6622"/>
                  </a:cubicBezTo>
                  <a:cubicBezTo>
                    <a:pt x="4970" y="6555"/>
                    <a:pt x="4970" y="6488"/>
                    <a:pt x="4970" y="6422"/>
                  </a:cubicBezTo>
                  <a:cubicBezTo>
                    <a:pt x="4970" y="6355"/>
                    <a:pt x="4970" y="6322"/>
                    <a:pt x="4937" y="6288"/>
                  </a:cubicBezTo>
                  <a:lnTo>
                    <a:pt x="3403" y="217"/>
                  </a:lnTo>
                  <a:cubicBezTo>
                    <a:pt x="3369" y="151"/>
                    <a:pt x="3336" y="84"/>
                    <a:pt x="3303" y="51"/>
                  </a:cubicBezTo>
                  <a:cubicBezTo>
                    <a:pt x="3269" y="17"/>
                    <a:pt x="3236" y="0"/>
                    <a:pt x="319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9"/>
            <p:cNvSpPr/>
            <p:nvPr/>
          </p:nvSpPr>
          <p:spPr>
            <a:xfrm>
              <a:off x="4618475" y="3711425"/>
              <a:ext cx="110100" cy="212975"/>
            </a:xfrm>
            <a:custGeom>
              <a:rect b="b" l="l" r="r" t="t"/>
              <a:pathLst>
                <a:path extrusionOk="0" h="8519" w="4404">
                  <a:moveTo>
                    <a:pt x="3036" y="1"/>
                  </a:moveTo>
                  <a:cubicBezTo>
                    <a:pt x="2736" y="34"/>
                    <a:pt x="2435" y="134"/>
                    <a:pt x="2202" y="301"/>
                  </a:cubicBezTo>
                  <a:cubicBezTo>
                    <a:pt x="1868" y="468"/>
                    <a:pt x="1568" y="701"/>
                    <a:pt x="1335" y="1002"/>
                  </a:cubicBezTo>
                  <a:cubicBezTo>
                    <a:pt x="834" y="1535"/>
                    <a:pt x="467" y="2169"/>
                    <a:pt x="300" y="2870"/>
                  </a:cubicBezTo>
                  <a:cubicBezTo>
                    <a:pt x="200" y="3203"/>
                    <a:pt x="134" y="3537"/>
                    <a:pt x="134" y="3870"/>
                  </a:cubicBezTo>
                  <a:cubicBezTo>
                    <a:pt x="100" y="4304"/>
                    <a:pt x="234" y="4771"/>
                    <a:pt x="501" y="5171"/>
                  </a:cubicBezTo>
                  <a:cubicBezTo>
                    <a:pt x="679" y="5349"/>
                    <a:pt x="931" y="5438"/>
                    <a:pt x="1188" y="5438"/>
                  </a:cubicBezTo>
                  <a:cubicBezTo>
                    <a:pt x="1316" y="5438"/>
                    <a:pt x="1446" y="5416"/>
                    <a:pt x="1568" y="5371"/>
                  </a:cubicBezTo>
                  <a:cubicBezTo>
                    <a:pt x="1835" y="5305"/>
                    <a:pt x="2035" y="5238"/>
                    <a:pt x="2235" y="5171"/>
                  </a:cubicBezTo>
                  <a:cubicBezTo>
                    <a:pt x="2402" y="5138"/>
                    <a:pt x="2569" y="5104"/>
                    <a:pt x="2736" y="5104"/>
                  </a:cubicBezTo>
                  <a:cubicBezTo>
                    <a:pt x="2755" y="5095"/>
                    <a:pt x="2777" y="5091"/>
                    <a:pt x="2802" y="5091"/>
                  </a:cubicBezTo>
                  <a:cubicBezTo>
                    <a:pt x="2861" y="5091"/>
                    <a:pt x="2932" y="5114"/>
                    <a:pt x="3002" y="5138"/>
                  </a:cubicBezTo>
                  <a:cubicBezTo>
                    <a:pt x="3069" y="5171"/>
                    <a:pt x="3102" y="5271"/>
                    <a:pt x="3102" y="5371"/>
                  </a:cubicBezTo>
                  <a:cubicBezTo>
                    <a:pt x="3102" y="5571"/>
                    <a:pt x="3002" y="5805"/>
                    <a:pt x="2836" y="5972"/>
                  </a:cubicBezTo>
                  <a:cubicBezTo>
                    <a:pt x="2669" y="6139"/>
                    <a:pt x="2435" y="6305"/>
                    <a:pt x="2202" y="6439"/>
                  </a:cubicBezTo>
                  <a:cubicBezTo>
                    <a:pt x="2102" y="6505"/>
                    <a:pt x="1968" y="6572"/>
                    <a:pt x="1835" y="6572"/>
                  </a:cubicBezTo>
                  <a:cubicBezTo>
                    <a:pt x="1768" y="6572"/>
                    <a:pt x="1668" y="6572"/>
                    <a:pt x="1601" y="6539"/>
                  </a:cubicBezTo>
                  <a:cubicBezTo>
                    <a:pt x="1535" y="6505"/>
                    <a:pt x="1501" y="6472"/>
                    <a:pt x="1435" y="6439"/>
                  </a:cubicBezTo>
                  <a:lnTo>
                    <a:pt x="1368" y="6339"/>
                  </a:lnTo>
                  <a:cubicBezTo>
                    <a:pt x="1335" y="6305"/>
                    <a:pt x="1301" y="6272"/>
                    <a:pt x="1268" y="6272"/>
                  </a:cubicBezTo>
                  <a:cubicBezTo>
                    <a:pt x="1201" y="6272"/>
                    <a:pt x="1134" y="6305"/>
                    <a:pt x="1101" y="6339"/>
                  </a:cubicBezTo>
                  <a:lnTo>
                    <a:pt x="167" y="6872"/>
                  </a:lnTo>
                  <a:cubicBezTo>
                    <a:pt x="100" y="6906"/>
                    <a:pt x="67" y="6939"/>
                    <a:pt x="67" y="7006"/>
                  </a:cubicBezTo>
                  <a:cubicBezTo>
                    <a:pt x="34" y="7073"/>
                    <a:pt x="0" y="7139"/>
                    <a:pt x="0" y="7206"/>
                  </a:cubicBezTo>
                  <a:cubicBezTo>
                    <a:pt x="0" y="7439"/>
                    <a:pt x="34" y="7706"/>
                    <a:pt x="167" y="7906"/>
                  </a:cubicBezTo>
                  <a:cubicBezTo>
                    <a:pt x="267" y="8107"/>
                    <a:pt x="434" y="8273"/>
                    <a:pt x="601" y="8373"/>
                  </a:cubicBezTo>
                  <a:cubicBezTo>
                    <a:pt x="779" y="8475"/>
                    <a:pt x="957" y="8519"/>
                    <a:pt x="1136" y="8519"/>
                  </a:cubicBezTo>
                  <a:cubicBezTo>
                    <a:pt x="1191" y="8519"/>
                    <a:pt x="1246" y="8515"/>
                    <a:pt x="1301" y="8507"/>
                  </a:cubicBezTo>
                  <a:cubicBezTo>
                    <a:pt x="1635" y="8474"/>
                    <a:pt x="1935" y="8373"/>
                    <a:pt x="2202" y="8207"/>
                  </a:cubicBezTo>
                  <a:cubicBezTo>
                    <a:pt x="2502" y="8007"/>
                    <a:pt x="2802" y="7773"/>
                    <a:pt x="3069" y="7506"/>
                  </a:cubicBezTo>
                  <a:cubicBezTo>
                    <a:pt x="3336" y="7273"/>
                    <a:pt x="3569" y="6972"/>
                    <a:pt x="3770" y="6639"/>
                  </a:cubicBezTo>
                  <a:cubicBezTo>
                    <a:pt x="3970" y="6305"/>
                    <a:pt x="4137" y="5972"/>
                    <a:pt x="4237" y="5605"/>
                  </a:cubicBezTo>
                  <a:cubicBezTo>
                    <a:pt x="4337" y="5271"/>
                    <a:pt x="4403" y="4904"/>
                    <a:pt x="4403" y="4537"/>
                  </a:cubicBezTo>
                  <a:cubicBezTo>
                    <a:pt x="4403" y="4237"/>
                    <a:pt x="4370" y="3970"/>
                    <a:pt x="4303" y="3703"/>
                  </a:cubicBezTo>
                  <a:cubicBezTo>
                    <a:pt x="4270" y="3503"/>
                    <a:pt x="4170" y="3337"/>
                    <a:pt x="4003" y="3203"/>
                  </a:cubicBezTo>
                  <a:cubicBezTo>
                    <a:pt x="3870" y="3070"/>
                    <a:pt x="3703" y="3003"/>
                    <a:pt x="3536" y="3003"/>
                  </a:cubicBezTo>
                  <a:cubicBezTo>
                    <a:pt x="3303" y="3003"/>
                    <a:pt x="3069" y="3036"/>
                    <a:pt x="2836" y="3103"/>
                  </a:cubicBezTo>
                  <a:lnTo>
                    <a:pt x="2168" y="3270"/>
                  </a:lnTo>
                  <a:cubicBezTo>
                    <a:pt x="2035" y="3303"/>
                    <a:pt x="1902" y="3337"/>
                    <a:pt x="1768" y="3337"/>
                  </a:cubicBezTo>
                  <a:cubicBezTo>
                    <a:pt x="1668" y="3337"/>
                    <a:pt x="1601" y="3303"/>
                    <a:pt x="1535" y="3270"/>
                  </a:cubicBezTo>
                  <a:cubicBezTo>
                    <a:pt x="1468" y="3203"/>
                    <a:pt x="1468" y="3103"/>
                    <a:pt x="1468" y="3036"/>
                  </a:cubicBezTo>
                  <a:cubicBezTo>
                    <a:pt x="1468" y="2903"/>
                    <a:pt x="1468" y="2803"/>
                    <a:pt x="1535" y="2703"/>
                  </a:cubicBezTo>
                  <a:cubicBezTo>
                    <a:pt x="1568" y="2636"/>
                    <a:pt x="1601" y="2536"/>
                    <a:pt x="1668" y="2469"/>
                  </a:cubicBezTo>
                  <a:cubicBezTo>
                    <a:pt x="1735" y="2369"/>
                    <a:pt x="1835" y="2302"/>
                    <a:pt x="1902" y="2236"/>
                  </a:cubicBezTo>
                  <a:cubicBezTo>
                    <a:pt x="1968" y="2169"/>
                    <a:pt x="2068" y="2102"/>
                    <a:pt x="2168" y="2069"/>
                  </a:cubicBezTo>
                  <a:cubicBezTo>
                    <a:pt x="2269" y="2002"/>
                    <a:pt x="2369" y="1969"/>
                    <a:pt x="2469" y="1936"/>
                  </a:cubicBezTo>
                  <a:cubicBezTo>
                    <a:pt x="2535" y="1936"/>
                    <a:pt x="2635" y="1936"/>
                    <a:pt x="2702" y="1969"/>
                  </a:cubicBezTo>
                  <a:cubicBezTo>
                    <a:pt x="2736" y="1969"/>
                    <a:pt x="2802" y="2002"/>
                    <a:pt x="2836" y="2036"/>
                  </a:cubicBezTo>
                  <a:lnTo>
                    <a:pt x="2902" y="2102"/>
                  </a:lnTo>
                  <a:cubicBezTo>
                    <a:pt x="2936" y="2136"/>
                    <a:pt x="2969" y="2169"/>
                    <a:pt x="3002" y="2169"/>
                  </a:cubicBezTo>
                  <a:cubicBezTo>
                    <a:pt x="3069" y="2169"/>
                    <a:pt x="3136" y="2169"/>
                    <a:pt x="3169" y="2136"/>
                  </a:cubicBezTo>
                  <a:lnTo>
                    <a:pt x="4103" y="1569"/>
                  </a:lnTo>
                  <a:cubicBezTo>
                    <a:pt x="4170" y="1535"/>
                    <a:pt x="4203" y="1502"/>
                    <a:pt x="4203" y="1435"/>
                  </a:cubicBezTo>
                  <a:cubicBezTo>
                    <a:pt x="4237" y="1402"/>
                    <a:pt x="4270" y="1335"/>
                    <a:pt x="4270" y="1268"/>
                  </a:cubicBezTo>
                  <a:cubicBezTo>
                    <a:pt x="4270" y="1035"/>
                    <a:pt x="4203" y="801"/>
                    <a:pt x="4103" y="601"/>
                  </a:cubicBezTo>
                  <a:cubicBezTo>
                    <a:pt x="4003" y="434"/>
                    <a:pt x="3870" y="268"/>
                    <a:pt x="3703" y="168"/>
                  </a:cubicBezTo>
                  <a:cubicBezTo>
                    <a:pt x="3469" y="34"/>
                    <a:pt x="3269" y="1"/>
                    <a:pt x="30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9"/>
            <p:cNvSpPr/>
            <p:nvPr/>
          </p:nvSpPr>
          <p:spPr>
            <a:xfrm>
              <a:off x="4746900" y="3627625"/>
              <a:ext cx="95075" cy="241225"/>
            </a:xfrm>
            <a:custGeom>
              <a:rect b="b" l="l" r="r" t="t"/>
              <a:pathLst>
                <a:path extrusionOk="0" h="9649" w="3803">
                  <a:moveTo>
                    <a:pt x="3603" y="0"/>
                  </a:moveTo>
                  <a:cubicBezTo>
                    <a:pt x="3578" y="0"/>
                    <a:pt x="3553" y="17"/>
                    <a:pt x="3536" y="50"/>
                  </a:cubicBezTo>
                  <a:lnTo>
                    <a:pt x="200" y="1952"/>
                  </a:lnTo>
                  <a:cubicBezTo>
                    <a:pt x="134" y="1985"/>
                    <a:pt x="100" y="2052"/>
                    <a:pt x="67" y="2119"/>
                  </a:cubicBezTo>
                  <a:cubicBezTo>
                    <a:pt x="34" y="2185"/>
                    <a:pt x="0" y="2285"/>
                    <a:pt x="0" y="2385"/>
                  </a:cubicBezTo>
                  <a:lnTo>
                    <a:pt x="0" y="9457"/>
                  </a:lnTo>
                  <a:cubicBezTo>
                    <a:pt x="0" y="9524"/>
                    <a:pt x="34" y="9591"/>
                    <a:pt x="67" y="9624"/>
                  </a:cubicBezTo>
                  <a:cubicBezTo>
                    <a:pt x="84" y="9641"/>
                    <a:pt x="109" y="9649"/>
                    <a:pt x="134" y="9649"/>
                  </a:cubicBezTo>
                  <a:cubicBezTo>
                    <a:pt x="159" y="9649"/>
                    <a:pt x="184" y="9641"/>
                    <a:pt x="200" y="9624"/>
                  </a:cubicBezTo>
                  <a:lnTo>
                    <a:pt x="3603" y="7689"/>
                  </a:lnTo>
                  <a:cubicBezTo>
                    <a:pt x="3670" y="7656"/>
                    <a:pt x="3703" y="7589"/>
                    <a:pt x="3736" y="7522"/>
                  </a:cubicBezTo>
                  <a:cubicBezTo>
                    <a:pt x="3770" y="7422"/>
                    <a:pt x="3770" y="7356"/>
                    <a:pt x="3803" y="7289"/>
                  </a:cubicBezTo>
                  <a:lnTo>
                    <a:pt x="3803" y="6121"/>
                  </a:lnTo>
                  <a:cubicBezTo>
                    <a:pt x="3803" y="6055"/>
                    <a:pt x="3770" y="5988"/>
                    <a:pt x="3736" y="5921"/>
                  </a:cubicBezTo>
                  <a:cubicBezTo>
                    <a:pt x="3720" y="5905"/>
                    <a:pt x="3695" y="5896"/>
                    <a:pt x="3670" y="5896"/>
                  </a:cubicBezTo>
                  <a:cubicBezTo>
                    <a:pt x="3645" y="5896"/>
                    <a:pt x="3620" y="5905"/>
                    <a:pt x="3603" y="5921"/>
                  </a:cubicBezTo>
                  <a:lnTo>
                    <a:pt x="1335" y="7256"/>
                  </a:lnTo>
                  <a:lnTo>
                    <a:pt x="1335" y="5988"/>
                  </a:lnTo>
                  <a:lnTo>
                    <a:pt x="3403" y="4821"/>
                  </a:lnTo>
                  <a:cubicBezTo>
                    <a:pt x="3436" y="4787"/>
                    <a:pt x="3503" y="4720"/>
                    <a:pt x="3536" y="4654"/>
                  </a:cubicBezTo>
                  <a:cubicBezTo>
                    <a:pt x="3569" y="4587"/>
                    <a:pt x="3569" y="4487"/>
                    <a:pt x="3569" y="4420"/>
                  </a:cubicBezTo>
                  <a:lnTo>
                    <a:pt x="3569" y="3253"/>
                  </a:lnTo>
                  <a:cubicBezTo>
                    <a:pt x="3569" y="3186"/>
                    <a:pt x="3569" y="3119"/>
                    <a:pt x="3536" y="3053"/>
                  </a:cubicBezTo>
                  <a:cubicBezTo>
                    <a:pt x="3503" y="3036"/>
                    <a:pt x="3478" y="3028"/>
                    <a:pt x="3457" y="3028"/>
                  </a:cubicBezTo>
                  <a:cubicBezTo>
                    <a:pt x="3436" y="3028"/>
                    <a:pt x="3419" y="3036"/>
                    <a:pt x="3403" y="3053"/>
                  </a:cubicBezTo>
                  <a:lnTo>
                    <a:pt x="1335" y="4253"/>
                  </a:lnTo>
                  <a:lnTo>
                    <a:pt x="1335" y="3053"/>
                  </a:lnTo>
                  <a:lnTo>
                    <a:pt x="3536" y="1785"/>
                  </a:lnTo>
                  <a:cubicBezTo>
                    <a:pt x="3603" y="1752"/>
                    <a:pt x="3636" y="1685"/>
                    <a:pt x="3670" y="1618"/>
                  </a:cubicBezTo>
                  <a:cubicBezTo>
                    <a:pt x="3703" y="1552"/>
                    <a:pt x="3736" y="1451"/>
                    <a:pt x="3736" y="1385"/>
                  </a:cubicBezTo>
                  <a:lnTo>
                    <a:pt x="3736" y="217"/>
                  </a:lnTo>
                  <a:cubicBezTo>
                    <a:pt x="3736" y="150"/>
                    <a:pt x="3736" y="84"/>
                    <a:pt x="3670" y="50"/>
                  </a:cubicBezTo>
                  <a:cubicBezTo>
                    <a:pt x="3653" y="17"/>
                    <a:pt x="3628" y="0"/>
                    <a:pt x="36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9"/>
            <p:cNvSpPr/>
            <p:nvPr/>
          </p:nvSpPr>
          <p:spPr>
            <a:xfrm>
              <a:off x="4860300" y="3597400"/>
              <a:ext cx="32550" cy="206425"/>
            </a:xfrm>
            <a:custGeom>
              <a:rect b="b" l="l" r="r" t="t"/>
              <a:pathLst>
                <a:path extrusionOk="0" h="8257" w="1302">
                  <a:moveTo>
                    <a:pt x="1168" y="0"/>
                  </a:moveTo>
                  <a:cubicBezTo>
                    <a:pt x="1143" y="0"/>
                    <a:pt x="1118" y="9"/>
                    <a:pt x="1102" y="25"/>
                  </a:cubicBezTo>
                  <a:lnTo>
                    <a:pt x="201" y="526"/>
                  </a:lnTo>
                  <a:cubicBezTo>
                    <a:pt x="134" y="559"/>
                    <a:pt x="101" y="626"/>
                    <a:pt x="68" y="692"/>
                  </a:cubicBezTo>
                  <a:cubicBezTo>
                    <a:pt x="34" y="759"/>
                    <a:pt x="1" y="859"/>
                    <a:pt x="1" y="926"/>
                  </a:cubicBezTo>
                  <a:lnTo>
                    <a:pt x="1" y="5696"/>
                  </a:lnTo>
                  <a:cubicBezTo>
                    <a:pt x="1" y="5763"/>
                    <a:pt x="34" y="5829"/>
                    <a:pt x="68" y="5863"/>
                  </a:cubicBezTo>
                  <a:cubicBezTo>
                    <a:pt x="84" y="5879"/>
                    <a:pt x="109" y="5888"/>
                    <a:pt x="134" y="5888"/>
                  </a:cubicBezTo>
                  <a:cubicBezTo>
                    <a:pt x="159" y="5888"/>
                    <a:pt x="184" y="5879"/>
                    <a:pt x="201" y="5863"/>
                  </a:cubicBezTo>
                  <a:lnTo>
                    <a:pt x="1102" y="5362"/>
                  </a:lnTo>
                  <a:cubicBezTo>
                    <a:pt x="1168" y="5296"/>
                    <a:pt x="1202" y="5262"/>
                    <a:pt x="1235" y="5196"/>
                  </a:cubicBezTo>
                  <a:cubicBezTo>
                    <a:pt x="1268" y="5096"/>
                    <a:pt x="1302" y="5029"/>
                    <a:pt x="1302" y="4929"/>
                  </a:cubicBezTo>
                  <a:lnTo>
                    <a:pt x="1302" y="192"/>
                  </a:lnTo>
                  <a:cubicBezTo>
                    <a:pt x="1302" y="125"/>
                    <a:pt x="1268" y="59"/>
                    <a:pt x="1235" y="25"/>
                  </a:cubicBezTo>
                  <a:cubicBezTo>
                    <a:pt x="1218" y="9"/>
                    <a:pt x="1193" y="0"/>
                    <a:pt x="1168" y="0"/>
                  </a:cubicBezTo>
                  <a:close/>
                  <a:moveTo>
                    <a:pt x="1168" y="5971"/>
                  </a:moveTo>
                  <a:cubicBezTo>
                    <a:pt x="1143" y="5971"/>
                    <a:pt x="1118" y="5979"/>
                    <a:pt x="1102" y="5996"/>
                  </a:cubicBezTo>
                  <a:lnTo>
                    <a:pt x="201" y="6530"/>
                  </a:lnTo>
                  <a:cubicBezTo>
                    <a:pt x="134" y="6563"/>
                    <a:pt x="101" y="6630"/>
                    <a:pt x="68" y="6697"/>
                  </a:cubicBezTo>
                  <a:cubicBezTo>
                    <a:pt x="34" y="6763"/>
                    <a:pt x="1" y="6863"/>
                    <a:pt x="1" y="6930"/>
                  </a:cubicBezTo>
                  <a:lnTo>
                    <a:pt x="1" y="8064"/>
                  </a:lnTo>
                  <a:cubicBezTo>
                    <a:pt x="1" y="8131"/>
                    <a:pt x="34" y="8198"/>
                    <a:pt x="68" y="8231"/>
                  </a:cubicBezTo>
                  <a:cubicBezTo>
                    <a:pt x="84" y="8248"/>
                    <a:pt x="109" y="8256"/>
                    <a:pt x="134" y="8256"/>
                  </a:cubicBezTo>
                  <a:cubicBezTo>
                    <a:pt x="159" y="8256"/>
                    <a:pt x="184" y="8248"/>
                    <a:pt x="201" y="8231"/>
                  </a:cubicBezTo>
                  <a:lnTo>
                    <a:pt x="1102" y="7731"/>
                  </a:lnTo>
                  <a:cubicBezTo>
                    <a:pt x="1168" y="7664"/>
                    <a:pt x="1202" y="7631"/>
                    <a:pt x="1235" y="7564"/>
                  </a:cubicBezTo>
                  <a:cubicBezTo>
                    <a:pt x="1268" y="7464"/>
                    <a:pt x="1302" y="7397"/>
                    <a:pt x="1302" y="7297"/>
                  </a:cubicBezTo>
                  <a:lnTo>
                    <a:pt x="1302" y="6196"/>
                  </a:lnTo>
                  <a:cubicBezTo>
                    <a:pt x="1302" y="6130"/>
                    <a:pt x="1268" y="6063"/>
                    <a:pt x="1235" y="5996"/>
                  </a:cubicBezTo>
                  <a:cubicBezTo>
                    <a:pt x="1218" y="5979"/>
                    <a:pt x="1193" y="5971"/>
                    <a:pt x="1168" y="597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9"/>
            <p:cNvSpPr/>
            <p:nvPr/>
          </p:nvSpPr>
          <p:spPr>
            <a:xfrm>
              <a:off x="4914525" y="3565700"/>
              <a:ext cx="32525" cy="207250"/>
            </a:xfrm>
            <a:custGeom>
              <a:rect b="b" l="l" r="r" t="t"/>
              <a:pathLst>
                <a:path extrusionOk="0" h="8290" w="1301">
                  <a:moveTo>
                    <a:pt x="1168" y="1"/>
                  </a:moveTo>
                  <a:cubicBezTo>
                    <a:pt x="1143" y="1"/>
                    <a:pt x="1118" y="9"/>
                    <a:pt x="1101" y="26"/>
                  </a:cubicBezTo>
                  <a:lnTo>
                    <a:pt x="200" y="559"/>
                  </a:lnTo>
                  <a:cubicBezTo>
                    <a:pt x="133" y="593"/>
                    <a:pt x="100" y="659"/>
                    <a:pt x="67" y="726"/>
                  </a:cubicBezTo>
                  <a:cubicBezTo>
                    <a:pt x="33" y="793"/>
                    <a:pt x="0" y="860"/>
                    <a:pt x="0" y="960"/>
                  </a:cubicBezTo>
                  <a:lnTo>
                    <a:pt x="0" y="5696"/>
                  </a:lnTo>
                  <a:cubicBezTo>
                    <a:pt x="0" y="5763"/>
                    <a:pt x="0" y="5830"/>
                    <a:pt x="67" y="5897"/>
                  </a:cubicBezTo>
                  <a:cubicBezTo>
                    <a:pt x="83" y="5913"/>
                    <a:pt x="108" y="5922"/>
                    <a:pt x="133" y="5922"/>
                  </a:cubicBezTo>
                  <a:cubicBezTo>
                    <a:pt x="159" y="5922"/>
                    <a:pt x="184" y="5913"/>
                    <a:pt x="200" y="5897"/>
                  </a:cubicBezTo>
                  <a:lnTo>
                    <a:pt x="1101" y="5363"/>
                  </a:lnTo>
                  <a:cubicBezTo>
                    <a:pt x="1168" y="5329"/>
                    <a:pt x="1201" y="5263"/>
                    <a:pt x="1234" y="5196"/>
                  </a:cubicBezTo>
                  <a:cubicBezTo>
                    <a:pt x="1268" y="5129"/>
                    <a:pt x="1301" y="5063"/>
                    <a:pt x="1301" y="4963"/>
                  </a:cubicBezTo>
                  <a:lnTo>
                    <a:pt x="1301" y="226"/>
                  </a:lnTo>
                  <a:cubicBezTo>
                    <a:pt x="1301" y="159"/>
                    <a:pt x="1268" y="92"/>
                    <a:pt x="1234" y="26"/>
                  </a:cubicBezTo>
                  <a:cubicBezTo>
                    <a:pt x="1218" y="9"/>
                    <a:pt x="1193" y="1"/>
                    <a:pt x="1168" y="1"/>
                  </a:cubicBezTo>
                  <a:close/>
                  <a:moveTo>
                    <a:pt x="1168" y="6005"/>
                  </a:moveTo>
                  <a:cubicBezTo>
                    <a:pt x="1143" y="6005"/>
                    <a:pt x="1118" y="6013"/>
                    <a:pt x="1101" y="6030"/>
                  </a:cubicBezTo>
                  <a:lnTo>
                    <a:pt x="200" y="6564"/>
                  </a:lnTo>
                  <a:cubicBezTo>
                    <a:pt x="133" y="6597"/>
                    <a:pt x="100" y="6664"/>
                    <a:pt x="67" y="6730"/>
                  </a:cubicBezTo>
                  <a:cubicBezTo>
                    <a:pt x="33" y="6797"/>
                    <a:pt x="0" y="6864"/>
                    <a:pt x="0" y="6964"/>
                  </a:cubicBezTo>
                  <a:lnTo>
                    <a:pt x="0" y="8065"/>
                  </a:lnTo>
                  <a:cubicBezTo>
                    <a:pt x="0" y="8131"/>
                    <a:pt x="0" y="8198"/>
                    <a:pt x="67" y="8265"/>
                  </a:cubicBezTo>
                  <a:cubicBezTo>
                    <a:pt x="83" y="8282"/>
                    <a:pt x="108" y="8290"/>
                    <a:pt x="133" y="8290"/>
                  </a:cubicBezTo>
                  <a:cubicBezTo>
                    <a:pt x="159" y="8290"/>
                    <a:pt x="184" y="8282"/>
                    <a:pt x="200" y="8265"/>
                  </a:cubicBezTo>
                  <a:lnTo>
                    <a:pt x="1101" y="7731"/>
                  </a:lnTo>
                  <a:cubicBezTo>
                    <a:pt x="1168" y="7698"/>
                    <a:pt x="1201" y="7631"/>
                    <a:pt x="1234" y="7564"/>
                  </a:cubicBezTo>
                  <a:cubicBezTo>
                    <a:pt x="1268" y="7498"/>
                    <a:pt x="1301" y="7431"/>
                    <a:pt x="1301" y="7331"/>
                  </a:cubicBezTo>
                  <a:lnTo>
                    <a:pt x="1301" y="6197"/>
                  </a:lnTo>
                  <a:cubicBezTo>
                    <a:pt x="1301" y="6130"/>
                    <a:pt x="1268" y="6063"/>
                    <a:pt x="1234" y="6030"/>
                  </a:cubicBezTo>
                  <a:cubicBezTo>
                    <a:pt x="1218" y="6013"/>
                    <a:pt x="1193" y="6005"/>
                    <a:pt x="1168" y="600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9"/>
            <p:cNvSpPr/>
            <p:nvPr/>
          </p:nvSpPr>
          <p:spPr>
            <a:xfrm>
              <a:off x="4968725" y="3534850"/>
              <a:ext cx="32550" cy="206425"/>
            </a:xfrm>
            <a:custGeom>
              <a:rect b="b" l="l" r="r" t="t"/>
              <a:pathLst>
                <a:path extrusionOk="0" h="8257" w="1302">
                  <a:moveTo>
                    <a:pt x="1155" y="0"/>
                  </a:moveTo>
                  <a:cubicBezTo>
                    <a:pt x="1134" y="0"/>
                    <a:pt x="1118" y="9"/>
                    <a:pt x="1101" y="25"/>
                  </a:cubicBezTo>
                  <a:lnTo>
                    <a:pt x="200" y="526"/>
                  </a:lnTo>
                  <a:cubicBezTo>
                    <a:pt x="134" y="592"/>
                    <a:pt x="67" y="626"/>
                    <a:pt x="67" y="693"/>
                  </a:cubicBezTo>
                  <a:cubicBezTo>
                    <a:pt x="0" y="793"/>
                    <a:pt x="0" y="859"/>
                    <a:pt x="0" y="959"/>
                  </a:cubicBezTo>
                  <a:lnTo>
                    <a:pt x="0" y="5696"/>
                  </a:lnTo>
                  <a:cubicBezTo>
                    <a:pt x="0" y="5763"/>
                    <a:pt x="0" y="5830"/>
                    <a:pt x="67" y="5863"/>
                  </a:cubicBezTo>
                  <a:cubicBezTo>
                    <a:pt x="84" y="5880"/>
                    <a:pt x="100" y="5888"/>
                    <a:pt x="121" y="5888"/>
                  </a:cubicBezTo>
                  <a:cubicBezTo>
                    <a:pt x="142" y="5888"/>
                    <a:pt x="167" y="5880"/>
                    <a:pt x="200" y="5863"/>
                  </a:cubicBezTo>
                  <a:lnTo>
                    <a:pt x="1101" y="5363"/>
                  </a:lnTo>
                  <a:cubicBezTo>
                    <a:pt x="1134" y="5329"/>
                    <a:pt x="1201" y="5263"/>
                    <a:pt x="1234" y="5196"/>
                  </a:cubicBezTo>
                  <a:cubicBezTo>
                    <a:pt x="1268" y="5129"/>
                    <a:pt x="1268" y="5029"/>
                    <a:pt x="1268" y="4962"/>
                  </a:cubicBezTo>
                  <a:lnTo>
                    <a:pt x="1268" y="192"/>
                  </a:lnTo>
                  <a:cubicBezTo>
                    <a:pt x="1301" y="125"/>
                    <a:pt x="1268" y="59"/>
                    <a:pt x="1234" y="25"/>
                  </a:cubicBezTo>
                  <a:cubicBezTo>
                    <a:pt x="1201" y="9"/>
                    <a:pt x="1176" y="0"/>
                    <a:pt x="1155" y="0"/>
                  </a:cubicBezTo>
                  <a:close/>
                  <a:moveTo>
                    <a:pt x="1155" y="5980"/>
                  </a:moveTo>
                  <a:cubicBezTo>
                    <a:pt x="1134" y="5980"/>
                    <a:pt x="1118" y="5996"/>
                    <a:pt x="1101" y="6030"/>
                  </a:cubicBezTo>
                  <a:lnTo>
                    <a:pt x="200" y="6530"/>
                  </a:lnTo>
                  <a:cubicBezTo>
                    <a:pt x="134" y="6563"/>
                    <a:pt x="67" y="6630"/>
                    <a:pt x="67" y="6697"/>
                  </a:cubicBezTo>
                  <a:cubicBezTo>
                    <a:pt x="0" y="6764"/>
                    <a:pt x="0" y="6864"/>
                    <a:pt x="0" y="6930"/>
                  </a:cubicBezTo>
                  <a:lnTo>
                    <a:pt x="0" y="8065"/>
                  </a:lnTo>
                  <a:cubicBezTo>
                    <a:pt x="0" y="8131"/>
                    <a:pt x="0" y="8198"/>
                    <a:pt x="67" y="8231"/>
                  </a:cubicBezTo>
                  <a:cubicBezTo>
                    <a:pt x="84" y="8248"/>
                    <a:pt x="100" y="8256"/>
                    <a:pt x="121" y="8256"/>
                  </a:cubicBezTo>
                  <a:cubicBezTo>
                    <a:pt x="142" y="8256"/>
                    <a:pt x="167" y="8248"/>
                    <a:pt x="200" y="8231"/>
                  </a:cubicBezTo>
                  <a:lnTo>
                    <a:pt x="1101" y="7731"/>
                  </a:lnTo>
                  <a:cubicBezTo>
                    <a:pt x="1134" y="7698"/>
                    <a:pt x="1201" y="7631"/>
                    <a:pt x="1234" y="7564"/>
                  </a:cubicBezTo>
                  <a:cubicBezTo>
                    <a:pt x="1268" y="7497"/>
                    <a:pt x="1268" y="7397"/>
                    <a:pt x="1268" y="7331"/>
                  </a:cubicBezTo>
                  <a:lnTo>
                    <a:pt x="1268" y="6197"/>
                  </a:lnTo>
                  <a:cubicBezTo>
                    <a:pt x="1301" y="6130"/>
                    <a:pt x="1268" y="6063"/>
                    <a:pt x="1234" y="6030"/>
                  </a:cubicBezTo>
                  <a:cubicBezTo>
                    <a:pt x="1201" y="5996"/>
                    <a:pt x="1176" y="5980"/>
                    <a:pt x="1155" y="598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9"/>
            <p:cNvSpPr/>
            <p:nvPr/>
          </p:nvSpPr>
          <p:spPr>
            <a:xfrm>
              <a:off x="3994700" y="3772725"/>
              <a:ext cx="137625" cy="262100"/>
            </a:xfrm>
            <a:custGeom>
              <a:rect b="b" l="l" r="r" t="t"/>
              <a:pathLst>
                <a:path extrusionOk="0" h="10484" w="5505">
                  <a:moveTo>
                    <a:pt x="2769" y="2819"/>
                  </a:moveTo>
                  <a:lnTo>
                    <a:pt x="3403" y="5388"/>
                  </a:lnTo>
                  <a:lnTo>
                    <a:pt x="2102" y="6122"/>
                  </a:lnTo>
                  <a:lnTo>
                    <a:pt x="2102" y="6122"/>
                  </a:lnTo>
                  <a:lnTo>
                    <a:pt x="2769" y="2819"/>
                  </a:lnTo>
                  <a:close/>
                  <a:moveTo>
                    <a:pt x="3532" y="1"/>
                  </a:moveTo>
                  <a:cubicBezTo>
                    <a:pt x="3494" y="1"/>
                    <a:pt x="3453" y="17"/>
                    <a:pt x="3403" y="51"/>
                  </a:cubicBezTo>
                  <a:lnTo>
                    <a:pt x="2102" y="784"/>
                  </a:lnTo>
                  <a:cubicBezTo>
                    <a:pt x="2002" y="851"/>
                    <a:pt x="1901" y="951"/>
                    <a:pt x="1868" y="1051"/>
                  </a:cubicBezTo>
                  <a:cubicBezTo>
                    <a:pt x="1801" y="1185"/>
                    <a:pt x="1768" y="1285"/>
                    <a:pt x="1735" y="1385"/>
                  </a:cubicBezTo>
                  <a:lnTo>
                    <a:pt x="33" y="10091"/>
                  </a:lnTo>
                  <a:cubicBezTo>
                    <a:pt x="0" y="10158"/>
                    <a:pt x="0" y="10225"/>
                    <a:pt x="0" y="10291"/>
                  </a:cubicBezTo>
                  <a:cubicBezTo>
                    <a:pt x="0" y="10358"/>
                    <a:pt x="0" y="10391"/>
                    <a:pt x="33" y="10458"/>
                  </a:cubicBezTo>
                  <a:cubicBezTo>
                    <a:pt x="50" y="10475"/>
                    <a:pt x="75" y="10483"/>
                    <a:pt x="100" y="10483"/>
                  </a:cubicBezTo>
                  <a:cubicBezTo>
                    <a:pt x="125" y="10483"/>
                    <a:pt x="150" y="10475"/>
                    <a:pt x="167" y="10458"/>
                  </a:cubicBezTo>
                  <a:lnTo>
                    <a:pt x="1168" y="9858"/>
                  </a:lnTo>
                  <a:cubicBezTo>
                    <a:pt x="1268" y="9824"/>
                    <a:pt x="1334" y="9724"/>
                    <a:pt x="1401" y="9624"/>
                  </a:cubicBezTo>
                  <a:cubicBezTo>
                    <a:pt x="1434" y="9557"/>
                    <a:pt x="1468" y="9457"/>
                    <a:pt x="1468" y="9391"/>
                  </a:cubicBezTo>
                  <a:lnTo>
                    <a:pt x="1701" y="8256"/>
                  </a:lnTo>
                  <a:lnTo>
                    <a:pt x="3803" y="7022"/>
                  </a:lnTo>
                  <a:lnTo>
                    <a:pt x="4036" y="7923"/>
                  </a:lnTo>
                  <a:cubicBezTo>
                    <a:pt x="4036" y="7990"/>
                    <a:pt x="4070" y="8023"/>
                    <a:pt x="4103" y="8056"/>
                  </a:cubicBezTo>
                  <a:cubicBezTo>
                    <a:pt x="4131" y="8085"/>
                    <a:pt x="4159" y="8095"/>
                    <a:pt x="4190" y="8095"/>
                  </a:cubicBezTo>
                  <a:cubicBezTo>
                    <a:pt x="4232" y="8095"/>
                    <a:pt x="4279" y="8076"/>
                    <a:pt x="4337" y="8056"/>
                  </a:cubicBezTo>
                  <a:lnTo>
                    <a:pt x="5337" y="7456"/>
                  </a:lnTo>
                  <a:cubicBezTo>
                    <a:pt x="5404" y="7423"/>
                    <a:pt x="5437" y="7389"/>
                    <a:pt x="5471" y="7322"/>
                  </a:cubicBezTo>
                  <a:cubicBezTo>
                    <a:pt x="5504" y="7256"/>
                    <a:pt x="5504" y="7156"/>
                    <a:pt x="5504" y="7089"/>
                  </a:cubicBezTo>
                  <a:cubicBezTo>
                    <a:pt x="5504" y="7022"/>
                    <a:pt x="5504" y="6989"/>
                    <a:pt x="5471" y="6922"/>
                  </a:cubicBezTo>
                  <a:lnTo>
                    <a:pt x="3736" y="251"/>
                  </a:lnTo>
                  <a:cubicBezTo>
                    <a:pt x="3736" y="151"/>
                    <a:pt x="3703" y="84"/>
                    <a:pt x="3636" y="51"/>
                  </a:cubicBezTo>
                  <a:cubicBezTo>
                    <a:pt x="3603" y="17"/>
                    <a:pt x="3569" y="1"/>
                    <a:pt x="353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9"/>
            <p:cNvSpPr/>
            <p:nvPr/>
          </p:nvSpPr>
          <p:spPr>
            <a:xfrm>
              <a:off x="4123950" y="3682450"/>
              <a:ext cx="118450" cy="252300"/>
            </a:xfrm>
            <a:custGeom>
              <a:rect b="b" l="l" r="r" t="t"/>
              <a:pathLst>
                <a:path extrusionOk="0" h="10092" w="4738">
                  <a:moveTo>
                    <a:pt x="4575" y="1"/>
                  </a:moveTo>
                  <a:cubicBezTo>
                    <a:pt x="4545" y="1"/>
                    <a:pt x="4520" y="9"/>
                    <a:pt x="4504" y="26"/>
                  </a:cubicBezTo>
                  <a:lnTo>
                    <a:pt x="234" y="2494"/>
                  </a:lnTo>
                  <a:cubicBezTo>
                    <a:pt x="167" y="2527"/>
                    <a:pt x="101" y="2594"/>
                    <a:pt x="101" y="2661"/>
                  </a:cubicBezTo>
                  <a:cubicBezTo>
                    <a:pt x="34" y="2761"/>
                    <a:pt x="34" y="2861"/>
                    <a:pt x="0" y="2928"/>
                  </a:cubicBezTo>
                  <a:lnTo>
                    <a:pt x="0" y="4229"/>
                  </a:lnTo>
                  <a:cubicBezTo>
                    <a:pt x="0" y="4295"/>
                    <a:pt x="34" y="4395"/>
                    <a:pt x="101" y="4429"/>
                  </a:cubicBezTo>
                  <a:cubicBezTo>
                    <a:pt x="117" y="4445"/>
                    <a:pt x="142" y="4454"/>
                    <a:pt x="167" y="4454"/>
                  </a:cubicBezTo>
                  <a:cubicBezTo>
                    <a:pt x="192" y="4454"/>
                    <a:pt x="217" y="4445"/>
                    <a:pt x="234" y="4429"/>
                  </a:cubicBezTo>
                  <a:lnTo>
                    <a:pt x="1635" y="3628"/>
                  </a:lnTo>
                  <a:lnTo>
                    <a:pt x="1635" y="9866"/>
                  </a:lnTo>
                  <a:cubicBezTo>
                    <a:pt x="1635" y="9966"/>
                    <a:pt x="1668" y="10033"/>
                    <a:pt x="1702" y="10066"/>
                  </a:cubicBezTo>
                  <a:cubicBezTo>
                    <a:pt x="1718" y="10083"/>
                    <a:pt x="1743" y="10091"/>
                    <a:pt x="1773" y="10091"/>
                  </a:cubicBezTo>
                  <a:cubicBezTo>
                    <a:pt x="1802" y="10091"/>
                    <a:pt x="1835" y="10083"/>
                    <a:pt x="1868" y="10066"/>
                  </a:cubicBezTo>
                  <a:lnTo>
                    <a:pt x="2903" y="9466"/>
                  </a:lnTo>
                  <a:cubicBezTo>
                    <a:pt x="2969" y="9432"/>
                    <a:pt x="3003" y="9366"/>
                    <a:pt x="3036" y="9299"/>
                  </a:cubicBezTo>
                  <a:cubicBezTo>
                    <a:pt x="3069" y="9199"/>
                    <a:pt x="3103" y="9099"/>
                    <a:pt x="3103" y="9032"/>
                  </a:cubicBezTo>
                  <a:lnTo>
                    <a:pt x="3103" y="2761"/>
                  </a:lnTo>
                  <a:lnTo>
                    <a:pt x="4504" y="1960"/>
                  </a:lnTo>
                  <a:cubicBezTo>
                    <a:pt x="4570" y="1927"/>
                    <a:pt x="4637" y="1860"/>
                    <a:pt x="4670" y="1794"/>
                  </a:cubicBezTo>
                  <a:cubicBezTo>
                    <a:pt x="4704" y="1694"/>
                    <a:pt x="4704" y="1593"/>
                    <a:pt x="4704" y="1493"/>
                  </a:cubicBezTo>
                  <a:lnTo>
                    <a:pt x="4704" y="226"/>
                  </a:lnTo>
                  <a:cubicBezTo>
                    <a:pt x="4737" y="126"/>
                    <a:pt x="4704" y="59"/>
                    <a:pt x="4670" y="26"/>
                  </a:cubicBezTo>
                  <a:cubicBezTo>
                    <a:pt x="4637" y="9"/>
                    <a:pt x="4604" y="1"/>
                    <a:pt x="45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9"/>
            <p:cNvSpPr/>
            <p:nvPr/>
          </p:nvSpPr>
          <p:spPr>
            <a:xfrm>
              <a:off x="4249050" y="3609900"/>
              <a:ext cx="118425" cy="253125"/>
            </a:xfrm>
            <a:custGeom>
              <a:rect b="b" l="l" r="r" t="t"/>
              <a:pathLst>
                <a:path extrusionOk="0" h="10125" w="4737">
                  <a:moveTo>
                    <a:pt x="4574" y="1"/>
                  </a:moveTo>
                  <a:cubicBezTo>
                    <a:pt x="4545" y="1"/>
                    <a:pt x="4520" y="9"/>
                    <a:pt x="4503" y="26"/>
                  </a:cubicBezTo>
                  <a:lnTo>
                    <a:pt x="234" y="2494"/>
                  </a:lnTo>
                  <a:cubicBezTo>
                    <a:pt x="167" y="2561"/>
                    <a:pt x="100" y="2627"/>
                    <a:pt x="100" y="2694"/>
                  </a:cubicBezTo>
                  <a:cubicBezTo>
                    <a:pt x="33" y="2761"/>
                    <a:pt x="33" y="2861"/>
                    <a:pt x="0" y="2961"/>
                  </a:cubicBezTo>
                  <a:lnTo>
                    <a:pt x="0" y="4262"/>
                  </a:lnTo>
                  <a:cubicBezTo>
                    <a:pt x="0" y="4329"/>
                    <a:pt x="33" y="4395"/>
                    <a:pt x="100" y="4462"/>
                  </a:cubicBezTo>
                  <a:cubicBezTo>
                    <a:pt x="117" y="4479"/>
                    <a:pt x="142" y="4487"/>
                    <a:pt x="167" y="4487"/>
                  </a:cubicBezTo>
                  <a:cubicBezTo>
                    <a:pt x="192" y="4487"/>
                    <a:pt x="217" y="4479"/>
                    <a:pt x="234" y="4462"/>
                  </a:cubicBezTo>
                  <a:lnTo>
                    <a:pt x="1635" y="3662"/>
                  </a:lnTo>
                  <a:lnTo>
                    <a:pt x="1635" y="9899"/>
                  </a:lnTo>
                  <a:cubicBezTo>
                    <a:pt x="1635" y="9966"/>
                    <a:pt x="1668" y="10033"/>
                    <a:pt x="1701" y="10099"/>
                  </a:cubicBezTo>
                  <a:cubicBezTo>
                    <a:pt x="1718" y="10116"/>
                    <a:pt x="1743" y="10124"/>
                    <a:pt x="1772" y="10124"/>
                  </a:cubicBezTo>
                  <a:cubicBezTo>
                    <a:pt x="1801" y="10124"/>
                    <a:pt x="1835" y="10116"/>
                    <a:pt x="1868" y="10099"/>
                  </a:cubicBezTo>
                  <a:lnTo>
                    <a:pt x="2902" y="9499"/>
                  </a:lnTo>
                  <a:cubicBezTo>
                    <a:pt x="2969" y="9432"/>
                    <a:pt x="3002" y="9366"/>
                    <a:pt x="3036" y="9299"/>
                  </a:cubicBezTo>
                  <a:cubicBezTo>
                    <a:pt x="3069" y="9232"/>
                    <a:pt x="3102" y="9132"/>
                    <a:pt x="3102" y="9032"/>
                  </a:cubicBezTo>
                  <a:lnTo>
                    <a:pt x="3102" y="2794"/>
                  </a:lnTo>
                  <a:lnTo>
                    <a:pt x="4503" y="1994"/>
                  </a:lnTo>
                  <a:cubicBezTo>
                    <a:pt x="4570" y="1927"/>
                    <a:pt x="4637" y="1860"/>
                    <a:pt x="4670" y="1794"/>
                  </a:cubicBezTo>
                  <a:cubicBezTo>
                    <a:pt x="4703" y="1693"/>
                    <a:pt x="4703" y="1627"/>
                    <a:pt x="4703" y="1527"/>
                  </a:cubicBezTo>
                  <a:lnTo>
                    <a:pt x="4703" y="226"/>
                  </a:lnTo>
                  <a:cubicBezTo>
                    <a:pt x="4737" y="159"/>
                    <a:pt x="4703" y="92"/>
                    <a:pt x="4670" y="26"/>
                  </a:cubicBezTo>
                  <a:cubicBezTo>
                    <a:pt x="4637" y="9"/>
                    <a:pt x="4603" y="1"/>
                    <a:pt x="45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9"/>
            <p:cNvSpPr/>
            <p:nvPr/>
          </p:nvSpPr>
          <p:spPr>
            <a:xfrm>
              <a:off x="4384975" y="3540675"/>
              <a:ext cx="105100" cy="267300"/>
            </a:xfrm>
            <a:custGeom>
              <a:rect b="b" l="l" r="r" t="t"/>
              <a:pathLst>
                <a:path extrusionOk="0" h="10692" w="4204">
                  <a:moveTo>
                    <a:pt x="3986" y="1"/>
                  </a:moveTo>
                  <a:cubicBezTo>
                    <a:pt x="3961" y="1"/>
                    <a:pt x="3936" y="9"/>
                    <a:pt x="3903" y="26"/>
                  </a:cubicBezTo>
                  <a:lnTo>
                    <a:pt x="234" y="2161"/>
                  </a:lnTo>
                  <a:cubicBezTo>
                    <a:pt x="167" y="2194"/>
                    <a:pt x="100" y="2261"/>
                    <a:pt x="67" y="2328"/>
                  </a:cubicBezTo>
                  <a:cubicBezTo>
                    <a:pt x="34" y="2394"/>
                    <a:pt x="0" y="2494"/>
                    <a:pt x="0" y="2594"/>
                  </a:cubicBezTo>
                  <a:lnTo>
                    <a:pt x="0" y="10467"/>
                  </a:lnTo>
                  <a:cubicBezTo>
                    <a:pt x="0" y="10567"/>
                    <a:pt x="34" y="10634"/>
                    <a:pt x="67" y="10667"/>
                  </a:cubicBezTo>
                  <a:cubicBezTo>
                    <a:pt x="84" y="10684"/>
                    <a:pt x="109" y="10692"/>
                    <a:pt x="138" y="10692"/>
                  </a:cubicBezTo>
                  <a:cubicBezTo>
                    <a:pt x="167" y="10692"/>
                    <a:pt x="200" y="10684"/>
                    <a:pt x="234" y="10667"/>
                  </a:cubicBezTo>
                  <a:lnTo>
                    <a:pt x="3970" y="8499"/>
                  </a:lnTo>
                  <a:cubicBezTo>
                    <a:pt x="4036" y="8465"/>
                    <a:pt x="4103" y="8399"/>
                    <a:pt x="4137" y="8332"/>
                  </a:cubicBezTo>
                  <a:cubicBezTo>
                    <a:pt x="4170" y="8232"/>
                    <a:pt x="4170" y="8132"/>
                    <a:pt x="4170" y="8065"/>
                  </a:cubicBezTo>
                  <a:lnTo>
                    <a:pt x="4170" y="6764"/>
                  </a:lnTo>
                  <a:cubicBezTo>
                    <a:pt x="4203" y="6697"/>
                    <a:pt x="4170" y="6631"/>
                    <a:pt x="4137" y="6564"/>
                  </a:cubicBezTo>
                  <a:cubicBezTo>
                    <a:pt x="4103" y="6547"/>
                    <a:pt x="4070" y="6539"/>
                    <a:pt x="4041" y="6539"/>
                  </a:cubicBezTo>
                  <a:cubicBezTo>
                    <a:pt x="4011" y="6539"/>
                    <a:pt x="3986" y="6547"/>
                    <a:pt x="3970" y="6564"/>
                  </a:cubicBezTo>
                  <a:lnTo>
                    <a:pt x="1468" y="7998"/>
                  </a:lnTo>
                  <a:lnTo>
                    <a:pt x="1468" y="6631"/>
                  </a:lnTo>
                  <a:lnTo>
                    <a:pt x="3736" y="5330"/>
                  </a:lnTo>
                  <a:cubicBezTo>
                    <a:pt x="3803" y="5296"/>
                    <a:pt x="3870" y="5230"/>
                    <a:pt x="3903" y="5130"/>
                  </a:cubicBezTo>
                  <a:cubicBezTo>
                    <a:pt x="3936" y="5063"/>
                    <a:pt x="3936" y="4963"/>
                    <a:pt x="3936" y="4863"/>
                  </a:cubicBezTo>
                  <a:lnTo>
                    <a:pt x="3936" y="3595"/>
                  </a:lnTo>
                  <a:cubicBezTo>
                    <a:pt x="3970" y="3495"/>
                    <a:pt x="3936" y="3428"/>
                    <a:pt x="3903" y="3395"/>
                  </a:cubicBezTo>
                  <a:cubicBezTo>
                    <a:pt x="3870" y="3378"/>
                    <a:pt x="3836" y="3370"/>
                    <a:pt x="3807" y="3370"/>
                  </a:cubicBezTo>
                  <a:cubicBezTo>
                    <a:pt x="3778" y="3370"/>
                    <a:pt x="3753" y="3378"/>
                    <a:pt x="3736" y="3395"/>
                  </a:cubicBezTo>
                  <a:lnTo>
                    <a:pt x="1468" y="4696"/>
                  </a:lnTo>
                  <a:lnTo>
                    <a:pt x="1468" y="3362"/>
                  </a:lnTo>
                  <a:lnTo>
                    <a:pt x="3903" y="1961"/>
                  </a:lnTo>
                  <a:cubicBezTo>
                    <a:pt x="3970" y="1927"/>
                    <a:pt x="4036" y="1861"/>
                    <a:pt x="4070" y="1794"/>
                  </a:cubicBezTo>
                  <a:cubicBezTo>
                    <a:pt x="4103" y="1694"/>
                    <a:pt x="4137" y="1627"/>
                    <a:pt x="4137" y="1527"/>
                  </a:cubicBezTo>
                  <a:lnTo>
                    <a:pt x="4137" y="226"/>
                  </a:lnTo>
                  <a:cubicBezTo>
                    <a:pt x="4137" y="159"/>
                    <a:pt x="4103" y="93"/>
                    <a:pt x="4070" y="26"/>
                  </a:cubicBezTo>
                  <a:cubicBezTo>
                    <a:pt x="4036" y="9"/>
                    <a:pt x="4011" y="1"/>
                    <a:pt x="398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9"/>
            <p:cNvSpPr/>
            <p:nvPr/>
          </p:nvSpPr>
          <p:spPr>
            <a:xfrm>
              <a:off x="4512550" y="3459800"/>
              <a:ext cx="115950" cy="274800"/>
            </a:xfrm>
            <a:custGeom>
              <a:rect b="b" l="l" r="r" t="t"/>
              <a:pathLst>
                <a:path extrusionOk="0" h="10992" w="4638">
                  <a:moveTo>
                    <a:pt x="4504" y="0"/>
                  </a:moveTo>
                  <a:cubicBezTo>
                    <a:pt x="4479" y="0"/>
                    <a:pt x="4454" y="9"/>
                    <a:pt x="4437" y="25"/>
                  </a:cubicBezTo>
                  <a:lnTo>
                    <a:pt x="3403" y="626"/>
                  </a:lnTo>
                  <a:cubicBezTo>
                    <a:pt x="3337" y="659"/>
                    <a:pt x="3270" y="726"/>
                    <a:pt x="3237" y="792"/>
                  </a:cubicBezTo>
                  <a:cubicBezTo>
                    <a:pt x="3203" y="893"/>
                    <a:pt x="3170" y="993"/>
                    <a:pt x="3170" y="1093"/>
                  </a:cubicBezTo>
                  <a:lnTo>
                    <a:pt x="3170" y="5196"/>
                  </a:lnTo>
                  <a:lnTo>
                    <a:pt x="1369" y="2060"/>
                  </a:lnTo>
                  <a:cubicBezTo>
                    <a:pt x="1335" y="2027"/>
                    <a:pt x="1302" y="1993"/>
                    <a:pt x="1268" y="1960"/>
                  </a:cubicBezTo>
                  <a:cubicBezTo>
                    <a:pt x="1240" y="1932"/>
                    <a:pt x="1212" y="1921"/>
                    <a:pt x="1181" y="1921"/>
                  </a:cubicBezTo>
                  <a:cubicBezTo>
                    <a:pt x="1139" y="1921"/>
                    <a:pt x="1093" y="1941"/>
                    <a:pt x="1035" y="1960"/>
                  </a:cubicBezTo>
                  <a:lnTo>
                    <a:pt x="201" y="2427"/>
                  </a:lnTo>
                  <a:cubicBezTo>
                    <a:pt x="134" y="2494"/>
                    <a:pt x="68" y="2560"/>
                    <a:pt x="68" y="2627"/>
                  </a:cubicBezTo>
                  <a:cubicBezTo>
                    <a:pt x="1" y="2694"/>
                    <a:pt x="1" y="2794"/>
                    <a:pt x="1" y="2894"/>
                  </a:cubicBezTo>
                  <a:lnTo>
                    <a:pt x="1" y="10766"/>
                  </a:lnTo>
                  <a:cubicBezTo>
                    <a:pt x="1" y="10833"/>
                    <a:pt x="1" y="10900"/>
                    <a:pt x="68" y="10966"/>
                  </a:cubicBezTo>
                  <a:cubicBezTo>
                    <a:pt x="84" y="10983"/>
                    <a:pt x="109" y="10991"/>
                    <a:pt x="134" y="10991"/>
                  </a:cubicBezTo>
                  <a:cubicBezTo>
                    <a:pt x="159" y="10991"/>
                    <a:pt x="184" y="10983"/>
                    <a:pt x="201" y="10966"/>
                  </a:cubicBezTo>
                  <a:lnTo>
                    <a:pt x="1235" y="10366"/>
                  </a:lnTo>
                  <a:cubicBezTo>
                    <a:pt x="1302" y="10333"/>
                    <a:pt x="1369" y="10266"/>
                    <a:pt x="1402" y="10166"/>
                  </a:cubicBezTo>
                  <a:cubicBezTo>
                    <a:pt x="1435" y="10099"/>
                    <a:pt x="1469" y="9999"/>
                    <a:pt x="1469" y="9899"/>
                  </a:cubicBezTo>
                  <a:lnTo>
                    <a:pt x="1469" y="5796"/>
                  </a:lnTo>
                  <a:lnTo>
                    <a:pt x="3270" y="8898"/>
                  </a:lnTo>
                  <a:cubicBezTo>
                    <a:pt x="3303" y="8965"/>
                    <a:pt x="3337" y="8998"/>
                    <a:pt x="3370" y="9032"/>
                  </a:cubicBezTo>
                  <a:cubicBezTo>
                    <a:pt x="3403" y="9048"/>
                    <a:pt x="3437" y="9057"/>
                    <a:pt x="3474" y="9057"/>
                  </a:cubicBezTo>
                  <a:cubicBezTo>
                    <a:pt x="3512" y="9057"/>
                    <a:pt x="3553" y="9048"/>
                    <a:pt x="3603" y="9032"/>
                  </a:cubicBezTo>
                  <a:lnTo>
                    <a:pt x="4437" y="8565"/>
                  </a:lnTo>
                  <a:cubicBezTo>
                    <a:pt x="4504" y="8498"/>
                    <a:pt x="4537" y="8431"/>
                    <a:pt x="4571" y="8365"/>
                  </a:cubicBezTo>
                  <a:cubicBezTo>
                    <a:pt x="4638" y="8298"/>
                    <a:pt x="4638" y="8198"/>
                    <a:pt x="4638" y="8098"/>
                  </a:cubicBezTo>
                  <a:lnTo>
                    <a:pt x="4638" y="225"/>
                  </a:lnTo>
                  <a:cubicBezTo>
                    <a:pt x="4638" y="159"/>
                    <a:pt x="4638" y="59"/>
                    <a:pt x="4571" y="25"/>
                  </a:cubicBezTo>
                  <a:cubicBezTo>
                    <a:pt x="4554" y="9"/>
                    <a:pt x="4529" y="0"/>
                    <a:pt x="45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9"/>
            <p:cNvSpPr/>
            <p:nvPr/>
          </p:nvSpPr>
          <p:spPr>
            <a:xfrm>
              <a:off x="4646000" y="3380775"/>
              <a:ext cx="117600" cy="252925"/>
            </a:xfrm>
            <a:custGeom>
              <a:rect b="b" l="l" r="r" t="t"/>
              <a:pathLst>
                <a:path extrusionOk="0" h="10117" w="4704">
                  <a:moveTo>
                    <a:pt x="4570" y="1"/>
                  </a:moveTo>
                  <a:cubicBezTo>
                    <a:pt x="4545" y="1"/>
                    <a:pt x="4520" y="17"/>
                    <a:pt x="4503" y="51"/>
                  </a:cubicBezTo>
                  <a:lnTo>
                    <a:pt x="234" y="2519"/>
                  </a:lnTo>
                  <a:cubicBezTo>
                    <a:pt x="167" y="2552"/>
                    <a:pt x="100" y="2619"/>
                    <a:pt x="67" y="2686"/>
                  </a:cubicBezTo>
                  <a:cubicBezTo>
                    <a:pt x="33" y="2786"/>
                    <a:pt x="0" y="2886"/>
                    <a:pt x="0" y="2953"/>
                  </a:cubicBezTo>
                  <a:lnTo>
                    <a:pt x="0" y="4254"/>
                  </a:lnTo>
                  <a:cubicBezTo>
                    <a:pt x="0" y="4320"/>
                    <a:pt x="33" y="4387"/>
                    <a:pt x="67" y="4454"/>
                  </a:cubicBezTo>
                  <a:cubicBezTo>
                    <a:pt x="100" y="4471"/>
                    <a:pt x="133" y="4479"/>
                    <a:pt x="163" y="4479"/>
                  </a:cubicBezTo>
                  <a:cubicBezTo>
                    <a:pt x="192" y="4479"/>
                    <a:pt x="217" y="4471"/>
                    <a:pt x="234" y="4454"/>
                  </a:cubicBezTo>
                  <a:lnTo>
                    <a:pt x="1635" y="3653"/>
                  </a:lnTo>
                  <a:lnTo>
                    <a:pt x="1635" y="9891"/>
                  </a:lnTo>
                  <a:cubicBezTo>
                    <a:pt x="1601" y="9958"/>
                    <a:pt x="1635" y="10058"/>
                    <a:pt x="1701" y="10091"/>
                  </a:cubicBezTo>
                  <a:cubicBezTo>
                    <a:pt x="1718" y="10108"/>
                    <a:pt x="1743" y="10116"/>
                    <a:pt x="1768" y="10116"/>
                  </a:cubicBezTo>
                  <a:cubicBezTo>
                    <a:pt x="1793" y="10116"/>
                    <a:pt x="1818" y="10108"/>
                    <a:pt x="1835" y="10091"/>
                  </a:cubicBezTo>
                  <a:lnTo>
                    <a:pt x="2869" y="9491"/>
                  </a:lnTo>
                  <a:cubicBezTo>
                    <a:pt x="2935" y="9457"/>
                    <a:pt x="3002" y="9391"/>
                    <a:pt x="3036" y="9324"/>
                  </a:cubicBezTo>
                  <a:cubicBezTo>
                    <a:pt x="3069" y="9224"/>
                    <a:pt x="3102" y="9124"/>
                    <a:pt x="3102" y="9057"/>
                  </a:cubicBezTo>
                  <a:lnTo>
                    <a:pt x="3102" y="2786"/>
                  </a:lnTo>
                  <a:lnTo>
                    <a:pt x="4503" y="1985"/>
                  </a:lnTo>
                  <a:cubicBezTo>
                    <a:pt x="4570" y="1952"/>
                    <a:pt x="4603" y="1885"/>
                    <a:pt x="4637" y="1785"/>
                  </a:cubicBezTo>
                  <a:cubicBezTo>
                    <a:pt x="4670" y="1719"/>
                    <a:pt x="4703" y="1618"/>
                    <a:pt x="4703" y="1518"/>
                  </a:cubicBezTo>
                  <a:lnTo>
                    <a:pt x="4703" y="251"/>
                  </a:lnTo>
                  <a:cubicBezTo>
                    <a:pt x="4703" y="151"/>
                    <a:pt x="4670" y="84"/>
                    <a:pt x="4637" y="51"/>
                  </a:cubicBezTo>
                  <a:cubicBezTo>
                    <a:pt x="4620" y="17"/>
                    <a:pt x="4595" y="1"/>
                    <a:pt x="45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9"/>
            <p:cNvSpPr/>
            <p:nvPr/>
          </p:nvSpPr>
          <p:spPr>
            <a:xfrm>
              <a:off x="4781075" y="3349725"/>
              <a:ext cx="36725" cy="229750"/>
            </a:xfrm>
            <a:custGeom>
              <a:rect b="b" l="l" r="r" t="t"/>
              <a:pathLst>
                <a:path extrusionOk="0" h="9190" w="1469">
                  <a:moveTo>
                    <a:pt x="1335" y="0"/>
                  </a:moveTo>
                  <a:cubicBezTo>
                    <a:pt x="1310" y="0"/>
                    <a:pt x="1285" y="8"/>
                    <a:pt x="1268" y="25"/>
                  </a:cubicBezTo>
                  <a:lnTo>
                    <a:pt x="234" y="626"/>
                  </a:lnTo>
                  <a:cubicBezTo>
                    <a:pt x="134" y="659"/>
                    <a:pt x="101" y="726"/>
                    <a:pt x="68" y="826"/>
                  </a:cubicBezTo>
                  <a:cubicBezTo>
                    <a:pt x="34" y="892"/>
                    <a:pt x="1" y="992"/>
                    <a:pt x="1" y="1093"/>
                  </a:cubicBezTo>
                  <a:lnTo>
                    <a:pt x="1" y="8965"/>
                  </a:lnTo>
                  <a:cubicBezTo>
                    <a:pt x="1" y="9032"/>
                    <a:pt x="34" y="9132"/>
                    <a:pt x="68" y="9165"/>
                  </a:cubicBezTo>
                  <a:cubicBezTo>
                    <a:pt x="84" y="9182"/>
                    <a:pt x="109" y="9190"/>
                    <a:pt x="139" y="9190"/>
                  </a:cubicBezTo>
                  <a:cubicBezTo>
                    <a:pt x="168" y="9190"/>
                    <a:pt x="201" y="9182"/>
                    <a:pt x="234" y="9165"/>
                  </a:cubicBezTo>
                  <a:lnTo>
                    <a:pt x="1268" y="8598"/>
                  </a:lnTo>
                  <a:cubicBezTo>
                    <a:pt x="1335" y="8531"/>
                    <a:pt x="1369" y="8464"/>
                    <a:pt x="1402" y="8398"/>
                  </a:cubicBezTo>
                  <a:cubicBezTo>
                    <a:pt x="1435" y="8331"/>
                    <a:pt x="1469" y="8231"/>
                    <a:pt x="1469" y="8131"/>
                  </a:cubicBezTo>
                  <a:lnTo>
                    <a:pt x="1469" y="225"/>
                  </a:lnTo>
                  <a:cubicBezTo>
                    <a:pt x="1469" y="159"/>
                    <a:pt x="1469" y="92"/>
                    <a:pt x="1402" y="25"/>
                  </a:cubicBezTo>
                  <a:cubicBezTo>
                    <a:pt x="1385" y="8"/>
                    <a:pt x="1360" y="0"/>
                    <a:pt x="13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9"/>
            <p:cNvSpPr/>
            <p:nvPr/>
          </p:nvSpPr>
          <p:spPr>
            <a:xfrm>
              <a:off x="4841125" y="3286800"/>
              <a:ext cx="124275" cy="236200"/>
            </a:xfrm>
            <a:custGeom>
              <a:rect b="b" l="l" r="r" t="t"/>
              <a:pathLst>
                <a:path extrusionOk="0" h="9448" w="4971">
                  <a:moveTo>
                    <a:pt x="2903" y="2142"/>
                  </a:moveTo>
                  <a:cubicBezTo>
                    <a:pt x="3036" y="2142"/>
                    <a:pt x="3136" y="2175"/>
                    <a:pt x="3203" y="2275"/>
                  </a:cubicBezTo>
                  <a:cubicBezTo>
                    <a:pt x="3303" y="2375"/>
                    <a:pt x="3370" y="2475"/>
                    <a:pt x="3403" y="2609"/>
                  </a:cubicBezTo>
                  <a:cubicBezTo>
                    <a:pt x="3436" y="2776"/>
                    <a:pt x="3470" y="2942"/>
                    <a:pt x="3503" y="3109"/>
                  </a:cubicBezTo>
                  <a:lnTo>
                    <a:pt x="3503" y="3576"/>
                  </a:lnTo>
                  <a:lnTo>
                    <a:pt x="3503" y="4110"/>
                  </a:lnTo>
                  <a:lnTo>
                    <a:pt x="3503" y="4677"/>
                  </a:lnTo>
                  <a:lnTo>
                    <a:pt x="3503" y="5177"/>
                  </a:lnTo>
                  <a:cubicBezTo>
                    <a:pt x="3470" y="5578"/>
                    <a:pt x="3370" y="5978"/>
                    <a:pt x="3236" y="6345"/>
                  </a:cubicBezTo>
                  <a:cubicBezTo>
                    <a:pt x="3103" y="6678"/>
                    <a:pt x="2836" y="6979"/>
                    <a:pt x="2502" y="7179"/>
                  </a:cubicBezTo>
                  <a:cubicBezTo>
                    <a:pt x="2352" y="7262"/>
                    <a:pt x="2211" y="7304"/>
                    <a:pt x="2085" y="7304"/>
                  </a:cubicBezTo>
                  <a:cubicBezTo>
                    <a:pt x="1960" y="7304"/>
                    <a:pt x="1852" y="7262"/>
                    <a:pt x="1769" y="7179"/>
                  </a:cubicBezTo>
                  <a:cubicBezTo>
                    <a:pt x="1568" y="6945"/>
                    <a:pt x="1502" y="6645"/>
                    <a:pt x="1502" y="6345"/>
                  </a:cubicBezTo>
                  <a:lnTo>
                    <a:pt x="1502" y="5844"/>
                  </a:lnTo>
                  <a:lnTo>
                    <a:pt x="1502" y="5311"/>
                  </a:lnTo>
                  <a:lnTo>
                    <a:pt x="1502" y="4777"/>
                  </a:lnTo>
                  <a:lnTo>
                    <a:pt x="1502" y="4277"/>
                  </a:lnTo>
                  <a:cubicBezTo>
                    <a:pt x="1502" y="4077"/>
                    <a:pt x="1535" y="3876"/>
                    <a:pt x="1568" y="3676"/>
                  </a:cubicBezTo>
                  <a:cubicBezTo>
                    <a:pt x="1635" y="3476"/>
                    <a:pt x="1702" y="3309"/>
                    <a:pt x="1769" y="3109"/>
                  </a:cubicBezTo>
                  <a:cubicBezTo>
                    <a:pt x="1835" y="2942"/>
                    <a:pt x="1935" y="2776"/>
                    <a:pt x="2069" y="2642"/>
                  </a:cubicBezTo>
                  <a:cubicBezTo>
                    <a:pt x="2202" y="2509"/>
                    <a:pt x="2336" y="2375"/>
                    <a:pt x="2502" y="2275"/>
                  </a:cubicBezTo>
                  <a:cubicBezTo>
                    <a:pt x="2602" y="2209"/>
                    <a:pt x="2769" y="2142"/>
                    <a:pt x="2903" y="2142"/>
                  </a:cubicBezTo>
                  <a:close/>
                  <a:moveTo>
                    <a:pt x="3606" y="1"/>
                  </a:moveTo>
                  <a:cubicBezTo>
                    <a:pt x="3571" y="1"/>
                    <a:pt x="3537" y="3"/>
                    <a:pt x="3503" y="7"/>
                  </a:cubicBezTo>
                  <a:cubicBezTo>
                    <a:pt x="3136" y="7"/>
                    <a:pt x="2769" y="140"/>
                    <a:pt x="2469" y="341"/>
                  </a:cubicBezTo>
                  <a:cubicBezTo>
                    <a:pt x="2102" y="541"/>
                    <a:pt x="1735" y="841"/>
                    <a:pt x="1435" y="1208"/>
                  </a:cubicBezTo>
                  <a:cubicBezTo>
                    <a:pt x="1135" y="1541"/>
                    <a:pt x="901" y="1942"/>
                    <a:pt x="668" y="2342"/>
                  </a:cubicBezTo>
                  <a:cubicBezTo>
                    <a:pt x="468" y="2776"/>
                    <a:pt x="301" y="3209"/>
                    <a:pt x="201" y="3676"/>
                  </a:cubicBezTo>
                  <a:cubicBezTo>
                    <a:pt x="101" y="4143"/>
                    <a:pt x="34" y="4610"/>
                    <a:pt x="1" y="5077"/>
                  </a:cubicBezTo>
                  <a:cubicBezTo>
                    <a:pt x="1" y="5411"/>
                    <a:pt x="1" y="5778"/>
                    <a:pt x="1" y="6145"/>
                  </a:cubicBezTo>
                  <a:lnTo>
                    <a:pt x="1" y="7212"/>
                  </a:lnTo>
                  <a:cubicBezTo>
                    <a:pt x="1" y="7612"/>
                    <a:pt x="67" y="8013"/>
                    <a:pt x="201" y="8413"/>
                  </a:cubicBezTo>
                  <a:cubicBezTo>
                    <a:pt x="301" y="8680"/>
                    <a:pt x="468" y="8947"/>
                    <a:pt x="668" y="9180"/>
                  </a:cubicBezTo>
                  <a:cubicBezTo>
                    <a:pt x="901" y="9347"/>
                    <a:pt x="1168" y="9447"/>
                    <a:pt x="1435" y="9447"/>
                  </a:cubicBezTo>
                  <a:cubicBezTo>
                    <a:pt x="1802" y="9414"/>
                    <a:pt x="2169" y="9314"/>
                    <a:pt x="2469" y="9113"/>
                  </a:cubicBezTo>
                  <a:cubicBezTo>
                    <a:pt x="2869" y="8880"/>
                    <a:pt x="3203" y="8613"/>
                    <a:pt x="3503" y="8280"/>
                  </a:cubicBezTo>
                  <a:cubicBezTo>
                    <a:pt x="3803" y="7913"/>
                    <a:pt x="4070" y="7546"/>
                    <a:pt x="4270" y="7112"/>
                  </a:cubicBezTo>
                  <a:cubicBezTo>
                    <a:pt x="4470" y="6678"/>
                    <a:pt x="4637" y="6245"/>
                    <a:pt x="4771" y="5778"/>
                  </a:cubicBezTo>
                  <a:cubicBezTo>
                    <a:pt x="4871" y="5311"/>
                    <a:pt x="4937" y="4844"/>
                    <a:pt x="4971" y="4377"/>
                  </a:cubicBezTo>
                  <a:lnTo>
                    <a:pt x="4971" y="3309"/>
                  </a:lnTo>
                  <a:lnTo>
                    <a:pt x="4971" y="2209"/>
                  </a:lnTo>
                  <a:cubicBezTo>
                    <a:pt x="4937" y="1808"/>
                    <a:pt x="4871" y="1408"/>
                    <a:pt x="4771" y="1041"/>
                  </a:cubicBezTo>
                  <a:cubicBezTo>
                    <a:pt x="4671" y="741"/>
                    <a:pt x="4504" y="474"/>
                    <a:pt x="4270" y="274"/>
                  </a:cubicBezTo>
                  <a:cubicBezTo>
                    <a:pt x="4096" y="99"/>
                    <a:pt x="3845" y="1"/>
                    <a:pt x="36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9"/>
            <p:cNvSpPr/>
            <p:nvPr/>
          </p:nvSpPr>
          <p:spPr>
            <a:xfrm>
              <a:off x="4987900" y="3184600"/>
              <a:ext cx="116775" cy="275625"/>
            </a:xfrm>
            <a:custGeom>
              <a:rect b="b" l="l" r="r" t="t"/>
              <a:pathLst>
                <a:path extrusionOk="0" h="11025" w="4671">
                  <a:moveTo>
                    <a:pt x="4537" y="0"/>
                  </a:moveTo>
                  <a:cubicBezTo>
                    <a:pt x="4512" y="0"/>
                    <a:pt x="4487" y="9"/>
                    <a:pt x="4470" y="25"/>
                  </a:cubicBezTo>
                  <a:lnTo>
                    <a:pt x="3403" y="626"/>
                  </a:lnTo>
                  <a:cubicBezTo>
                    <a:pt x="3336" y="693"/>
                    <a:pt x="3303" y="759"/>
                    <a:pt x="3269" y="826"/>
                  </a:cubicBezTo>
                  <a:cubicBezTo>
                    <a:pt x="3236" y="893"/>
                    <a:pt x="3203" y="993"/>
                    <a:pt x="3203" y="1093"/>
                  </a:cubicBezTo>
                  <a:lnTo>
                    <a:pt x="3203" y="5229"/>
                  </a:lnTo>
                  <a:lnTo>
                    <a:pt x="1368" y="2094"/>
                  </a:lnTo>
                  <a:cubicBezTo>
                    <a:pt x="1368" y="2027"/>
                    <a:pt x="1301" y="1993"/>
                    <a:pt x="1268" y="1993"/>
                  </a:cubicBezTo>
                  <a:cubicBezTo>
                    <a:pt x="1235" y="1960"/>
                    <a:pt x="1201" y="1943"/>
                    <a:pt x="1168" y="1943"/>
                  </a:cubicBezTo>
                  <a:cubicBezTo>
                    <a:pt x="1135" y="1943"/>
                    <a:pt x="1101" y="1960"/>
                    <a:pt x="1068" y="1993"/>
                  </a:cubicBezTo>
                  <a:lnTo>
                    <a:pt x="234" y="2460"/>
                  </a:lnTo>
                  <a:cubicBezTo>
                    <a:pt x="167" y="2494"/>
                    <a:pt x="101" y="2561"/>
                    <a:pt x="67" y="2627"/>
                  </a:cubicBezTo>
                  <a:cubicBezTo>
                    <a:pt x="34" y="2727"/>
                    <a:pt x="0" y="2827"/>
                    <a:pt x="0" y="2894"/>
                  </a:cubicBezTo>
                  <a:lnTo>
                    <a:pt x="0" y="10800"/>
                  </a:lnTo>
                  <a:cubicBezTo>
                    <a:pt x="0" y="10866"/>
                    <a:pt x="34" y="10933"/>
                    <a:pt x="67" y="11000"/>
                  </a:cubicBezTo>
                  <a:cubicBezTo>
                    <a:pt x="84" y="11017"/>
                    <a:pt x="109" y="11025"/>
                    <a:pt x="138" y="11025"/>
                  </a:cubicBezTo>
                  <a:cubicBezTo>
                    <a:pt x="167" y="11025"/>
                    <a:pt x="201" y="11017"/>
                    <a:pt x="234" y="11000"/>
                  </a:cubicBezTo>
                  <a:lnTo>
                    <a:pt x="1268" y="10366"/>
                  </a:lnTo>
                  <a:cubicBezTo>
                    <a:pt x="1335" y="10333"/>
                    <a:pt x="1401" y="10266"/>
                    <a:pt x="1435" y="10199"/>
                  </a:cubicBezTo>
                  <a:cubicBezTo>
                    <a:pt x="1468" y="10099"/>
                    <a:pt x="1468" y="10033"/>
                    <a:pt x="1468" y="9932"/>
                  </a:cubicBezTo>
                  <a:lnTo>
                    <a:pt x="1468" y="5796"/>
                  </a:lnTo>
                  <a:lnTo>
                    <a:pt x="3303" y="8932"/>
                  </a:lnTo>
                  <a:cubicBezTo>
                    <a:pt x="3336" y="8965"/>
                    <a:pt x="3370" y="8998"/>
                    <a:pt x="3403" y="9032"/>
                  </a:cubicBezTo>
                  <a:cubicBezTo>
                    <a:pt x="3436" y="9065"/>
                    <a:pt x="3478" y="9082"/>
                    <a:pt x="3520" y="9082"/>
                  </a:cubicBezTo>
                  <a:cubicBezTo>
                    <a:pt x="3561" y="9082"/>
                    <a:pt x="3603" y="9065"/>
                    <a:pt x="3636" y="9032"/>
                  </a:cubicBezTo>
                  <a:lnTo>
                    <a:pt x="4470" y="8565"/>
                  </a:lnTo>
                  <a:cubicBezTo>
                    <a:pt x="4537" y="8498"/>
                    <a:pt x="4570" y="8431"/>
                    <a:pt x="4604" y="8365"/>
                  </a:cubicBezTo>
                  <a:cubicBezTo>
                    <a:pt x="4637" y="8298"/>
                    <a:pt x="4670" y="8198"/>
                    <a:pt x="4670" y="8098"/>
                  </a:cubicBezTo>
                  <a:lnTo>
                    <a:pt x="4670" y="226"/>
                  </a:lnTo>
                  <a:cubicBezTo>
                    <a:pt x="4670" y="125"/>
                    <a:pt x="4637" y="59"/>
                    <a:pt x="4604" y="25"/>
                  </a:cubicBezTo>
                  <a:cubicBezTo>
                    <a:pt x="4587" y="9"/>
                    <a:pt x="4562" y="0"/>
                    <a:pt x="45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9"/>
            <p:cNvSpPr/>
            <p:nvPr/>
          </p:nvSpPr>
          <p:spPr>
            <a:xfrm>
              <a:off x="3807050" y="3876575"/>
              <a:ext cx="105100" cy="383925"/>
            </a:xfrm>
            <a:custGeom>
              <a:rect b="b" l="l" r="r" t="t"/>
              <a:pathLst>
                <a:path extrusionOk="0" h="15357" w="4204">
                  <a:moveTo>
                    <a:pt x="3921" y="1"/>
                  </a:moveTo>
                  <a:cubicBezTo>
                    <a:pt x="3857" y="1"/>
                    <a:pt x="3784" y="22"/>
                    <a:pt x="3703" y="66"/>
                  </a:cubicBezTo>
                  <a:lnTo>
                    <a:pt x="534" y="1734"/>
                  </a:lnTo>
                  <a:cubicBezTo>
                    <a:pt x="201" y="1934"/>
                    <a:pt x="1" y="2268"/>
                    <a:pt x="1" y="2635"/>
                  </a:cubicBezTo>
                  <a:lnTo>
                    <a:pt x="268" y="14944"/>
                  </a:lnTo>
                  <a:cubicBezTo>
                    <a:pt x="219" y="15185"/>
                    <a:pt x="399" y="15357"/>
                    <a:pt x="603" y="15357"/>
                  </a:cubicBezTo>
                  <a:cubicBezTo>
                    <a:pt x="680" y="15357"/>
                    <a:pt x="761" y="15332"/>
                    <a:pt x="835" y="15277"/>
                  </a:cubicBezTo>
                  <a:lnTo>
                    <a:pt x="2503" y="14410"/>
                  </a:lnTo>
                  <a:cubicBezTo>
                    <a:pt x="2803" y="14210"/>
                    <a:pt x="3003" y="13876"/>
                    <a:pt x="3036" y="13509"/>
                  </a:cubicBezTo>
                  <a:lnTo>
                    <a:pt x="4204" y="400"/>
                  </a:lnTo>
                  <a:cubicBezTo>
                    <a:pt x="4204" y="156"/>
                    <a:pt x="4097" y="1"/>
                    <a:pt x="39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9"/>
            <p:cNvSpPr/>
            <p:nvPr/>
          </p:nvSpPr>
          <p:spPr>
            <a:xfrm>
              <a:off x="3800575" y="4284675"/>
              <a:ext cx="87200" cy="121125"/>
            </a:xfrm>
            <a:custGeom>
              <a:rect b="b" l="l" r="r" t="t"/>
              <a:pathLst>
                <a:path extrusionOk="0" h="4845" w="3488">
                  <a:moveTo>
                    <a:pt x="2482" y="0"/>
                  </a:moveTo>
                  <a:cubicBezTo>
                    <a:pt x="2289" y="0"/>
                    <a:pt x="2070" y="58"/>
                    <a:pt x="1828" y="187"/>
                  </a:cubicBezTo>
                  <a:cubicBezTo>
                    <a:pt x="760" y="888"/>
                    <a:pt x="93" y="2055"/>
                    <a:pt x="26" y="3323"/>
                  </a:cubicBezTo>
                  <a:cubicBezTo>
                    <a:pt x="0" y="4173"/>
                    <a:pt x="353" y="4844"/>
                    <a:pt x="1007" y="4844"/>
                  </a:cubicBezTo>
                  <a:cubicBezTo>
                    <a:pt x="1199" y="4844"/>
                    <a:pt x="1418" y="4786"/>
                    <a:pt x="1661" y="4657"/>
                  </a:cubicBezTo>
                  <a:cubicBezTo>
                    <a:pt x="2728" y="3957"/>
                    <a:pt x="3395" y="2789"/>
                    <a:pt x="3462" y="1522"/>
                  </a:cubicBezTo>
                  <a:cubicBezTo>
                    <a:pt x="3488" y="671"/>
                    <a:pt x="3135" y="0"/>
                    <a:pt x="248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9"/>
            <p:cNvSpPr/>
            <p:nvPr/>
          </p:nvSpPr>
          <p:spPr>
            <a:xfrm>
              <a:off x="3395100" y="3903425"/>
              <a:ext cx="168000" cy="83225"/>
            </a:xfrm>
            <a:custGeom>
              <a:rect b="b" l="l" r="r" t="t"/>
              <a:pathLst>
                <a:path extrusionOk="0" h="3329" w="6720">
                  <a:moveTo>
                    <a:pt x="6014" y="1"/>
                  </a:moveTo>
                  <a:cubicBezTo>
                    <a:pt x="5939" y="1"/>
                    <a:pt x="5857" y="19"/>
                    <a:pt x="5771" y="60"/>
                  </a:cubicBezTo>
                  <a:lnTo>
                    <a:pt x="501" y="2361"/>
                  </a:lnTo>
                  <a:cubicBezTo>
                    <a:pt x="0" y="2595"/>
                    <a:pt x="167" y="3329"/>
                    <a:pt x="701" y="3329"/>
                  </a:cubicBezTo>
                  <a:cubicBezTo>
                    <a:pt x="768" y="3329"/>
                    <a:pt x="834" y="3329"/>
                    <a:pt x="901" y="3295"/>
                  </a:cubicBezTo>
                  <a:lnTo>
                    <a:pt x="6171" y="994"/>
                  </a:lnTo>
                  <a:cubicBezTo>
                    <a:pt x="6719" y="734"/>
                    <a:pt x="6494" y="1"/>
                    <a:pt x="60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9"/>
            <p:cNvSpPr/>
            <p:nvPr/>
          </p:nvSpPr>
          <p:spPr>
            <a:xfrm>
              <a:off x="3393250" y="3710675"/>
              <a:ext cx="184500" cy="84175"/>
            </a:xfrm>
            <a:custGeom>
              <a:rect b="b" l="l" r="r" t="t"/>
              <a:pathLst>
                <a:path extrusionOk="0" h="3367" w="7380">
                  <a:moveTo>
                    <a:pt x="756" y="0"/>
                  </a:moveTo>
                  <a:cubicBezTo>
                    <a:pt x="246" y="0"/>
                    <a:pt x="1" y="829"/>
                    <a:pt x="608" y="1032"/>
                  </a:cubicBezTo>
                  <a:lnTo>
                    <a:pt x="6479" y="3333"/>
                  </a:lnTo>
                  <a:cubicBezTo>
                    <a:pt x="6546" y="3367"/>
                    <a:pt x="6612" y="3367"/>
                    <a:pt x="6679" y="3367"/>
                  </a:cubicBezTo>
                  <a:cubicBezTo>
                    <a:pt x="7246" y="3367"/>
                    <a:pt x="7380" y="2599"/>
                    <a:pt x="6879" y="2399"/>
                  </a:cubicBezTo>
                  <a:lnTo>
                    <a:pt x="1008" y="64"/>
                  </a:lnTo>
                  <a:cubicBezTo>
                    <a:pt x="919" y="20"/>
                    <a:pt x="835" y="0"/>
                    <a:pt x="75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9"/>
            <p:cNvSpPr/>
            <p:nvPr/>
          </p:nvSpPr>
          <p:spPr>
            <a:xfrm>
              <a:off x="3536375" y="3518875"/>
              <a:ext cx="106425" cy="146725"/>
            </a:xfrm>
            <a:custGeom>
              <a:rect b="b" l="l" r="r" t="t"/>
              <a:pathLst>
                <a:path extrusionOk="0" h="5869" w="4257">
                  <a:moveTo>
                    <a:pt x="702" y="1"/>
                  </a:moveTo>
                  <a:cubicBezTo>
                    <a:pt x="351" y="1"/>
                    <a:pt x="0" y="383"/>
                    <a:pt x="254" y="798"/>
                  </a:cubicBezTo>
                  <a:lnTo>
                    <a:pt x="3156" y="5635"/>
                  </a:lnTo>
                  <a:cubicBezTo>
                    <a:pt x="3222" y="5768"/>
                    <a:pt x="3389" y="5868"/>
                    <a:pt x="3589" y="5868"/>
                  </a:cubicBezTo>
                  <a:cubicBezTo>
                    <a:pt x="3990" y="5868"/>
                    <a:pt x="4256" y="5435"/>
                    <a:pt x="4056" y="5101"/>
                  </a:cubicBezTo>
                  <a:lnTo>
                    <a:pt x="1121" y="264"/>
                  </a:lnTo>
                  <a:cubicBezTo>
                    <a:pt x="1017" y="78"/>
                    <a:pt x="860" y="1"/>
                    <a:pt x="7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9"/>
            <p:cNvSpPr/>
            <p:nvPr/>
          </p:nvSpPr>
          <p:spPr>
            <a:xfrm>
              <a:off x="5304800" y="3491500"/>
              <a:ext cx="166650" cy="95700"/>
            </a:xfrm>
            <a:custGeom>
              <a:rect b="b" l="l" r="r" t="t"/>
              <a:pathLst>
                <a:path extrusionOk="0" h="3828" w="6666">
                  <a:moveTo>
                    <a:pt x="5914" y="1"/>
                  </a:moveTo>
                  <a:cubicBezTo>
                    <a:pt x="5827" y="1"/>
                    <a:pt x="5733" y="28"/>
                    <a:pt x="5638" y="92"/>
                  </a:cubicBezTo>
                  <a:lnTo>
                    <a:pt x="334" y="2860"/>
                  </a:lnTo>
                  <a:cubicBezTo>
                    <a:pt x="67" y="2994"/>
                    <a:pt x="0" y="3327"/>
                    <a:pt x="134" y="3561"/>
                  </a:cubicBezTo>
                  <a:cubicBezTo>
                    <a:pt x="200" y="3727"/>
                    <a:pt x="367" y="3828"/>
                    <a:pt x="567" y="3828"/>
                  </a:cubicBezTo>
                  <a:cubicBezTo>
                    <a:pt x="667" y="3828"/>
                    <a:pt x="734" y="3828"/>
                    <a:pt x="801" y="3794"/>
                  </a:cubicBezTo>
                  <a:lnTo>
                    <a:pt x="6105" y="992"/>
                  </a:lnTo>
                  <a:cubicBezTo>
                    <a:pt x="6666" y="768"/>
                    <a:pt x="6377" y="1"/>
                    <a:pt x="59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9"/>
            <p:cNvSpPr/>
            <p:nvPr/>
          </p:nvSpPr>
          <p:spPr>
            <a:xfrm>
              <a:off x="5290850" y="3695250"/>
              <a:ext cx="185750" cy="67900"/>
            </a:xfrm>
            <a:custGeom>
              <a:rect b="b" l="l" r="r" t="t"/>
              <a:pathLst>
                <a:path extrusionOk="0" h="2716" w="7430">
                  <a:moveTo>
                    <a:pt x="697" y="0"/>
                  </a:moveTo>
                  <a:cubicBezTo>
                    <a:pt x="162" y="0"/>
                    <a:pt x="0" y="764"/>
                    <a:pt x="558" y="981"/>
                  </a:cubicBezTo>
                  <a:lnTo>
                    <a:pt x="6596" y="2683"/>
                  </a:lnTo>
                  <a:lnTo>
                    <a:pt x="6729" y="2683"/>
                  </a:lnTo>
                  <a:lnTo>
                    <a:pt x="6729" y="2716"/>
                  </a:lnTo>
                  <a:cubicBezTo>
                    <a:pt x="7330" y="2683"/>
                    <a:pt x="7430" y="1849"/>
                    <a:pt x="6896" y="1682"/>
                  </a:cubicBezTo>
                  <a:lnTo>
                    <a:pt x="825" y="14"/>
                  </a:lnTo>
                  <a:cubicBezTo>
                    <a:pt x="780" y="5"/>
                    <a:pt x="737" y="0"/>
                    <a:pt x="69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9"/>
            <p:cNvSpPr/>
            <p:nvPr/>
          </p:nvSpPr>
          <p:spPr>
            <a:xfrm>
              <a:off x="5229325" y="3828550"/>
              <a:ext cx="108850" cy="135600"/>
            </a:xfrm>
            <a:custGeom>
              <a:rect b="b" l="l" r="r" t="t"/>
              <a:pathLst>
                <a:path extrusionOk="0" h="5424" w="4354">
                  <a:moveTo>
                    <a:pt x="668" y="1"/>
                  </a:moveTo>
                  <a:cubicBezTo>
                    <a:pt x="322" y="1"/>
                    <a:pt x="1" y="368"/>
                    <a:pt x="217" y="753"/>
                  </a:cubicBezTo>
                  <a:lnTo>
                    <a:pt x="3353" y="5190"/>
                  </a:lnTo>
                  <a:cubicBezTo>
                    <a:pt x="3453" y="5323"/>
                    <a:pt x="3620" y="5423"/>
                    <a:pt x="3786" y="5423"/>
                  </a:cubicBezTo>
                  <a:cubicBezTo>
                    <a:pt x="3886" y="5423"/>
                    <a:pt x="3953" y="5390"/>
                    <a:pt x="4053" y="5323"/>
                  </a:cubicBezTo>
                  <a:cubicBezTo>
                    <a:pt x="4287" y="5156"/>
                    <a:pt x="4353" y="4856"/>
                    <a:pt x="4187" y="4622"/>
                  </a:cubicBezTo>
                  <a:lnTo>
                    <a:pt x="1051" y="186"/>
                  </a:lnTo>
                  <a:cubicBezTo>
                    <a:pt x="939" y="56"/>
                    <a:pt x="802" y="1"/>
                    <a:pt x="6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9"/>
            <p:cNvSpPr/>
            <p:nvPr/>
          </p:nvSpPr>
          <p:spPr>
            <a:xfrm>
              <a:off x="2933100" y="453700"/>
              <a:ext cx="591275" cy="702425"/>
            </a:xfrm>
            <a:custGeom>
              <a:rect b="b" l="l" r="r" t="t"/>
              <a:pathLst>
                <a:path extrusionOk="0" h="28097" w="23651">
                  <a:moveTo>
                    <a:pt x="9031" y="0"/>
                  </a:moveTo>
                  <a:cubicBezTo>
                    <a:pt x="8071" y="0"/>
                    <a:pt x="7198" y="222"/>
                    <a:pt x="6438" y="650"/>
                  </a:cubicBezTo>
                  <a:cubicBezTo>
                    <a:pt x="5671" y="1117"/>
                    <a:pt x="3703" y="2218"/>
                    <a:pt x="2936" y="2685"/>
                  </a:cubicBezTo>
                  <a:cubicBezTo>
                    <a:pt x="1135" y="3719"/>
                    <a:pt x="0" y="5987"/>
                    <a:pt x="0" y="9190"/>
                  </a:cubicBezTo>
                  <a:cubicBezTo>
                    <a:pt x="0" y="15661"/>
                    <a:pt x="4537" y="23500"/>
                    <a:pt x="10108" y="26702"/>
                  </a:cubicBezTo>
                  <a:cubicBezTo>
                    <a:pt x="11739" y="27654"/>
                    <a:pt x="13268" y="28097"/>
                    <a:pt x="14623" y="28097"/>
                  </a:cubicBezTo>
                  <a:cubicBezTo>
                    <a:pt x="15596" y="28097"/>
                    <a:pt x="16479" y="27868"/>
                    <a:pt x="17246" y="27436"/>
                  </a:cubicBezTo>
                  <a:lnTo>
                    <a:pt x="20715" y="25435"/>
                  </a:lnTo>
                  <a:cubicBezTo>
                    <a:pt x="22517" y="24367"/>
                    <a:pt x="23651" y="22132"/>
                    <a:pt x="23651" y="18897"/>
                  </a:cubicBezTo>
                  <a:cubicBezTo>
                    <a:pt x="23651" y="12459"/>
                    <a:pt x="19114" y="4620"/>
                    <a:pt x="13543" y="1384"/>
                  </a:cubicBezTo>
                  <a:cubicBezTo>
                    <a:pt x="11921" y="446"/>
                    <a:pt x="10390" y="0"/>
                    <a:pt x="903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9"/>
            <p:cNvSpPr/>
            <p:nvPr/>
          </p:nvSpPr>
          <p:spPr>
            <a:xfrm>
              <a:off x="2933100" y="453700"/>
              <a:ext cx="591275" cy="702425"/>
            </a:xfrm>
            <a:custGeom>
              <a:rect b="b" l="l" r="r" t="t"/>
              <a:pathLst>
                <a:path extrusionOk="0" h="28097" w="23651">
                  <a:moveTo>
                    <a:pt x="9031" y="0"/>
                  </a:moveTo>
                  <a:cubicBezTo>
                    <a:pt x="8071" y="0"/>
                    <a:pt x="7198" y="222"/>
                    <a:pt x="6438" y="650"/>
                  </a:cubicBezTo>
                  <a:cubicBezTo>
                    <a:pt x="5671" y="1117"/>
                    <a:pt x="3703" y="2218"/>
                    <a:pt x="2936" y="2685"/>
                  </a:cubicBezTo>
                  <a:cubicBezTo>
                    <a:pt x="1135" y="3719"/>
                    <a:pt x="0" y="5987"/>
                    <a:pt x="0" y="9190"/>
                  </a:cubicBezTo>
                  <a:cubicBezTo>
                    <a:pt x="0" y="15661"/>
                    <a:pt x="4537" y="23500"/>
                    <a:pt x="10108" y="26702"/>
                  </a:cubicBezTo>
                  <a:cubicBezTo>
                    <a:pt x="11739" y="27654"/>
                    <a:pt x="13268" y="28097"/>
                    <a:pt x="14623" y="28097"/>
                  </a:cubicBezTo>
                  <a:cubicBezTo>
                    <a:pt x="15596" y="28097"/>
                    <a:pt x="16479" y="27868"/>
                    <a:pt x="17246" y="27436"/>
                  </a:cubicBezTo>
                  <a:lnTo>
                    <a:pt x="20715" y="25435"/>
                  </a:lnTo>
                  <a:cubicBezTo>
                    <a:pt x="22517" y="24367"/>
                    <a:pt x="23651" y="22132"/>
                    <a:pt x="23651" y="18897"/>
                  </a:cubicBezTo>
                  <a:cubicBezTo>
                    <a:pt x="23651" y="12459"/>
                    <a:pt x="19114" y="4620"/>
                    <a:pt x="13543" y="1384"/>
                  </a:cubicBezTo>
                  <a:cubicBezTo>
                    <a:pt x="11921" y="446"/>
                    <a:pt x="10390" y="0"/>
                    <a:pt x="90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9"/>
            <p:cNvSpPr/>
            <p:nvPr/>
          </p:nvSpPr>
          <p:spPr>
            <a:xfrm>
              <a:off x="3325875" y="1044525"/>
              <a:ext cx="254375" cy="184525"/>
            </a:xfrm>
            <a:custGeom>
              <a:rect b="b" l="l" r="r" t="t"/>
              <a:pathLst>
                <a:path extrusionOk="0" h="7381" w="10175">
                  <a:moveTo>
                    <a:pt x="6806" y="0"/>
                  </a:moveTo>
                  <a:lnTo>
                    <a:pt x="1" y="3937"/>
                  </a:lnTo>
                  <a:cubicBezTo>
                    <a:pt x="634" y="4937"/>
                    <a:pt x="1502" y="5805"/>
                    <a:pt x="2536" y="6438"/>
                  </a:cubicBezTo>
                  <a:cubicBezTo>
                    <a:pt x="3575" y="7050"/>
                    <a:pt x="4782" y="7381"/>
                    <a:pt x="6003" y="7381"/>
                  </a:cubicBezTo>
                  <a:cubicBezTo>
                    <a:pt x="6115" y="7381"/>
                    <a:pt x="6227" y="7378"/>
                    <a:pt x="6339" y="7372"/>
                  </a:cubicBezTo>
                  <a:cubicBezTo>
                    <a:pt x="6405" y="7372"/>
                    <a:pt x="6439" y="7372"/>
                    <a:pt x="6505" y="7339"/>
                  </a:cubicBezTo>
                  <a:lnTo>
                    <a:pt x="9941" y="5371"/>
                  </a:lnTo>
                  <a:cubicBezTo>
                    <a:pt x="10175" y="5238"/>
                    <a:pt x="10175" y="4904"/>
                    <a:pt x="9941" y="4771"/>
                  </a:cubicBezTo>
                  <a:cubicBezTo>
                    <a:pt x="8173" y="3803"/>
                    <a:pt x="7006" y="2035"/>
                    <a:pt x="68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9"/>
            <p:cNvSpPr/>
            <p:nvPr/>
          </p:nvSpPr>
          <p:spPr>
            <a:xfrm>
              <a:off x="3325875" y="1044525"/>
              <a:ext cx="254375" cy="184525"/>
            </a:xfrm>
            <a:custGeom>
              <a:rect b="b" l="l" r="r" t="t"/>
              <a:pathLst>
                <a:path extrusionOk="0" h="7381" w="10175">
                  <a:moveTo>
                    <a:pt x="6806" y="0"/>
                  </a:moveTo>
                  <a:lnTo>
                    <a:pt x="1" y="3937"/>
                  </a:lnTo>
                  <a:cubicBezTo>
                    <a:pt x="634" y="4937"/>
                    <a:pt x="1502" y="5805"/>
                    <a:pt x="2536" y="6438"/>
                  </a:cubicBezTo>
                  <a:cubicBezTo>
                    <a:pt x="3575" y="7050"/>
                    <a:pt x="4782" y="7381"/>
                    <a:pt x="6003" y="7381"/>
                  </a:cubicBezTo>
                  <a:cubicBezTo>
                    <a:pt x="6115" y="7381"/>
                    <a:pt x="6227" y="7378"/>
                    <a:pt x="6339" y="7372"/>
                  </a:cubicBezTo>
                  <a:cubicBezTo>
                    <a:pt x="6405" y="7372"/>
                    <a:pt x="6439" y="7372"/>
                    <a:pt x="6505" y="7339"/>
                  </a:cubicBezTo>
                  <a:lnTo>
                    <a:pt x="9941" y="5371"/>
                  </a:lnTo>
                  <a:cubicBezTo>
                    <a:pt x="10175" y="5238"/>
                    <a:pt x="10175" y="4904"/>
                    <a:pt x="9941" y="4771"/>
                  </a:cubicBezTo>
                  <a:cubicBezTo>
                    <a:pt x="8173" y="3803"/>
                    <a:pt x="7006" y="2035"/>
                    <a:pt x="6806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9"/>
            <p:cNvSpPr/>
            <p:nvPr/>
          </p:nvSpPr>
          <p:spPr>
            <a:xfrm>
              <a:off x="2908075" y="503300"/>
              <a:ext cx="554600" cy="652575"/>
            </a:xfrm>
            <a:custGeom>
              <a:rect b="b" l="l" r="r" t="t"/>
              <a:pathLst>
                <a:path extrusionOk="0" h="26103" w="22184">
                  <a:moveTo>
                    <a:pt x="6580" y="1"/>
                  </a:moveTo>
                  <a:cubicBezTo>
                    <a:pt x="5638" y="1"/>
                    <a:pt x="4755" y="215"/>
                    <a:pt x="3970" y="668"/>
                  </a:cubicBezTo>
                  <a:cubicBezTo>
                    <a:pt x="1" y="2969"/>
                    <a:pt x="1" y="10341"/>
                    <a:pt x="3970" y="17180"/>
                  </a:cubicBezTo>
                  <a:cubicBezTo>
                    <a:pt x="7114" y="22641"/>
                    <a:pt x="11832" y="26102"/>
                    <a:pt x="15610" y="26102"/>
                  </a:cubicBezTo>
                  <a:cubicBezTo>
                    <a:pt x="16562" y="26102"/>
                    <a:pt x="17455" y="25882"/>
                    <a:pt x="18247" y="25419"/>
                  </a:cubicBezTo>
                  <a:cubicBezTo>
                    <a:pt x="22183" y="23150"/>
                    <a:pt x="22183" y="15779"/>
                    <a:pt x="18247" y="8940"/>
                  </a:cubicBezTo>
                  <a:cubicBezTo>
                    <a:pt x="15096" y="3466"/>
                    <a:pt x="10362" y="1"/>
                    <a:pt x="658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9"/>
            <p:cNvSpPr/>
            <p:nvPr/>
          </p:nvSpPr>
          <p:spPr>
            <a:xfrm>
              <a:off x="3306278" y="1060134"/>
              <a:ext cx="181825" cy="172850"/>
            </a:xfrm>
            <a:custGeom>
              <a:rect b="b" l="l" r="r" t="t"/>
              <a:pathLst>
                <a:path extrusionOk="0" h="6914" w="7273">
                  <a:moveTo>
                    <a:pt x="3870" y="0"/>
                  </a:moveTo>
                  <a:lnTo>
                    <a:pt x="1" y="2235"/>
                  </a:lnTo>
                  <a:cubicBezTo>
                    <a:pt x="1" y="2235"/>
                    <a:pt x="334" y="4270"/>
                    <a:pt x="3003" y="5971"/>
                  </a:cubicBezTo>
                  <a:cubicBezTo>
                    <a:pt x="4072" y="6583"/>
                    <a:pt x="5254" y="6914"/>
                    <a:pt x="6470" y="6914"/>
                  </a:cubicBezTo>
                  <a:cubicBezTo>
                    <a:pt x="6582" y="6914"/>
                    <a:pt x="6694" y="6911"/>
                    <a:pt x="6806" y="6905"/>
                  </a:cubicBezTo>
                  <a:cubicBezTo>
                    <a:pt x="7172" y="6905"/>
                    <a:pt x="7273" y="6438"/>
                    <a:pt x="6972" y="6272"/>
                  </a:cubicBezTo>
                  <a:cubicBezTo>
                    <a:pt x="4737" y="5037"/>
                    <a:pt x="3470" y="2536"/>
                    <a:pt x="387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9"/>
            <p:cNvSpPr/>
            <p:nvPr/>
          </p:nvSpPr>
          <p:spPr>
            <a:xfrm>
              <a:off x="3124900" y="619925"/>
              <a:ext cx="82575" cy="299550"/>
            </a:xfrm>
            <a:custGeom>
              <a:rect b="b" l="l" r="r" t="t"/>
              <a:pathLst>
                <a:path extrusionOk="0" h="11982" w="3303">
                  <a:moveTo>
                    <a:pt x="237" y="1"/>
                  </a:moveTo>
                  <a:cubicBezTo>
                    <a:pt x="93" y="1"/>
                    <a:pt x="1" y="107"/>
                    <a:pt x="1" y="306"/>
                  </a:cubicBezTo>
                  <a:lnTo>
                    <a:pt x="901" y="10513"/>
                  </a:lnTo>
                  <a:cubicBezTo>
                    <a:pt x="935" y="10813"/>
                    <a:pt x="1101" y="11080"/>
                    <a:pt x="1368" y="11247"/>
                  </a:cubicBezTo>
                  <a:lnTo>
                    <a:pt x="2669" y="11914"/>
                  </a:lnTo>
                  <a:cubicBezTo>
                    <a:pt x="2726" y="11961"/>
                    <a:pt x="2787" y="11982"/>
                    <a:pt x="2846" y="11982"/>
                  </a:cubicBezTo>
                  <a:cubicBezTo>
                    <a:pt x="2996" y="11982"/>
                    <a:pt x="3127" y="11848"/>
                    <a:pt x="3103" y="11681"/>
                  </a:cubicBezTo>
                  <a:lnTo>
                    <a:pt x="3303" y="2074"/>
                  </a:lnTo>
                  <a:cubicBezTo>
                    <a:pt x="3270" y="1774"/>
                    <a:pt x="3136" y="1507"/>
                    <a:pt x="2869" y="1373"/>
                  </a:cubicBezTo>
                  <a:lnTo>
                    <a:pt x="401" y="39"/>
                  </a:lnTo>
                  <a:cubicBezTo>
                    <a:pt x="341" y="13"/>
                    <a:pt x="286" y="1"/>
                    <a:pt x="2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9"/>
            <p:cNvSpPr/>
            <p:nvPr/>
          </p:nvSpPr>
          <p:spPr>
            <a:xfrm>
              <a:off x="3144275" y="938350"/>
              <a:ext cx="67825" cy="94300"/>
            </a:xfrm>
            <a:custGeom>
              <a:rect b="b" l="l" r="r" t="t"/>
              <a:pathLst>
                <a:path extrusionOk="0" h="3772" w="2713">
                  <a:moveTo>
                    <a:pt x="780" y="0"/>
                  </a:moveTo>
                  <a:cubicBezTo>
                    <a:pt x="272" y="0"/>
                    <a:pt x="0" y="510"/>
                    <a:pt x="26" y="1179"/>
                  </a:cubicBezTo>
                  <a:cubicBezTo>
                    <a:pt x="60" y="2179"/>
                    <a:pt x="593" y="3080"/>
                    <a:pt x="1427" y="3614"/>
                  </a:cubicBezTo>
                  <a:cubicBezTo>
                    <a:pt x="1622" y="3723"/>
                    <a:pt x="1797" y="3772"/>
                    <a:pt x="1949" y="3772"/>
                  </a:cubicBezTo>
                  <a:cubicBezTo>
                    <a:pt x="2450" y="3772"/>
                    <a:pt x="2713" y="3244"/>
                    <a:pt x="2661" y="2580"/>
                  </a:cubicBezTo>
                  <a:cubicBezTo>
                    <a:pt x="2628" y="1612"/>
                    <a:pt x="2094" y="678"/>
                    <a:pt x="1294" y="144"/>
                  </a:cubicBezTo>
                  <a:cubicBezTo>
                    <a:pt x="1103" y="45"/>
                    <a:pt x="931" y="0"/>
                    <a:pt x="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9"/>
            <p:cNvSpPr/>
            <p:nvPr/>
          </p:nvSpPr>
          <p:spPr>
            <a:xfrm>
              <a:off x="5367325" y="719300"/>
              <a:ext cx="722225" cy="722200"/>
            </a:xfrm>
            <a:custGeom>
              <a:rect b="b" l="l" r="r" t="t"/>
              <a:pathLst>
                <a:path extrusionOk="0" h="28888" w="28889">
                  <a:moveTo>
                    <a:pt x="14445" y="0"/>
                  </a:moveTo>
                  <a:cubicBezTo>
                    <a:pt x="6472" y="0"/>
                    <a:pt x="1" y="6471"/>
                    <a:pt x="1" y="14444"/>
                  </a:cubicBezTo>
                  <a:cubicBezTo>
                    <a:pt x="1" y="22416"/>
                    <a:pt x="6472" y="28887"/>
                    <a:pt x="14445" y="28887"/>
                  </a:cubicBezTo>
                  <a:cubicBezTo>
                    <a:pt x="22417" y="28887"/>
                    <a:pt x="28888" y="22416"/>
                    <a:pt x="28888" y="14444"/>
                  </a:cubicBezTo>
                  <a:cubicBezTo>
                    <a:pt x="28888" y="6471"/>
                    <a:pt x="22417" y="0"/>
                    <a:pt x="144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9"/>
            <p:cNvSpPr/>
            <p:nvPr/>
          </p:nvSpPr>
          <p:spPr>
            <a:xfrm>
              <a:off x="5501600" y="878575"/>
              <a:ext cx="626300" cy="563125"/>
            </a:xfrm>
            <a:custGeom>
              <a:rect b="b" l="l" r="r" t="t"/>
              <a:pathLst>
                <a:path extrusionOk="0" h="22525" w="25052">
                  <a:moveTo>
                    <a:pt x="21049" y="0"/>
                  </a:moveTo>
                  <a:cubicBezTo>
                    <a:pt x="22350" y="3670"/>
                    <a:pt x="21549" y="6872"/>
                    <a:pt x="16312" y="9907"/>
                  </a:cubicBezTo>
                  <a:lnTo>
                    <a:pt x="0" y="19314"/>
                  </a:lnTo>
                  <a:cubicBezTo>
                    <a:pt x="2657" y="21461"/>
                    <a:pt x="5866" y="22524"/>
                    <a:pt x="9069" y="22524"/>
                  </a:cubicBezTo>
                  <a:cubicBezTo>
                    <a:pt x="12584" y="22524"/>
                    <a:pt x="16090" y="21244"/>
                    <a:pt x="18847" y="18714"/>
                  </a:cubicBezTo>
                  <a:cubicBezTo>
                    <a:pt x="24118" y="13877"/>
                    <a:pt x="25052" y="5938"/>
                    <a:pt x="2104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9"/>
            <p:cNvSpPr/>
            <p:nvPr/>
          </p:nvSpPr>
          <p:spPr>
            <a:xfrm>
              <a:off x="5405700" y="1183800"/>
              <a:ext cx="273550" cy="1104975"/>
            </a:xfrm>
            <a:custGeom>
              <a:rect b="b" l="l" r="r" t="t"/>
              <a:pathLst>
                <a:path extrusionOk="0" h="44199" w="10942">
                  <a:moveTo>
                    <a:pt x="0" y="0"/>
                  </a:moveTo>
                  <a:lnTo>
                    <a:pt x="0" y="0"/>
                  </a:lnTo>
                  <a:cubicBezTo>
                    <a:pt x="3103" y="11642"/>
                    <a:pt x="4837" y="29088"/>
                    <a:pt x="4037" y="41863"/>
                  </a:cubicBezTo>
                  <a:lnTo>
                    <a:pt x="8073" y="44198"/>
                  </a:lnTo>
                  <a:cubicBezTo>
                    <a:pt x="10408" y="36526"/>
                    <a:pt x="10942" y="20815"/>
                    <a:pt x="10074" y="58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9"/>
            <p:cNvSpPr/>
            <p:nvPr/>
          </p:nvSpPr>
          <p:spPr>
            <a:xfrm>
              <a:off x="5607500" y="1327225"/>
              <a:ext cx="356125" cy="962375"/>
            </a:xfrm>
            <a:custGeom>
              <a:rect b="b" l="l" r="r" t="t"/>
              <a:pathLst>
                <a:path extrusionOk="0" h="38495" w="14245">
                  <a:moveTo>
                    <a:pt x="14244" y="1"/>
                  </a:moveTo>
                  <a:lnTo>
                    <a:pt x="2002" y="134"/>
                  </a:lnTo>
                  <a:cubicBezTo>
                    <a:pt x="2669" y="13744"/>
                    <a:pt x="2403" y="29322"/>
                    <a:pt x="1" y="38495"/>
                  </a:cubicBezTo>
                  <a:cubicBezTo>
                    <a:pt x="6072" y="34892"/>
                    <a:pt x="9841" y="28354"/>
                    <a:pt x="9908" y="21249"/>
                  </a:cubicBezTo>
                  <a:lnTo>
                    <a:pt x="10008" y="5438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9"/>
            <p:cNvSpPr/>
            <p:nvPr/>
          </p:nvSpPr>
          <p:spPr>
            <a:xfrm>
              <a:off x="5607500" y="1746275"/>
              <a:ext cx="150975" cy="100525"/>
            </a:xfrm>
            <a:custGeom>
              <a:rect b="b" l="l" r="r" t="t"/>
              <a:pathLst>
                <a:path extrusionOk="0" h="4021" w="6039">
                  <a:moveTo>
                    <a:pt x="5559" y="0"/>
                  </a:moveTo>
                  <a:cubicBezTo>
                    <a:pt x="5441" y="0"/>
                    <a:pt x="5309" y="39"/>
                    <a:pt x="5171" y="117"/>
                  </a:cubicBezTo>
                  <a:lnTo>
                    <a:pt x="2870" y="1452"/>
                  </a:lnTo>
                  <a:cubicBezTo>
                    <a:pt x="2603" y="1585"/>
                    <a:pt x="2302" y="1652"/>
                    <a:pt x="2002" y="1652"/>
                  </a:cubicBezTo>
                  <a:cubicBezTo>
                    <a:pt x="1702" y="1652"/>
                    <a:pt x="1402" y="1585"/>
                    <a:pt x="1135" y="1452"/>
                  </a:cubicBezTo>
                  <a:lnTo>
                    <a:pt x="835" y="1285"/>
                  </a:lnTo>
                  <a:cubicBezTo>
                    <a:pt x="699" y="1207"/>
                    <a:pt x="571" y="1169"/>
                    <a:pt x="458" y="1169"/>
                  </a:cubicBezTo>
                  <a:cubicBezTo>
                    <a:pt x="185" y="1169"/>
                    <a:pt x="1" y="1393"/>
                    <a:pt x="1" y="1818"/>
                  </a:cubicBezTo>
                  <a:lnTo>
                    <a:pt x="1" y="2152"/>
                  </a:lnTo>
                  <a:cubicBezTo>
                    <a:pt x="34" y="2752"/>
                    <a:pt x="334" y="3286"/>
                    <a:pt x="835" y="3653"/>
                  </a:cubicBezTo>
                  <a:lnTo>
                    <a:pt x="1102" y="3820"/>
                  </a:lnTo>
                  <a:cubicBezTo>
                    <a:pt x="1368" y="3953"/>
                    <a:pt x="1669" y="4020"/>
                    <a:pt x="1969" y="4020"/>
                  </a:cubicBezTo>
                  <a:cubicBezTo>
                    <a:pt x="2269" y="4020"/>
                    <a:pt x="2569" y="3953"/>
                    <a:pt x="2836" y="3820"/>
                  </a:cubicBezTo>
                  <a:lnTo>
                    <a:pt x="5171" y="2452"/>
                  </a:lnTo>
                  <a:cubicBezTo>
                    <a:pt x="5672" y="2119"/>
                    <a:pt x="6005" y="1585"/>
                    <a:pt x="6038" y="985"/>
                  </a:cubicBezTo>
                  <a:lnTo>
                    <a:pt x="6038" y="618"/>
                  </a:lnTo>
                  <a:cubicBezTo>
                    <a:pt x="6038" y="218"/>
                    <a:pt x="5840" y="0"/>
                    <a:pt x="555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9"/>
            <p:cNvSpPr/>
            <p:nvPr/>
          </p:nvSpPr>
          <p:spPr>
            <a:xfrm>
              <a:off x="5598575" y="1875675"/>
              <a:ext cx="150725" cy="100375"/>
            </a:xfrm>
            <a:custGeom>
              <a:rect b="b" l="l" r="r" t="t"/>
              <a:pathLst>
                <a:path extrusionOk="0" h="4015" w="6029">
                  <a:moveTo>
                    <a:pt x="5534" y="1"/>
                  </a:moveTo>
                  <a:cubicBezTo>
                    <a:pt x="5420" y="1"/>
                    <a:pt x="5293" y="36"/>
                    <a:pt x="5161" y="112"/>
                  </a:cubicBezTo>
                  <a:lnTo>
                    <a:pt x="2860" y="1446"/>
                  </a:lnTo>
                  <a:cubicBezTo>
                    <a:pt x="2593" y="1596"/>
                    <a:pt x="2301" y="1671"/>
                    <a:pt x="2005" y="1671"/>
                  </a:cubicBezTo>
                  <a:cubicBezTo>
                    <a:pt x="1709" y="1671"/>
                    <a:pt x="1409" y="1596"/>
                    <a:pt x="1125" y="1446"/>
                  </a:cubicBezTo>
                  <a:lnTo>
                    <a:pt x="858" y="1279"/>
                  </a:lnTo>
                  <a:cubicBezTo>
                    <a:pt x="711" y="1200"/>
                    <a:pt x="575" y="1162"/>
                    <a:pt x="457" y="1162"/>
                  </a:cubicBezTo>
                  <a:cubicBezTo>
                    <a:pt x="176" y="1162"/>
                    <a:pt x="1" y="1380"/>
                    <a:pt x="24" y="1779"/>
                  </a:cubicBezTo>
                  <a:lnTo>
                    <a:pt x="24" y="2146"/>
                  </a:lnTo>
                  <a:cubicBezTo>
                    <a:pt x="58" y="2747"/>
                    <a:pt x="358" y="3281"/>
                    <a:pt x="858" y="3648"/>
                  </a:cubicBezTo>
                  <a:lnTo>
                    <a:pt x="1125" y="3814"/>
                  </a:lnTo>
                  <a:cubicBezTo>
                    <a:pt x="1392" y="3948"/>
                    <a:pt x="1684" y="4014"/>
                    <a:pt x="1980" y="4014"/>
                  </a:cubicBezTo>
                  <a:cubicBezTo>
                    <a:pt x="2276" y="4014"/>
                    <a:pt x="2576" y="3948"/>
                    <a:pt x="2860" y="3814"/>
                  </a:cubicBezTo>
                  <a:lnTo>
                    <a:pt x="5195" y="2447"/>
                  </a:lnTo>
                  <a:cubicBezTo>
                    <a:pt x="5695" y="2113"/>
                    <a:pt x="5995" y="1546"/>
                    <a:pt x="6029" y="946"/>
                  </a:cubicBezTo>
                  <a:lnTo>
                    <a:pt x="6029" y="612"/>
                  </a:lnTo>
                  <a:cubicBezTo>
                    <a:pt x="6029" y="229"/>
                    <a:pt x="5823" y="1"/>
                    <a:pt x="55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9"/>
            <p:cNvSpPr/>
            <p:nvPr/>
          </p:nvSpPr>
          <p:spPr>
            <a:xfrm>
              <a:off x="5589150" y="2005625"/>
              <a:ext cx="150975" cy="99675"/>
            </a:xfrm>
            <a:custGeom>
              <a:rect b="b" l="l" r="r" t="t"/>
              <a:pathLst>
                <a:path extrusionOk="0" h="3987" w="6039">
                  <a:moveTo>
                    <a:pt x="5559" y="1"/>
                  </a:moveTo>
                  <a:cubicBezTo>
                    <a:pt x="5441" y="1"/>
                    <a:pt x="5309" y="39"/>
                    <a:pt x="5171" y="117"/>
                  </a:cubicBezTo>
                  <a:lnTo>
                    <a:pt x="2870" y="1452"/>
                  </a:lnTo>
                  <a:cubicBezTo>
                    <a:pt x="2603" y="1585"/>
                    <a:pt x="2311" y="1652"/>
                    <a:pt x="2019" y="1652"/>
                  </a:cubicBezTo>
                  <a:cubicBezTo>
                    <a:pt x="1727" y="1652"/>
                    <a:pt x="1435" y="1585"/>
                    <a:pt x="1168" y="1452"/>
                  </a:cubicBezTo>
                  <a:lnTo>
                    <a:pt x="868" y="1285"/>
                  </a:lnTo>
                  <a:cubicBezTo>
                    <a:pt x="729" y="1195"/>
                    <a:pt x="596" y="1153"/>
                    <a:pt x="478" y="1153"/>
                  </a:cubicBezTo>
                  <a:cubicBezTo>
                    <a:pt x="198" y="1153"/>
                    <a:pt x="1" y="1387"/>
                    <a:pt x="1" y="1785"/>
                  </a:cubicBezTo>
                  <a:lnTo>
                    <a:pt x="1" y="2119"/>
                  </a:lnTo>
                  <a:cubicBezTo>
                    <a:pt x="34" y="2719"/>
                    <a:pt x="368" y="3286"/>
                    <a:pt x="835" y="3620"/>
                  </a:cubicBezTo>
                  <a:lnTo>
                    <a:pt x="1135" y="3787"/>
                  </a:lnTo>
                  <a:cubicBezTo>
                    <a:pt x="1402" y="3920"/>
                    <a:pt x="1694" y="3987"/>
                    <a:pt x="1986" y="3987"/>
                  </a:cubicBezTo>
                  <a:cubicBezTo>
                    <a:pt x="2278" y="3987"/>
                    <a:pt x="2569" y="3920"/>
                    <a:pt x="2836" y="3787"/>
                  </a:cubicBezTo>
                  <a:lnTo>
                    <a:pt x="5171" y="2419"/>
                  </a:lnTo>
                  <a:cubicBezTo>
                    <a:pt x="5672" y="2085"/>
                    <a:pt x="6005" y="1552"/>
                    <a:pt x="6039" y="951"/>
                  </a:cubicBezTo>
                  <a:lnTo>
                    <a:pt x="6039" y="618"/>
                  </a:lnTo>
                  <a:cubicBezTo>
                    <a:pt x="6039" y="218"/>
                    <a:pt x="5840" y="1"/>
                    <a:pt x="555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9"/>
            <p:cNvSpPr/>
            <p:nvPr/>
          </p:nvSpPr>
          <p:spPr>
            <a:xfrm>
              <a:off x="5257250" y="730600"/>
              <a:ext cx="713050" cy="854325"/>
            </a:xfrm>
            <a:custGeom>
              <a:rect b="b" l="l" r="r" t="t"/>
              <a:pathLst>
                <a:path extrusionOk="0" h="34173" w="28522">
                  <a:moveTo>
                    <a:pt x="11726" y="1"/>
                  </a:moveTo>
                  <a:cubicBezTo>
                    <a:pt x="10252" y="1"/>
                    <a:pt x="8782" y="352"/>
                    <a:pt x="7439" y="1049"/>
                  </a:cubicBezTo>
                  <a:lnTo>
                    <a:pt x="7239" y="1149"/>
                  </a:lnTo>
                  <a:cubicBezTo>
                    <a:pt x="7139" y="1183"/>
                    <a:pt x="7039" y="1249"/>
                    <a:pt x="6972" y="1316"/>
                  </a:cubicBezTo>
                  <a:lnTo>
                    <a:pt x="1" y="5319"/>
                  </a:lnTo>
                  <a:cubicBezTo>
                    <a:pt x="897" y="4809"/>
                    <a:pt x="1936" y="4542"/>
                    <a:pt x="3082" y="4542"/>
                  </a:cubicBezTo>
                  <a:cubicBezTo>
                    <a:pt x="4410" y="4542"/>
                    <a:pt x="5882" y="4900"/>
                    <a:pt x="7439" y="5652"/>
                  </a:cubicBezTo>
                  <a:cubicBezTo>
                    <a:pt x="7740" y="5819"/>
                    <a:pt x="8040" y="5986"/>
                    <a:pt x="8373" y="6153"/>
                  </a:cubicBezTo>
                  <a:cubicBezTo>
                    <a:pt x="8674" y="6320"/>
                    <a:pt x="9074" y="6586"/>
                    <a:pt x="9441" y="6853"/>
                  </a:cubicBezTo>
                  <a:cubicBezTo>
                    <a:pt x="10041" y="7254"/>
                    <a:pt x="10642" y="7687"/>
                    <a:pt x="11209" y="8154"/>
                  </a:cubicBezTo>
                  <a:cubicBezTo>
                    <a:pt x="12243" y="9055"/>
                    <a:pt x="13244" y="10056"/>
                    <a:pt x="14111" y="11123"/>
                  </a:cubicBezTo>
                  <a:cubicBezTo>
                    <a:pt x="16546" y="14125"/>
                    <a:pt x="18347" y="17561"/>
                    <a:pt x="19415" y="21264"/>
                  </a:cubicBezTo>
                  <a:cubicBezTo>
                    <a:pt x="19915" y="22998"/>
                    <a:pt x="20182" y="24800"/>
                    <a:pt x="20182" y="26634"/>
                  </a:cubicBezTo>
                  <a:cubicBezTo>
                    <a:pt x="20182" y="30303"/>
                    <a:pt x="18948" y="32905"/>
                    <a:pt x="16880" y="34173"/>
                  </a:cubicBezTo>
                  <a:lnTo>
                    <a:pt x="24151" y="30003"/>
                  </a:lnTo>
                  <a:cubicBezTo>
                    <a:pt x="26920" y="28202"/>
                    <a:pt x="28521" y="25133"/>
                    <a:pt x="28455" y="21864"/>
                  </a:cubicBezTo>
                  <a:cubicBezTo>
                    <a:pt x="28455" y="20130"/>
                    <a:pt x="28188" y="18428"/>
                    <a:pt x="27721" y="16760"/>
                  </a:cubicBezTo>
                  <a:cubicBezTo>
                    <a:pt x="26687" y="12958"/>
                    <a:pt x="24852" y="9422"/>
                    <a:pt x="22350" y="6353"/>
                  </a:cubicBezTo>
                  <a:cubicBezTo>
                    <a:pt x="21449" y="5286"/>
                    <a:pt x="20482" y="4285"/>
                    <a:pt x="19415" y="3384"/>
                  </a:cubicBezTo>
                  <a:cubicBezTo>
                    <a:pt x="18881" y="2917"/>
                    <a:pt x="18281" y="2450"/>
                    <a:pt x="17680" y="2050"/>
                  </a:cubicBezTo>
                  <a:cubicBezTo>
                    <a:pt x="17347" y="1816"/>
                    <a:pt x="16980" y="1583"/>
                    <a:pt x="16613" y="1383"/>
                  </a:cubicBezTo>
                  <a:cubicBezTo>
                    <a:pt x="16312" y="1183"/>
                    <a:pt x="16012" y="1049"/>
                    <a:pt x="15679" y="882"/>
                  </a:cubicBezTo>
                  <a:cubicBezTo>
                    <a:pt x="14421" y="293"/>
                    <a:pt x="13072" y="1"/>
                    <a:pt x="117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9"/>
            <p:cNvSpPr/>
            <p:nvPr/>
          </p:nvSpPr>
          <p:spPr>
            <a:xfrm>
              <a:off x="5679225" y="1149600"/>
              <a:ext cx="291075" cy="436175"/>
            </a:xfrm>
            <a:custGeom>
              <a:rect b="b" l="l" r="r" t="t"/>
              <a:pathLst>
                <a:path extrusionOk="0" h="17447" w="11643">
                  <a:moveTo>
                    <a:pt x="10875" y="0"/>
                  </a:moveTo>
                  <a:lnTo>
                    <a:pt x="2536" y="4537"/>
                  </a:lnTo>
                  <a:cubicBezTo>
                    <a:pt x="3036" y="6272"/>
                    <a:pt x="3270" y="8073"/>
                    <a:pt x="3303" y="9874"/>
                  </a:cubicBezTo>
                  <a:cubicBezTo>
                    <a:pt x="3303" y="13543"/>
                    <a:pt x="2069" y="16179"/>
                    <a:pt x="1" y="17446"/>
                  </a:cubicBezTo>
                  <a:lnTo>
                    <a:pt x="7272" y="13243"/>
                  </a:lnTo>
                  <a:cubicBezTo>
                    <a:pt x="10041" y="11442"/>
                    <a:pt x="11642" y="8373"/>
                    <a:pt x="11576" y="5104"/>
                  </a:cubicBezTo>
                  <a:cubicBezTo>
                    <a:pt x="11576" y="3370"/>
                    <a:pt x="11309" y="1668"/>
                    <a:pt x="10875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9"/>
            <p:cNvSpPr/>
            <p:nvPr/>
          </p:nvSpPr>
          <p:spPr>
            <a:xfrm>
              <a:off x="5170525" y="844100"/>
              <a:ext cx="591275" cy="763250"/>
            </a:xfrm>
            <a:custGeom>
              <a:rect b="b" l="l" r="r" t="t"/>
              <a:pathLst>
                <a:path extrusionOk="0" h="30530" w="23651">
                  <a:moveTo>
                    <a:pt x="6551" y="0"/>
                  </a:moveTo>
                  <a:cubicBezTo>
                    <a:pt x="5419" y="0"/>
                    <a:pt x="4392" y="265"/>
                    <a:pt x="3503" y="779"/>
                  </a:cubicBezTo>
                  <a:cubicBezTo>
                    <a:pt x="1368" y="2013"/>
                    <a:pt x="1" y="4648"/>
                    <a:pt x="1" y="8418"/>
                  </a:cubicBezTo>
                  <a:cubicBezTo>
                    <a:pt x="1" y="15956"/>
                    <a:pt x="5304" y="25130"/>
                    <a:pt x="11842" y="28899"/>
                  </a:cubicBezTo>
                  <a:cubicBezTo>
                    <a:pt x="13734" y="29999"/>
                    <a:pt x="15524" y="30530"/>
                    <a:pt x="17118" y="30530"/>
                  </a:cubicBezTo>
                  <a:cubicBezTo>
                    <a:pt x="18279" y="30530"/>
                    <a:pt x="19335" y="30248"/>
                    <a:pt x="20248" y="29700"/>
                  </a:cubicBezTo>
                  <a:cubicBezTo>
                    <a:pt x="20282" y="29700"/>
                    <a:pt x="20315" y="29666"/>
                    <a:pt x="20349" y="29633"/>
                  </a:cubicBezTo>
                  <a:cubicBezTo>
                    <a:pt x="22417" y="28399"/>
                    <a:pt x="23651" y="25763"/>
                    <a:pt x="23651" y="22094"/>
                  </a:cubicBezTo>
                  <a:cubicBezTo>
                    <a:pt x="23651" y="14555"/>
                    <a:pt x="18380" y="5382"/>
                    <a:pt x="11842" y="1613"/>
                  </a:cubicBezTo>
                  <a:cubicBezTo>
                    <a:pt x="9934" y="522"/>
                    <a:pt x="8139" y="0"/>
                    <a:pt x="65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9"/>
            <p:cNvSpPr/>
            <p:nvPr/>
          </p:nvSpPr>
          <p:spPr>
            <a:xfrm>
              <a:off x="5170525" y="844100"/>
              <a:ext cx="591275" cy="763250"/>
            </a:xfrm>
            <a:custGeom>
              <a:rect b="b" l="l" r="r" t="t"/>
              <a:pathLst>
                <a:path extrusionOk="0" h="30530" w="23651">
                  <a:moveTo>
                    <a:pt x="6551" y="0"/>
                  </a:moveTo>
                  <a:cubicBezTo>
                    <a:pt x="5419" y="0"/>
                    <a:pt x="4392" y="265"/>
                    <a:pt x="3503" y="779"/>
                  </a:cubicBezTo>
                  <a:cubicBezTo>
                    <a:pt x="1368" y="2013"/>
                    <a:pt x="1" y="4648"/>
                    <a:pt x="1" y="8418"/>
                  </a:cubicBezTo>
                  <a:cubicBezTo>
                    <a:pt x="1" y="15956"/>
                    <a:pt x="5304" y="25130"/>
                    <a:pt x="11842" y="28899"/>
                  </a:cubicBezTo>
                  <a:cubicBezTo>
                    <a:pt x="13734" y="29999"/>
                    <a:pt x="15524" y="30530"/>
                    <a:pt x="17118" y="30530"/>
                  </a:cubicBezTo>
                  <a:cubicBezTo>
                    <a:pt x="18279" y="30530"/>
                    <a:pt x="19335" y="30248"/>
                    <a:pt x="20248" y="29700"/>
                  </a:cubicBezTo>
                  <a:cubicBezTo>
                    <a:pt x="20282" y="29700"/>
                    <a:pt x="20315" y="29666"/>
                    <a:pt x="20349" y="29633"/>
                  </a:cubicBezTo>
                  <a:cubicBezTo>
                    <a:pt x="22417" y="28399"/>
                    <a:pt x="23651" y="25763"/>
                    <a:pt x="23651" y="22094"/>
                  </a:cubicBezTo>
                  <a:cubicBezTo>
                    <a:pt x="23651" y="14555"/>
                    <a:pt x="18380" y="5382"/>
                    <a:pt x="11842" y="1613"/>
                  </a:cubicBezTo>
                  <a:cubicBezTo>
                    <a:pt x="9934" y="522"/>
                    <a:pt x="8139" y="0"/>
                    <a:pt x="655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9"/>
            <p:cNvSpPr/>
            <p:nvPr/>
          </p:nvSpPr>
          <p:spPr>
            <a:xfrm>
              <a:off x="4264875" y="862600"/>
              <a:ext cx="1477750" cy="1513725"/>
            </a:xfrm>
            <a:custGeom>
              <a:rect b="b" l="l" r="r" t="t"/>
              <a:pathLst>
                <a:path extrusionOk="0" h="60549" w="59110">
                  <a:moveTo>
                    <a:pt x="42810" y="1"/>
                  </a:moveTo>
                  <a:cubicBezTo>
                    <a:pt x="41808" y="1"/>
                    <a:pt x="40892" y="228"/>
                    <a:pt x="40096" y="673"/>
                  </a:cubicBezTo>
                  <a:cubicBezTo>
                    <a:pt x="36460" y="2207"/>
                    <a:pt x="32758" y="3575"/>
                    <a:pt x="28988" y="4742"/>
                  </a:cubicBezTo>
                  <a:cubicBezTo>
                    <a:pt x="23957" y="6269"/>
                    <a:pt x="18835" y="6821"/>
                    <a:pt x="13768" y="6821"/>
                  </a:cubicBezTo>
                  <a:cubicBezTo>
                    <a:pt x="9094" y="6821"/>
                    <a:pt x="4467" y="6351"/>
                    <a:pt x="1" y="5743"/>
                  </a:cubicBezTo>
                  <a:lnTo>
                    <a:pt x="1" y="5743"/>
                  </a:lnTo>
                  <a:cubicBezTo>
                    <a:pt x="1" y="5743"/>
                    <a:pt x="11909" y="11848"/>
                    <a:pt x="22083" y="29493"/>
                  </a:cubicBezTo>
                  <a:cubicBezTo>
                    <a:pt x="23918" y="32662"/>
                    <a:pt x="25519" y="35965"/>
                    <a:pt x="26920" y="39334"/>
                  </a:cubicBezTo>
                  <a:cubicBezTo>
                    <a:pt x="32024" y="51909"/>
                    <a:pt x="31623" y="60549"/>
                    <a:pt x="31623" y="60549"/>
                  </a:cubicBezTo>
                  <a:cubicBezTo>
                    <a:pt x="35159" y="51843"/>
                    <a:pt x="39596" y="42803"/>
                    <a:pt x="46968" y="35898"/>
                  </a:cubicBezTo>
                  <a:cubicBezTo>
                    <a:pt x="49836" y="33229"/>
                    <a:pt x="52872" y="30694"/>
                    <a:pt x="56041" y="28326"/>
                  </a:cubicBezTo>
                  <a:cubicBezTo>
                    <a:pt x="57976" y="27192"/>
                    <a:pt x="59110" y="24723"/>
                    <a:pt x="59110" y="21354"/>
                  </a:cubicBezTo>
                  <a:cubicBezTo>
                    <a:pt x="59076" y="18986"/>
                    <a:pt x="58643" y="16617"/>
                    <a:pt x="57775" y="14416"/>
                  </a:cubicBezTo>
                  <a:cubicBezTo>
                    <a:pt x="57242" y="12881"/>
                    <a:pt x="56575" y="11447"/>
                    <a:pt x="55774" y="10046"/>
                  </a:cubicBezTo>
                  <a:cubicBezTo>
                    <a:pt x="53706" y="6443"/>
                    <a:pt x="50837" y="3341"/>
                    <a:pt x="47702" y="1507"/>
                  </a:cubicBezTo>
                  <a:cubicBezTo>
                    <a:pt x="45953" y="493"/>
                    <a:pt x="44287" y="1"/>
                    <a:pt x="4281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9"/>
            <p:cNvSpPr/>
            <p:nvPr/>
          </p:nvSpPr>
          <p:spPr>
            <a:xfrm>
              <a:off x="4264875" y="862600"/>
              <a:ext cx="1477750" cy="1513725"/>
            </a:xfrm>
            <a:custGeom>
              <a:rect b="b" l="l" r="r" t="t"/>
              <a:pathLst>
                <a:path extrusionOk="0" h="60549" w="59110">
                  <a:moveTo>
                    <a:pt x="42810" y="1"/>
                  </a:moveTo>
                  <a:cubicBezTo>
                    <a:pt x="41808" y="1"/>
                    <a:pt x="40892" y="228"/>
                    <a:pt x="40096" y="673"/>
                  </a:cubicBezTo>
                  <a:cubicBezTo>
                    <a:pt x="36460" y="2207"/>
                    <a:pt x="32758" y="3575"/>
                    <a:pt x="28988" y="4742"/>
                  </a:cubicBezTo>
                  <a:cubicBezTo>
                    <a:pt x="23957" y="6269"/>
                    <a:pt x="18835" y="6821"/>
                    <a:pt x="13768" y="6821"/>
                  </a:cubicBezTo>
                  <a:cubicBezTo>
                    <a:pt x="9094" y="6821"/>
                    <a:pt x="4467" y="6351"/>
                    <a:pt x="1" y="5743"/>
                  </a:cubicBezTo>
                  <a:lnTo>
                    <a:pt x="1" y="5743"/>
                  </a:lnTo>
                  <a:cubicBezTo>
                    <a:pt x="1" y="5743"/>
                    <a:pt x="11909" y="11848"/>
                    <a:pt x="22083" y="29493"/>
                  </a:cubicBezTo>
                  <a:cubicBezTo>
                    <a:pt x="23918" y="32662"/>
                    <a:pt x="25519" y="35965"/>
                    <a:pt x="26920" y="39334"/>
                  </a:cubicBezTo>
                  <a:cubicBezTo>
                    <a:pt x="32024" y="51909"/>
                    <a:pt x="31623" y="60549"/>
                    <a:pt x="31623" y="60549"/>
                  </a:cubicBezTo>
                  <a:cubicBezTo>
                    <a:pt x="35159" y="51843"/>
                    <a:pt x="39596" y="42803"/>
                    <a:pt x="46968" y="35898"/>
                  </a:cubicBezTo>
                  <a:cubicBezTo>
                    <a:pt x="49836" y="33229"/>
                    <a:pt x="52872" y="30694"/>
                    <a:pt x="56041" y="28326"/>
                  </a:cubicBezTo>
                  <a:cubicBezTo>
                    <a:pt x="57976" y="27192"/>
                    <a:pt x="59110" y="24723"/>
                    <a:pt x="59110" y="21354"/>
                  </a:cubicBezTo>
                  <a:cubicBezTo>
                    <a:pt x="59076" y="18986"/>
                    <a:pt x="58643" y="16617"/>
                    <a:pt x="57775" y="14416"/>
                  </a:cubicBezTo>
                  <a:cubicBezTo>
                    <a:pt x="57242" y="12881"/>
                    <a:pt x="56575" y="11447"/>
                    <a:pt x="55774" y="10046"/>
                  </a:cubicBezTo>
                  <a:cubicBezTo>
                    <a:pt x="53706" y="6443"/>
                    <a:pt x="50837" y="3341"/>
                    <a:pt x="47702" y="1507"/>
                  </a:cubicBezTo>
                  <a:cubicBezTo>
                    <a:pt x="45953" y="493"/>
                    <a:pt x="44287" y="1"/>
                    <a:pt x="42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9"/>
            <p:cNvSpPr/>
            <p:nvPr/>
          </p:nvSpPr>
          <p:spPr>
            <a:xfrm>
              <a:off x="4938700" y="1222975"/>
              <a:ext cx="804775" cy="1153350"/>
            </a:xfrm>
            <a:custGeom>
              <a:rect b="b" l="l" r="r" t="t"/>
              <a:pathLst>
                <a:path extrusionOk="0" h="46134" w="32191">
                  <a:moveTo>
                    <a:pt x="30856" y="1"/>
                  </a:moveTo>
                  <a:cubicBezTo>
                    <a:pt x="21816" y="4504"/>
                    <a:pt x="7172" y="12843"/>
                    <a:pt x="0" y="24919"/>
                  </a:cubicBezTo>
                  <a:cubicBezTo>
                    <a:pt x="5104" y="37494"/>
                    <a:pt x="4670" y="46134"/>
                    <a:pt x="4670" y="46134"/>
                  </a:cubicBezTo>
                  <a:cubicBezTo>
                    <a:pt x="8240" y="37428"/>
                    <a:pt x="12643" y="28421"/>
                    <a:pt x="20015" y="21516"/>
                  </a:cubicBezTo>
                  <a:cubicBezTo>
                    <a:pt x="22917" y="18814"/>
                    <a:pt x="25952" y="16279"/>
                    <a:pt x="29088" y="13911"/>
                  </a:cubicBezTo>
                  <a:cubicBezTo>
                    <a:pt x="31056" y="12777"/>
                    <a:pt x="32190" y="10308"/>
                    <a:pt x="32190" y="6939"/>
                  </a:cubicBezTo>
                  <a:cubicBezTo>
                    <a:pt x="32157" y="4571"/>
                    <a:pt x="31690" y="2202"/>
                    <a:pt x="3085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9"/>
            <p:cNvSpPr/>
            <p:nvPr/>
          </p:nvSpPr>
          <p:spPr>
            <a:xfrm>
              <a:off x="3702825" y="929250"/>
              <a:ext cx="1406025" cy="1816700"/>
            </a:xfrm>
            <a:custGeom>
              <a:rect b="b" l="l" r="r" t="t"/>
              <a:pathLst>
                <a:path extrusionOk="0" h="72668" w="56241">
                  <a:moveTo>
                    <a:pt x="15568" y="0"/>
                  </a:moveTo>
                  <a:cubicBezTo>
                    <a:pt x="6344" y="0"/>
                    <a:pt x="0" y="7359"/>
                    <a:pt x="0" y="20089"/>
                  </a:cubicBezTo>
                  <a:cubicBezTo>
                    <a:pt x="0" y="27961"/>
                    <a:pt x="2402" y="36568"/>
                    <a:pt x="6438" y="44507"/>
                  </a:cubicBezTo>
                  <a:cubicBezTo>
                    <a:pt x="11608" y="54681"/>
                    <a:pt x="19414" y="63787"/>
                    <a:pt x="28120" y="68824"/>
                  </a:cubicBezTo>
                  <a:cubicBezTo>
                    <a:pt x="32637" y="71431"/>
                    <a:pt x="36903" y="72667"/>
                    <a:pt x="40683" y="72667"/>
                  </a:cubicBezTo>
                  <a:cubicBezTo>
                    <a:pt x="49911" y="72667"/>
                    <a:pt x="56240" y="65301"/>
                    <a:pt x="56240" y="52546"/>
                  </a:cubicBezTo>
                  <a:cubicBezTo>
                    <a:pt x="56207" y="48243"/>
                    <a:pt x="55573" y="43973"/>
                    <a:pt x="54406" y="39837"/>
                  </a:cubicBezTo>
                  <a:cubicBezTo>
                    <a:pt x="51437" y="29229"/>
                    <a:pt x="45166" y="18588"/>
                    <a:pt x="37360" y="10949"/>
                  </a:cubicBezTo>
                  <a:cubicBezTo>
                    <a:pt x="36226" y="9882"/>
                    <a:pt x="35092" y="8848"/>
                    <a:pt x="33958" y="7914"/>
                  </a:cubicBezTo>
                  <a:cubicBezTo>
                    <a:pt x="33457" y="7480"/>
                    <a:pt x="32990" y="7113"/>
                    <a:pt x="32490" y="6746"/>
                  </a:cubicBezTo>
                  <a:cubicBezTo>
                    <a:pt x="31789" y="6213"/>
                    <a:pt x="31089" y="5712"/>
                    <a:pt x="30388" y="5245"/>
                  </a:cubicBezTo>
                  <a:cubicBezTo>
                    <a:pt x="29655" y="4745"/>
                    <a:pt x="28887" y="4278"/>
                    <a:pt x="28120" y="3844"/>
                  </a:cubicBezTo>
                  <a:cubicBezTo>
                    <a:pt x="23612" y="1236"/>
                    <a:pt x="19348" y="0"/>
                    <a:pt x="155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9"/>
            <p:cNvSpPr/>
            <p:nvPr/>
          </p:nvSpPr>
          <p:spPr>
            <a:xfrm>
              <a:off x="3863775" y="1925150"/>
              <a:ext cx="1245900" cy="820800"/>
            </a:xfrm>
            <a:custGeom>
              <a:rect b="b" l="l" r="r" t="t"/>
              <a:pathLst>
                <a:path extrusionOk="0" h="32832" w="49836">
                  <a:moveTo>
                    <a:pt x="47968" y="1"/>
                  </a:moveTo>
                  <a:cubicBezTo>
                    <a:pt x="47180" y="1778"/>
                    <a:pt x="44789" y="4116"/>
                    <a:pt x="42956" y="4116"/>
                  </a:cubicBezTo>
                  <a:cubicBezTo>
                    <a:pt x="42381" y="4116"/>
                    <a:pt x="41861" y="3886"/>
                    <a:pt x="41463" y="3336"/>
                  </a:cubicBezTo>
                  <a:lnTo>
                    <a:pt x="41463" y="3336"/>
                  </a:lnTo>
                  <a:cubicBezTo>
                    <a:pt x="42497" y="7006"/>
                    <a:pt x="43031" y="10775"/>
                    <a:pt x="43097" y="14611"/>
                  </a:cubicBezTo>
                  <a:cubicBezTo>
                    <a:pt x="43097" y="19748"/>
                    <a:pt x="41930" y="23918"/>
                    <a:pt x="39762" y="26653"/>
                  </a:cubicBezTo>
                  <a:cubicBezTo>
                    <a:pt x="37919" y="28924"/>
                    <a:pt x="35427" y="30123"/>
                    <a:pt x="32318" y="30123"/>
                  </a:cubicBezTo>
                  <a:cubicBezTo>
                    <a:pt x="32275" y="30123"/>
                    <a:pt x="32233" y="30123"/>
                    <a:pt x="32190" y="30122"/>
                  </a:cubicBezTo>
                  <a:cubicBezTo>
                    <a:pt x="29087" y="30122"/>
                    <a:pt x="25518" y="29021"/>
                    <a:pt x="21816" y="26887"/>
                  </a:cubicBezTo>
                  <a:cubicBezTo>
                    <a:pt x="14410" y="22583"/>
                    <a:pt x="7572" y="14911"/>
                    <a:pt x="2735" y="6172"/>
                  </a:cubicBezTo>
                  <a:cubicBezTo>
                    <a:pt x="2735" y="6186"/>
                    <a:pt x="2570" y="6331"/>
                    <a:pt x="2250" y="6331"/>
                  </a:cubicBezTo>
                  <a:cubicBezTo>
                    <a:pt x="1798" y="6331"/>
                    <a:pt x="1036" y="6039"/>
                    <a:pt x="0" y="4671"/>
                  </a:cubicBezTo>
                  <a:lnTo>
                    <a:pt x="0" y="4671"/>
                  </a:lnTo>
                  <a:cubicBezTo>
                    <a:pt x="5170" y="14878"/>
                    <a:pt x="12976" y="23951"/>
                    <a:pt x="21682" y="28988"/>
                  </a:cubicBezTo>
                  <a:cubicBezTo>
                    <a:pt x="26200" y="31596"/>
                    <a:pt x="30471" y="32832"/>
                    <a:pt x="34255" y="32832"/>
                  </a:cubicBezTo>
                  <a:cubicBezTo>
                    <a:pt x="43491" y="32832"/>
                    <a:pt x="49836" y="25473"/>
                    <a:pt x="49836" y="12743"/>
                  </a:cubicBezTo>
                  <a:cubicBezTo>
                    <a:pt x="49769" y="8407"/>
                    <a:pt x="49168" y="4137"/>
                    <a:pt x="47968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9"/>
            <p:cNvSpPr/>
            <p:nvPr/>
          </p:nvSpPr>
          <p:spPr>
            <a:xfrm>
              <a:off x="4216525" y="1617425"/>
              <a:ext cx="332750" cy="441175"/>
            </a:xfrm>
            <a:custGeom>
              <a:rect b="b" l="l" r="r" t="t"/>
              <a:pathLst>
                <a:path extrusionOk="0" h="17647" w="13310">
                  <a:moveTo>
                    <a:pt x="3336" y="1"/>
                  </a:moveTo>
                  <a:cubicBezTo>
                    <a:pt x="1268" y="1"/>
                    <a:pt x="0" y="1669"/>
                    <a:pt x="0" y="4504"/>
                  </a:cubicBezTo>
                  <a:lnTo>
                    <a:pt x="0" y="4604"/>
                  </a:lnTo>
                  <a:cubicBezTo>
                    <a:pt x="0" y="9041"/>
                    <a:pt x="3136" y="14478"/>
                    <a:pt x="7005" y="16679"/>
                  </a:cubicBezTo>
                  <a:lnTo>
                    <a:pt x="7072" y="16746"/>
                  </a:lnTo>
                  <a:cubicBezTo>
                    <a:pt x="7939" y="17280"/>
                    <a:pt x="8940" y="17580"/>
                    <a:pt x="9974" y="17647"/>
                  </a:cubicBezTo>
                  <a:cubicBezTo>
                    <a:pt x="12075" y="17647"/>
                    <a:pt x="13310" y="15979"/>
                    <a:pt x="13310" y="13110"/>
                  </a:cubicBezTo>
                  <a:lnTo>
                    <a:pt x="13310" y="13044"/>
                  </a:lnTo>
                  <a:cubicBezTo>
                    <a:pt x="13310" y="8574"/>
                    <a:pt x="10174" y="3136"/>
                    <a:pt x="6338" y="935"/>
                  </a:cubicBezTo>
                  <a:lnTo>
                    <a:pt x="6271" y="901"/>
                  </a:lnTo>
                  <a:cubicBezTo>
                    <a:pt x="5371" y="334"/>
                    <a:pt x="4370" y="34"/>
                    <a:pt x="33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9"/>
            <p:cNvSpPr/>
            <p:nvPr/>
          </p:nvSpPr>
          <p:spPr>
            <a:xfrm>
              <a:off x="2577000" y="3513800"/>
              <a:ext cx="370300" cy="734300"/>
            </a:xfrm>
            <a:custGeom>
              <a:rect b="b" l="l" r="r" t="t"/>
              <a:pathLst>
                <a:path extrusionOk="0" h="29372" w="14812">
                  <a:moveTo>
                    <a:pt x="8540" y="0"/>
                  </a:moveTo>
                  <a:lnTo>
                    <a:pt x="1" y="6305"/>
                  </a:lnTo>
                  <a:cubicBezTo>
                    <a:pt x="1235" y="16479"/>
                    <a:pt x="1736" y="19214"/>
                    <a:pt x="1769" y="20882"/>
                  </a:cubicBezTo>
                  <a:cubicBezTo>
                    <a:pt x="1736" y="21015"/>
                    <a:pt x="1736" y="21182"/>
                    <a:pt x="1736" y="21315"/>
                  </a:cubicBezTo>
                  <a:cubicBezTo>
                    <a:pt x="1736" y="23317"/>
                    <a:pt x="4004" y="24418"/>
                    <a:pt x="5772" y="25752"/>
                  </a:cubicBezTo>
                  <a:cubicBezTo>
                    <a:pt x="7273" y="26919"/>
                    <a:pt x="8874" y="27987"/>
                    <a:pt x="10575" y="28887"/>
                  </a:cubicBezTo>
                  <a:cubicBezTo>
                    <a:pt x="11195" y="29197"/>
                    <a:pt x="12140" y="29371"/>
                    <a:pt x="12985" y="29371"/>
                  </a:cubicBezTo>
                  <a:cubicBezTo>
                    <a:pt x="13868" y="29371"/>
                    <a:pt x="14641" y="29181"/>
                    <a:pt x="14812" y="28754"/>
                  </a:cubicBezTo>
                  <a:cubicBezTo>
                    <a:pt x="12643" y="27120"/>
                    <a:pt x="10142" y="25318"/>
                    <a:pt x="8440" y="23417"/>
                  </a:cubicBezTo>
                  <a:cubicBezTo>
                    <a:pt x="7606" y="22550"/>
                    <a:pt x="7039" y="21616"/>
                    <a:pt x="7206" y="19514"/>
                  </a:cubicBezTo>
                  <a:cubicBezTo>
                    <a:pt x="7340" y="17746"/>
                    <a:pt x="8540" y="1"/>
                    <a:pt x="854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9"/>
            <p:cNvSpPr/>
            <p:nvPr/>
          </p:nvSpPr>
          <p:spPr>
            <a:xfrm>
              <a:off x="2592850" y="4173425"/>
              <a:ext cx="452850" cy="190200"/>
            </a:xfrm>
            <a:custGeom>
              <a:rect b="b" l="l" r="r" t="t"/>
              <a:pathLst>
                <a:path extrusionOk="0" h="7608" w="18114">
                  <a:moveTo>
                    <a:pt x="34" y="1"/>
                  </a:moveTo>
                  <a:cubicBezTo>
                    <a:pt x="34" y="1"/>
                    <a:pt x="1" y="1535"/>
                    <a:pt x="368" y="1902"/>
                  </a:cubicBezTo>
                  <a:cubicBezTo>
                    <a:pt x="735" y="2236"/>
                    <a:pt x="1935" y="2769"/>
                    <a:pt x="3070" y="3003"/>
                  </a:cubicBezTo>
                  <a:cubicBezTo>
                    <a:pt x="4304" y="3270"/>
                    <a:pt x="5805" y="4537"/>
                    <a:pt x="6872" y="5438"/>
                  </a:cubicBezTo>
                  <a:cubicBezTo>
                    <a:pt x="7973" y="6339"/>
                    <a:pt x="9407" y="7172"/>
                    <a:pt x="12109" y="7539"/>
                  </a:cubicBezTo>
                  <a:cubicBezTo>
                    <a:pt x="12490" y="7586"/>
                    <a:pt x="12858" y="7608"/>
                    <a:pt x="13210" y="7608"/>
                  </a:cubicBezTo>
                  <a:cubicBezTo>
                    <a:pt x="15358" y="7608"/>
                    <a:pt x="16940" y="6821"/>
                    <a:pt x="17513" y="6305"/>
                  </a:cubicBezTo>
                  <a:cubicBezTo>
                    <a:pt x="18114" y="5771"/>
                    <a:pt x="17947" y="4571"/>
                    <a:pt x="17847" y="4571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9"/>
            <p:cNvSpPr/>
            <p:nvPr/>
          </p:nvSpPr>
          <p:spPr>
            <a:xfrm>
              <a:off x="2592850" y="4024150"/>
              <a:ext cx="458700" cy="320275"/>
            </a:xfrm>
            <a:custGeom>
              <a:rect b="b" l="l" r="r" t="t"/>
              <a:pathLst>
                <a:path extrusionOk="0" h="12811" w="18348">
                  <a:moveTo>
                    <a:pt x="1135" y="1"/>
                  </a:moveTo>
                  <a:cubicBezTo>
                    <a:pt x="901" y="1"/>
                    <a:pt x="735" y="134"/>
                    <a:pt x="701" y="368"/>
                  </a:cubicBezTo>
                  <a:cubicBezTo>
                    <a:pt x="635" y="768"/>
                    <a:pt x="534" y="2036"/>
                    <a:pt x="368" y="2736"/>
                  </a:cubicBezTo>
                  <a:cubicBezTo>
                    <a:pt x="67" y="3970"/>
                    <a:pt x="1" y="5238"/>
                    <a:pt x="101" y="6505"/>
                  </a:cubicBezTo>
                  <a:cubicBezTo>
                    <a:pt x="234" y="7306"/>
                    <a:pt x="2102" y="7840"/>
                    <a:pt x="3270" y="8307"/>
                  </a:cubicBezTo>
                  <a:cubicBezTo>
                    <a:pt x="4637" y="8907"/>
                    <a:pt x="5938" y="9708"/>
                    <a:pt x="7072" y="10708"/>
                  </a:cubicBezTo>
                  <a:cubicBezTo>
                    <a:pt x="8321" y="11727"/>
                    <a:pt x="10930" y="12811"/>
                    <a:pt x="12665" y="12811"/>
                  </a:cubicBezTo>
                  <a:cubicBezTo>
                    <a:pt x="12692" y="12811"/>
                    <a:pt x="12717" y="12810"/>
                    <a:pt x="12743" y="12810"/>
                  </a:cubicBezTo>
                  <a:cubicBezTo>
                    <a:pt x="14845" y="12810"/>
                    <a:pt x="17146" y="12143"/>
                    <a:pt x="17680" y="11175"/>
                  </a:cubicBezTo>
                  <a:cubicBezTo>
                    <a:pt x="18347" y="9975"/>
                    <a:pt x="17847" y="9307"/>
                    <a:pt x="14778" y="7873"/>
                  </a:cubicBezTo>
                  <a:cubicBezTo>
                    <a:pt x="14211" y="7606"/>
                    <a:pt x="12143" y="6405"/>
                    <a:pt x="11442" y="5938"/>
                  </a:cubicBezTo>
                  <a:cubicBezTo>
                    <a:pt x="9541" y="4771"/>
                    <a:pt x="7673" y="3103"/>
                    <a:pt x="6806" y="1001"/>
                  </a:cubicBezTo>
                  <a:cubicBezTo>
                    <a:pt x="6739" y="768"/>
                    <a:pt x="6605" y="534"/>
                    <a:pt x="6372" y="368"/>
                  </a:cubicBezTo>
                  <a:cubicBezTo>
                    <a:pt x="6248" y="326"/>
                    <a:pt x="6125" y="298"/>
                    <a:pt x="6001" y="298"/>
                  </a:cubicBezTo>
                  <a:cubicBezTo>
                    <a:pt x="5924" y="298"/>
                    <a:pt x="5848" y="309"/>
                    <a:pt x="5772" y="334"/>
                  </a:cubicBezTo>
                  <a:cubicBezTo>
                    <a:pt x="5271" y="401"/>
                    <a:pt x="4771" y="534"/>
                    <a:pt x="4304" y="768"/>
                  </a:cubicBezTo>
                  <a:cubicBezTo>
                    <a:pt x="3870" y="968"/>
                    <a:pt x="3303" y="1168"/>
                    <a:pt x="3303" y="1702"/>
                  </a:cubicBezTo>
                  <a:cubicBezTo>
                    <a:pt x="3303" y="1902"/>
                    <a:pt x="3370" y="2069"/>
                    <a:pt x="3437" y="2269"/>
                  </a:cubicBezTo>
                  <a:cubicBezTo>
                    <a:pt x="3470" y="2369"/>
                    <a:pt x="3503" y="2503"/>
                    <a:pt x="3403" y="2569"/>
                  </a:cubicBezTo>
                  <a:cubicBezTo>
                    <a:pt x="3374" y="2589"/>
                    <a:pt x="3345" y="2597"/>
                    <a:pt x="3315" y="2597"/>
                  </a:cubicBezTo>
                  <a:cubicBezTo>
                    <a:pt x="3244" y="2597"/>
                    <a:pt x="3174" y="2550"/>
                    <a:pt x="3103" y="2503"/>
                  </a:cubicBezTo>
                  <a:cubicBezTo>
                    <a:pt x="2803" y="2169"/>
                    <a:pt x="2536" y="1835"/>
                    <a:pt x="2269" y="1502"/>
                  </a:cubicBezTo>
                  <a:cubicBezTo>
                    <a:pt x="2136" y="1302"/>
                    <a:pt x="1969" y="1135"/>
                    <a:pt x="1802" y="1001"/>
                  </a:cubicBezTo>
                  <a:cubicBezTo>
                    <a:pt x="1602" y="901"/>
                    <a:pt x="1435" y="768"/>
                    <a:pt x="1268" y="668"/>
                  </a:cubicBezTo>
                  <a:cubicBezTo>
                    <a:pt x="1102" y="468"/>
                    <a:pt x="1135" y="234"/>
                    <a:pt x="113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9"/>
            <p:cNvSpPr/>
            <p:nvPr/>
          </p:nvSpPr>
          <p:spPr>
            <a:xfrm>
              <a:off x="2727950" y="4213450"/>
              <a:ext cx="324425" cy="133450"/>
            </a:xfrm>
            <a:custGeom>
              <a:rect b="b" l="l" r="r" t="t"/>
              <a:pathLst>
                <a:path extrusionOk="0" h="5338" w="12977">
                  <a:moveTo>
                    <a:pt x="8774" y="1"/>
                  </a:moveTo>
                  <a:cubicBezTo>
                    <a:pt x="7873" y="101"/>
                    <a:pt x="5538" y="1168"/>
                    <a:pt x="5571" y="1435"/>
                  </a:cubicBezTo>
                  <a:cubicBezTo>
                    <a:pt x="5605" y="1669"/>
                    <a:pt x="6038" y="2436"/>
                    <a:pt x="5104" y="3103"/>
                  </a:cubicBezTo>
                  <a:cubicBezTo>
                    <a:pt x="4837" y="3279"/>
                    <a:pt x="4497" y="3352"/>
                    <a:pt x="4120" y="3352"/>
                  </a:cubicBezTo>
                  <a:cubicBezTo>
                    <a:pt x="2432" y="3352"/>
                    <a:pt x="2" y="1903"/>
                    <a:pt x="1" y="1902"/>
                  </a:cubicBezTo>
                  <a:lnTo>
                    <a:pt x="1" y="1902"/>
                  </a:lnTo>
                  <a:cubicBezTo>
                    <a:pt x="601" y="2269"/>
                    <a:pt x="1135" y="2703"/>
                    <a:pt x="1668" y="3136"/>
                  </a:cubicBezTo>
                  <a:cubicBezTo>
                    <a:pt x="2936" y="4170"/>
                    <a:pt x="5638" y="5305"/>
                    <a:pt x="7406" y="5338"/>
                  </a:cubicBezTo>
                  <a:cubicBezTo>
                    <a:pt x="10074" y="5338"/>
                    <a:pt x="11776" y="4571"/>
                    <a:pt x="12309" y="3603"/>
                  </a:cubicBezTo>
                  <a:cubicBezTo>
                    <a:pt x="12977" y="2436"/>
                    <a:pt x="12443" y="1735"/>
                    <a:pt x="9374" y="301"/>
                  </a:cubicBezTo>
                  <a:cubicBezTo>
                    <a:pt x="9241" y="234"/>
                    <a:pt x="9040" y="134"/>
                    <a:pt x="87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9"/>
            <p:cNvSpPr/>
            <p:nvPr/>
          </p:nvSpPr>
          <p:spPr>
            <a:xfrm>
              <a:off x="2607875" y="4024150"/>
              <a:ext cx="300225" cy="236900"/>
            </a:xfrm>
            <a:custGeom>
              <a:rect b="b" l="l" r="r" t="t"/>
              <a:pathLst>
                <a:path extrusionOk="0" h="9476" w="12009">
                  <a:moveTo>
                    <a:pt x="534" y="1"/>
                  </a:moveTo>
                  <a:cubicBezTo>
                    <a:pt x="334" y="1"/>
                    <a:pt x="134" y="134"/>
                    <a:pt x="100" y="368"/>
                  </a:cubicBezTo>
                  <a:cubicBezTo>
                    <a:pt x="67" y="568"/>
                    <a:pt x="34" y="935"/>
                    <a:pt x="0" y="1368"/>
                  </a:cubicBezTo>
                  <a:cubicBezTo>
                    <a:pt x="267" y="1635"/>
                    <a:pt x="567" y="1902"/>
                    <a:pt x="834" y="2102"/>
                  </a:cubicBezTo>
                  <a:cubicBezTo>
                    <a:pt x="1601" y="2703"/>
                    <a:pt x="2902" y="4471"/>
                    <a:pt x="4937" y="6105"/>
                  </a:cubicBezTo>
                  <a:cubicBezTo>
                    <a:pt x="6871" y="7613"/>
                    <a:pt x="10030" y="9476"/>
                    <a:pt x="10645" y="9476"/>
                  </a:cubicBezTo>
                  <a:cubicBezTo>
                    <a:pt x="10655" y="9476"/>
                    <a:pt x="10665" y="9475"/>
                    <a:pt x="10674" y="9474"/>
                  </a:cubicBezTo>
                  <a:cubicBezTo>
                    <a:pt x="11208" y="9374"/>
                    <a:pt x="12009" y="9041"/>
                    <a:pt x="10107" y="8273"/>
                  </a:cubicBezTo>
                  <a:cubicBezTo>
                    <a:pt x="8173" y="7506"/>
                    <a:pt x="4170" y="4604"/>
                    <a:pt x="2535" y="2503"/>
                  </a:cubicBezTo>
                  <a:cubicBezTo>
                    <a:pt x="2235" y="2169"/>
                    <a:pt x="1935" y="1869"/>
                    <a:pt x="1701" y="1502"/>
                  </a:cubicBezTo>
                  <a:cubicBezTo>
                    <a:pt x="1568" y="1302"/>
                    <a:pt x="1401" y="1135"/>
                    <a:pt x="1201" y="1001"/>
                  </a:cubicBezTo>
                  <a:cubicBezTo>
                    <a:pt x="1034" y="901"/>
                    <a:pt x="867" y="801"/>
                    <a:pt x="667" y="668"/>
                  </a:cubicBezTo>
                  <a:cubicBezTo>
                    <a:pt x="501" y="468"/>
                    <a:pt x="534" y="234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9"/>
            <p:cNvSpPr/>
            <p:nvPr/>
          </p:nvSpPr>
          <p:spPr>
            <a:xfrm>
              <a:off x="2865550" y="4210800"/>
              <a:ext cx="94250" cy="42700"/>
            </a:xfrm>
            <a:custGeom>
              <a:rect b="b" l="l" r="r" t="t"/>
              <a:pathLst>
                <a:path extrusionOk="0" h="1708" w="3770">
                  <a:moveTo>
                    <a:pt x="3339" y="1"/>
                  </a:moveTo>
                  <a:cubicBezTo>
                    <a:pt x="2120" y="1"/>
                    <a:pt x="946" y="498"/>
                    <a:pt x="67" y="1408"/>
                  </a:cubicBezTo>
                  <a:cubicBezTo>
                    <a:pt x="1" y="1474"/>
                    <a:pt x="34" y="1608"/>
                    <a:pt x="101" y="1675"/>
                  </a:cubicBezTo>
                  <a:cubicBezTo>
                    <a:pt x="134" y="1675"/>
                    <a:pt x="167" y="1708"/>
                    <a:pt x="234" y="1708"/>
                  </a:cubicBezTo>
                  <a:cubicBezTo>
                    <a:pt x="267" y="1708"/>
                    <a:pt x="334" y="1675"/>
                    <a:pt x="367" y="1641"/>
                  </a:cubicBezTo>
                  <a:cubicBezTo>
                    <a:pt x="1149" y="860"/>
                    <a:pt x="2194" y="401"/>
                    <a:pt x="3310" y="401"/>
                  </a:cubicBezTo>
                  <a:cubicBezTo>
                    <a:pt x="3385" y="401"/>
                    <a:pt x="3461" y="403"/>
                    <a:pt x="3536" y="407"/>
                  </a:cubicBezTo>
                  <a:cubicBezTo>
                    <a:pt x="3636" y="407"/>
                    <a:pt x="3737" y="340"/>
                    <a:pt x="3737" y="240"/>
                  </a:cubicBezTo>
                  <a:cubicBezTo>
                    <a:pt x="3770" y="107"/>
                    <a:pt x="3670" y="40"/>
                    <a:pt x="3570" y="7"/>
                  </a:cubicBezTo>
                  <a:cubicBezTo>
                    <a:pt x="3493" y="3"/>
                    <a:pt x="3416" y="1"/>
                    <a:pt x="333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9"/>
            <p:cNvSpPr/>
            <p:nvPr/>
          </p:nvSpPr>
          <p:spPr>
            <a:xfrm>
              <a:off x="2823850" y="4185650"/>
              <a:ext cx="95925" cy="42000"/>
            </a:xfrm>
            <a:custGeom>
              <a:rect b="b" l="l" r="r" t="t"/>
              <a:pathLst>
                <a:path extrusionOk="0" h="1680" w="3837">
                  <a:moveTo>
                    <a:pt x="3258" y="0"/>
                  </a:moveTo>
                  <a:cubicBezTo>
                    <a:pt x="2068" y="0"/>
                    <a:pt x="927" y="521"/>
                    <a:pt x="67" y="1380"/>
                  </a:cubicBezTo>
                  <a:cubicBezTo>
                    <a:pt x="1" y="1446"/>
                    <a:pt x="34" y="1580"/>
                    <a:pt x="101" y="1647"/>
                  </a:cubicBezTo>
                  <a:cubicBezTo>
                    <a:pt x="134" y="1680"/>
                    <a:pt x="167" y="1680"/>
                    <a:pt x="234" y="1680"/>
                  </a:cubicBezTo>
                  <a:cubicBezTo>
                    <a:pt x="268" y="1680"/>
                    <a:pt x="334" y="1680"/>
                    <a:pt x="368" y="1613"/>
                  </a:cubicBezTo>
                  <a:cubicBezTo>
                    <a:pt x="1149" y="832"/>
                    <a:pt x="2194" y="373"/>
                    <a:pt x="3310" y="373"/>
                  </a:cubicBezTo>
                  <a:cubicBezTo>
                    <a:pt x="3385" y="373"/>
                    <a:pt x="3461" y="375"/>
                    <a:pt x="3537" y="379"/>
                  </a:cubicBezTo>
                  <a:cubicBezTo>
                    <a:pt x="3770" y="379"/>
                    <a:pt x="3837" y="12"/>
                    <a:pt x="3570" y="12"/>
                  </a:cubicBezTo>
                  <a:cubicBezTo>
                    <a:pt x="3466" y="4"/>
                    <a:pt x="3362" y="0"/>
                    <a:pt x="325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9"/>
            <p:cNvSpPr/>
            <p:nvPr/>
          </p:nvSpPr>
          <p:spPr>
            <a:xfrm>
              <a:off x="2782150" y="4160775"/>
              <a:ext cx="95925" cy="42700"/>
            </a:xfrm>
            <a:custGeom>
              <a:rect b="b" l="l" r="r" t="t"/>
              <a:pathLst>
                <a:path extrusionOk="0" h="1708" w="3837">
                  <a:moveTo>
                    <a:pt x="3339" y="0"/>
                  </a:moveTo>
                  <a:cubicBezTo>
                    <a:pt x="2117" y="0"/>
                    <a:pt x="915" y="497"/>
                    <a:pt x="68" y="1407"/>
                  </a:cubicBezTo>
                  <a:cubicBezTo>
                    <a:pt x="1" y="1474"/>
                    <a:pt x="34" y="1607"/>
                    <a:pt x="101" y="1674"/>
                  </a:cubicBezTo>
                  <a:cubicBezTo>
                    <a:pt x="134" y="1708"/>
                    <a:pt x="168" y="1708"/>
                    <a:pt x="234" y="1708"/>
                  </a:cubicBezTo>
                  <a:cubicBezTo>
                    <a:pt x="268" y="1708"/>
                    <a:pt x="334" y="1674"/>
                    <a:pt x="368" y="1641"/>
                  </a:cubicBezTo>
                  <a:cubicBezTo>
                    <a:pt x="1149" y="860"/>
                    <a:pt x="2194" y="400"/>
                    <a:pt x="3310" y="400"/>
                  </a:cubicBezTo>
                  <a:cubicBezTo>
                    <a:pt x="3385" y="400"/>
                    <a:pt x="3461" y="402"/>
                    <a:pt x="3537" y="407"/>
                  </a:cubicBezTo>
                  <a:cubicBezTo>
                    <a:pt x="3770" y="407"/>
                    <a:pt x="3837" y="40"/>
                    <a:pt x="3570" y="6"/>
                  </a:cubicBezTo>
                  <a:cubicBezTo>
                    <a:pt x="3493" y="2"/>
                    <a:pt x="3416" y="0"/>
                    <a:pt x="333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9"/>
            <p:cNvSpPr/>
            <p:nvPr/>
          </p:nvSpPr>
          <p:spPr>
            <a:xfrm>
              <a:off x="2743800" y="4133250"/>
              <a:ext cx="93425" cy="42700"/>
            </a:xfrm>
            <a:custGeom>
              <a:rect b="b" l="l" r="r" t="t"/>
              <a:pathLst>
                <a:path extrusionOk="0" h="1708" w="3737">
                  <a:moveTo>
                    <a:pt x="3338" y="1"/>
                  </a:moveTo>
                  <a:cubicBezTo>
                    <a:pt x="2116" y="1"/>
                    <a:pt x="914" y="496"/>
                    <a:pt x="67" y="1374"/>
                  </a:cubicBezTo>
                  <a:cubicBezTo>
                    <a:pt x="0" y="1474"/>
                    <a:pt x="0" y="1574"/>
                    <a:pt x="100" y="1641"/>
                  </a:cubicBezTo>
                  <a:cubicBezTo>
                    <a:pt x="134" y="1674"/>
                    <a:pt x="167" y="1708"/>
                    <a:pt x="201" y="1708"/>
                  </a:cubicBezTo>
                  <a:cubicBezTo>
                    <a:pt x="267" y="1708"/>
                    <a:pt x="334" y="1674"/>
                    <a:pt x="367" y="1641"/>
                  </a:cubicBezTo>
                  <a:cubicBezTo>
                    <a:pt x="1171" y="805"/>
                    <a:pt x="2255" y="372"/>
                    <a:pt x="3408" y="372"/>
                  </a:cubicBezTo>
                  <a:cubicBezTo>
                    <a:pt x="3450" y="372"/>
                    <a:pt x="3493" y="372"/>
                    <a:pt x="3536" y="373"/>
                  </a:cubicBezTo>
                  <a:cubicBezTo>
                    <a:pt x="3550" y="378"/>
                    <a:pt x="3563" y="380"/>
                    <a:pt x="3576" y="380"/>
                  </a:cubicBezTo>
                  <a:cubicBezTo>
                    <a:pt x="3661" y="380"/>
                    <a:pt x="3736" y="293"/>
                    <a:pt x="3736" y="207"/>
                  </a:cubicBezTo>
                  <a:cubicBezTo>
                    <a:pt x="3736" y="107"/>
                    <a:pt x="3670" y="7"/>
                    <a:pt x="3570" y="7"/>
                  </a:cubicBezTo>
                  <a:cubicBezTo>
                    <a:pt x="3493" y="3"/>
                    <a:pt x="3415" y="1"/>
                    <a:pt x="333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9"/>
            <p:cNvSpPr/>
            <p:nvPr/>
          </p:nvSpPr>
          <p:spPr>
            <a:xfrm>
              <a:off x="2705425" y="4104575"/>
              <a:ext cx="103200" cy="43025"/>
            </a:xfrm>
            <a:custGeom>
              <a:rect b="b" l="l" r="r" t="t"/>
              <a:pathLst>
                <a:path extrusionOk="0" h="1721" w="4128">
                  <a:moveTo>
                    <a:pt x="3506" y="1"/>
                  </a:moveTo>
                  <a:cubicBezTo>
                    <a:pt x="2199" y="1"/>
                    <a:pt x="763" y="574"/>
                    <a:pt x="68" y="1420"/>
                  </a:cubicBezTo>
                  <a:cubicBezTo>
                    <a:pt x="1" y="1520"/>
                    <a:pt x="34" y="1621"/>
                    <a:pt x="101" y="1687"/>
                  </a:cubicBezTo>
                  <a:cubicBezTo>
                    <a:pt x="134" y="1721"/>
                    <a:pt x="168" y="1721"/>
                    <a:pt x="234" y="1721"/>
                  </a:cubicBezTo>
                  <a:cubicBezTo>
                    <a:pt x="301" y="1721"/>
                    <a:pt x="335" y="1687"/>
                    <a:pt x="368" y="1654"/>
                  </a:cubicBezTo>
                  <a:cubicBezTo>
                    <a:pt x="969" y="902"/>
                    <a:pt x="2304" y="367"/>
                    <a:pt x="3489" y="367"/>
                  </a:cubicBezTo>
                  <a:cubicBezTo>
                    <a:pt x="3618" y="367"/>
                    <a:pt x="3746" y="373"/>
                    <a:pt x="3870" y="386"/>
                  </a:cubicBezTo>
                  <a:cubicBezTo>
                    <a:pt x="3881" y="388"/>
                    <a:pt x="3890" y="388"/>
                    <a:pt x="3900" y="388"/>
                  </a:cubicBezTo>
                  <a:cubicBezTo>
                    <a:pt x="4106" y="388"/>
                    <a:pt x="4127" y="51"/>
                    <a:pt x="3904" y="19"/>
                  </a:cubicBezTo>
                  <a:cubicBezTo>
                    <a:pt x="3773" y="7"/>
                    <a:pt x="3640" y="1"/>
                    <a:pt x="350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1901225" y="3567150"/>
              <a:ext cx="347250" cy="770075"/>
            </a:xfrm>
            <a:custGeom>
              <a:rect b="b" l="l" r="r" t="t"/>
              <a:pathLst>
                <a:path extrusionOk="0" h="30803" w="13890">
                  <a:moveTo>
                    <a:pt x="6250" y="1"/>
                  </a:moveTo>
                  <a:cubicBezTo>
                    <a:pt x="4783" y="5505"/>
                    <a:pt x="3749" y="13044"/>
                    <a:pt x="2381" y="18214"/>
                  </a:cubicBezTo>
                  <a:cubicBezTo>
                    <a:pt x="2114" y="19181"/>
                    <a:pt x="446" y="25719"/>
                    <a:pt x="213" y="27821"/>
                  </a:cubicBezTo>
                  <a:cubicBezTo>
                    <a:pt x="0" y="29820"/>
                    <a:pt x="1414" y="30802"/>
                    <a:pt x="2649" y="30802"/>
                  </a:cubicBezTo>
                  <a:cubicBezTo>
                    <a:pt x="3351" y="30802"/>
                    <a:pt x="3995" y="30484"/>
                    <a:pt x="4249" y="29856"/>
                  </a:cubicBezTo>
                  <a:cubicBezTo>
                    <a:pt x="4983" y="28121"/>
                    <a:pt x="7051" y="20582"/>
                    <a:pt x="7285" y="19815"/>
                  </a:cubicBezTo>
                  <a:cubicBezTo>
                    <a:pt x="8219" y="16546"/>
                    <a:pt x="13756" y="3504"/>
                    <a:pt x="13889" y="3237"/>
                  </a:cubicBezTo>
                  <a:lnTo>
                    <a:pt x="625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9"/>
            <p:cNvSpPr/>
            <p:nvPr/>
          </p:nvSpPr>
          <p:spPr>
            <a:xfrm>
              <a:off x="1838975" y="4274325"/>
              <a:ext cx="193500" cy="197200"/>
            </a:xfrm>
            <a:custGeom>
              <a:rect b="b" l="l" r="r" t="t"/>
              <a:pathLst>
                <a:path extrusionOk="0" h="7888" w="7740">
                  <a:moveTo>
                    <a:pt x="868" y="1"/>
                  </a:moveTo>
                  <a:cubicBezTo>
                    <a:pt x="268" y="1635"/>
                    <a:pt x="1" y="2703"/>
                    <a:pt x="68" y="4304"/>
                  </a:cubicBezTo>
                  <a:cubicBezTo>
                    <a:pt x="134" y="5905"/>
                    <a:pt x="1502" y="7039"/>
                    <a:pt x="2669" y="7573"/>
                  </a:cubicBezTo>
                  <a:cubicBezTo>
                    <a:pt x="3136" y="7780"/>
                    <a:pt x="3608" y="7887"/>
                    <a:pt x="4059" y="7887"/>
                  </a:cubicBezTo>
                  <a:cubicBezTo>
                    <a:pt x="4769" y="7887"/>
                    <a:pt x="5429" y="7623"/>
                    <a:pt x="5938" y="7073"/>
                  </a:cubicBezTo>
                  <a:cubicBezTo>
                    <a:pt x="6772" y="6139"/>
                    <a:pt x="7273" y="5004"/>
                    <a:pt x="7740" y="3203"/>
                  </a:cubicBezTo>
                  <a:lnTo>
                    <a:pt x="8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9"/>
            <p:cNvSpPr/>
            <p:nvPr/>
          </p:nvSpPr>
          <p:spPr>
            <a:xfrm>
              <a:off x="1844000" y="4006625"/>
              <a:ext cx="254350" cy="446500"/>
            </a:xfrm>
            <a:custGeom>
              <a:rect b="b" l="l" r="r" t="t"/>
              <a:pathLst>
                <a:path extrusionOk="0" h="17860" w="10174">
                  <a:moveTo>
                    <a:pt x="4826" y="1"/>
                  </a:moveTo>
                  <a:cubicBezTo>
                    <a:pt x="4328" y="1"/>
                    <a:pt x="3731" y="2353"/>
                    <a:pt x="3002" y="4705"/>
                  </a:cubicBezTo>
                  <a:cubicBezTo>
                    <a:pt x="2202" y="7240"/>
                    <a:pt x="1501" y="8140"/>
                    <a:pt x="834" y="10209"/>
                  </a:cubicBezTo>
                  <a:cubicBezTo>
                    <a:pt x="67" y="12577"/>
                    <a:pt x="0" y="13678"/>
                    <a:pt x="534" y="15312"/>
                  </a:cubicBezTo>
                  <a:cubicBezTo>
                    <a:pt x="940" y="16483"/>
                    <a:pt x="2476" y="17859"/>
                    <a:pt x="4001" y="17859"/>
                  </a:cubicBezTo>
                  <a:cubicBezTo>
                    <a:pt x="4605" y="17859"/>
                    <a:pt x="5208" y="17643"/>
                    <a:pt x="5737" y="17113"/>
                  </a:cubicBezTo>
                  <a:cubicBezTo>
                    <a:pt x="7272" y="15646"/>
                    <a:pt x="7672" y="13744"/>
                    <a:pt x="8006" y="11309"/>
                  </a:cubicBezTo>
                  <a:cubicBezTo>
                    <a:pt x="8339" y="9208"/>
                    <a:pt x="8806" y="7140"/>
                    <a:pt x="9340" y="5072"/>
                  </a:cubicBezTo>
                  <a:cubicBezTo>
                    <a:pt x="9774" y="3304"/>
                    <a:pt x="10174" y="1803"/>
                    <a:pt x="9807" y="1536"/>
                  </a:cubicBezTo>
                  <a:lnTo>
                    <a:pt x="9807" y="1536"/>
                  </a:lnTo>
                  <a:cubicBezTo>
                    <a:pt x="9707" y="1803"/>
                    <a:pt x="9640" y="2136"/>
                    <a:pt x="9540" y="2370"/>
                  </a:cubicBezTo>
                  <a:cubicBezTo>
                    <a:pt x="9442" y="2599"/>
                    <a:pt x="9247" y="3505"/>
                    <a:pt x="8987" y="3505"/>
                  </a:cubicBezTo>
                  <a:cubicBezTo>
                    <a:pt x="8982" y="3505"/>
                    <a:pt x="8978" y="3504"/>
                    <a:pt x="8973" y="3504"/>
                  </a:cubicBezTo>
                  <a:cubicBezTo>
                    <a:pt x="8973" y="3270"/>
                    <a:pt x="9006" y="3037"/>
                    <a:pt x="9073" y="2803"/>
                  </a:cubicBezTo>
                  <a:cubicBezTo>
                    <a:pt x="9140" y="2603"/>
                    <a:pt x="9140" y="2403"/>
                    <a:pt x="9040" y="2203"/>
                  </a:cubicBezTo>
                  <a:cubicBezTo>
                    <a:pt x="8906" y="2036"/>
                    <a:pt x="8740" y="1936"/>
                    <a:pt x="8539" y="1869"/>
                  </a:cubicBezTo>
                  <a:cubicBezTo>
                    <a:pt x="8072" y="1669"/>
                    <a:pt x="7339" y="1269"/>
                    <a:pt x="6872" y="1135"/>
                  </a:cubicBezTo>
                  <a:cubicBezTo>
                    <a:pt x="6638" y="1069"/>
                    <a:pt x="6371" y="1002"/>
                    <a:pt x="6138" y="969"/>
                  </a:cubicBezTo>
                  <a:cubicBezTo>
                    <a:pt x="5902" y="945"/>
                    <a:pt x="5683" y="921"/>
                    <a:pt x="5468" y="921"/>
                  </a:cubicBezTo>
                  <a:cubicBezTo>
                    <a:pt x="5380" y="921"/>
                    <a:pt x="5292" y="925"/>
                    <a:pt x="5204" y="935"/>
                  </a:cubicBezTo>
                  <a:cubicBezTo>
                    <a:pt x="5070" y="969"/>
                    <a:pt x="4937" y="1035"/>
                    <a:pt x="4870" y="1135"/>
                  </a:cubicBezTo>
                  <a:cubicBezTo>
                    <a:pt x="4837" y="1235"/>
                    <a:pt x="4803" y="1302"/>
                    <a:pt x="4803" y="1402"/>
                  </a:cubicBezTo>
                  <a:cubicBezTo>
                    <a:pt x="4770" y="1569"/>
                    <a:pt x="4703" y="1736"/>
                    <a:pt x="4637" y="1869"/>
                  </a:cubicBezTo>
                  <a:cubicBezTo>
                    <a:pt x="4609" y="1924"/>
                    <a:pt x="4560" y="1978"/>
                    <a:pt x="4488" y="1978"/>
                  </a:cubicBezTo>
                  <a:cubicBezTo>
                    <a:pt x="4472" y="1978"/>
                    <a:pt x="4455" y="1975"/>
                    <a:pt x="4437" y="1969"/>
                  </a:cubicBezTo>
                  <a:cubicBezTo>
                    <a:pt x="4403" y="1936"/>
                    <a:pt x="4370" y="1869"/>
                    <a:pt x="4403" y="1836"/>
                  </a:cubicBezTo>
                  <a:cubicBezTo>
                    <a:pt x="4437" y="1536"/>
                    <a:pt x="4537" y="1336"/>
                    <a:pt x="4603" y="1002"/>
                  </a:cubicBezTo>
                  <a:cubicBezTo>
                    <a:pt x="4637" y="835"/>
                    <a:pt x="4703" y="635"/>
                    <a:pt x="4737" y="468"/>
                  </a:cubicBezTo>
                  <a:cubicBezTo>
                    <a:pt x="4770" y="301"/>
                    <a:pt x="4803" y="168"/>
                    <a:pt x="4837" y="1"/>
                  </a:cubicBezTo>
                  <a:cubicBezTo>
                    <a:pt x="4833" y="1"/>
                    <a:pt x="4830" y="1"/>
                    <a:pt x="482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9"/>
            <p:cNvSpPr/>
            <p:nvPr/>
          </p:nvSpPr>
          <p:spPr>
            <a:xfrm>
              <a:off x="1842325" y="4245150"/>
              <a:ext cx="201000" cy="207975"/>
            </a:xfrm>
            <a:custGeom>
              <a:rect b="b" l="l" r="r" t="t"/>
              <a:pathLst>
                <a:path extrusionOk="0" h="8319" w="8040">
                  <a:moveTo>
                    <a:pt x="8039" y="1968"/>
                  </a:moveTo>
                  <a:lnTo>
                    <a:pt x="8039" y="1968"/>
                  </a:lnTo>
                  <a:cubicBezTo>
                    <a:pt x="8039" y="1969"/>
                    <a:pt x="8039" y="1970"/>
                    <a:pt x="8039" y="1971"/>
                  </a:cubicBezTo>
                  <a:lnTo>
                    <a:pt x="8039" y="1971"/>
                  </a:lnTo>
                  <a:cubicBezTo>
                    <a:pt x="8039" y="1970"/>
                    <a:pt x="8039" y="1969"/>
                    <a:pt x="8039" y="1968"/>
                  </a:cubicBezTo>
                  <a:close/>
                  <a:moveTo>
                    <a:pt x="1134" y="0"/>
                  </a:moveTo>
                  <a:cubicBezTo>
                    <a:pt x="1068" y="234"/>
                    <a:pt x="968" y="434"/>
                    <a:pt x="868" y="668"/>
                  </a:cubicBezTo>
                  <a:cubicBezTo>
                    <a:pt x="100" y="3036"/>
                    <a:pt x="0" y="4137"/>
                    <a:pt x="601" y="5771"/>
                  </a:cubicBezTo>
                  <a:cubicBezTo>
                    <a:pt x="1031" y="6942"/>
                    <a:pt x="2556" y="8318"/>
                    <a:pt x="4074" y="8318"/>
                  </a:cubicBezTo>
                  <a:cubicBezTo>
                    <a:pt x="4675" y="8318"/>
                    <a:pt x="5275" y="8102"/>
                    <a:pt x="5804" y="7572"/>
                  </a:cubicBezTo>
                  <a:cubicBezTo>
                    <a:pt x="7272" y="6139"/>
                    <a:pt x="7705" y="4305"/>
                    <a:pt x="8039" y="1971"/>
                  </a:cubicBezTo>
                  <a:lnTo>
                    <a:pt x="8039" y="1971"/>
                  </a:lnTo>
                  <a:cubicBezTo>
                    <a:pt x="8020" y="2069"/>
                    <a:pt x="7296" y="4605"/>
                    <a:pt x="6605" y="4737"/>
                  </a:cubicBezTo>
                  <a:cubicBezTo>
                    <a:pt x="6566" y="4747"/>
                    <a:pt x="6529" y="4751"/>
                    <a:pt x="6494" y="4751"/>
                  </a:cubicBezTo>
                  <a:cubicBezTo>
                    <a:pt x="5923" y="4751"/>
                    <a:pt x="5814" y="3550"/>
                    <a:pt x="5971" y="3236"/>
                  </a:cubicBezTo>
                  <a:cubicBezTo>
                    <a:pt x="4239" y="2072"/>
                    <a:pt x="2815" y="1963"/>
                    <a:pt x="2339" y="1963"/>
                  </a:cubicBezTo>
                  <a:cubicBezTo>
                    <a:pt x="2228" y="1963"/>
                    <a:pt x="2169" y="1968"/>
                    <a:pt x="2169" y="1968"/>
                  </a:cubicBezTo>
                  <a:cubicBezTo>
                    <a:pt x="2169" y="1968"/>
                    <a:pt x="1570" y="3240"/>
                    <a:pt x="1063" y="3240"/>
                  </a:cubicBezTo>
                  <a:cubicBezTo>
                    <a:pt x="984" y="3240"/>
                    <a:pt x="907" y="3208"/>
                    <a:pt x="834" y="3136"/>
                  </a:cubicBezTo>
                  <a:cubicBezTo>
                    <a:pt x="301" y="2602"/>
                    <a:pt x="1034" y="367"/>
                    <a:pt x="1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9"/>
            <p:cNvSpPr/>
            <p:nvPr/>
          </p:nvSpPr>
          <p:spPr>
            <a:xfrm>
              <a:off x="1877425" y="4006600"/>
              <a:ext cx="87500" cy="303900"/>
            </a:xfrm>
            <a:custGeom>
              <a:rect b="b" l="l" r="r" t="t"/>
              <a:pathLst>
                <a:path extrusionOk="0" h="12156" w="3500">
                  <a:moveTo>
                    <a:pt x="3479" y="1"/>
                  </a:moveTo>
                  <a:cubicBezTo>
                    <a:pt x="2983" y="1"/>
                    <a:pt x="2389" y="2369"/>
                    <a:pt x="1665" y="4706"/>
                  </a:cubicBezTo>
                  <a:cubicBezTo>
                    <a:pt x="1265" y="6807"/>
                    <a:pt x="298" y="9609"/>
                    <a:pt x="131" y="10877"/>
                  </a:cubicBezTo>
                  <a:cubicBezTo>
                    <a:pt x="1" y="11677"/>
                    <a:pt x="292" y="12155"/>
                    <a:pt x="558" y="12155"/>
                  </a:cubicBezTo>
                  <a:cubicBezTo>
                    <a:pt x="703" y="12155"/>
                    <a:pt x="839" y="12015"/>
                    <a:pt x="898" y="11711"/>
                  </a:cubicBezTo>
                  <a:cubicBezTo>
                    <a:pt x="1098" y="10677"/>
                    <a:pt x="1332" y="9642"/>
                    <a:pt x="1665" y="8608"/>
                  </a:cubicBezTo>
                  <a:cubicBezTo>
                    <a:pt x="2099" y="7007"/>
                    <a:pt x="2733" y="3605"/>
                    <a:pt x="3066" y="1837"/>
                  </a:cubicBezTo>
                  <a:cubicBezTo>
                    <a:pt x="3100" y="1637"/>
                    <a:pt x="3166" y="1470"/>
                    <a:pt x="3200" y="1303"/>
                  </a:cubicBezTo>
                  <a:lnTo>
                    <a:pt x="3500" y="102"/>
                  </a:lnTo>
                  <a:cubicBezTo>
                    <a:pt x="3500" y="69"/>
                    <a:pt x="3500" y="36"/>
                    <a:pt x="3500" y="2"/>
                  </a:cubicBezTo>
                  <a:cubicBezTo>
                    <a:pt x="3493" y="1"/>
                    <a:pt x="3486" y="1"/>
                    <a:pt x="34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9"/>
            <p:cNvSpPr/>
            <p:nvPr/>
          </p:nvSpPr>
          <p:spPr>
            <a:xfrm>
              <a:off x="1981325" y="4045000"/>
              <a:ext cx="114525" cy="294950"/>
            </a:xfrm>
            <a:custGeom>
              <a:rect b="b" l="l" r="r" t="t"/>
              <a:pathLst>
                <a:path extrusionOk="0" h="11798" w="4581">
                  <a:moveTo>
                    <a:pt x="4281" y="1"/>
                  </a:moveTo>
                  <a:lnTo>
                    <a:pt x="4281" y="67"/>
                  </a:lnTo>
                  <a:cubicBezTo>
                    <a:pt x="4214" y="301"/>
                    <a:pt x="4114" y="601"/>
                    <a:pt x="4047" y="835"/>
                  </a:cubicBezTo>
                  <a:cubicBezTo>
                    <a:pt x="3947" y="1168"/>
                    <a:pt x="3847" y="1502"/>
                    <a:pt x="3680" y="1802"/>
                  </a:cubicBezTo>
                  <a:cubicBezTo>
                    <a:pt x="3013" y="3503"/>
                    <a:pt x="1679" y="6605"/>
                    <a:pt x="1212" y="8207"/>
                  </a:cubicBezTo>
                  <a:cubicBezTo>
                    <a:pt x="912" y="9207"/>
                    <a:pt x="578" y="10208"/>
                    <a:pt x="144" y="11175"/>
                  </a:cubicBezTo>
                  <a:cubicBezTo>
                    <a:pt x="1" y="11575"/>
                    <a:pt x="132" y="11798"/>
                    <a:pt x="363" y="11798"/>
                  </a:cubicBezTo>
                  <a:cubicBezTo>
                    <a:pt x="615" y="11798"/>
                    <a:pt x="984" y="11533"/>
                    <a:pt x="1245" y="10942"/>
                  </a:cubicBezTo>
                  <a:cubicBezTo>
                    <a:pt x="1746" y="9774"/>
                    <a:pt x="2346" y="6839"/>
                    <a:pt x="3180" y="4837"/>
                  </a:cubicBezTo>
                  <a:cubicBezTo>
                    <a:pt x="3513" y="3803"/>
                    <a:pt x="3947" y="3070"/>
                    <a:pt x="4147" y="2402"/>
                  </a:cubicBezTo>
                  <a:cubicBezTo>
                    <a:pt x="4414" y="1168"/>
                    <a:pt x="4581" y="201"/>
                    <a:pt x="42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9"/>
            <p:cNvSpPr/>
            <p:nvPr/>
          </p:nvSpPr>
          <p:spPr>
            <a:xfrm>
              <a:off x="1891525" y="4289825"/>
              <a:ext cx="107600" cy="38750"/>
            </a:xfrm>
            <a:custGeom>
              <a:rect b="b" l="l" r="r" t="t"/>
              <a:pathLst>
                <a:path extrusionOk="0" h="1550" w="4304">
                  <a:moveTo>
                    <a:pt x="582" y="1"/>
                  </a:moveTo>
                  <a:cubicBezTo>
                    <a:pt x="444" y="1"/>
                    <a:pt x="306" y="5"/>
                    <a:pt x="167" y="15"/>
                  </a:cubicBezTo>
                  <a:cubicBezTo>
                    <a:pt x="67" y="15"/>
                    <a:pt x="0" y="81"/>
                    <a:pt x="0" y="215"/>
                  </a:cubicBezTo>
                  <a:cubicBezTo>
                    <a:pt x="0" y="315"/>
                    <a:pt x="100" y="382"/>
                    <a:pt x="201" y="382"/>
                  </a:cubicBezTo>
                  <a:cubicBezTo>
                    <a:pt x="299" y="377"/>
                    <a:pt x="397" y="374"/>
                    <a:pt x="495" y="374"/>
                  </a:cubicBezTo>
                  <a:cubicBezTo>
                    <a:pt x="1759" y="374"/>
                    <a:pt x="2981" y="773"/>
                    <a:pt x="4003" y="1516"/>
                  </a:cubicBezTo>
                  <a:cubicBezTo>
                    <a:pt x="4003" y="1516"/>
                    <a:pt x="4037" y="1516"/>
                    <a:pt x="4070" y="1549"/>
                  </a:cubicBezTo>
                  <a:cubicBezTo>
                    <a:pt x="4137" y="1549"/>
                    <a:pt x="4203" y="1549"/>
                    <a:pt x="4270" y="1482"/>
                  </a:cubicBezTo>
                  <a:cubicBezTo>
                    <a:pt x="4303" y="1382"/>
                    <a:pt x="4303" y="1282"/>
                    <a:pt x="4237" y="1216"/>
                  </a:cubicBezTo>
                  <a:cubicBezTo>
                    <a:pt x="3149" y="430"/>
                    <a:pt x="1898" y="1"/>
                    <a:pt x="5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9"/>
            <p:cNvSpPr/>
            <p:nvPr/>
          </p:nvSpPr>
          <p:spPr>
            <a:xfrm>
              <a:off x="1899850" y="4240925"/>
              <a:ext cx="119750" cy="42025"/>
            </a:xfrm>
            <a:custGeom>
              <a:rect b="b" l="l" r="r" t="t"/>
              <a:pathLst>
                <a:path extrusionOk="0" h="1681" w="4790">
                  <a:moveTo>
                    <a:pt x="328" y="1"/>
                  </a:moveTo>
                  <a:cubicBezTo>
                    <a:pt x="275" y="1"/>
                    <a:pt x="221" y="2"/>
                    <a:pt x="168" y="3"/>
                  </a:cubicBezTo>
                  <a:cubicBezTo>
                    <a:pt x="68" y="3"/>
                    <a:pt x="1" y="103"/>
                    <a:pt x="1" y="203"/>
                  </a:cubicBezTo>
                  <a:cubicBezTo>
                    <a:pt x="1" y="303"/>
                    <a:pt x="101" y="403"/>
                    <a:pt x="201" y="403"/>
                  </a:cubicBezTo>
                  <a:cubicBezTo>
                    <a:pt x="255" y="402"/>
                    <a:pt x="309" y="401"/>
                    <a:pt x="362" y="401"/>
                  </a:cubicBezTo>
                  <a:cubicBezTo>
                    <a:pt x="1807" y="401"/>
                    <a:pt x="3215" y="833"/>
                    <a:pt x="4437" y="1637"/>
                  </a:cubicBezTo>
                  <a:cubicBezTo>
                    <a:pt x="4471" y="1670"/>
                    <a:pt x="4471" y="1670"/>
                    <a:pt x="4504" y="1670"/>
                  </a:cubicBezTo>
                  <a:cubicBezTo>
                    <a:pt x="4526" y="1678"/>
                    <a:pt x="4546" y="1681"/>
                    <a:pt x="4565" y="1681"/>
                  </a:cubicBezTo>
                  <a:cubicBezTo>
                    <a:pt x="4723" y="1681"/>
                    <a:pt x="4790" y="1456"/>
                    <a:pt x="4671" y="1337"/>
                  </a:cubicBezTo>
                  <a:cubicBezTo>
                    <a:pt x="3381" y="466"/>
                    <a:pt x="1873" y="1"/>
                    <a:pt x="32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9"/>
            <p:cNvSpPr/>
            <p:nvPr/>
          </p:nvSpPr>
          <p:spPr>
            <a:xfrm>
              <a:off x="1912375" y="4195625"/>
              <a:ext cx="119275" cy="41525"/>
            </a:xfrm>
            <a:custGeom>
              <a:rect b="b" l="l" r="r" t="t"/>
              <a:pathLst>
                <a:path extrusionOk="0" h="1661" w="4771">
                  <a:moveTo>
                    <a:pt x="871" y="0"/>
                  </a:moveTo>
                  <a:cubicBezTo>
                    <a:pt x="652" y="0"/>
                    <a:pt x="428" y="15"/>
                    <a:pt x="200" y="47"/>
                  </a:cubicBezTo>
                  <a:cubicBezTo>
                    <a:pt x="67" y="47"/>
                    <a:pt x="0" y="147"/>
                    <a:pt x="34" y="247"/>
                  </a:cubicBezTo>
                  <a:cubicBezTo>
                    <a:pt x="34" y="314"/>
                    <a:pt x="100" y="380"/>
                    <a:pt x="167" y="414"/>
                  </a:cubicBezTo>
                  <a:lnTo>
                    <a:pt x="234" y="414"/>
                  </a:lnTo>
                  <a:cubicBezTo>
                    <a:pt x="453" y="381"/>
                    <a:pt x="669" y="366"/>
                    <a:pt x="882" y="366"/>
                  </a:cubicBezTo>
                  <a:cubicBezTo>
                    <a:pt x="2836" y="366"/>
                    <a:pt x="4437" y="1614"/>
                    <a:pt x="4437" y="1614"/>
                  </a:cubicBezTo>
                  <a:cubicBezTo>
                    <a:pt x="4467" y="1644"/>
                    <a:pt x="4510" y="1661"/>
                    <a:pt x="4555" y="1661"/>
                  </a:cubicBezTo>
                  <a:cubicBezTo>
                    <a:pt x="4610" y="1661"/>
                    <a:pt x="4667" y="1636"/>
                    <a:pt x="4704" y="1581"/>
                  </a:cubicBezTo>
                  <a:cubicBezTo>
                    <a:pt x="4770" y="1514"/>
                    <a:pt x="4737" y="1381"/>
                    <a:pt x="4670" y="1348"/>
                  </a:cubicBezTo>
                  <a:cubicBezTo>
                    <a:pt x="4580" y="1287"/>
                    <a:pt x="2935" y="0"/>
                    <a:pt x="871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9"/>
            <p:cNvSpPr/>
            <p:nvPr/>
          </p:nvSpPr>
          <p:spPr>
            <a:xfrm>
              <a:off x="1916550" y="4153250"/>
              <a:ext cx="129325" cy="41950"/>
            </a:xfrm>
            <a:custGeom>
              <a:rect b="b" l="l" r="r" t="t"/>
              <a:pathLst>
                <a:path extrusionOk="0" h="1678" w="5173">
                  <a:moveTo>
                    <a:pt x="1078" y="1"/>
                  </a:moveTo>
                  <a:cubicBezTo>
                    <a:pt x="783" y="1"/>
                    <a:pt x="479" y="23"/>
                    <a:pt x="167" y="74"/>
                  </a:cubicBezTo>
                  <a:cubicBezTo>
                    <a:pt x="67" y="74"/>
                    <a:pt x="0" y="174"/>
                    <a:pt x="33" y="274"/>
                  </a:cubicBezTo>
                  <a:cubicBezTo>
                    <a:pt x="33" y="341"/>
                    <a:pt x="100" y="407"/>
                    <a:pt x="167" y="441"/>
                  </a:cubicBezTo>
                  <a:lnTo>
                    <a:pt x="234" y="441"/>
                  </a:lnTo>
                  <a:cubicBezTo>
                    <a:pt x="508" y="396"/>
                    <a:pt x="778" y="377"/>
                    <a:pt x="1040" y="377"/>
                  </a:cubicBezTo>
                  <a:cubicBezTo>
                    <a:pt x="3143" y="377"/>
                    <a:pt x="4804" y="1642"/>
                    <a:pt x="4804" y="1642"/>
                  </a:cubicBezTo>
                  <a:cubicBezTo>
                    <a:pt x="4835" y="1667"/>
                    <a:pt x="4869" y="1678"/>
                    <a:pt x="4902" y="1678"/>
                  </a:cubicBezTo>
                  <a:cubicBezTo>
                    <a:pt x="5044" y="1678"/>
                    <a:pt x="5172" y="1477"/>
                    <a:pt x="5037" y="1341"/>
                  </a:cubicBezTo>
                  <a:cubicBezTo>
                    <a:pt x="4978" y="1282"/>
                    <a:pt x="3306" y="1"/>
                    <a:pt x="107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9"/>
            <p:cNvSpPr/>
            <p:nvPr/>
          </p:nvSpPr>
          <p:spPr>
            <a:xfrm>
              <a:off x="1929050" y="4106000"/>
              <a:ext cx="128450" cy="43675"/>
            </a:xfrm>
            <a:custGeom>
              <a:rect b="b" l="l" r="r" t="t"/>
              <a:pathLst>
                <a:path extrusionOk="0" h="1747" w="5138">
                  <a:moveTo>
                    <a:pt x="993" y="1"/>
                  </a:moveTo>
                  <a:cubicBezTo>
                    <a:pt x="733" y="1"/>
                    <a:pt x="468" y="20"/>
                    <a:pt x="201" y="62"/>
                  </a:cubicBezTo>
                  <a:cubicBezTo>
                    <a:pt x="101" y="96"/>
                    <a:pt x="0" y="196"/>
                    <a:pt x="34" y="296"/>
                  </a:cubicBezTo>
                  <a:cubicBezTo>
                    <a:pt x="34" y="363"/>
                    <a:pt x="101" y="396"/>
                    <a:pt x="167" y="429"/>
                  </a:cubicBezTo>
                  <a:cubicBezTo>
                    <a:pt x="167" y="429"/>
                    <a:pt x="201" y="463"/>
                    <a:pt x="234" y="463"/>
                  </a:cubicBezTo>
                  <a:cubicBezTo>
                    <a:pt x="499" y="413"/>
                    <a:pt x="763" y="391"/>
                    <a:pt x="1024" y="391"/>
                  </a:cubicBezTo>
                  <a:cubicBezTo>
                    <a:pt x="3027" y="391"/>
                    <a:pt x="4804" y="1697"/>
                    <a:pt x="4804" y="1697"/>
                  </a:cubicBezTo>
                  <a:cubicBezTo>
                    <a:pt x="4837" y="1730"/>
                    <a:pt x="4887" y="1747"/>
                    <a:pt x="4937" y="1747"/>
                  </a:cubicBezTo>
                  <a:cubicBezTo>
                    <a:pt x="4987" y="1747"/>
                    <a:pt x="5037" y="1730"/>
                    <a:pt x="5071" y="1697"/>
                  </a:cubicBezTo>
                  <a:cubicBezTo>
                    <a:pt x="5137" y="1597"/>
                    <a:pt x="5137" y="1497"/>
                    <a:pt x="5071" y="1430"/>
                  </a:cubicBezTo>
                  <a:cubicBezTo>
                    <a:pt x="5011" y="1341"/>
                    <a:pt x="3169" y="1"/>
                    <a:pt x="9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1978250" y="2232050"/>
              <a:ext cx="860650" cy="1704450"/>
            </a:xfrm>
            <a:custGeom>
              <a:rect b="b" l="l" r="r" t="t"/>
              <a:pathLst>
                <a:path extrusionOk="0" h="68178" w="34426">
                  <a:moveTo>
                    <a:pt x="11976" y="0"/>
                  </a:moveTo>
                  <a:cubicBezTo>
                    <a:pt x="10308" y="3736"/>
                    <a:pt x="8773" y="5604"/>
                    <a:pt x="7973" y="13743"/>
                  </a:cubicBezTo>
                  <a:cubicBezTo>
                    <a:pt x="6505" y="28254"/>
                    <a:pt x="5605" y="38995"/>
                    <a:pt x="5605" y="38995"/>
                  </a:cubicBezTo>
                  <a:cubicBezTo>
                    <a:pt x="5271" y="40529"/>
                    <a:pt x="4337" y="44065"/>
                    <a:pt x="2869" y="50136"/>
                  </a:cubicBezTo>
                  <a:cubicBezTo>
                    <a:pt x="1502" y="55707"/>
                    <a:pt x="1" y="66915"/>
                    <a:pt x="1" y="66915"/>
                  </a:cubicBezTo>
                  <a:cubicBezTo>
                    <a:pt x="1" y="66915"/>
                    <a:pt x="1441" y="67348"/>
                    <a:pt x="3376" y="67348"/>
                  </a:cubicBezTo>
                  <a:cubicBezTo>
                    <a:pt x="4572" y="67348"/>
                    <a:pt x="5956" y="67183"/>
                    <a:pt x="7306" y="66648"/>
                  </a:cubicBezTo>
                  <a:cubicBezTo>
                    <a:pt x="9441" y="61311"/>
                    <a:pt x="14644" y="48135"/>
                    <a:pt x="16412" y="41697"/>
                  </a:cubicBezTo>
                  <a:cubicBezTo>
                    <a:pt x="18180" y="35359"/>
                    <a:pt x="21116" y="25685"/>
                    <a:pt x="21116" y="25685"/>
                  </a:cubicBezTo>
                  <a:lnTo>
                    <a:pt x="23217" y="40362"/>
                  </a:lnTo>
                  <a:cubicBezTo>
                    <a:pt x="23217" y="40362"/>
                    <a:pt x="22717" y="46233"/>
                    <a:pt x="22884" y="49669"/>
                  </a:cubicBezTo>
                  <a:cubicBezTo>
                    <a:pt x="23050" y="53705"/>
                    <a:pt x="24818" y="67415"/>
                    <a:pt x="24818" y="67415"/>
                  </a:cubicBezTo>
                  <a:cubicBezTo>
                    <a:pt x="24818" y="67415"/>
                    <a:pt x="26357" y="68178"/>
                    <a:pt x="28265" y="68178"/>
                  </a:cubicBezTo>
                  <a:cubicBezTo>
                    <a:pt x="29370" y="68178"/>
                    <a:pt x="30598" y="67922"/>
                    <a:pt x="31723" y="67115"/>
                  </a:cubicBezTo>
                  <a:cubicBezTo>
                    <a:pt x="31723" y="67115"/>
                    <a:pt x="33491" y="44332"/>
                    <a:pt x="33558" y="39495"/>
                  </a:cubicBezTo>
                  <a:cubicBezTo>
                    <a:pt x="33725" y="29988"/>
                    <a:pt x="34425" y="9974"/>
                    <a:pt x="3289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9"/>
            <p:cNvSpPr/>
            <p:nvPr/>
          </p:nvSpPr>
          <p:spPr>
            <a:xfrm>
              <a:off x="1978250" y="3839850"/>
              <a:ext cx="182650" cy="121000"/>
            </a:xfrm>
            <a:custGeom>
              <a:rect b="b" l="l" r="r" t="t"/>
              <a:pathLst>
                <a:path extrusionOk="0" h="4840" w="7306">
                  <a:moveTo>
                    <a:pt x="367" y="1"/>
                  </a:moveTo>
                  <a:lnTo>
                    <a:pt x="1" y="2603"/>
                  </a:lnTo>
                  <a:cubicBezTo>
                    <a:pt x="1" y="2603"/>
                    <a:pt x="601" y="3837"/>
                    <a:pt x="3236" y="4504"/>
                  </a:cubicBezTo>
                  <a:cubicBezTo>
                    <a:pt x="4237" y="4761"/>
                    <a:pt x="4951" y="4840"/>
                    <a:pt x="5452" y="4840"/>
                  </a:cubicBezTo>
                  <a:cubicBezTo>
                    <a:pt x="6253" y="4840"/>
                    <a:pt x="6505" y="4637"/>
                    <a:pt x="6505" y="4637"/>
                  </a:cubicBezTo>
                  <a:lnTo>
                    <a:pt x="7306" y="2336"/>
                  </a:lnTo>
                  <a:lnTo>
                    <a:pt x="7306" y="2336"/>
                  </a:lnTo>
                  <a:cubicBezTo>
                    <a:pt x="7093" y="2374"/>
                    <a:pt x="6864" y="2391"/>
                    <a:pt x="6624" y="2391"/>
                  </a:cubicBezTo>
                  <a:cubicBezTo>
                    <a:pt x="4522" y="2391"/>
                    <a:pt x="1505" y="1048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9"/>
            <p:cNvSpPr/>
            <p:nvPr/>
          </p:nvSpPr>
          <p:spPr>
            <a:xfrm>
              <a:off x="2593700" y="3876550"/>
              <a:ext cx="180150" cy="81750"/>
            </a:xfrm>
            <a:custGeom>
              <a:rect b="b" l="l" r="r" t="t"/>
              <a:pathLst>
                <a:path extrusionOk="0" h="3270" w="7206">
                  <a:moveTo>
                    <a:pt x="0" y="1"/>
                  </a:moveTo>
                  <a:lnTo>
                    <a:pt x="134" y="2436"/>
                  </a:lnTo>
                  <a:cubicBezTo>
                    <a:pt x="134" y="2436"/>
                    <a:pt x="1134" y="3270"/>
                    <a:pt x="3803" y="3270"/>
                  </a:cubicBezTo>
                  <a:cubicBezTo>
                    <a:pt x="6505" y="3236"/>
                    <a:pt x="7139" y="2369"/>
                    <a:pt x="7139" y="2369"/>
                  </a:cubicBezTo>
                  <a:lnTo>
                    <a:pt x="7205" y="1"/>
                  </a:lnTo>
                  <a:lnTo>
                    <a:pt x="7205" y="1"/>
                  </a:lnTo>
                  <a:cubicBezTo>
                    <a:pt x="6334" y="451"/>
                    <a:pt x="5043" y="641"/>
                    <a:pt x="3757" y="641"/>
                  </a:cubicBezTo>
                  <a:cubicBezTo>
                    <a:pt x="2285" y="641"/>
                    <a:pt x="819" y="392"/>
                    <a:pt x="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9"/>
            <p:cNvSpPr/>
            <p:nvPr/>
          </p:nvSpPr>
          <p:spPr>
            <a:xfrm>
              <a:off x="2506125" y="2538925"/>
              <a:ext cx="259375" cy="699700"/>
            </a:xfrm>
            <a:custGeom>
              <a:rect b="b" l="l" r="r" t="t"/>
              <a:pathLst>
                <a:path extrusionOk="0" h="27988" w="10375">
                  <a:moveTo>
                    <a:pt x="10375" y="1"/>
                  </a:moveTo>
                  <a:lnTo>
                    <a:pt x="10375" y="1"/>
                  </a:lnTo>
                  <a:cubicBezTo>
                    <a:pt x="8073" y="2169"/>
                    <a:pt x="1769" y="2869"/>
                    <a:pt x="1769" y="2869"/>
                  </a:cubicBezTo>
                  <a:lnTo>
                    <a:pt x="1" y="13410"/>
                  </a:lnTo>
                  <a:lnTo>
                    <a:pt x="2069" y="27987"/>
                  </a:lnTo>
                  <a:lnTo>
                    <a:pt x="1268" y="13444"/>
                  </a:lnTo>
                  <a:lnTo>
                    <a:pt x="3170" y="4671"/>
                  </a:lnTo>
                  <a:cubicBezTo>
                    <a:pt x="7472" y="4070"/>
                    <a:pt x="10374" y="1"/>
                    <a:pt x="103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2722950" y="1559750"/>
              <a:ext cx="458675" cy="437150"/>
            </a:xfrm>
            <a:custGeom>
              <a:rect b="b" l="l" r="r" t="t"/>
              <a:pathLst>
                <a:path extrusionOk="0" h="17486" w="18347">
                  <a:moveTo>
                    <a:pt x="459" y="1"/>
                  </a:moveTo>
                  <a:cubicBezTo>
                    <a:pt x="313" y="1"/>
                    <a:pt x="160" y="2"/>
                    <a:pt x="0" y="6"/>
                  </a:cubicBezTo>
                  <a:lnTo>
                    <a:pt x="1335" y="9179"/>
                  </a:lnTo>
                  <a:cubicBezTo>
                    <a:pt x="1335" y="9179"/>
                    <a:pt x="4370" y="11281"/>
                    <a:pt x="7172" y="13316"/>
                  </a:cubicBezTo>
                  <a:cubicBezTo>
                    <a:pt x="9974" y="15351"/>
                    <a:pt x="12109" y="16651"/>
                    <a:pt x="15111" y="17485"/>
                  </a:cubicBezTo>
                  <a:lnTo>
                    <a:pt x="18347" y="12915"/>
                  </a:lnTo>
                  <a:cubicBezTo>
                    <a:pt x="18347" y="12915"/>
                    <a:pt x="5604" y="1941"/>
                    <a:pt x="4570" y="1274"/>
                  </a:cubicBezTo>
                  <a:cubicBezTo>
                    <a:pt x="3406" y="518"/>
                    <a:pt x="2895" y="1"/>
                    <a:pt x="459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9"/>
            <p:cNvSpPr/>
            <p:nvPr/>
          </p:nvSpPr>
          <p:spPr>
            <a:xfrm>
              <a:off x="2041625" y="1449050"/>
              <a:ext cx="512900" cy="333575"/>
            </a:xfrm>
            <a:custGeom>
              <a:rect b="b" l="l" r="r" t="t"/>
              <a:pathLst>
                <a:path extrusionOk="0" h="13343" w="20516">
                  <a:moveTo>
                    <a:pt x="5605" y="1"/>
                  </a:moveTo>
                  <a:cubicBezTo>
                    <a:pt x="5539" y="1"/>
                    <a:pt x="5472" y="10"/>
                    <a:pt x="5405" y="31"/>
                  </a:cubicBezTo>
                  <a:cubicBezTo>
                    <a:pt x="5071" y="131"/>
                    <a:pt x="4804" y="431"/>
                    <a:pt x="4737" y="798"/>
                  </a:cubicBezTo>
                  <a:cubicBezTo>
                    <a:pt x="4471" y="1532"/>
                    <a:pt x="4471" y="2333"/>
                    <a:pt x="4671" y="3067"/>
                  </a:cubicBezTo>
                  <a:cubicBezTo>
                    <a:pt x="3737" y="2766"/>
                    <a:pt x="2936" y="2099"/>
                    <a:pt x="2436" y="1232"/>
                  </a:cubicBezTo>
                  <a:cubicBezTo>
                    <a:pt x="2336" y="965"/>
                    <a:pt x="2169" y="732"/>
                    <a:pt x="1935" y="598"/>
                  </a:cubicBezTo>
                  <a:cubicBezTo>
                    <a:pt x="1833" y="557"/>
                    <a:pt x="1731" y="538"/>
                    <a:pt x="1633" y="538"/>
                  </a:cubicBezTo>
                  <a:cubicBezTo>
                    <a:pt x="1410" y="538"/>
                    <a:pt x="1207" y="636"/>
                    <a:pt x="1068" y="798"/>
                  </a:cubicBezTo>
                  <a:cubicBezTo>
                    <a:pt x="835" y="1032"/>
                    <a:pt x="701" y="1299"/>
                    <a:pt x="634" y="1632"/>
                  </a:cubicBezTo>
                  <a:cubicBezTo>
                    <a:pt x="1" y="4001"/>
                    <a:pt x="1001" y="6502"/>
                    <a:pt x="3070" y="7803"/>
                  </a:cubicBezTo>
                  <a:cubicBezTo>
                    <a:pt x="2975" y="7809"/>
                    <a:pt x="2880" y="7812"/>
                    <a:pt x="2786" y="7812"/>
                  </a:cubicBezTo>
                  <a:cubicBezTo>
                    <a:pt x="2314" y="7812"/>
                    <a:pt x="1846" y="7742"/>
                    <a:pt x="1402" y="7603"/>
                  </a:cubicBezTo>
                  <a:cubicBezTo>
                    <a:pt x="1321" y="7587"/>
                    <a:pt x="1242" y="7579"/>
                    <a:pt x="1166" y="7579"/>
                  </a:cubicBezTo>
                  <a:cubicBezTo>
                    <a:pt x="928" y="7579"/>
                    <a:pt x="719" y="7660"/>
                    <a:pt x="568" y="7837"/>
                  </a:cubicBezTo>
                  <a:cubicBezTo>
                    <a:pt x="334" y="8170"/>
                    <a:pt x="268" y="8604"/>
                    <a:pt x="401" y="8971"/>
                  </a:cubicBezTo>
                  <a:cubicBezTo>
                    <a:pt x="768" y="10072"/>
                    <a:pt x="1502" y="11039"/>
                    <a:pt x="2502" y="11673"/>
                  </a:cubicBezTo>
                  <a:cubicBezTo>
                    <a:pt x="4266" y="12807"/>
                    <a:pt x="6500" y="13343"/>
                    <a:pt x="8780" y="13343"/>
                  </a:cubicBezTo>
                  <a:cubicBezTo>
                    <a:pt x="12063" y="13343"/>
                    <a:pt x="15442" y="12233"/>
                    <a:pt x="17647" y="10205"/>
                  </a:cubicBezTo>
                  <a:cubicBezTo>
                    <a:pt x="19448" y="8537"/>
                    <a:pt x="20515" y="6035"/>
                    <a:pt x="20115" y="3600"/>
                  </a:cubicBezTo>
                  <a:cubicBezTo>
                    <a:pt x="20015" y="3000"/>
                    <a:pt x="19781" y="2433"/>
                    <a:pt x="19481" y="1899"/>
                  </a:cubicBezTo>
                  <a:cubicBezTo>
                    <a:pt x="19381" y="1666"/>
                    <a:pt x="19214" y="1499"/>
                    <a:pt x="19081" y="1299"/>
                  </a:cubicBezTo>
                  <a:cubicBezTo>
                    <a:pt x="18379" y="557"/>
                    <a:pt x="17376" y="309"/>
                    <a:pt x="16355" y="309"/>
                  </a:cubicBezTo>
                  <a:cubicBezTo>
                    <a:pt x="15677" y="309"/>
                    <a:pt x="14990" y="418"/>
                    <a:pt x="14378" y="565"/>
                  </a:cubicBezTo>
                  <a:cubicBezTo>
                    <a:pt x="13010" y="898"/>
                    <a:pt x="11709" y="1432"/>
                    <a:pt x="10275" y="1599"/>
                  </a:cubicBezTo>
                  <a:cubicBezTo>
                    <a:pt x="10100" y="1617"/>
                    <a:pt x="9926" y="1626"/>
                    <a:pt x="9751" y="1626"/>
                  </a:cubicBezTo>
                  <a:cubicBezTo>
                    <a:pt x="8622" y="1626"/>
                    <a:pt x="7501" y="1254"/>
                    <a:pt x="6605" y="531"/>
                  </a:cubicBezTo>
                  <a:cubicBezTo>
                    <a:pt x="6296" y="278"/>
                    <a:pt x="5962" y="1"/>
                    <a:pt x="560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9"/>
            <p:cNvSpPr/>
            <p:nvPr/>
          </p:nvSpPr>
          <p:spPr>
            <a:xfrm>
              <a:off x="2277625" y="1549050"/>
              <a:ext cx="613800" cy="736375"/>
            </a:xfrm>
            <a:custGeom>
              <a:rect b="b" l="l" r="r" t="t"/>
              <a:pathLst>
                <a:path extrusionOk="0" h="29455" w="24552">
                  <a:moveTo>
                    <a:pt x="8640" y="1"/>
                  </a:moveTo>
                  <a:lnTo>
                    <a:pt x="3036" y="568"/>
                  </a:lnTo>
                  <a:cubicBezTo>
                    <a:pt x="3270" y="4671"/>
                    <a:pt x="2269" y="8740"/>
                    <a:pt x="201" y="12276"/>
                  </a:cubicBezTo>
                  <a:lnTo>
                    <a:pt x="1869" y="21883"/>
                  </a:lnTo>
                  <a:cubicBezTo>
                    <a:pt x="1935" y="23651"/>
                    <a:pt x="768" y="25485"/>
                    <a:pt x="1" y="27320"/>
                  </a:cubicBezTo>
                  <a:cubicBezTo>
                    <a:pt x="1" y="27320"/>
                    <a:pt x="5797" y="29455"/>
                    <a:pt x="11994" y="29455"/>
                  </a:cubicBezTo>
                  <a:cubicBezTo>
                    <a:pt x="15093" y="29455"/>
                    <a:pt x="18292" y="28921"/>
                    <a:pt x="20916" y="27320"/>
                  </a:cubicBezTo>
                  <a:cubicBezTo>
                    <a:pt x="20916" y="27320"/>
                    <a:pt x="20816" y="19214"/>
                    <a:pt x="21016" y="16713"/>
                  </a:cubicBezTo>
                  <a:cubicBezTo>
                    <a:pt x="23884" y="13710"/>
                    <a:pt x="24552" y="10375"/>
                    <a:pt x="22617" y="6672"/>
                  </a:cubicBezTo>
                  <a:cubicBezTo>
                    <a:pt x="21349" y="4337"/>
                    <a:pt x="19715" y="2202"/>
                    <a:pt x="17813" y="401"/>
                  </a:cubicBezTo>
                  <a:lnTo>
                    <a:pt x="14011" y="134"/>
                  </a:lnTo>
                  <a:lnTo>
                    <a:pt x="8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2262625" y="1001550"/>
              <a:ext cx="527075" cy="456625"/>
            </a:xfrm>
            <a:custGeom>
              <a:rect b="b" l="l" r="r" t="t"/>
              <a:pathLst>
                <a:path extrusionOk="0" h="18265" w="21083">
                  <a:moveTo>
                    <a:pt x="10759" y="1"/>
                  </a:moveTo>
                  <a:cubicBezTo>
                    <a:pt x="8972" y="1"/>
                    <a:pt x="7149" y="806"/>
                    <a:pt x="5671" y="1719"/>
                  </a:cubicBezTo>
                  <a:cubicBezTo>
                    <a:pt x="4103" y="2687"/>
                    <a:pt x="2702" y="3888"/>
                    <a:pt x="1535" y="5322"/>
                  </a:cubicBezTo>
                  <a:cubicBezTo>
                    <a:pt x="901" y="5989"/>
                    <a:pt x="434" y="6823"/>
                    <a:pt x="134" y="7690"/>
                  </a:cubicBezTo>
                  <a:cubicBezTo>
                    <a:pt x="0" y="8024"/>
                    <a:pt x="0" y="8424"/>
                    <a:pt x="134" y="8758"/>
                  </a:cubicBezTo>
                  <a:cubicBezTo>
                    <a:pt x="334" y="9125"/>
                    <a:pt x="701" y="9358"/>
                    <a:pt x="1134" y="9392"/>
                  </a:cubicBezTo>
                  <a:cubicBezTo>
                    <a:pt x="1529" y="9392"/>
                    <a:pt x="1956" y="9359"/>
                    <a:pt x="2352" y="9230"/>
                  </a:cubicBezTo>
                  <a:lnTo>
                    <a:pt x="2352" y="9230"/>
                  </a:lnTo>
                  <a:cubicBezTo>
                    <a:pt x="2101" y="9344"/>
                    <a:pt x="2906" y="10628"/>
                    <a:pt x="3103" y="10726"/>
                  </a:cubicBezTo>
                  <a:cubicBezTo>
                    <a:pt x="3571" y="10960"/>
                    <a:pt x="4090" y="11066"/>
                    <a:pt x="4638" y="11066"/>
                  </a:cubicBezTo>
                  <a:cubicBezTo>
                    <a:pt x="4715" y="11066"/>
                    <a:pt x="4792" y="11064"/>
                    <a:pt x="4870" y="11059"/>
                  </a:cubicBezTo>
                  <a:cubicBezTo>
                    <a:pt x="5271" y="11059"/>
                    <a:pt x="5671" y="10959"/>
                    <a:pt x="6071" y="10926"/>
                  </a:cubicBezTo>
                  <a:cubicBezTo>
                    <a:pt x="6238" y="10926"/>
                    <a:pt x="6438" y="10901"/>
                    <a:pt x="6630" y="10901"/>
                  </a:cubicBezTo>
                  <a:cubicBezTo>
                    <a:pt x="6822" y="10901"/>
                    <a:pt x="7005" y="10926"/>
                    <a:pt x="7139" y="11026"/>
                  </a:cubicBezTo>
                  <a:cubicBezTo>
                    <a:pt x="7406" y="11260"/>
                    <a:pt x="7639" y="11493"/>
                    <a:pt x="7839" y="11760"/>
                  </a:cubicBezTo>
                  <a:lnTo>
                    <a:pt x="8673" y="12561"/>
                  </a:lnTo>
                  <a:lnTo>
                    <a:pt x="11909" y="15663"/>
                  </a:lnTo>
                  <a:cubicBezTo>
                    <a:pt x="13076" y="16764"/>
                    <a:pt x="14244" y="17164"/>
                    <a:pt x="15378" y="18265"/>
                  </a:cubicBezTo>
                  <a:cubicBezTo>
                    <a:pt x="16045" y="16964"/>
                    <a:pt x="16879" y="16196"/>
                    <a:pt x="18547" y="14395"/>
                  </a:cubicBezTo>
                  <a:cubicBezTo>
                    <a:pt x="21082" y="11593"/>
                    <a:pt x="20915" y="5756"/>
                    <a:pt x="18547" y="4155"/>
                  </a:cubicBezTo>
                  <a:cubicBezTo>
                    <a:pt x="17012" y="2086"/>
                    <a:pt x="14511" y="752"/>
                    <a:pt x="12042" y="152"/>
                  </a:cubicBezTo>
                  <a:cubicBezTo>
                    <a:pt x="11620" y="48"/>
                    <a:pt x="11191" y="1"/>
                    <a:pt x="107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9"/>
            <p:cNvSpPr/>
            <p:nvPr/>
          </p:nvSpPr>
          <p:spPr>
            <a:xfrm>
              <a:off x="2309325" y="1079550"/>
              <a:ext cx="467850" cy="619625"/>
            </a:xfrm>
            <a:custGeom>
              <a:rect b="b" l="l" r="r" t="t"/>
              <a:pathLst>
                <a:path extrusionOk="0" h="24785" w="18714">
                  <a:moveTo>
                    <a:pt x="4070" y="0"/>
                  </a:moveTo>
                  <a:cubicBezTo>
                    <a:pt x="3636" y="34"/>
                    <a:pt x="2936" y="0"/>
                    <a:pt x="2535" y="167"/>
                  </a:cubicBezTo>
                  <a:cubicBezTo>
                    <a:pt x="1301" y="834"/>
                    <a:pt x="0" y="2102"/>
                    <a:pt x="267" y="8473"/>
                  </a:cubicBezTo>
                  <a:cubicBezTo>
                    <a:pt x="501" y="13477"/>
                    <a:pt x="1835" y="15845"/>
                    <a:pt x="2702" y="16279"/>
                  </a:cubicBezTo>
                  <a:cubicBezTo>
                    <a:pt x="3308" y="16582"/>
                    <a:pt x="3996" y="16722"/>
                    <a:pt x="4924" y="16722"/>
                  </a:cubicBezTo>
                  <a:cubicBezTo>
                    <a:pt x="5324" y="16722"/>
                    <a:pt x="5769" y="16696"/>
                    <a:pt x="6271" y="16646"/>
                  </a:cubicBezTo>
                  <a:lnTo>
                    <a:pt x="6271" y="19481"/>
                  </a:lnTo>
                  <a:cubicBezTo>
                    <a:pt x="6238" y="19648"/>
                    <a:pt x="9073" y="23817"/>
                    <a:pt x="13143" y="24785"/>
                  </a:cubicBezTo>
                  <a:cubicBezTo>
                    <a:pt x="14411" y="23384"/>
                    <a:pt x="14878" y="21516"/>
                    <a:pt x="13477" y="19081"/>
                  </a:cubicBezTo>
                  <a:lnTo>
                    <a:pt x="13577" y="11876"/>
                  </a:lnTo>
                  <a:cubicBezTo>
                    <a:pt x="14044" y="12259"/>
                    <a:pt x="14619" y="12451"/>
                    <a:pt x="15194" y="12451"/>
                  </a:cubicBezTo>
                  <a:cubicBezTo>
                    <a:pt x="15770" y="12451"/>
                    <a:pt x="16345" y="12259"/>
                    <a:pt x="16812" y="11876"/>
                  </a:cubicBezTo>
                  <a:cubicBezTo>
                    <a:pt x="18213" y="10741"/>
                    <a:pt x="18714" y="8373"/>
                    <a:pt x="17479" y="7472"/>
                  </a:cubicBezTo>
                  <a:cubicBezTo>
                    <a:pt x="16992" y="7125"/>
                    <a:pt x="16539" y="6983"/>
                    <a:pt x="16128" y="6983"/>
                  </a:cubicBezTo>
                  <a:cubicBezTo>
                    <a:pt x="15276" y="6983"/>
                    <a:pt x="14605" y="7598"/>
                    <a:pt x="14177" y="8273"/>
                  </a:cubicBezTo>
                  <a:cubicBezTo>
                    <a:pt x="14077" y="8540"/>
                    <a:pt x="13877" y="8773"/>
                    <a:pt x="13677" y="8940"/>
                  </a:cubicBezTo>
                  <a:cubicBezTo>
                    <a:pt x="13547" y="9005"/>
                    <a:pt x="13418" y="9042"/>
                    <a:pt x="13289" y="9042"/>
                  </a:cubicBezTo>
                  <a:cubicBezTo>
                    <a:pt x="13218" y="9042"/>
                    <a:pt x="13147" y="9031"/>
                    <a:pt x="13076" y="9007"/>
                  </a:cubicBezTo>
                  <a:cubicBezTo>
                    <a:pt x="12509" y="8773"/>
                    <a:pt x="12376" y="8040"/>
                    <a:pt x="12276" y="7539"/>
                  </a:cubicBezTo>
                  <a:cubicBezTo>
                    <a:pt x="12109" y="6805"/>
                    <a:pt x="12076" y="6071"/>
                    <a:pt x="12176" y="5338"/>
                  </a:cubicBezTo>
                  <a:lnTo>
                    <a:pt x="12176" y="5338"/>
                  </a:lnTo>
                  <a:cubicBezTo>
                    <a:pt x="11875" y="5604"/>
                    <a:pt x="11475" y="5771"/>
                    <a:pt x="11075" y="5805"/>
                  </a:cubicBezTo>
                  <a:cubicBezTo>
                    <a:pt x="10675" y="5805"/>
                    <a:pt x="10274" y="5604"/>
                    <a:pt x="10041" y="5271"/>
                  </a:cubicBezTo>
                  <a:cubicBezTo>
                    <a:pt x="9774" y="4804"/>
                    <a:pt x="9674" y="4304"/>
                    <a:pt x="9741" y="3770"/>
                  </a:cubicBezTo>
                  <a:cubicBezTo>
                    <a:pt x="9707" y="3169"/>
                    <a:pt x="9674" y="2302"/>
                    <a:pt x="9407" y="1768"/>
                  </a:cubicBezTo>
                  <a:cubicBezTo>
                    <a:pt x="9174" y="1368"/>
                    <a:pt x="8540" y="1068"/>
                    <a:pt x="8139" y="868"/>
                  </a:cubicBezTo>
                  <a:cubicBezTo>
                    <a:pt x="7398" y="481"/>
                    <a:pt x="6533" y="32"/>
                    <a:pt x="5693" y="32"/>
                  </a:cubicBezTo>
                  <a:cubicBezTo>
                    <a:pt x="5663" y="32"/>
                    <a:pt x="5634" y="33"/>
                    <a:pt x="5604" y="34"/>
                  </a:cubicBezTo>
                  <a:cubicBezTo>
                    <a:pt x="5104" y="34"/>
                    <a:pt x="4570" y="0"/>
                    <a:pt x="407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2669575" y="1278025"/>
              <a:ext cx="67575" cy="88125"/>
            </a:xfrm>
            <a:custGeom>
              <a:rect b="b" l="l" r="r" t="t"/>
              <a:pathLst>
                <a:path extrusionOk="0" h="3525" w="2703">
                  <a:moveTo>
                    <a:pt x="1568" y="0"/>
                  </a:moveTo>
                  <a:cubicBezTo>
                    <a:pt x="1001" y="34"/>
                    <a:pt x="501" y="434"/>
                    <a:pt x="368" y="968"/>
                  </a:cubicBezTo>
                  <a:cubicBezTo>
                    <a:pt x="334" y="1101"/>
                    <a:pt x="434" y="1201"/>
                    <a:pt x="534" y="1235"/>
                  </a:cubicBezTo>
                  <a:cubicBezTo>
                    <a:pt x="701" y="1268"/>
                    <a:pt x="835" y="1268"/>
                    <a:pt x="968" y="1301"/>
                  </a:cubicBezTo>
                  <a:cubicBezTo>
                    <a:pt x="1101" y="1335"/>
                    <a:pt x="1135" y="1401"/>
                    <a:pt x="1135" y="1535"/>
                  </a:cubicBezTo>
                  <a:cubicBezTo>
                    <a:pt x="1168" y="1702"/>
                    <a:pt x="1101" y="1835"/>
                    <a:pt x="968" y="1969"/>
                  </a:cubicBezTo>
                  <a:cubicBezTo>
                    <a:pt x="868" y="2044"/>
                    <a:pt x="768" y="2081"/>
                    <a:pt x="654" y="2081"/>
                  </a:cubicBezTo>
                  <a:cubicBezTo>
                    <a:pt x="616" y="2081"/>
                    <a:pt x="576" y="2077"/>
                    <a:pt x="534" y="2069"/>
                  </a:cubicBezTo>
                  <a:cubicBezTo>
                    <a:pt x="506" y="2063"/>
                    <a:pt x="477" y="2060"/>
                    <a:pt x="449" y="2060"/>
                  </a:cubicBezTo>
                  <a:cubicBezTo>
                    <a:pt x="312" y="2060"/>
                    <a:pt x="184" y="2125"/>
                    <a:pt x="101" y="2235"/>
                  </a:cubicBezTo>
                  <a:cubicBezTo>
                    <a:pt x="67" y="2335"/>
                    <a:pt x="34" y="2436"/>
                    <a:pt x="1" y="2536"/>
                  </a:cubicBezTo>
                  <a:cubicBezTo>
                    <a:pt x="1" y="2636"/>
                    <a:pt x="1" y="2702"/>
                    <a:pt x="1" y="2769"/>
                  </a:cubicBezTo>
                  <a:cubicBezTo>
                    <a:pt x="34" y="3103"/>
                    <a:pt x="267" y="3403"/>
                    <a:pt x="568" y="3470"/>
                  </a:cubicBezTo>
                  <a:cubicBezTo>
                    <a:pt x="665" y="3509"/>
                    <a:pt x="775" y="3525"/>
                    <a:pt x="882" y="3525"/>
                  </a:cubicBezTo>
                  <a:cubicBezTo>
                    <a:pt x="957" y="3525"/>
                    <a:pt x="1032" y="3517"/>
                    <a:pt x="1101" y="3503"/>
                  </a:cubicBezTo>
                  <a:cubicBezTo>
                    <a:pt x="1268" y="3503"/>
                    <a:pt x="1435" y="3403"/>
                    <a:pt x="1568" y="3269"/>
                  </a:cubicBezTo>
                  <a:lnTo>
                    <a:pt x="1568" y="3269"/>
                  </a:lnTo>
                  <a:cubicBezTo>
                    <a:pt x="1435" y="3319"/>
                    <a:pt x="1302" y="3345"/>
                    <a:pt x="1172" y="3345"/>
                  </a:cubicBezTo>
                  <a:cubicBezTo>
                    <a:pt x="1043" y="3345"/>
                    <a:pt x="918" y="3319"/>
                    <a:pt x="801" y="3269"/>
                  </a:cubicBezTo>
                  <a:cubicBezTo>
                    <a:pt x="634" y="3236"/>
                    <a:pt x="501" y="3103"/>
                    <a:pt x="401" y="2969"/>
                  </a:cubicBezTo>
                  <a:cubicBezTo>
                    <a:pt x="267" y="2802"/>
                    <a:pt x="334" y="2536"/>
                    <a:pt x="501" y="2402"/>
                  </a:cubicBezTo>
                  <a:lnTo>
                    <a:pt x="901" y="2402"/>
                  </a:lnTo>
                  <a:cubicBezTo>
                    <a:pt x="1068" y="2369"/>
                    <a:pt x="1201" y="2269"/>
                    <a:pt x="1335" y="2169"/>
                  </a:cubicBezTo>
                  <a:cubicBezTo>
                    <a:pt x="1568" y="1902"/>
                    <a:pt x="1602" y="1535"/>
                    <a:pt x="1435" y="1235"/>
                  </a:cubicBezTo>
                  <a:cubicBezTo>
                    <a:pt x="1268" y="1035"/>
                    <a:pt x="1035" y="901"/>
                    <a:pt x="801" y="901"/>
                  </a:cubicBezTo>
                  <a:cubicBezTo>
                    <a:pt x="968" y="568"/>
                    <a:pt x="1335" y="334"/>
                    <a:pt x="1702" y="334"/>
                  </a:cubicBezTo>
                  <a:cubicBezTo>
                    <a:pt x="1902" y="334"/>
                    <a:pt x="2135" y="367"/>
                    <a:pt x="2336" y="501"/>
                  </a:cubicBezTo>
                  <a:cubicBezTo>
                    <a:pt x="2402" y="568"/>
                    <a:pt x="2502" y="634"/>
                    <a:pt x="2569" y="701"/>
                  </a:cubicBezTo>
                  <a:cubicBezTo>
                    <a:pt x="2602" y="801"/>
                    <a:pt x="2669" y="868"/>
                    <a:pt x="2703" y="968"/>
                  </a:cubicBezTo>
                  <a:cubicBezTo>
                    <a:pt x="2703" y="701"/>
                    <a:pt x="2602" y="467"/>
                    <a:pt x="2402" y="301"/>
                  </a:cubicBezTo>
                  <a:cubicBezTo>
                    <a:pt x="2169" y="101"/>
                    <a:pt x="1869" y="0"/>
                    <a:pt x="1568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2251775" y="960750"/>
              <a:ext cx="488700" cy="239225"/>
            </a:xfrm>
            <a:custGeom>
              <a:rect b="b" l="l" r="r" t="t"/>
              <a:pathLst>
                <a:path extrusionOk="0" h="9569" w="19548">
                  <a:moveTo>
                    <a:pt x="10247" y="1"/>
                  </a:moveTo>
                  <a:cubicBezTo>
                    <a:pt x="6587" y="1"/>
                    <a:pt x="2700" y="1434"/>
                    <a:pt x="801" y="4719"/>
                  </a:cubicBezTo>
                  <a:cubicBezTo>
                    <a:pt x="668" y="4953"/>
                    <a:pt x="568" y="5186"/>
                    <a:pt x="434" y="5453"/>
                  </a:cubicBezTo>
                  <a:cubicBezTo>
                    <a:pt x="368" y="5586"/>
                    <a:pt x="334" y="5753"/>
                    <a:pt x="268" y="5887"/>
                  </a:cubicBezTo>
                  <a:cubicBezTo>
                    <a:pt x="34" y="6354"/>
                    <a:pt x="1" y="6887"/>
                    <a:pt x="201" y="7388"/>
                  </a:cubicBezTo>
                  <a:cubicBezTo>
                    <a:pt x="501" y="7855"/>
                    <a:pt x="1035" y="8155"/>
                    <a:pt x="1602" y="8155"/>
                  </a:cubicBezTo>
                  <a:cubicBezTo>
                    <a:pt x="1762" y="8171"/>
                    <a:pt x="1922" y="8180"/>
                    <a:pt x="2083" y="8180"/>
                  </a:cubicBezTo>
                  <a:cubicBezTo>
                    <a:pt x="2895" y="8180"/>
                    <a:pt x="3708" y="7967"/>
                    <a:pt x="4404" y="7521"/>
                  </a:cubicBezTo>
                  <a:lnTo>
                    <a:pt x="4404" y="7521"/>
                  </a:lnTo>
                  <a:cubicBezTo>
                    <a:pt x="4170" y="8021"/>
                    <a:pt x="4037" y="8622"/>
                    <a:pt x="4337" y="9022"/>
                  </a:cubicBezTo>
                  <a:cubicBezTo>
                    <a:pt x="4537" y="9289"/>
                    <a:pt x="4871" y="9378"/>
                    <a:pt x="5209" y="9378"/>
                  </a:cubicBezTo>
                  <a:cubicBezTo>
                    <a:pt x="5379" y="9378"/>
                    <a:pt x="5549" y="9356"/>
                    <a:pt x="5705" y="9322"/>
                  </a:cubicBezTo>
                  <a:cubicBezTo>
                    <a:pt x="6806" y="9122"/>
                    <a:pt x="7806" y="8655"/>
                    <a:pt x="8674" y="7921"/>
                  </a:cubicBezTo>
                  <a:lnTo>
                    <a:pt x="8674" y="7921"/>
                  </a:lnTo>
                  <a:cubicBezTo>
                    <a:pt x="8440" y="8355"/>
                    <a:pt x="8207" y="8922"/>
                    <a:pt x="8507" y="9322"/>
                  </a:cubicBezTo>
                  <a:cubicBezTo>
                    <a:pt x="8652" y="9500"/>
                    <a:pt x="8877" y="9569"/>
                    <a:pt x="9119" y="9569"/>
                  </a:cubicBezTo>
                  <a:cubicBezTo>
                    <a:pt x="9375" y="9569"/>
                    <a:pt x="9651" y="9492"/>
                    <a:pt x="9874" y="9389"/>
                  </a:cubicBezTo>
                  <a:cubicBezTo>
                    <a:pt x="10842" y="8889"/>
                    <a:pt x="11742" y="8322"/>
                    <a:pt x="12610" y="7688"/>
                  </a:cubicBezTo>
                  <a:cubicBezTo>
                    <a:pt x="13310" y="7221"/>
                    <a:pt x="14077" y="6887"/>
                    <a:pt x="14911" y="6721"/>
                  </a:cubicBezTo>
                  <a:cubicBezTo>
                    <a:pt x="15101" y="6685"/>
                    <a:pt x="15290" y="6675"/>
                    <a:pt x="15478" y="6675"/>
                  </a:cubicBezTo>
                  <a:cubicBezTo>
                    <a:pt x="15738" y="6675"/>
                    <a:pt x="15994" y="6694"/>
                    <a:pt x="16244" y="6694"/>
                  </a:cubicBezTo>
                  <a:cubicBezTo>
                    <a:pt x="16323" y="6694"/>
                    <a:pt x="16402" y="6692"/>
                    <a:pt x="16479" y="6687"/>
                  </a:cubicBezTo>
                  <a:lnTo>
                    <a:pt x="19048" y="6520"/>
                  </a:lnTo>
                  <a:cubicBezTo>
                    <a:pt x="19548" y="3118"/>
                    <a:pt x="16346" y="483"/>
                    <a:pt x="11409" y="49"/>
                  </a:cubicBezTo>
                  <a:cubicBezTo>
                    <a:pt x="11026" y="17"/>
                    <a:pt x="10638" y="1"/>
                    <a:pt x="1024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9"/>
            <p:cNvSpPr/>
            <p:nvPr/>
          </p:nvSpPr>
          <p:spPr>
            <a:xfrm>
              <a:off x="2495275" y="1254600"/>
              <a:ext cx="36725" cy="36025"/>
            </a:xfrm>
            <a:custGeom>
              <a:rect b="b" l="l" r="r" t="t"/>
              <a:pathLst>
                <a:path extrusionOk="0" h="1441" w="1469">
                  <a:moveTo>
                    <a:pt x="703" y="1"/>
                  </a:moveTo>
                  <a:cubicBezTo>
                    <a:pt x="302" y="1"/>
                    <a:pt x="1" y="292"/>
                    <a:pt x="1" y="704"/>
                  </a:cubicBezTo>
                  <a:cubicBezTo>
                    <a:pt x="1" y="1104"/>
                    <a:pt x="301" y="1438"/>
                    <a:pt x="701" y="1438"/>
                  </a:cubicBezTo>
                  <a:cubicBezTo>
                    <a:pt x="720" y="1439"/>
                    <a:pt x="738" y="1440"/>
                    <a:pt x="757" y="1440"/>
                  </a:cubicBezTo>
                  <a:cubicBezTo>
                    <a:pt x="1135" y="1440"/>
                    <a:pt x="1469" y="1119"/>
                    <a:pt x="1469" y="737"/>
                  </a:cubicBezTo>
                  <a:cubicBezTo>
                    <a:pt x="1469" y="337"/>
                    <a:pt x="1168" y="3"/>
                    <a:pt x="768" y="3"/>
                  </a:cubicBezTo>
                  <a:cubicBezTo>
                    <a:pt x="746" y="2"/>
                    <a:pt x="724" y="1"/>
                    <a:pt x="7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9"/>
            <p:cNvSpPr/>
            <p:nvPr/>
          </p:nvSpPr>
          <p:spPr>
            <a:xfrm>
              <a:off x="2322675" y="1205550"/>
              <a:ext cx="40050" cy="38300"/>
            </a:xfrm>
            <a:custGeom>
              <a:rect b="b" l="l" r="r" t="t"/>
              <a:pathLst>
                <a:path extrusionOk="0" h="1532" w="1602">
                  <a:moveTo>
                    <a:pt x="936" y="0"/>
                  </a:moveTo>
                  <a:cubicBezTo>
                    <a:pt x="727" y="0"/>
                    <a:pt x="522" y="76"/>
                    <a:pt x="367" y="231"/>
                  </a:cubicBezTo>
                  <a:cubicBezTo>
                    <a:pt x="0" y="598"/>
                    <a:pt x="0" y="1165"/>
                    <a:pt x="334" y="1532"/>
                  </a:cubicBezTo>
                  <a:lnTo>
                    <a:pt x="1601" y="298"/>
                  </a:lnTo>
                  <a:cubicBezTo>
                    <a:pt x="1422" y="101"/>
                    <a:pt x="1177" y="0"/>
                    <a:pt x="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2347675" y="1257100"/>
              <a:ext cx="36725" cy="36025"/>
            </a:xfrm>
            <a:custGeom>
              <a:rect b="b" l="l" r="r" t="t"/>
              <a:pathLst>
                <a:path extrusionOk="0" h="1441" w="1469">
                  <a:moveTo>
                    <a:pt x="674" y="1"/>
                  </a:moveTo>
                  <a:cubicBezTo>
                    <a:pt x="301" y="1"/>
                    <a:pt x="1" y="292"/>
                    <a:pt x="1" y="704"/>
                  </a:cubicBezTo>
                  <a:cubicBezTo>
                    <a:pt x="1" y="1104"/>
                    <a:pt x="301" y="1438"/>
                    <a:pt x="701" y="1438"/>
                  </a:cubicBezTo>
                  <a:cubicBezTo>
                    <a:pt x="720" y="1439"/>
                    <a:pt x="738" y="1440"/>
                    <a:pt x="757" y="1440"/>
                  </a:cubicBezTo>
                  <a:cubicBezTo>
                    <a:pt x="1135" y="1440"/>
                    <a:pt x="1468" y="1119"/>
                    <a:pt x="1468" y="737"/>
                  </a:cubicBezTo>
                  <a:cubicBezTo>
                    <a:pt x="1468" y="337"/>
                    <a:pt x="1135" y="4"/>
                    <a:pt x="735" y="4"/>
                  </a:cubicBezTo>
                  <a:cubicBezTo>
                    <a:pt x="714" y="2"/>
                    <a:pt x="694" y="1"/>
                    <a:pt x="6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2509475" y="1200275"/>
              <a:ext cx="43375" cy="34400"/>
            </a:xfrm>
            <a:custGeom>
              <a:rect b="b" l="l" r="r" t="t"/>
              <a:pathLst>
                <a:path extrusionOk="0" h="1376" w="1735">
                  <a:moveTo>
                    <a:pt x="721" y="0"/>
                  </a:moveTo>
                  <a:cubicBezTo>
                    <a:pt x="449" y="0"/>
                    <a:pt x="182" y="133"/>
                    <a:pt x="0" y="375"/>
                  </a:cubicBezTo>
                  <a:lnTo>
                    <a:pt x="1434" y="1376"/>
                  </a:lnTo>
                  <a:cubicBezTo>
                    <a:pt x="1735" y="976"/>
                    <a:pt x="1635" y="442"/>
                    <a:pt x="1234" y="175"/>
                  </a:cubicBezTo>
                  <a:cubicBezTo>
                    <a:pt x="1076" y="57"/>
                    <a:pt x="898" y="0"/>
                    <a:pt x="7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2380200" y="1233000"/>
              <a:ext cx="65075" cy="125100"/>
            </a:xfrm>
            <a:custGeom>
              <a:rect b="b" l="l" r="r" t="t"/>
              <a:pathLst>
                <a:path extrusionOk="0" h="5004" w="2603">
                  <a:moveTo>
                    <a:pt x="2603" y="0"/>
                  </a:moveTo>
                  <a:lnTo>
                    <a:pt x="1" y="4470"/>
                  </a:lnTo>
                  <a:lnTo>
                    <a:pt x="2502" y="5004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>
              <a:off x="2465275" y="1430625"/>
              <a:ext cx="153450" cy="90100"/>
            </a:xfrm>
            <a:custGeom>
              <a:rect b="b" l="l" r="r" t="t"/>
              <a:pathLst>
                <a:path extrusionOk="0" h="3604" w="6138">
                  <a:moveTo>
                    <a:pt x="6138" y="1"/>
                  </a:moveTo>
                  <a:lnTo>
                    <a:pt x="6138" y="1"/>
                  </a:lnTo>
                  <a:cubicBezTo>
                    <a:pt x="5504" y="1402"/>
                    <a:pt x="1768" y="2336"/>
                    <a:pt x="0" y="2603"/>
                  </a:cubicBezTo>
                  <a:lnTo>
                    <a:pt x="0" y="3603"/>
                  </a:lnTo>
                  <a:cubicBezTo>
                    <a:pt x="0" y="3603"/>
                    <a:pt x="3569" y="2836"/>
                    <a:pt x="4703" y="2002"/>
                  </a:cubicBezTo>
                  <a:cubicBezTo>
                    <a:pt x="5371" y="1502"/>
                    <a:pt x="5871" y="801"/>
                    <a:pt x="6138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>
              <a:off x="2457750" y="1373925"/>
              <a:ext cx="54250" cy="46675"/>
            </a:xfrm>
            <a:custGeom>
              <a:rect b="b" l="l" r="r" t="t"/>
              <a:pathLst>
                <a:path extrusionOk="0" h="1867" w="2170">
                  <a:moveTo>
                    <a:pt x="1235" y="1"/>
                  </a:moveTo>
                  <a:cubicBezTo>
                    <a:pt x="401" y="1"/>
                    <a:pt x="1" y="1001"/>
                    <a:pt x="568" y="1602"/>
                  </a:cubicBezTo>
                  <a:cubicBezTo>
                    <a:pt x="761" y="1784"/>
                    <a:pt x="996" y="1866"/>
                    <a:pt x="1225" y="1866"/>
                  </a:cubicBezTo>
                  <a:cubicBezTo>
                    <a:pt x="1709" y="1866"/>
                    <a:pt x="2169" y="1500"/>
                    <a:pt x="2169" y="935"/>
                  </a:cubicBezTo>
                  <a:cubicBezTo>
                    <a:pt x="2169" y="434"/>
                    <a:pt x="1735" y="1"/>
                    <a:pt x="1235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>
              <a:off x="2485275" y="1394725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880" y="1"/>
                  </a:moveTo>
                  <a:cubicBezTo>
                    <a:pt x="403" y="1"/>
                    <a:pt x="1" y="421"/>
                    <a:pt x="1" y="903"/>
                  </a:cubicBezTo>
                  <a:cubicBezTo>
                    <a:pt x="1" y="936"/>
                    <a:pt x="1" y="970"/>
                    <a:pt x="1" y="1003"/>
                  </a:cubicBezTo>
                  <a:lnTo>
                    <a:pt x="134" y="1003"/>
                  </a:lnTo>
                  <a:cubicBezTo>
                    <a:pt x="634" y="1003"/>
                    <a:pt x="1035" y="603"/>
                    <a:pt x="1035" y="103"/>
                  </a:cubicBezTo>
                  <a:cubicBezTo>
                    <a:pt x="1035" y="69"/>
                    <a:pt x="1035" y="36"/>
                    <a:pt x="1035" y="2"/>
                  </a:cubicBezTo>
                  <a:lnTo>
                    <a:pt x="935" y="2"/>
                  </a:lnTo>
                  <a:cubicBezTo>
                    <a:pt x="917" y="1"/>
                    <a:pt x="898" y="1"/>
                    <a:pt x="88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>
              <a:off x="2753800" y="1240250"/>
              <a:ext cx="176000" cy="318825"/>
            </a:xfrm>
            <a:custGeom>
              <a:rect b="b" l="l" r="r" t="t"/>
              <a:pathLst>
                <a:path extrusionOk="0" h="12753" w="7040">
                  <a:moveTo>
                    <a:pt x="2961" y="1"/>
                  </a:moveTo>
                  <a:cubicBezTo>
                    <a:pt x="2666" y="1"/>
                    <a:pt x="2333" y="489"/>
                    <a:pt x="2436" y="978"/>
                  </a:cubicBezTo>
                  <a:cubicBezTo>
                    <a:pt x="2669" y="1745"/>
                    <a:pt x="3003" y="2445"/>
                    <a:pt x="3436" y="3113"/>
                  </a:cubicBezTo>
                  <a:cubicBezTo>
                    <a:pt x="3770" y="3646"/>
                    <a:pt x="4004" y="5548"/>
                    <a:pt x="3837" y="6682"/>
                  </a:cubicBezTo>
                  <a:cubicBezTo>
                    <a:pt x="3756" y="7168"/>
                    <a:pt x="3499" y="7589"/>
                    <a:pt x="3174" y="7589"/>
                  </a:cubicBezTo>
                  <a:cubicBezTo>
                    <a:pt x="3098" y="7589"/>
                    <a:pt x="3018" y="7566"/>
                    <a:pt x="2936" y="7516"/>
                  </a:cubicBezTo>
                  <a:cubicBezTo>
                    <a:pt x="2502" y="7282"/>
                    <a:pt x="1935" y="6115"/>
                    <a:pt x="1402" y="5848"/>
                  </a:cubicBezTo>
                  <a:cubicBezTo>
                    <a:pt x="1194" y="5750"/>
                    <a:pt x="981" y="5706"/>
                    <a:pt x="789" y="5706"/>
                  </a:cubicBezTo>
                  <a:cubicBezTo>
                    <a:pt x="457" y="5706"/>
                    <a:pt x="185" y="5837"/>
                    <a:pt x="101" y="6048"/>
                  </a:cubicBezTo>
                  <a:cubicBezTo>
                    <a:pt x="1" y="6348"/>
                    <a:pt x="568" y="6882"/>
                    <a:pt x="801" y="7516"/>
                  </a:cubicBezTo>
                  <a:cubicBezTo>
                    <a:pt x="1035" y="8150"/>
                    <a:pt x="1202" y="9917"/>
                    <a:pt x="1635" y="10718"/>
                  </a:cubicBezTo>
                  <a:cubicBezTo>
                    <a:pt x="2169" y="11452"/>
                    <a:pt x="2769" y="12152"/>
                    <a:pt x="3436" y="12753"/>
                  </a:cubicBezTo>
                  <a:cubicBezTo>
                    <a:pt x="4471" y="12186"/>
                    <a:pt x="5338" y="11352"/>
                    <a:pt x="6005" y="10384"/>
                  </a:cubicBezTo>
                  <a:cubicBezTo>
                    <a:pt x="7039" y="8717"/>
                    <a:pt x="6739" y="3846"/>
                    <a:pt x="4237" y="1478"/>
                  </a:cubicBezTo>
                  <a:cubicBezTo>
                    <a:pt x="3870" y="978"/>
                    <a:pt x="3336" y="344"/>
                    <a:pt x="3203" y="144"/>
                  </a:cubicBezTo>
                  <a:cubicBezTo>
                    <a:pt x="3134" y="44"/>
                    <a:pt x="3049" y="1"/>
                    <a:pt x="296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>
              <a:off x="2839700" y="1252175"/>
              <a:ext cx="76750" cy="200175"/>
            </a:xfrm>
            <a:custGeom>
              <a:rect b="b" l="l" r="r" t="t"/>
              <a:pathLst>
                <a:path extrusionOk="0" h="8007" w="3070">
                  <a:moveTo>
                    <a:pt x="0" y="0"/>
                  </a:moveTo>
                  <a:cubicBezTo>
                    <a:pt x="67" y="501"/>
                    <a:pt x="234" y="1001"/>
                    <a:pt x="501" y="1435"/>
                  </a:cubicBezTo>
                  <a:cubicBezTo>
                    <a:pt x="834" y="2035"/>
                    <a:pt x="1101" y="2636"/>
                    <a:pt x="1301" y="3269"/>
                  </a:cubicBezTo>
                  <a:cubicBezTo>
                    <a:pt x="1435" y="3703"/>
                    <a:pt x="1568" y="4537"/>
                    <a:pt x="1735" y="5271"/>
                  </a:cubicBezTo>
                  <a:cubicBezTo>
                    <a:pt x="1902" y="6171"/>
                    <a:pt x="2002" y="7072"/>
                    <a:pt x="2035" y="8006"/>
                  </a:cubicBezTo>
                  <a:cubicBezTo>
                    <a:pt x="2035" y="8006"/>
                    <a:pt x="2536" y="8006"/>
                    <a:pt x="2836" y="7072"/>
                  </a:cubicBezTo>
                  <a:cubicBezTo>
                    <a:pt x="2903" y="6839"/>
                    <a:pt x="3003" y="6538"/>
                    <a:pt x="3069" y="6205"/>
                  </a:cubicBezTo>
                  <a:cubicBezTo>
                    <a:pt x="2869" y="4337"/>
                    <a:pt x="2169" y="2302"/>
                    <a:pt x="801" y="1001"/>
                  </a:cubicBezTo>
                  <a:cubicBezTo>
                    <a:pt x="568" y="668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>
              <a:off x="2842200" y="1217075"/>
              <a:ext cx="107600" cy="254450"/>
            </a:xfrm>
            <a:custGeom>
              <a:rect b="b" l="l" r="r" t="t"/>
              <a:pathLst>
                <a:path extrusionOk="0" h="10178" w="4304">
                  <a:moveTo>
                    <a:pt x="664" y="0"/>
                  </a:moveTo>
                  <a:cubicBezTo>
                    <a:pt x="654" y="0"/>
                    <a:pt x="644" y="1"/>
                    <a:pt x="634" y="3"/>
                  </a:cubicBezTo>
                  <a:cubicBezTo>
                    <a:pt x="1" y="103"/>
                    <a:pt x="134" y="1838"/>
                    <a:pt x="601" y="2639"/>
                  </a:cubicBezTo>
                  <a:cubicBezTo>
                    <a:pt x="1001" y="3306"/>
                    <a:pt x="1301" y="4040"/>
                    <a:pt x="1468" y="4807"/>
                  </a:cubicBezTo>
                  <a:cubicBezTo>
                    <a:pt x="1568" y="5407"/>
                    <a:pt x="1635" y="6041"/>
                    <a:pt x="1635" y="6675"/>
                  </a:cubicBezTo>
                  <a:cubicBezTo>
                    <a:pt x="1635" y="6675"/>
                    <a:pt x="1035" y="9343"/>
                    <a:pt x="868" y="10177"/>
                  </a:cubicBezTo>
                  <a:cubicBezTo>
                    <a:pt x="868" y="10177"/>
                    <a:pt x="2736" y="9177"/>
                    <a:pt x="3003" y="8209"/>
                  </a:cubicBezTo>
                  <a:cubicBezTo>
                    <a:pt x="3270" y="7275"/>
                    <a:pt x="4304" y="5107"/>
                    <a:pt x="1902" y="1304"/>
                  </a:cubicBezTo>
                  <a:cubicBezTo>
                    <a:pt x="1085" y="268"/>
                    <a:pt x="831" y="0"/>
                    <a:pt x="66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>
              <a:off x="2874725" y="1237150"/>
              <a:ext cx="66750" cy="174325"/>
            </a:xfrm>
            <a:custGeom>
              <a:rect b="b" l="l" r="r" t="t"/>
              <a:pathLst>
                <a:path extrusionOk="0" h="6973" w="2670">
                  <a:moveTo>
                    <a:pt x="234" y="1"/>
                  </a:moveTo>
                  <a:cubicBezTo>
                    <a:pt x="34" y="301"/>
                    <a:pt x="0" y="635"/>
                    <a:pt x="67" y="935"/>
                  </a:cubicBezTo>
                  <a:cubicBezTo>
                    <a:pt x="167" y="1702"/>
                    <a:pt x="801" y="2870"/>
                    <a:pt x="934" y="3437"/>
                  </a:cubicBezTo>
                  <a:cubicBezTo>
                    <a:pt x="1101" y="4071"/>
                    <a:pt x="1201" y="4738"/>
                    <a:pt x="1268" y="5371"/>
                  </a:cubicBezTo>
                  <a:lnTo>
                    <a:pt x="1835" y="6973"/>
                  </a:lnTo>
                  <a:cubicBezTo>
                    <a:pt x="2169" y="5838"/>
                    <a:pt x="2669" y="3804"/>
                    <a:pt x="601" y="468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>
              <a:off x="2880900" y="1224875"/>
              <a:ext cx="73075" cy="187350"/>
            </a:xfrm>
            <a:custGeom>
              <a:rect b="b" l="l" r="r" t="t"/>
              <a:pathLst>
                <a:path extrusionOk="0" h="7494" w="2923">
                  <a:moveTo>
                    <a:pt x="748" y="0"/>
                  </a:moveTo>
                  <a:cubicBezTo>
                    <a:pt x="501" y="0"/>
                    <a:pt x="0" y="636"/>
                    <a:pt x="120" y="1326"/>
                  </a:cubicBezTo>
                  <a:cubicBezTo>
                    <a:pt x="321" y="2227"/>
                    <a:pt x="587" y="3127"/>
                    <a:pt x="954" y="3994"/>
                  </a:cubicBezTo>
                  <a:cubicBezTo>
                    <a:pt x="1121" y="4795"/>
                    <a:pt x="1088" y="6796"/>
                    <a:pt x="788" y="7464"/>
                  </a:cubicBezTo>
                  <a:cubicBezTo>
                    <a:pt x="788" y="7464"/>
                    <a:pt x="942" y="7494"/>
                    <a:pt x="1162" y="7494"/>
                  </a:cubicBezTo>
                  <a:cubicBezTo>
                    <a:pt x="1555" y="7494"/>
                    <a:pt x="2156" y="7398"/>
                    <a:pt x="2455" y="6863"/>
                  </a:cubicBezTo>
                  <a:cubicBezTo>
                    <a:pt x="2922" y="6063"/>
                    <a:pt x="2856" y="3828"/>
                    <a:pt x="1655" y="1559"/>
                  </a:cubicBezTo>
                  <a:cubicBezTo>
                    <a:pt x="1121" y="692"/>
                    <a:pt x="1021" y="192"/>
                    <a:pt x="821" y="25"/>
                  </a:cubicBezTo>
                  <a:cubicBezTo>
                    <a:pt x="801" y="8"/>
                    <a:pt x="776" y="0"/>
                    <a:pt x="748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>
              <a:off x="2906425" y="1253000"/>
              <a:ext cx="41700" cy="112600"/>
            </a:xfrm>
            <a:custGeom>
              <a:rect b="b" l="l" r="r" t="t"/>
              <a:pathLst>
                <a:path extrusionOk="0" h="4504" w="1668">
                  <a:moveTo>
                    <a:pt x="400" y="1"/>
                  </a:moveTo>
                  <a:cubicBezTo>
                    <a:pt x="67" y="368"/>
                    <a:pt x="0" y="668"/>
                    <a:pt x="234" y="1569"/>
                  </a:cubicBezTo>
                  <a:cubicBezTo>
                    <a:pt x="500" y="2636"/>
                    <a:pt x="967" y="3637"/>
                    <a:pt x="901" y="4504"/>
                  </a:cubicBezTo>
                  <a:cubicBezTo>
                    <a:pt x="1134" y="4304"/>
                    <a:pt x="1401" y="4170"/>
                    <a:pt x="1668" y="4070"/>
                  </a:cubicBezTo>
                  <a:cubicBezTo>
                    <a:pt x="1601" y="2803"/>
                    <a:pt x="1234" y="1535"/>
                    <a:pt x="634" y="434"/>
                  </a:cubicBezTo>
                  <a:lnTo>
                    <a:pt x="400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>
              <a:off x="2812175" y="1254600"/>
              <a:ext cx="199350" cy="407050"/>
            </a:xfrm>
            <a:custGeom>
              <a:rect b="b" l="l" r="r" t="t"/>
              <a:pathLst>
                <a:path extrusionOk="0" h="16282" w="7974">
                  <a:moveTo>
                    <a:pt x="4598" y="1"/>
                  </a:moveTo>
                  <a:cubicBezTo>
                    <a:pt x="4589" y="1"/>
                    <a:pt x="4580" y="2"/>
                    <a:pt x="4571" y="3"/>
                  </a:cubicBezTo>
                  <a:cubicBezTo>
                    <a:pt x="4237" y="104"/>
                    <a:pt x="3937" y="404"/>
                    <a:pt x="4370" y="2105"/>
                  </a:cubicBezTo>
                  <a:cubicBezTo>
                    <a:pt x="4571" y="2872"/>
                    <a:pt x="4837" y="3706"/>
                    <a:pt x="4737" y="4273"/>
                  </a:cubicBezTo>
                  <a:cubicBezTo>
                    <a:pt x="4637" y="4707"/>
                    <a:pt x="4471" y="5107"/>
                    <a:pt x="4204" y="5441"/>
                  </a:cubicBezTo>
                  <a:cubicBezTo>
                    <a:pt x="3870" y="6008"/>
                    <a:pt x="2236" y="7742"/>
                    <a:pt x="1535" y="8843"/>
                  </a:cubicBezTo>
                  <a:cubicBezTo>
                    <a:pt x="1035" y="9644"/>
                    <a:pt x="1" y="10845"/>
                    <a:pt x="1101" y="12145"/>
                  </a:cubicBezTo>
                  <a:cubicBezTo>
                    <a:pt x="1902" y="13480"/>
                    <a:pt x="2636" y="14847"/>
                    <a:pt x="3236" y="16282"/>
                  </a:cubicBezTo>
                  <a:lnTo>
                    <a:pt x="7973" y="13013"/>
                  </a:lnTo>
                  <a:cubicBezTo>
                    <a:pt x="7973" y="13013"/>
                    <a:pt x="5638" y="10044"/>
                    <a:pt x="5938" y="8876"/>
                  </a:cubicBezTo>
                  <a:cubicBezTo>
                    <a:pt x="6305" y="7542"/>
                    <a:pt x="6539" y="6175"/>
                    <a:pt x="6639" y="4774"/>
                  </a:cubicBezTo>
                  <a:cubicBezTo>
                    <a:pt x="6639" y="4106"/>
                    <a:pt x="5838" y="2238"/>
                    <a:pt x="5571" y="1671"/>
                  </a:cubicBezTo>
                  <a:cubicBezTo>
                    <a:pt x="5312" y="1120"/>
                    <a:pt x="4926" y="1"/>
                    <a:pt x="459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>
              <a:off x="2836375" y="1392275"/>
              <a:ext cx="76725" cy="113425"/>
            </a:xfrm>
            <a:custGeom>
              <a:rect b="b" l="l" r="r" t="t"/>
              <a:pathLst>
                <a:path extrusionOk="0" h="4537" w="3069">
                  <a:moveTo>
                    <a:pt x="3069" y="0"/>
                  </a:moveTo>
                  <a:lnTo>
                    <a:pt x="3069" y="0"/>
                  </a:lnTo>
                  <a:cubicBezTo>
                    <a:pt x="2569" y="734"/>
                    <a:pt x="1968" y="1401"/>
                    <a:pt x="1268" y="2002"/>
                  </a:cubicBezTo>
                  <a:cubicBezTo>
                    <a:pt x="567" y="2669"/>
                    <a:pt x="0" y="3836"/>
                    <a:pt x="0" y="4537"/>
                  </a:cubicBezTo>
                  <a:cubicBezTo>
                    <a:pt x="267" y="3636"/>
                    <a:pt x="801" y="2802"/>
                    <a:pt x="1534" y="2202"/>
                  </a:cubicBezTo>
                  <a:cubicBezTo>
                    <a:pt x="2235" y="1635"/>
                    <a:pt x="2802" y="868"/>
                    <a:pt x="3069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>
              <a:off x="2870550" y="1534050"/>
              <a:ext cx="323600" cy="467200"/>
            </a:xfrm>
            <a:custGeom>
              <a:rect b="b" l="l" r="r" t="t"/>
              <a:pathLst>
                <a:path extrusionOk="0" h="18688" w="12944">
                  <a:moveTo>
                    <a:pt x="4370" y="0"/>
                  </a:moveTo>
                  <a:lnTo>
                    <a:pt x="1" y="3169"/>
                  </a:lnTo>
                  <a:cubicBezTo>
                    <a:pt x="1135" y="5771"/>
                    <a:pt x="3603" y="12809"/>
                    <a:pt x="4504" y="14544"/>
                  </a:cubicBezTo>
                  <a:cubicBezTo>
                    <a:pt x="5726" y="16846"/>
                    <a:pt x="8497" y="18688"/>
                    <a:pt x="10178" y="18688"/>
                  </a:cubicBezTo>
                  <a:cubicBezTo>
                    <a:pt x="10470" y="18688"/>
                    <a:pt x="10729" y="18632"/>
                    <a:pt x="10942" y="18513"/>
                  </a:cubicBezTo>
                  <a:cubicBezTo>
                    <a:pt x="12343" y="17746"/>
                    <a:pt x="12943" y="14544"/>
                    <a:pt x="12043" y="11675"/>
                  </a:cubicBezTo>
                  <a:cubicBezTo>
                    <a:pt x="10975" y="8306"/>
                    <a:pt x="5571" y="2068"/>
                    <a:pt x="437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>
              <a:off x="1535350" y="1564050"/>
              <a:ext cx="866550" cy="1136525"/>
            </a:xfrm>
            <a:custGeom>
              <a:rect b="b" l="l" r="r" t="t"/>
              <a:pathLst>
                <a:path extrusionOk="0" h="45461" w="34662">
                  <a:moveTo>
                    <a:pt x="32694" y="1"/>
                  </a:moveTo>
                  <a:cubicBezTo>
                    <a:pt x="27524" y="1"/>
                    <a:pt x="26123" y="2303"/>
                    <a:pt x="24588" y="6105"/>
                  </a:cubicBezTo>
                  <a:cubicBezTo>
                    <a:pt x="23020" y="9908"/>
                    <a:pt x="19551" y="20015"/>
                    <a:pt x="19551" y="20015"/>
                  </a:cubicBezTo>
                  <a:cubicBezTo>
                    <a:pt x="18484" y="21850"/>
                    <a:pt x="17616" y="23751"/>
                    <a:pt x="16883" y="25719"/>
                  </a:cubicBezTo>
                  <a:cubicBezTo>
                    <a:pt x="16049" y="28088"/>
                    <a:pt x="13447" y="37494"/>
                    <a:pt x="12413" y="37961"/>
                  </a:cubicBezTo>
                  <a:cubicBezTo>
                    <a:pt x="11412" y="38462"/>
                    <a:pt x="6909" y="38395"/>
                    <a:pt x="5241" y="38829"/>
                  </a:cubicBezTo>
                  <a:cubicBezTo>
                    <a:pt x="3540" y="39262"/>
                    <a:pt x="1305" y="40797"/>
                    <a:pt x="137" y="41764"/>
                  </a:cubicBezTo>
                  <a:cubicBezTo>
                    <a:pt x="0" y="42230"/>
                    <a:pt x="515" y="42425"/>
                    <a:pt x="1017" y="42425"/>
                  </a:cubicBezTo>
                  <a:cubicBezTo>
                    <a:pt x="1127" y="42425"/>
                    <a:pt x="1236" y="42416"/>
                    <a:pt x="1338" y="42398"/>
                  </a:cubicBezTo>
                  <a:cubicBezTo>
                    <a:pt x="2372" y="42265"/>
                    <a:pt x="4007" y="41397"/>
                    <a:pt x="5141" y="41364"/>
                  </a:cubicBezTo>
                  <a:cubicBezTo>
                    <a:pt x="5441" y="41351"/>
                    <a:pt x="5740" y="41344"/>
                    <a:pt x="6038" y="41344"/>
                  </a:cubicBezTo>
                  <a:cubicBezTo>
                    <a:pt x="7229" y="41344"/>
                    <a:pt x="8403" y="41451"/>
                    <a:pt x="9577" y="41664"/>
                  </a:cubicBezTo>
                  <a:cubicBezTo>
                    <a:pt x="10044" y="41798"/>
                    <a:pt x="9911" y="42198"/>
                    <a:pt x="8343" y="43032"/>
                  </a:cubicBezTo>
                  <a:cubicBezTo>
                    <a:pt x="6775" y="43866"/>
                    <a:pt x="6509" y="44800"/>
                    <a:pt x="6642" y="45267"/>
                  </a:cubicBezTo>
                  <a:cubicBezTo>
                    <a:pt x="6681" y="45403"/>
                    <a:pt x="6760" y="45460"/>
                    <a:pt x="6880" y="45460"/>
                  </a:cubicBezTo>
                  <a:cubicBezTo>
                    <a:pt x="7170" y="45460"/>
                    <a:pt x="7698" y="45130"/>
                    <a:pt x="8477" y="44800"/>
                  </a:cubicBezTo>
                  <a:cubicBezTo>
                    <a:pt x="9577" y="44333"/>
                    <a:pt x="11479" y="43766"/>
                    <a:pt x="13180" y="43032"/>
                  </a:cubicBezTo>
                  <a:cubicBezTo>
                    <a:pt x="14881" y="42265"/>
                    <a:pt x="15882" y="42198"/>
                    <a:pt x="16816" y="41130"/>
                  </a:cubicBezTo>
                  <a:cubicBezTo>
                    <a:pt x="17783" y="40030"/>
                    <a:pt x="18050" y="38895"/>
                    <a:pt x="19218" y="36661"/>
                  </a:cubicBezTo>
                  <a:cubicBezTo>
                    <a:pt x="20352" y="34426"/>
                    <a:pt x="22787" y="30623"/>
                    <a:pt x="23754" y="28688"/>
                  </a:cubicBezTo>
                  <a:cubicBezTo>
                    <a:pt x="25122" y="26053"/>
                    <a:pt x="25722" y="23885"/>
                    <a:pt x="27123" y="20983"/>
                  </a:cubicBezTo>
                  <a:cubicBezTo>
                    <a:pt x="28824" y="17580"/>
                    <a:pt x="32427" y="10075"/>
                    <a:pt x="32427" y="10075"/>
                  </a:cubicBezTo>
                  <a:cubicBezTo>
                    <a:pt x="32427" y="10075"/>
                    <a:pt x="34662" y="3403"/>
                    <a:pt x="3269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>
              <a:off x="2969800" y="1145225"/>
              <a:ext cx="82575" cy="76950"/>
            </a:xfrm>
            <a:custGeom>
              <a:rect b="b" l="l" r="r" t="t"/>
              <a:pathLst>
                <a:path extrusionOk="0" h="3078" w="3303">
                  <a:moveTo>
                    <a:pt x="3073" y="0"/>
                  </a:moveTo>
                  <a:cubicBezTo>
                    <a:pt x="3019" y="0"/>
                    <a:pt x="2969" y="25"/>
                    <a:pt x="2936" y="75"/>
                  </a:cubicBezTo>
                  <a:lnTo>
                    <a:pt x="100" y="2744"/>
                  </a:lnTo>
                  <a:cubicBezTo>
                    <a:pt x="0" y="2811"/>
                    <a:pt x="0" y="2944"/>
                    <a:pt x="100" y="3011"/>
                  </a:cubicBezTo>
                  <a:cubicBezTo>
                    <a:pt x="134" y="3044"/>
                    <a:pt x="167" y="3078"/>
                    <a:pt x="234" y="3078"/>
                  </a:cubicBezTo>
                  <a:cubicBezTo>
                    <a:pt x="267" y="3078"/>
                    <a:pt x="334" y="3044"/>
                    <a:pt x="367" y="3011"/>
                  </a:cubicBezTo>
                  <a:lnTo>
                    <a:pt x="3236" y="342"/>
                  </a:lnTo>
                  <a:cubicBezTo>
                    <a:pt x="3303" y="276"/>
                    <a:pt x="3303" y="142"/>
                    <a:pt x="3236" y="75"/>
                  </a:cubicBezTo>
                  <a:cubicBezTo>
                    <a:pt x="3186" y="25"/>
                    <a:pt x="3127" y="0"/>
                    <a:pt x="30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9"/>
            <p:cNvSpPr/>
            <p:nvPr/>
          </p:nvSpPr>
          <p:spPr>
            <a:xfrm>
              <a:off x="2987300" y="1221850"/>
              <a:ext cx="104275" cy="37025"/>
            </a:xfrm>
            <a:custGeom>
              <a:rect b="b" l="l" r="r" t="t"/>
              <a:pathLst>
                <a:path extrusionOk="0" h="1481" w="4171">
                  <a:moveTo>
                    <a:pt x="3973" y="0"/>
                  </a:moveTo>
                  <a:cubicBezTo>
                    <a:pt x="3951" y="0"/>
                    <a:pt x="3927" y="5"/>
                    <a:pt x="3903" y="13"/>
                  </a:cubicBezTo>
                  <a:lnTo>
                    <a:pt x="167" y="1080"/>
                  </a:lnTo>
                  <a:cubicBezTo>
                    <a:pt x="67" y="1113"/>
                    <a:pt x="1" y="1213"/>
                    <a:pt x="34" y="1313"/>
                  </a:cubicBezTo>
                  <a:cubicBezTo>
                    <a:pt x="34" y="1414"/>
                    <a:pt x="134" y="1480"/>
                    <a:pt x="201" y="1480"/>
                  </a:cubicBezTo>
                  <a:lnTo>
                    <a:pt x="268" y="1447"/>
                  </a:lnTo>
                  <a:lnTo>
                    <a:pt x="4004" y="379"/>
                  </a:lnTo>
                  <a:cubicBezTo>
                    <a:pt x="4104" y="346"/>
                    <a:pt x="4170" y="246"/>
                    <a:pt x="4137" y="146"/>
                  </a:cubicBezTo>
                  <a:cubicBezTo>
                    <a:pt x="4111" y="44"/>
                    <a:pt x="4047" y="0"/>
                    <a:pt x="39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9"/>
            <p:cNvSpPr/>
            <p:nvPr/>
          </p:nvSpPr>
          <p:spPr>
            <a:xfrm>
              <a:off x="2996475" y="1291375"/>
              <a:ext cx="107600" cy="22525"/>
            </a:xfrm>
            <a:custGeom>
              <a:rect b="b" l="l" r="r" t="t"/>
              <a:pathLst>
                <a:path extrusionOk="0" h="901" w="4304">
                  <a:moveTo>
                    <a:pt x="234" y="0"/>
                  </a:moveTo>
                  <a:cubicBezTo>
                    <a:pt x="134" y="0"/>
                    <a:pt x="34" y="67"/>
                    <a:pt x="1" y="167"/>
                  </a:cubicBezTo>
                  <a:cubicBezTo>
                    <a:pt x="1" y="300"/>
                    <a:pt x="67" y="400"/>
                    <a:pt x="167" y="400"/>
                  </a:cubicBezTo>
                  <a:lnTo>
                    <a:pt x="4070" y="901"/>
                  </a:lnTo>
                  <a:lnTo>
                    <a:pt x="4104" y="901"/>
                  </a:lnTo>
                  <a:cubicBezTo>
                    <a:pt x="4204" y="901"/>
                    <a:pt x="4270" y="801"/>
                    <a:pt x="4304" y="734"/>
                  </a:cubicBezTo>
                  <a:cubicBezTo>
                    <a:pt x="4304" y="601"/>
                    <a:pt x="4237" y="501"/>
                    <a:pt x="4104" y="501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4" name="Google Shape;1144;p49"/>
          <p:cNvSpPr/>
          <p:nvPr/>
        </p:nvSpPr>
        <p:spPr>
          <a:xfrm>
            <a:off x="7085857" y="2527309"/>
            <a:ext cx="619659" cy="839583"/>
          </a:xfrm>
          <a:custGeom>
            <a:rect b="b" l="l" r="r" t="t"/>
            <a:pathLst>
              <a:path extrusionOk="0" h="64447" w="47602">
                <a:moveTo>
                  <a:pt x="10909" y="0"/>
                </a:moveTo>
                <a:cubicBezTo>
                  <a:pt x="4070" y="34"/>
                  <a:pt x="1" y="5838"/>
                  <a:pt x="1" y="15545"/>
                </a:cubicBezTo>
                <a:cubicBezTo>
                  <a:pt x="1" y="23484"/>
                  <a:pt x="2769" y="32424"/>
                  <a:pt x="7239" y="40496"/>
                </a:cubicBezTo>
                <a:cubicBezTo>
                  <a:pt x="12076" y="49202"/>
                  <a:pt x="18914" y="56908"/>
                  <a:pt x="26320" y="61178"/>
                </a:cubicBezTo>
                <a:cubicBezTo>
                  <a:pt x="30022" y="63312"/>
                  <a:pt x="33625" y="64447"/>
                  <a:pt x="36694" y="64447"/>
                </a:cubicBezTo>
                <a:cubicBezTo>
                  <a:pt x="39863" y="64447"/>
                  <a:pt x="42398" y="63279"/>
                  <a:pt x="44266" y="60944"/>
                </a:cubicBezTo>
                <a:cubicBezTo>
                  <a:pt x="46434" y="58242"/>
                  <a:pt x="47601" y="54072"/>
                  <a:pt x="47601" y="48902"/>
                </a:cubicBezTo>
                <a:cubicBezTo>
                  <a:pt x="47568" y="45099"/>
                  <a:pt x="47001" y="41297"/>
                  <a:pt x="45967" y="37627"/>
                </a:cubicBezTo>
                <a:cubicBezTo>
                  <a:pt x="45533" y="36160"/>
                  <a:pt x="45100" y="34725"/>
                  <a:pt x="44566" y="33258"/>
                </a:cubicBezTo>
                <a:cubicBezTo>
                  <a:pt x="43632" y="30656"/>
                  <a:pt x="42498" y="28154"/>
                  <a:pt x="41230" y="25719"/>
                </a:cubicBezTo>
                <a:cubicBezTo>
                  <a:pt x="40963" y="25218"/>
                  <a:pt x="40697" y="24718"/>
                  <a:pt x="40430" y="24218"/>
                </a:cubicBezTo>
                <a:cubicBezTo>
                  <a:pt x="39963" y="23384"/>
                  <a:pt x="39496" y="22550"/>
                  <a:pt x="39029" y="21749"/>
                </a:cubicBezTo>
                <a:cubicBezTo>
                  <a:pt x="37361" y="19014"/>
                  <a:pt x="35526" y="16412"/>
                  <a:pt x="33491" y="13944"/>
                </a:cubicBezTo>
                <a:cubicBezTo>
                  <a:pt x="33458" y="13944"/>
                  <a:pt x="33458" y="13910"/>
                  <a:pt x="33425" y="13877"/>
                </a:cubicBezTo>
                <a:cubicBezTo>
                  <a:pt x="32090" y="12309"/>
                  <a:pt x="30689" y="10775"/>
                  <a:pt x="29222" y="9374"/>
                </a:cubicBezTo>
                <a:cubicBezTo>
                  <a:pt x="28188" y="8373"/>
                  <a:pt x="27120" y="7439"/>
                  <a:pt x="26019" y="6538"/>
                </a:cubicBezTo>
                <a:cubicBezTo>
                  <a:pt x="25552" y="6172"/>
                  <a:pt x="25085" y="5838"/>
                  <a:pt x="24618" y="5504"/>
                </a:cubicBezTo>
                <a:cubicBezTo>
                  <a:pt x="24085" y="5071"/>
                  <a:pt x="23518" y="4704"/>
                  <a:pt x="22951" y="4304"/>
                </a:cubicBezTo>
                <a:cubicBezTo>
                  <a:pt x="22383" y="3937"/>
                  <a:pt x="21816" y="3603"/>
                  <a:pt x="21283" y="3269"/>
                </a:cubicBezTo>
                <a:cubicBezTo>
                  <a:pt x="17547" y="1135"/>
                  <a:pt x="13977" y="34"/>
                  <a:pt x="10909" y="0"/>
                </a:cubicBezTo>
                <a:close/>
              </a:path>
            </a:pathLst>
          </a:custGeom>
          <a:solidFill>
            <a:srgbClr val="FFC1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49"/>
          <p:cNvSpPr/>
          <p:nvPr/>
        </p:nvSpPr>
        <p:spPr>
          <a:xfrm>
            <a:off x="7085857" y="2527309"/>
            <a:ext cx="619659" cy="839583"/>
          </a:xfrm>
          <a:custGeom>
            <a:rect b="b" l="l" r="r" t="t"/>
            <a:pathLst>
              <a:path extrusionOk="0" h="64447" w="47602">
                <a:moveTo>
                  <a:pt x="10909" y="0"/>
                </a:moveTo>
                <a:cubicBezTo>
                  <a:pt x="4070" y="34"/>
                  <a:pt x="1" y="5838"/>
                  <a:pt x="1" y="15545"/>
                </a:cubicBezTo>
                <a:cubicBezTo>
                  <a:pt x="1" y="23484"/>
                  <a:pt x="2769" y="32424"/>
                  <a:pt x="7239" y="40496"/>
                </a:cubicBezTo>
                <a:cubicBezTo>
                  <a:pt x="12076" y="49202"/>
                  <a:pt x="18914" y="56908"/>
                  <a:pt x="26320" y="61178"/>
                </a:cubicBezTo>
                <a:cubicBezTo>
                  <a:pt x="30022" y="63312"/>
                  <a:pt x="33625" y="64447"/>
                  <a:pt x="36694" y="64447"/>
                </a:cubicBezTo>
                <a:cubicBezTo>
                  <a:pt x="39863" y="64447"/>
                  <a:pt x="42398" y="63279"/>
                  <a:pt x="44266" y="60944"/>
                </a:cubicBezTo>
                <a:cubicBezTo>
                  <a:pt x="46434" y="58242"/>
                  <a:pt x="47601" y="54072"/>
                  <a:pt x="47601" y="48902"/>
                </a:cubicBezTo>
                <a:cubicBezTo>
                  <a:pt x="47568" y="45099"/>
                  <a:pt x="47001" y="41297"/>
                  <a:pt x="45967" y="37627"/>
                </a:cubicBezTo>
                <a:cubicBezTo>
                  <a:pt x="45533" y="36160"/>
                  <a:pt x="45100" y="34725"/>
                  <a:pt x="44566" y="33258"/>
                </a:cubicBezTo>
                <a:cubicBezTo>
                  <a:pt x="43632" y="30656"/>
                  <a:pt x="42498" y="28154"/>
                  <a:pt x="41230" y="25719"/>
                </a:cubicBezTo>
                <a:cubicBezTo>
                  <a:pt x="40963" y="25218"/>
                  <a:pt x="40697" y="24718"/>
                  <a:pt x="40430" y="24218"/>
                </a:cubicBezTo>
                <a:cubicBezTo>
                  <a:pt x="39963" y="23384"/>
                  <a:pt x="39496" y="22550"/>
                  <a:pt x="39029" y="21749"/>
                </a:cubicBezTo>
                <a:cubicBezTo>
                  <a:pt x="37361" y="19014"/>
                  <a:pt x="35526" y="16412"/>
                  <a:pt x="33491" y="13944"/>
                </a:cubicBezTo>
                <a:cubicBezTo>
                  <a:pt x="33458" y="13944"/>
                  <a:pt x="33458" y="13910"/>
                  <a:pt x="33425" y="13877"/>
                </a:cubicBezTo>
                <a:cubicBezTo>
                  <a:pt x="32090" y="12309"/>
                  <a:pt x="30689" y="10775"/>
                  <a:pt x="29222" y="9374"/>
                </a:cubicBezTo>
                <a:cubicBezTo>
                  <a:pt x="28188" y="8373"/>
                  <a:pt x="27120" y="7439"/>
                  <a:pt x="26019" y="6538"/>
                </a:cubicBezTo>
                <a:cubicBezTo>
                  <a:pt x="25552" y="6172"/>
                  <a:pt x="25085" y="5838"/>
                  <a:pt x="24618" y="5504"/>
                </a:cubicBezTo>
                <a:cubicBezTo>
                  <a:pt x="24085" y="5071"/>
                  <a:pt x="23518" y="4704"/>
                  <a:pt x="22951" y="4304"/>
                </a:cubicBezTo>
                <a:cubicBezTo>
                  <a:pt x="22383" y="3937"/>
                  <a:pt x="21816" y="3603"/>
                  <a:pt x="21283" y="3269"/>
                </a:cubicBezTo>
                <a:cubicBezTo>
                  <a:pt x="17547" y="1135"/>
                  <a:pt x="13977" y="34"/>
                  <a:pt x="10909" y="0"/>
                </a:cubicBez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49"/>
          <p:cNvSpPr/>
          <p:nvPr/>
        </p:nvSpPr>
        <p:spPr>
          <a:xfrm>
            <a:off x="7356437" y="2695028"/>
            <a:ext cx="321780" cy="345919"/>
          </a:xfrm>
          <a:custGeom>
            <a:rect b="b" l="l" r="r" t="t"/>
            <a:pathLst>
              <a:path extrusionOk="0" h="26553" w="24719">
                <a:moveTo>
                  <a:pt x="12176" y="1"/>
                </a:moveTo>
                <a:cubicBezTo>
                  <a:pt x="9074" y="5505"/>
                  <a:pt x="1" y="9574"/>
                  <a:pt x="1" y="9574"/>
                </a:cubicBezTo>
                <a:lnTo>
                  <a:pt x="9574" y="26553"/>
                </a:lnTo>
                <a:cubicBezTo>
                  <a:pt x="13513" y="24470"/>
                  <a:pt x="18278" y="21878"/>
                  <a:pt x="24271" y="21878"/>
                </a:cubicBezTo>
                <a:cubicBezTo>
                  <a:pt x="24419" y="21878"/>
                  <a:pt x="24568" y="21880"/>
                  <a:pt x="24718" y="21883"/>
                </a:cubicBezTo>
                <a:cubicBezTo>
                  <a:pt x="24552" y="21416"/>
                  <a:pt x="24385" y="20916"/>
                  <a:pt x="24218" y="20449"/>
                </a:cubicBezTo>
                <a:cubicBezTo>
                  <a:pt x="23251" y="17847"/>
                  <a:pt x="22150" y="15345"/>
                  <a:pt x="20882" y="12910"/>
                </a:cubicBezTo>
                <a:cubicBezTo>
                  <a:pt x="20615" y="12409"/>
                  <a:pt x="20349" y="11909"/>
                  <a:pt x="20082" y="11409"/>
                </a:cubicBezTo>
                <a:cubicBezTo>
                  <a:pt x="19615" y="10575"/>
                  <a:pt x="19148" y="9741"/>
                  <a:pt x="18647" y="8940"/>
                </a:cubicBezTo>
                <a:cubicBezTo>
                  <a:pt x="17013" y="6205"/>
                  <a:pt x="15178" y="3603"/>
                  <a:pt x="13143" y="1135"/>
                </a:cubicBezTo>
                <a:cubicBezTo>
                  <a:pt x="13143" y="1135"/>
                  <a:pt x="13110" y="1101"/>
                  <a:pt x="13077" y="1068"/>
                </a:cubicBezTo>
                <a:cubicBezTo>
                  <a:pt x="12776" y="701"/>
                  <a:pt x="12476" y="368"/>
                  <a:pt x="12176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50"/>
          <p:cNvSpPr/>
          <p:nvPr/>
        </p:nvSpPr>
        <p:spPr>
          <a:xfrm rot="-3599649">
            <a:off x="6663183" y="2453802"/>
            <a:ext cx="1427608" cy="824082"/>
          </a:xfrm>
          <a:custGeom>
            <a:rect b="b" l="l" r="r" t="t"/>
            <a:pathLst>
              <a:path extrusionOk="0" h="27308" w="47335">
                <a:moveTo>
                  <a:pt x="29182" y="1"/>
                </a:moveTo>
                <a:cubicBezTo>
                  <a:pt x="29039" y="1"/>
                  <a:pt x="28894" y="35"/>
                  <a:pt x="28755" y="105"/>
                </a:cubicBezTo>
                <a:lnTo>
                  <a:pt x="334" y="16516"/>
                </a:lnTo>
                <a:cubicBezTo>
                  <a:pt x="1" y="16617"/>
                  <a:pt x="1" y="17084"/>
                  <a:pt x="334" y="17184"/>
                </a:cubicBezTo>
                <a:lnTo>
                  <a:pt x="17580" y="27157"/>
                </a:lnTo>
                <a:cubicBezTo>
                  <a:pt x="17764" y="27258"/>
                  <a:pt x="17964" y="27308"/>
                  <a:pt x="18168" y="27308"/>
                </a:cubicBezTo>
                <a:cubicBezTo>
                  <a:pt x="18372" y="27308"/>
                  <a:pt x="18581" y="27258"/>
                  <a:pt x="18781" y="27157"/>
                </a:cubicBezTo>
                <a:lnTo>
                  <a:pt x="47001" y="10846"/>
                </a:lnTo>
                <a:cubicBezTo>
                  <a:pt x="47335" y="10746"/>
                  <a:pt x="47335" y="10279"/>
                  <a:pt x="47001" y="10179"/>
                </a:cubicBezTo>
                <a:lnTo>
                  <a:pt x="29755" y="205"/>
                </a:lnTo>
                <a:cubicBezTo>
                  <a:pt x="29580" y="69"/>
                  <a:pt x="29383" y="1"/>
                  <a:pt x="291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50"/>
          <p:cNvSpPr txBox="1"/>
          <p:nvPr>
            <p:ph type="title"/>
          </p:nvPr>
        </p:nvSpPr>
        <p:spPr>
          <a:xfrm>
            <a:off x="522000" y="158025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Media Investment</a:t>
            </a:r>
            <a:endParaRPr/>
          </a:p>
        </p:txBody>
      </p:sp>
      <p:sp>
        <p:nvSpPr>
          <p:cNvPr id="1153" name="Google Shape;1153;p50"/>
          <p:cNvSpPr txBox="1"/>
          <p:nvPr>
            <p:ph idx="4294967295" type="subTitle"/>
          </p:nvPr>
        </p:nvSpPr>
        <p:spPr>
          <a:xfrm>
            <a:off x="559625" y="1741163"/>
            <a:ext cx="2530200" cy="986100"/>
          </a:xfrm>
          <a:prstGeom prst="rect">
            <a:avLst/>
          </a:prstGeom>
        </p:spPr>
        <p:txBody>
          <a:bodyPr anchorCtr="0" anchor="t" bIns="91425" lIns="91425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latin typeface="Be Vietnam"/>
                <a:ea typeface="Be Vietnam"/>
                <a:cs typeface="Be Vietnam"/>
                <a:sym typeface="Be Vietnam"/>
              </a:rPr>
              <a:t>Maintain or slightly increase </a:t>
            </a:r>
            <a:r>
              <a:rPr lang="en-GB" sz="1800">
                <a:latin typeface="Be Vietnam"/>
                <a:ea typeface="Be Vietnam"/>
                <a:cs typeface="Be Vietnam"/>
                <a:sym typeface="Be Vietnam"/>
              </a:rPr>
              <a:t>billboard</a:t>
            </a:r>
            <a:r>
              <a:rPr lang="en-GB" sz="1800">
                <a:latin typeface="Be Vietnam"/>
                <a:ea typeface="Be Vietnam"/>
                <a:cs typeface="Be Vietnam"/>
                <a:sym typeface="Be Vietnam"/>
              </a:rPr>
              <a:t> investment</a:t>
            </a:r>
            <a:endParaRPr sz="1800">
              <a:latin typeface="Be Vietnam"/>
              <a:ea typeface="Be Vietnam"/>
              <a:cs typeface="Be Vietnam"/>
              <a:sym typeface="Be Vietnam"/>
            </a:endParaRPr>
          </a:p>
        </p:txBody>
      </p:sp>
      <p:grpSp>
        <p:nvGrpSpPr>
          <p:cNvPr id="1154" name="Google Shape;1154;p50"/>
          <p:cNvGrpSpPr/>
          <p:nvPr/>
        </p:nvGrpSpPr>
        <p:grpSpPr>
          <a:xfrm rot="-3599936">
            <a:off x="6737317" y="2530142"/>
            <a:ext cx="1279161" cy="738337"/>
            <a:chOff x="7330765" y="3491647"/>
            <a:chExt cx="774992" cy="447305"/>
          </a:xfrm>
        </p:grpSpPr>
        <p:sp>
          <p:nvSpPr>
            <p:cNvPr id="1155" name="Google Shape;1155;p50"/>
            <p:cNvSpPr/>
            <p:nvPr/>
          </p:nvSpPr>
          <p:spPr>
            <a:xfrm>
              <a:off x="7330765" y="3491647"/>
              <a:ext cx="774992" cy="447305"/>
            </a:xfrm>
            <a:custGeom>
              <a:rect b="b" l="l" r="r" t="t"/>
              <a:pathLst>
                <a:path extrusionOk="0" h="27308" w="47335">
                  <a:moveTo>
                    <a:pt x="29182" y="1"/>
                  </a:moveTo>
                  <a:cubicBezTo>
                    <a:pt x="29039" y="1"/>
                    <a:pt x="28894" y="35"/>
                    <a:pt x="28755" y="105"/>
                  </a:cubicBezTo>
                  <a:lnTo>
                    <a:pt x="334" y="16516"/>
                  </a:lnTo>
                  <a:cubicBezTo>
                    <a:pt x="1" y="16617"/>
                    <a:pt x="1" y="17084"/>
                    <a:pt x="334" y="17184"/>
                  </a:cubicBezTo>
                  <a:lnTo>
                    <a:pt x="17580" y="27157"/>
                  </a:lnTo>
                  <a:cubicBezTo>
                    <a:pt x="17764" y="27258"/>
                    <a:pt x="17964" y="27308"/>
                    <a:pt x="18168" y="27308"/>
                  </a:cubicBezTo>
                  <a:cubicBezTo>
                    <a:pt x="18372" y="27308"/>
                    <a:pt x="18581" y="27258"/>
                    <a:pt x="18781" y="27157"/>
                  </a:cubicBezTo>
                  <a:lnTo>
                    <a:pt x="47001" y="10846"/>
                  </a:lnTo>
                  <a:cubicBezTo>
                    <a:pt x="47335" y="10746"/>
                    <a:pt x="47335" y="10279"/>
                    <a:pt x="47001" y="10179"/>
                  </a:cubicBezTo>
                  <a:lnTo>
                    <a:pt x="29755" y="205"/>
                  </a:lnTo>
                  <a:cubicBezTo>
                    <a:pt x="29580" y="69"/>
                    <a:pt x="29383" y="1"/>
                    <a:pt x="29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50"/>
            <p:cNvSpPr/>
            <p:nvPr/>
          </p:nvSpPr>
          <p:spPr>
            <a:xfrm>
              <a:off x="7795531" y="3514252"/>
              <a:ext cx="7122" cy="4111"/>
            </a:xfrm>
            <a:custGeom>
              <a:rect b="b" l="l" r="r" t="t"/>
              <a:pathLst>
                <a:path extrusionOk="0" h="251" w="435">
                  <a:moveTo>
                    <a:pt x="301" y="1"/>
                  </a:moveTo>
                  <a:cubicBezTo>
                    <a:pt x="276" y="1"/>
                    <a:pt x="251" y="9"/>
                    <a:pt x="234" y="26"/>
                  </a:cubicBezTo>
                  <a:lnTo>
                    <a:pt x="68" y="126"/>
                  </a:lnTo>
                  <a:cubicBezTo>
                    <a:pt x="1" y="159"/>
                    <a:pt x="1" y="192"/>
                    <a:pt x="68" y="226"/>
                  </a:cubicBezTo>
                  <a:cubicBezTo>
                    <a:pt x="84" y="242"/>
                    <a:pt x="109" y="251"/>
                    <a:pt x="134" y="251"/>
                  </a:cubicBezTo>
                  <a:cubicBezTo>
                    <a:pt x="159" y="251"/>
                    <a:pt x="184" y="242"/>
                    <a:pt x="201" y="226"/>
                  </a:cubicBezTo>
                  <a:lnTo>
                    <a:pt x="401" y="126"/>
                  </a:lnTo>
                  <a:cubicBezTo>
                    <a:pt x="434" y="92"/>
                    <a:pt x="434" y="59"/>
                    <a:pt x="401" y="26"/>
                  </a:cubicBezTo>
                  <a:lnTo>
                    <a:pt x="368" y="26"/>
                  </a:lnTo>
                  <a:cubicBezTo>
                    <a:pt x="351" y="9"/>
                    <a:pt x="326" y="1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50"/>
            <p:cNvSpPr/>
            <p:nvPr/>
          </p:nvSpPr>
          <p:spPr>
            <a:xfrm>
              <a:off x="7800999" y="3516447"/>
              <a:ext cx="9300" cy="4783"/>
            </a:xfrm>
            <a:custGeom>
              <a:rect b="b" l="l" r="r" t="t"/>
              <a:pathLst>
                <a:path extrusionOk="0" h="292" w="568">
                  <a:moveTo>
                    <a:pt x="434" y="0"/>
                  </a:moveTo>
                  <a:cubicBezTo>
                    <a:pt x="409" y="0"/>
                    <a:pt x="384" y="8"/>
                    <a:pt x="367" y="25"/>
                  </a:cubicBezTo>
                  <a:lnTo>
                    <a:pt x="34" y="192"/>
                  </a:lnTo>
                  <a:cubicBezTo>
                    <a:pt x="0" y="225"/>
                    <a:pt x="0" y="259"/>
                    <a:pt x="34" y="292"/>
                  </a:cubicBezTo>
                  <a:lnTo>
                    <a:pt x="201" y="292"/>
                  </a:lnTo>
                  <a:lnTo>
                    <a:pt x="534" y="92"/>
                  </a:lnTo>
                  <a:cubicBezTo>
                    <a:pt x="567" y="92"/>
                    <a:pt x="567" y="25"/>
                    <a:pt x="534" y="25"/>
                  </a:cubicBezTo>
                  <a:lnTo>
                    <a:pt x="501" y="25"/>
                  </a:lnTo>
                  <a:cubicBezTo>
                    <a:pt x="484" y="8"/>
                    <a:pt x="459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50"/>
            <p:cNvSpPr/>
            <p:nvPr/>
          </p:nvSpPr>
          <p:spPr>
            <a:xfrm>
              <a:off x="7806451" y="3518085"/>
              <a:ext cx="10953" cy="6290"/>
            </a:xfrm>
            <a:custGeom>
              <a:rect b="b" l="l" r="r" t="t"/>
              <a:pathLst>
                <a:path extrusionOk="0" h="384" w="669">
                  <a:moveTo>
                    <a:pt x="568" y="0"/>
                  </a:moveTo>
                  <a:cubicBezTo>
                    <a:pt x="543" y="0"/>
                    <a:pt x="518" y="8"/>
                    <a:pt x="501" y="25"/>
                  </a:cubicBezTo>
                  <a:lnTo>
                    <a:pt x="34" y="292"/>
                  </a:lnTo>
                  <a:cubicBezTo>
                    <a:pt x="1" y="325"/>
                    <a:pt x="1" y="359"/>
                    <a:pt x="34" y="359"/>
                  </a:cubicBezTo>
                  <a:cubicBezTo>
                    <a:pt x="51" y="375"/>
                    <a:pt x="76" y="384"/>
                    <a:pt x="101" y="384"/>
                  </a:cubicBezTo>
                  <a:cubicBezTo>
                    <a:pt x="126" y="384"/>
                    <a:pt x="151" y="375"/>
                    <a:pt x="168" y="359"/>
                  </a:cubicBezTo>
                  <a:lnTo>
                    <a:pt x="635" y="92"/>
                  </a:lnTo>
                  <a:cubicBezTo>
                    <a:pt x="668" y="92"/>
                    <a:pt x="668" y="59"/>
                    <a:pt x="635" y="25"/>
                  </a:cubicBezTo>
                  <a:cubicBezTo>
                    <a:pt x="618" y="8"/>
                    <a:pt x="593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50"/>
            <p:cNvSpPr/>
            <p:nvPr/>
          </p:nvSpPr>
          <p:spPr>
            <a:xfrm>
              <a:off x="7811920" y="3518085"/>
              <a:ext cx="16946" cy="9566"/>
            </a:xfrm>
            <a:custGeom>
              <a:rect b="b" l="l" r="r" t="t"/>
              <a:pathLst>
                <a:path extrusionOk="0" h="584" w="1035">
                  <a:moveTo>
                    <a:pt x="901" y="0"/>
                  </a:moveTo>
                  <a:cubicBezTo>
                    <a:pt x="876" y="0"/>
                    <a:pt x="851" y="8"/>
                    <a:pt x="834" y="25"/>
                  </a:cubicBezTo>
                  <a:lnTo>
                    <a:pt x="67" y="492"/>
                  </a:lnTo>
                  <a:cubicBezTo>
                    <a:pt x="1" y="492"/>
                    <a:pt x="1" y="526"/>
                    <a:pt x="67" y="559"/>
                  </a:cubicBezTo>
                  <a:cubicBezTo>
                    <a:pt x="84" y="576"/>
                    <a:pt x="109" y="584"/>
                    <a:pt x="134" y="584"/>
                  </a:cubicBezTo>
                  <a:cubicBezTo>
                    <a:pt x="159" y="584"/>
                    <a:pt x="184" y="576"/>
                    <a:pt x="201" y="559"/>
                  </a:cubicBezTo>
                  <a:lnTo>
                    <a:pt x="1001" y="125"/>
                  </a:lnTo>
                  <a:cubicBezTo>
                    <a:pt x="1035" y="92"/>
                    <a:pt x="1035" y="59"/>
                    <a:pt x="1001" y="25"/>
                  </a:cubicBezTo>
                  <a:lnTo>
                    <a:pt x="968" y="25"/>
                  </a:lnTo>
                  <a:cubicBezTo>
                    <a:pt x="951" y="8"/>
                    <a:pt x="926" y="0"/>
                    <a:pt x="9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50"/>
            <p:cNvSpPr/>
            <p:nvPr/>
          </p:nvSpPr>
          <p:spPr>
            <a:xfrm>
              <a:off x="7822300" y="3529420"/>
              <a:ext cx="16946" cy="6568"/>
            </a:xfrm>
            <a:custGeom>
              <a:rect b="b" l="l" r="r" t="t"/>
              <a:pathLst>
                <a:path extrusionOk="0" h="401" w="1035">
                  <a:moveTo>
                    <a:pt x="801" y="34"/>
                  </a:moveTo>
                  <a:lnTo>
                    <a:pt x="501" y="200"/>
                  </a:lnTo>
                  <a:lnTo>
                    <a:pt x="234" y="34"/>
                  </a:lnTo>
                  <a:close/>
                  <a:moveTo>
                    <a:pt x="34" y="0"/>
                  </a:moveTo>
                  <a:lnTo>
                    <a:pt x="0" y="34"/>
                  </a:lnTo>
                  <a:lnTo>
                    <a:pt x="367" y="267"/>
                  </a:lnTo>
                  <a:lnTo>
                    <a:pt x="267" y="334"/>
                  </a:lnTo>
                  <a:cubicBezTo>
                    <a:pt x="267" y="334"/>
                    <a:pt x="267" y="367"/>
                    <a:pt x="267" y="367"/>
                  </a:cubicBezTo>
                  <a:lnTo>
                    <a:pt x="334" y="401"/>
                  </a:lnTo>
                  <a:lnTo>
                    <a:pt x="401" y="401"/>
                  </a:lnTo>
                  <a:lnTo>
                    <a:pt x="534" y="334"/>
                  </a:lnTo>
                  <a:lnTo>
                    <a:pt x="601" y="367"/>
                  </a:lnTo>
                  <a:lnTo>
                    <a:pt x="701" y="367"/>
                  </a:lnTo>
                  <a:cubicBezTo>
                    <a:pt x="701" y="334"/>
                    <a:pt x="701" y="334"/>
                    <a:pt x="701" y="334"/>
                  </a:cubicBezTo>
                  <a:lnTo>
                    <a:pt x="601" y="267"/>
                  </a:lnTo>
                  <a:lnTo>
                    <a:pt x="1034" y="34"/>
                  </a:lnTo>
                  <a:lnTo>
                    <a:pt x="1001" y="34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50"/>
            <p:cNvSpPr/>
            <p:nvPr/>
          </p:nvSpPr>
          <p:spPr>
            <a:xfrm>
              <a:off x="7834317" y="3533236"/>
              <a:ext cx="18583" cy="10942"/>
            </a:xfrm>
            <a:custGeom>
              <a:rect b="b" l="l" r="r" t="t"/>
              <a:pathLst>
                <a:path extrusionOk="0" h="668" w="1135">
                  <a:moveTo>
                    <a:pt x="534" y="1"/>
                  </a:moveTo>
                  <a:cubicBezTo>
                    <a:pt x="400" y="1"/>
                    <a:pt x="267" y="34"/>
                    <a:pt x="167" y="101"/>
                  </a:cubicBezTo>
                  <a:cubicBezTo>
                    <a:pt x="34" y="168"/>
                    <a:pt x="0" y="234"/>
                    <a:pt x="0" y="301"/>
                  </a:cubicBezTo>
                  <a:cubicBezTo>
                    <a:pt x="34" y="368"/>
                    <a:pt x="100" y="468"/>
                    <a:pt x="234" y="535"/>
                  </a:cubicBezTo>
                  <a:cubicBezTo>
                    <a:pt x="334" y="601"/>
                    <a:pt x="467" y="635"/>
                    <a:pt x="567" y="668"/>
                  </a:cubicBezTo>
                  <a:lnTo>
                    <a:pt x="634" y="668"/>
                  </a:lnTo>
                  <a:lnTo>
                    <a:pt x="901" y="501"/>
                  </a:lnTo>
                  <a:lnTo>
                    <a:pt x="934" y="468"/>
                  </a:lnTo>
                  <a:lnTo>
                    <a:pt x="901" y="468"/>
                  </a:lnTo>
                  <a:lnTo>
                    <a:pt x="667" y="301"/>
                  </a:lnTo>
                  <a:lnTo>
                    <a:pt x="534" y="301"/>
                  </a:lnTo>
                  <a:lnTo>
                    <a:pt x="534" y="334"/>
                  </a:lnTo>
                  <a:cubicBezTo>
                    <a:pt x="534" y="368"/>
                    <a:pt x="567" y="368"/>
                    <a:pt x="567" y="368"/>
                  </a:cubicBezTo>
                  <a:lnTo>
                    <a:pt x="734" y="434"/>
                  </a:lnTo>
                  <a:lnTo>
                    <a:pt x="534" y="535"/>
                  </a:lnTo>
                  <a:lnTo>
                    <a:pt x="434" y="535"/>
                  </a:lnTo>
                  <a:cubicBezTo>
                    <a:pt x="400" y="501"/>
                    <a:pt x="367" y="501"/>
                    <a:pt x="367" y="468"/>
                  </a:cubicBezTo>
                  <a:cubicBezTo>
                    <a:pt x="267" y="434"/>
                    <a:pt x="234" y="368"/>
                    <a:pt x="200" y="334"/>
                  </a:cubicBezTo>
                  <a:cubicBezTo>
                    <a:pt x="200" y="268"/>
                    <a:pt x="234" y="201"/>
                    <a:pt x="334" y="168"/>
                  </a:cubicBezTo>
                  <a:cubicBezTo>
                    <a:pt x="434" y="101"/>
                    <a:pt x="501" y="101"/>
                    <a:pt x="601" y="101"/>
                  </a:cubicBezTo>
                  <a:cubicBezTo>
                    <a:pt x="701" y="101"/>
                    <a:pt x="801" y="134"/>
                    <a:pt x="867" y="168"/>
                  </a:cubicBezTo>
                  <a:cubicBezTo>
                    <a:pt x="934" y="201"/>
                    <a:pt x="1001" y="234"/>
                    <a:pt x="1034" y="301"/>
                  </a:cubicBezTo>
                  <a:lnTo>
                    <a:pt x="1134" y="301"/>
                  </a:lnTo>
                  <a:cubicBezTo>
                    <a:pt x="1134" y="268"/>
                    <a:pt x="1101" y="234"/>
                    <a:pt x="1068" y="201"/>
                  </a:cubicBezTo>
                  <a:cubicBezTo>
                    <a:pt x="1034" y="168"/>
                    <a:pt x="968" y="134"/>
                    <a:pt x="934" y="134"/>
                  </a:cubicBezTo>
                  <a:cubicBezTo>
                    <a:pt x="801" y="34"/>
                    <a:pt x="6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50"/>
            <p:cNvSpPr/>
            <p:nvPr/>
          </p:nvSpPr>
          <p:spPr>
            <a:xfrm>
              <a:off x="7928246" y="3586242"/>
              <a:ext cx="16946" cy="9844"/>
            </a:xfrm>
            <a:custGeom>
              <a:rect b="b" l="l" r="r" t="t"/>
              <a:pathLst>
                <a:path extrusionOk="0" h="601" w="1035">
                  <a:moveTo>
                    <a:pt x="468" y="0"/>
                  </a:moveTo>
                  <a:lnTo>
                    <a:pt x="67" y="267"/>
                  </a:lnTo>
                  <a:cubicBezTo>
                    <a:pt x="1" y="267"/>
                    <a:pt x="1" y="334"/>
                    <a:pt x="67" y="334"/>
                  </a:cubicBezTo>
                  <a:lnTo>
                    <a:pt x="468" y="601"/>
                  </a:lnTo>
                  <a:lnTo>
                    <a:pt x="601" y="601"/>
                  </a:lnTo>
                  <a:lnTo>
                    <a:pt x="1001" y="334"/>
                  </a:lnTo>
                  <a:cubicBezTo>
                    <a:pt x="1035" y="334"/>
                    <a:pt x="1035" y="301"/>
                    <a:pt x="1001" y="267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50"/>
            <p:cNvSpPr/>
            <p:nvPr/>
          </p:nvSpPr>
          <p:spPr>
            <a:xfrm>
              <a:off x="7938086" y="3585292"/>
              <a:ext cx="8743" cy="5340"/>
            </a:xfrm>
            <a:custGeom>
              <a:rect b="b" l="l" r="r" t="t"/>
              <a:pathLst>
                <a:path extrusionOk="0" h="326" w="534">
                  <a:moveTo>
                    <a:pt x="317" y="0"/>
                  </a:moveTo>
                  <a:cubicBezTo>
                    <a:pt x="267" y="0"/>
                    <a:pt x="217" y="8"/>
                    <a:pt x="167" y="25"/>
                  </a:cubicBezTo>
                  <a:lnTo>
                    <a:pt x="0" y="125"/>
                  </a:lnTo>
                  <a:lnTo>
                    <a:pt x="33" y="192"/>
                  </a:lnTo>
                  <a:lnTo>
                    <a:pt x="200" y="92"/>
                  </a:lnTo>
                  <a:cubicBezTo>
                    <a:pt x="234" y="75"/>
                    <a:pt x="267" y="67"/>
                    <a:pt x="304" y="67"/>
                  </a:cubicBezTo>
                  <a:cubicBezTo>
                    <a:pt x="342" y="67"/>
                    <a:pt x="384" y="75"/>
                    <a:pt x="434" y="92"/>
                  </a:cubicBezTo>
                  <a:cubicBezTo>
                    <a:pt x="434" y="92"/>
                    <a:pt x="467" y="125"/>
                    <a:pt x="467" y="125"/>
                  </a:cubicBezTo>
                  <a:cubicBezTo>
                    <a:pt x="467" y="159"/>
                    <a:pt x="467" y="159"/>
                    <a:pt x="434" y="192"/>
                  </a:cubicBezTo>
                  <a:lnTo>
                    <a:pt x="267" y="259"/>
                  </a:lnTo>
                  <a:lnTo>
                    <a:pt x="300" y="325"/>
                  </a:lnTo>
                  <a:lnTo>
                    <a:pt x="467" y="259"/>
                  </a:lnTo>
                  <a:cubicBezTo>
                    <a:pt x="534" y="192"/>
                    <a:pt x="534" y="58"/>
                    <a:pt x="467" y="25"/>
                  </a:cubicBezTo>
                  <a:cubicBezTo>
                    <a:pt x="417" y="8"/>
                    <a:pt x="367" y="0"/>
                    <a:pt x="3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50"/>
            <p:cNvSpPr/>
            <p:nvPr/>
          </p:nvSpPr>
          <p:spPr>
            <a:xfrm>
              <a:off x="8042395" y="3650992"/>
              <a:ext cx="32778" cy="19689"/>
            </a:xfrm>
            <a:custGeom>
              <a:rect b="b" l="l" r="r" t="t"/>
              <a:pathLst>
                <a:path extrusionOk="0" h="1202" w="2002">
                  <a:moveTo>
                    <a:pt x="680" y="67"/>
                  </a:moveTo>
                  <a:cubicBezTo>
                    <a:pt x="726" y="67"/>
                    <a:pt x="767" y="84"/>
                    <a:pt x="801" y="117"/>
                  </a:cubicBezTo>
                  <a:lnTo>
                    <a:pt x="1902" y="717"/>
                  </a:lnTo>
                  <a:cubicBezTo>
                    <a:pt x="1902" y="751"/>
                    <a:pt x="1935" y="751"/>
                    <a:pt x="1935" y="751"/>
                  </a:cubicBezTo>
                  <a:cubicBezTo>
                    <a:pt x="1935" y="784"/>
                    <a:pt x="1935" y="818"/>
                    <a:pt x="1902" y="818"/>
                  </a:cubicBezTo>
                  <a:lnTo>
                    <a:pt x="1468" y="1051"/>
                  </a:lnTo>
                  <a:cubicBezTo>
                    <a:pt x="1435" y="1068"/>
                    <a:pt x="1393" y="1076"/>
                    <a:pt x="1347" y="1076"/>
                  </a:cubicBezTo>
                  <a:cubicBezTo>
                    <a:pt x="1301" y="1076"/>
                    <a:pt x="1251" y="1068"/>
                    <a:pt x="1201" y="1051"/>
                  </a:cubicBezTo>
                  <a:lnTo>
                    <a:pt x="100" y="417"/>
                  </a:lnTo>
                  <a:cubicBezTo>
                    <a:pt x="100" y="417"/>
                    <a:pt x="67" y="417"/>
                    <a:pt x="67" y="384"/>
                  </a:cubicBezTo>
                  <a:cubicBezTo>
                    <a:pt x="67" y="384"/>
                    <a:pt x="67" y="351"/>
                    <a:pt x="134" y="317"/>
                  </a:cubicBezTo>
                  <a:lnTo>
                    <a:pt x="534" y="117"/>
                  </a:lnTo>
                  <a:cubicBezTo>
                    <a:pt x="584" y="84"/>
                    <a:pt x="634" y="67"/>
                    <a:pt x="680" y="67"/>
                  </a:cubicBezTo>
                  <a:close/>
                  <a:moveTo>
                    <a:pt x="655" y="0"/>
                  </a:moveTo>
                  <a:cubicBezTo>
                    <a:pt x="601" y="0"/>
                    <a:pt x="551" y="17"/>
                    <a:pt x="501" y="50"/>
                  </a:cubicBezTo>
                  <a:lnTo>
                    <a:pt x="67" y="284"/>
                  </a:lnTo>
                  <a:cubicBezTo>
                    <a:pt x="34" y="284"/>
                    <a:pt x="0" y="351"/>
                    <a:pt x="0" y="384"/>
                  </a:cubicBezTo>
                  <a:cubicBezTo>
                    <a:pt x="0" y="417"/>
                    <a:pt x="0" y="451"/>
                    <a:pt x="0" y="451"/>
                  </a:cubicBezTo>
                  <a:cubicBezTo>
                    <a:pt x="0" y="484"/>
                    <a:pt x="34" y="484"/>
                    <a:pt x="67" y="517"/>
                  </a:cubicBezTo>
                  <a:lnTo>
                    <a:pt x="1168" y="1151"/>
                  </a:lnTo>
                  <a:cubicBezTo>
                    <a:pt x="1218" y="1184"/>
                    <a:pt x="1276" y="1201"/>
                    <a:pt x="1335" y="1201"/>
                  </a:cubicBezTo>
                  <a:cubicBezTo>
                    <a:pt x="1393" y="1201"/>
                    <a:pt x="1451" y="1184"/>
                    <a:pt x="1501" y="1151"/>
                  </a:cubicBezTo>
                  <a:lnTo>
                    <a:pt x="1902" y="918"/>
                  </a:lnTo>
                  <a:cubicBezTo>
                    <a:pt x="1968" y="884"/>
                    <a:pt x="2002" y="851"/>
                    <a:pt x="2002" y="784"/>
                  </a:cubicBezTo>
                  <a:cubicBezTo>
                    <a:pt x="2002" y="751"/>
                    <a:pt x="1968" y="684"/>
                    <a:pt x="1935" y="684"/>
                  </a:cubicBezTo>
                  <a:lnTo>
                    <a:pt x="834" y="50"/>
                  </a:lnTo>
                  <a:cubicBezTo>
                    <a:pt x="767" y="17"/>
                    <a:pt x="709" y="0"/>
                    <a:pt x="65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50"/>
            <p:cNvSpPr/>
            <p:nvPr/>
          </p:nvSpPr>
          <p:spPr>
            <a:xfrm>
              <a:off x="8046210" y="3654137"/>
              <a:ext cx="25148" cy="13399"/>
            </a:xfrm>
            <a:custGeom>
              <a:rect b="b" l="l" r="r" t="t"/>
              <a:pathLst>
                <a:path extrusionOk="0" h="818" w="1536">
                  <a:moveTo>
                    <a:pt x="434" y="0"/>
                  </a:moveTo>
                  <a:cubicBezTo>
                    <a:pt x="401" y="0"/>
                    <a:pt x="368" y="8"/>
                    <a:pt x="334" y="25"/>
                  </a:cubicBezTo>
                  <a:lnTo>
                    <a:pt x="1" y="225"/>
                  </a:lnTo>
                  <a:lnTo>
                    <a:pt x="968" y="792"/>
                  </a:lnTo>
                  <a:cubicBezTo>
                    <a:pt x="1001" y="809"/>
                    <a:pt x="1035" y="817"/>
                    <a:pt x="1068" y="817"/>
                  </a:cubicBezTo>
                  <a:cubicBezTo>
                    <a:pt x="1102" y="817"/>
                    <a:pt x="1135" y="809"/>
                    <a:pt x="1168" y="792"/>
                  </a:cubicBezTo>
                  <a:lnTo>
                    <a:pt x="1535" y="592"/>
                  </a:lnTo>
                  <a:lnTo>
                    <a:pt x="534" y="25"/>
                  </a:lnTo>
                  <a:cubicBezTo>
                    <a:pt x="501" y="8"/>
                    <a:pt x="468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50"/>
            <p:cNvSpPr/>
            <p:nvPr/>
          </p:nvSpPr>
          <p:spPr>
            <a:xfrm>
              <a:off x="8067511" y="3666012"/>
              <a:ext cx="8219" cy="4390"/>
            </a:xfrm>
            <a:custGeom>
              <a:rect b="b" l="l" r="r" t="t"/>
              <a:pathLst>
                <a:path extrusionOk="0" h="268" w="502">
                  <a:moveTo>
                    <a:pt x="368" y="1"/>
                  </a:moveTo>
                  <a:lnTo>
                    <a:pt x="1" y="201"/>
                  </a:lnTo>
                  <a:lnTo>
                    <a:pt x="67" y="267"/>
                  </a:lnTo>
                  <a:cubicBezTo>
                    <a:pt x="134" y="267"/>
                    <a:pt x="234" y="267"/>
                    <a:pt x="301" y="201"/>
                  </a:cubicBezTo>
                  <a:lnTo>
                    <a:pt x="368" y="167"/>
                  </a:lnTo>
                  <a:cubicBezTo>
                    <a:pt x="434" y="134"/>
                    <a:pt x="501" y="67"/>
                    <a:pt x="434" y="34"/>
                  </a:cubicBezTo>
                  <a:lnTo>
                    <a:pt x="3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50"/>
            <p:cNvSpPr/>
            <p:nvPr/>
          </p:nvSpPr>
          <p:spPr>
            <a:xfrm>
              <a:off x="7757301" y="3587962"/>
              <a:ext cx="72104" cy="36413"/>
            </a:xfrm>
            <a:custGeom>
              <a:rect b="b" l="l" r="r" t="t"/>
              <a:pathLst>
                <a:path extrusionOk="0" h="2223" w="4404">
                  <a:moveTo>
                    <a:pt x="2640" y="404"/>
                  </a:moveTo>
                  <a:cubicBezTo>
                    <a:pt x="2820" y="404"/>
                    <a:pt x="3003" y="446"/>
                    <a:pt x="3170" y="529"/>
                  </a:cubicBezTo>
                  <a:cubicBezTo>
                    <a:pt x="3503" y="729"/>
                    <a:pt x="3570" y="996"/>
                    <a:pt x="3170" y="1330"/>
                  </a:cubicBezTo>
                  <a:cubicBezTo>
                    <a:pt x="2836" y="1330"/>
                    <a:pt x="2503" y="1296"/>
                    <a:pt x="2202" y="1130"/>
                  </a:cubicBezTo>
                  <a:cubicBezTo>
                    <a:pt x="1869" y="930"/>
                    <a:pt x="1802" y="729"/>
                    <a:pt x="2136" y="529"/>
                  </a:cubicBezTo>
                  <a:cubicBezTo>
                    <a:pt x="2286" y="446"/>
                    <a:pt x="2461" y="404"/>
                    <a:pt x="2640" y="404"/>
                  </a:cubicBezTo>
                  <a:close/>
                  <a:moveTo>
                    <a:pt x="2358" y="0"/>
                  </a:moveTo>
                  <a:cubicBezTo>
                    <a:pt x="2075" y="0"/>
                    <a:pt x="1794" y="53"/>
                    <a:pt x="1535" y="162"/>
                  </a:cubicBezTo>
                  <a:cubicBezTo>
                    <a:pt x="968" y="496"/>
                    <a:pt x="1135" y="896"/>
                    <a:pt x="1735" y="1263"/>
                  </a:cubicBezTo>
                  <a:cubicBezTo>
                    <a:pt x="2069" y="1430"/>
                    <a:pt x="2436" y="1530"/>
                    <a:pt x="2836" y="1530"/>
                  </a:cubicBezTo>
                  <a:cubicBezTo>
                    <a:pt x="2532" y="1727"/>
                    <a:pt x="2190" y="1827"/>
                    <a:pt x="1851" y="1827"/>
                  </a:cubicBezTo>
                  <a:cubicBezTo>
                    <a:pt x="1557" y="1827"/>
                    <a:pt x="1265" y="1752"/>
                    <a:pt x="1002" y="1597"/>
                  </a:cubicBezTo>
                  <a:cubicBezTo>
                    <a:pt x="801" y="1530"/>
                    <a:pt x="668" y="1363"/>
                    <a:pt x="635" y="1163"/>
                  </a:cubicBezTo>
                  <a:lnTo>
                    <a:pt x="1" y="1130"/>
                  </a:lnTo>
                  <a:lnTo>
                    <a:pt x="1" y="1130"/>
                  </a:lnTo>
                  <a:cubicBezTo>
                    <a:pt x="101" y="1463"/>
                    <a:pt x="334" y="1730"/>
                    <a:pt x="668" y="1864"/>
                  </a:cubicBezTo>
                  <a:cubicBezTo>
                    <a:pt x="1103" y="2105"/>
                    <a:pt x="1578" y="2223"/>
                    <a:pt x="2053" y="2223"/>
                  </a:cubicBezTo>
                  <a:cubicBezTo>
                    <a:pt x="2562" y="2223"/>
                    <a:pt x="3071" y="2089"/>
                    <a:pt x="3537" y="1830"/>
                  </a:cubicBezTo>
                  <a:cubicBezTo>
                    <a:pt x="4404" y="1296"/>
                    <a:pt x="4237" y="729"/>
                    <a:pt x="3537" y="329"/>
                  </a:cubicBezTo>
                  <a:cubicBezTo>
                    <a:pt x="3181" y="112"/>
                    <a:pt x="2768" y="0"/>
                    <a:pt x="235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50"/>
            <p:cNvSpPr/>
            <p:nvPr/>
          </p:nvSpPr>
          <p:spPr>
            <a:xfrm>
              <a:off x="7803177" y="3619706"/>
              <a:ext cx="43174" cy="23456"/>
            </a:xfrm>
            <a:custGeom>
              <a:rect b="b" l="l" r="r" t="t"/>
              <a:pathLst>
                <a:path extrusionOk="0" h="1432" w="2637">
                  <a:moveTo>
                    <a:pt x="1923" y="1"/>
                  </a:moveTo>
                  <a:cubicBezTo>
                    <a:pt x="1825" y="1"/>
                    <a:pt x="1727" y="19"/>
                    <a:pt x="1635" y="59"/>
                  </a:cubicBezTo>
                  <a:cubicBezTo>
                    <a:pt x="1435" y="159"/>
                    <a:pt x="1469" y="359"/>
                    <a:pt x="1702" y="493"/>
                  </a:cubicBezTo>
                  <a:cubicBezTo>
                    <a:pt x="1827" y="564"/>
                    <a:pt x="1962" y="597"/>
                    <a:pt x="2101" y="597"/>
                  </a:cubicBezTo>
                  <a:cubicBezTo>
                    <a:pt x="2222" y="597"/>
                    <a:pt x="2345" y="572"/>
                    <a:pt x="2469" y="526"/>
                  </a:cubicBezTo>
                  <a:cubicBezTo>
                    <a:pt x="2636" y="426"/>
                    <a:pt x="2603" y="259"/>
                    <a:pt x="2369" y="126"/>
                  </a:cubicBezTo>
                  <a:cubicBezTo>
                    <a:pt x="2228" y="45"/>
                    <a:pt x="2074" y="1"/>
                    <a:pt x="1923" y="1"/>
                  </a:cubicBezTo>
                  <a:close/>
                  <a:moveTo>
                    <a:pt x="481" y="835"/>
                  </a:moveTo>
                  <a:cubicBezTo>
                    <a:pt x="378" y="835"/>
                    <a:pt x="273" y="853"/>
                    <a:pt x="168" y="893"/>
                  </a:cubicBezTo>
                  <a:cubicBezTo>
                    <a:pt x="1" y="993"/>
                    <a:pt x="34" y="1193"/>
                    <a:pt x="268" y="1327"/>
                  </a:cubicBezTo>
                  <a:cubicBezTo>
                    <a:pt x="393" y="1398"/>
                    <a:pt x="528" y="1431"/>
                    <a:pt x="667" y="1431"/>
                  </a:cubicBezTo>
                  <a:cubicBezTo>
                    <a:pt x="787" y="1431"/>
                    <a:pt x="911" y="1406"/>
                    <a:pt x="1035" y="1360"/>
                  </a:cubicBezTo>
                  <a:cubicBezTo>
                    <a:pt x="1202" y="1260"/>
                    <a:pt x="1168" y="1093"/>
                    <a:pt x="935" y="960"/>
                  </a:cubicBezTo>
                  <a:cubicBezTo>
                    <a:pt x="793" y="879"/>
                    <a:pt x="640" y="835"/>
                    <a:pt x="481" y="83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50"/>
            <p:cNvSpPr/>
            <p:nvPr/>
          </p:nvSpPr>
          <p:spPr>
            <a:xfrm>
              <a:off x="7831583" y="3631008"/>
              <a:ext cx="69927" cy="36151"/>
            </a:xfrm>
            <a:custGeom>
              <a:rect b="b" l="l" r="r" t="t"/>
              <a:pathLst>
                <a:path extrusionOk="0" h="2207" w="4271">
                  <a:moveTo>
                    <a:pt x="2676" y="407"/>
                  </a:moveTo>
                  <a:cubicBezTo>
                    <a:pt x="2872" y="407"/>
                    <a:pt x="3034" y="456"/>
                    <a:pt x="3169" y="536"/>
                  </a:cubicBezTo>
                  <a:cubicBezTo>
                    <a:pt x="3503" y="737"/>
                    <a:pt x="3503" y="1037"/>
                    <a:pt x="2736" y="1437"/>
                  </a:cubicBezTo>
                  <a:cubicBezTo>
                    <a:pt x="2279" y="1707"/>
                    <a:pt x="1913" y="1822"/>
                    <a:pt x="1613" y="1822"/>
                  </a:cubicBezTo>
                  <a:cubicBezTo>
                    <a:pt x="1431" y="1822"/>
                    <a:pt x="1273" y="1780"/>
                    <a:pt x="1135" y="1704"/>
                  </a:cubicBezTo>
                  <a:cubicBezTo>
                    <a:pt x="801" y="1504"/>
                    <a:pt x="801" y="1204"/>
                    <a:pt x="1568" y="770"/>
                  </a:cubicBezTo>
                  <a:cubicBezTo>
                    <a:pt x="2025" y="512"/>
                    <a:pt x="2387" y="407"/>
                    <a:pt x="2676" y="407"/>
                  </a:cubicBezTo>
                  <a:close/>
                  <a:moveTo>
                    <a:pt x="2307" y="1"/>
                  </a:moveTo>
                  <a:cubicBezTo>
                    <a:pt x="1823" y="1"/>
                    <a:pt x="1345" y="135"/>
                    <a:pt x="934" y="403"/>
                  </a:cubicBezTo>
                  <a:cubicBezTo>
                    <a:pt x="34" y="937"/>
                    <a:pt x="0" y="1504"/>
                    <a:pt x="734" y="1904"/>
                  </a:cubicBezTo>
                  <a:cubicBezTo>
                    <a:pt x="1121" y="2105"/>
                    <a:pt x="1545" y="2206"/>
                    <a:pt x="1967" y="2206"/>
                  </a:cubicBezTo>
                  <a:cubicBezTo>
                    <a:pt x="2454" y="2206"/>
                    <a:pt x="2941" y="2072"/>
                    <a:pt x="3369" y="1804"/>
                  </a:cubicBezTo>
                  <a:cubicBezTo>
                    <a:pt x="4270" y="1270"/>
                    <a:pt x="4270" y="737"/>
                    <a:pt x="3536" y="303"/>
                  </a:cubicBezTo>
                  <a:cubicBezTo>
                    <a:pt x="3149" y="102"/>
                    <a:pt x="2726" y="1"/>
                    <a:pt x="230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50"/>
            <p:cNvSpPr/>
            <p:nvPr/>
          </p:nvSpPr>
          <p:spPr>
            <a:xfrm>
              <a:off x="7879096" y="3658330"/>
              <a:ext cx="69370" cy="36134"/>
            </a:xfrm>
            <a:custGeom>
              <a:rect b="b" l="l" r="r" t="t"/>
              <a:pathLst>
                <a:path extrusionOk="0" h="2206" w="4237">
                  <a:moveTo>
                    <a:pt x="2617" y="397"/>
                  </a:moveTo>
                  <a:cubicBezTo>
                    <a:pt x="2825" y="397"/>
                    <a:pt x="2995" y="452"/>
                    <a:pt x="3136" y="536"/>
                  </a:cubicBezTo>
                  <a:cubicBezTo>
                    <a:pt x="3470" y="736"/>
                    <a:pt x="3470" y="1003"/>
                    <a:pt x="2736" y="1437"/>
                  </a:cubicBezTo>
                  <a:cubicBezTo>
                    <a:pt x="2258" y="1707"/>
                    <a:pt x="1897" y="1822"/>
                    <a:pt x="1604" y="1822"/>
                  </a:cubicBezTo>
                  <a:cubicBezTo>
                    <a:pt x="1426" y="1822"/>
                    <a:pt x="1273" y="1779"/>
                    <a:pt x="1135" y="1704"/>
                  </a:cubicBezTo>
                  <a:cubicBezTo>
                    <a:pt x="768" y="1504"/>
                    <a:pt x="801" y="1203"/>
                    <a:pt x="1535" y="770"/>
                  </a:cubicBezTo>
                  <a:cubicBezTo>
                    <a:pt x="1978" y="500"/>
                    <a:pt x="2333" y="397"/>
                    <a:pt x="2617" y="397"/>
                  </a:cubicBezTo>
                  <a:close/>
                  <a:moveTo>
                    <a:pt x="2302" y="1"/>
                  </a:moveTo>
                  <a:cubicBezTo>
                    <a:pt x="1824" y="1"/>
                    <a:pt x="1345" y="135"/>
                    <a:pt x="934" y="403"/>
                  </a:cubicBezTo>
                  <a:cubicBezTo>
                    <a:pt x="0" y="937"/>
                    <a:pt x="0" y="1470"/>
                    <a:pt x="734" y="1904"/>
                  </a:cubicBezTo>
                  <a:cubicBezTo>
                    <a:pt x="1122" y="2105"/>
                    <a:pt x="1545" y="2206"/>
                    <a:pt x="1964" y="2206"/>
                  </a:cubicBezTo>
                  <a:cubicBezTo>
                    <a:pt x="2447" y="2206"/>
                    <a:pt x="2925" y="2072"/>
                    <a:pt x="3336" y="1804"/>
                  </a:cubicBezTo>
                  <a:cubicBezTo>
                    <a:pt x="4237" y="1270"/>
                    <a:pt x="4237" y="736"/>
                    <a:pt x="3503" y="303"/>
                  </a:cubicBezTo>
                  <a:cubicBezTo>
                    <a:pt x="3131" y="102"/>
                    <a:pt x="2716" y="1"/>
                    <a:pt x="23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50"/>
            <p:cNvSpPr/>
            <p:nvPr/>
          </p:nvSpPr>
          <p:spPr>
            <a:xfrm>
              <a:off x="7568886" y="3618756"/>
              <a:ext cx="326615" cy="187010"/>
            </a:xfrm>
            <a:custGeom>
              <a:rect b="b" l="l" r="r" t="t"/>
              <a:pathLst>
                <a:path extrusionOk="0" h="11417" w="19949">
                  <a:moveTo>
                    <a:pt x="4571" y="0"/>
                  </a:moveTo>
                  <a:cubicBezTo>
                    <a:pt x="4379" y="0"/>
                    <a:pt x="4187" y="50"/>
                    <a:pt x="4003" y="150"/>
                  </a:cubicBezTo>
                  <a:lnTo>
                    <a:pt x="301" y="2285"/>
                  </a:lnTo>
                  <a:cubicBezTo>
                    <a:pt x="1" y="2385"/>
                    <a:pt x="1" y="2819"/>
                    <a:pt x="301" y="2919"/>
                  </a:cubicBezTo>
                  <a:lnTo>
                    <a:pt x="14811" y="11292"/>
                  </a:lnTo>
                  <a:cubicBezTo>
                    <a:pt x="14995" y="11375"/>
                    <a:pt x="15186" y="11417"/>
                    <a:pt x="15378" y="11417"/>
                  </a:cubicBezTo>
                  <a:cubicBezTo>
                    <a:pt x="15570" y="11417"/>
                    <a:pt x="15762" y="11375"/>
                    <a:pt x="15945" y="11292"/>
                  </a:cubicBezTo>
                  <a:lnTo>
                    <a:pt x="19648" y="9157"/>
                  </a:lnTo>
                  <a:cubicBezTo>
                    <a:pt x="19948" y="8957"/>
                    <a:pt x="19948" y="8690"/>
                    <a:pt x="19648" y="8490"/>
                  </a:cubicBezTo>
                  <a:lnTo>
                    <a:pt x="5138" y="150"/>
                  </a:lnTo>
                  <a:cubicBezTo>
                    <a:pt x="4954" y="50"/>
                    <a:pt x="4762" y="0"/>
                    <a:pt x="457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      </a:t>
              </a:r>
              <a:endParaRPr/>
            </a:p>
          </p:txBody>
        </p:sp>
        <p:sp>
          <p:nvSpPr>
            <p:cNvPr id="1172" name="Google Shape;1172;p50"/>
            <p:cNvSpPr/>
            <p:nvPr/>
          </p:nvSpPr>
          <p:spPr>
            <a:xfrm>
              <a:off x="7725080" y="3686635"/>
              <a:ext cx="77033" cy="43456"/>
            </a:xfrm>
            <a:custGeom>
              <a:rect b="b" l="l" r="r" t="t"/>
              <a:pathLst>
                <a:path extrusionOk="0" h="2653" w="4705">
                  <a:moveTo>
                    <a:pt x="480" y="1"/>
                  </a:moveTo>
                  <a:cubicBezTo>
                    <a:pt x="376" y="1"/>
                    <a:pt x="268" y="26"/>
                    <a:pt x="168" y="76"/>
                  </a:cubicBezTo>
                  <a:cubicBezTo>
                    <a:pt x="1" y="143"/>
                    <a:pt x="1" y="309"/>
                    <a:pt x="168" y="409"/>
                  </a:cubicBezTo>
                  <a:lnTo>
                    <a:pt x="3904" y="2578"/>
                  </a:lnTo>
                  <a:cubicBezTo>
                    <a:pt x="4004" y="2628"/>
                    <a:pt x="4112" y="2653"/>
                    <a:pt x="4220" y="2653"/>
                  </a:cubicBezTo>
                  <a:cubicBezTo>
                    <a:pt x="4329" y="2653"/>
                    <a:pt x="4437" y="2628"/>
                    <a:pt x="4537" y="2578"/>
                  </a:cubicBezTo>
                  <a:cubicBezTo>
                    <a:pt x="4704" y="2511"/>
                    <a:pt x="4704" y="2344"/>
                    <a:pt x="4537" y="2244"/>
                  </a:cubicBezTo>
                  <a:lnTo>
                    <a:pt x="768" y="76"/>
                  </a:lnTo>
                  <a:cubicBezTo>
                    <a:pt x="685" y="26"/>
                    <a:pt x="585" y="1"/>
                    <a:pt x="48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50"/>
            <p:cNvSpPr/>
            <p:nvPr/>
          </p:nvSpPr>
          <p:spPr>
            <a:xfrm>
              <a:off x="7705973" y="3697560"/>
              <a:ext cx="140378" cy="80065"/>
            </a:xfrm>
            <a:custGeom>
              <a:rect b="b" l="l" r="r" t="t"/>
              <a:pathLst>
                <a:path extrusionOk="0" h="4888" w="8574">
                  <a:moveTo>
                    <a:pt x="480" y="1"/>
                  </a:moveTo>
                  <a:cubicBezTo>
                    <a:pt x="376" y="1"/>
                    <a:pt x="267" y="26"/>
                    <a:pt x="167" y="76"/>
                  </a:cubicBezTo>
                  <a:cubicBezTo>
                    <a:pt x="0" y="176"/>
                    <a:pt x="0" y="343"/>
                    <a:pt x="167" y="410"/>
                  </a:cubicBezTo>
                  <a:lnTo>
                    <a:pt x="7772" y="4813"/>
                  </a:lnTo>
                  <a:cubicBezTo>
                    <a:pt x="7873" y="4863"/>
                    <a:pt x="7981" y="4888"/>
                    <a:pt x="8085" y="4888"/>
                  </a:cubicBezTo>
                  <a:cubicBezTo>
                    <a:pt x="8189" y="4888"/>
                    <a:pt x="8290" y="4863"/>
                    <a:pt x="8373" y="4813"/>
                  </a:cubicBezTo>
                  <a:cubicBezTo>
                    <a:pt x="8573" y="4713"/>
                    <a:pt x="8540" y="4579"/>
                    <a:pt x="8373" y="4479"/>
                  </a:cubicBezTo>
                  <a:lnTo>
                    <a:pt x="767" y="76"/>
                  </a:lnTo>
                  <a:cubicBezTo>
                    <a:pt x="684" y="26"/>
                    <a:pt x="584" y="1"/>
                    <a:pt x="48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50"/>
            <p:cNvSpPr/>
            <p:nvPr/>
          </p:nvSpPr>
          <p:spPr>
            <a:xfrm>
              <a:off x="7687407" y="3708502"/>
              <a:ext cx="139821" cy="80049"/>
            </a:xfrm>
            <a:custGeom>
              <a:rect b="b" l="l" r="r" t="t"/>
              <a:pathLst>
                <a:path extrusionOk="0" h="4887" w="8540">
                  <a:moveTo>
                    <a:pt x="467" y="0"/>
                  </a:moveTo>
                  <a:cubicBezTo>
                    <a:pt x="367" y="0"/>
                    <a:pt x="267" y="25"/>
                    <a:pt x="167" y="75"/>
                  </a:cubicBezTo>
                  <a:cubicBezTo>
                    <a:pt x="0" y="175"/>
                    <a:pt x="0" y="309"/>
                    <a:pt x="167" y="409"/>
                  </a:cubicBezTo>
                  <a:lnTo>
                    <a:pt x="7772" y="4812"/>
                  </a:lnTo>
                  <a:cubicBezTo>
                    <a:pt x="7856" y="4862"/>
                    <a:pt x="7956" y="4887"/>
                    <a:pt x="8060" y="4887"/>
                  </a:cubicBezTo>
                  <a:cubicBezTo>
                    <a:pt x="8164" y="4887"/>
                    <a:pt x="8273" y="4862"/>
                    <a:pt x="8373" y="4812"/>
                  </a:cubicBezTo>
                  <a:cubicBezTo>
                    <a:pt x="8540" y="4712"/>
                    <a:pt x="8540" y="4545"/>
                    <a:pt x="8373" y="4445"/>
                  </a:cubicBezTo>
                  <a:lnTo>
                    <a:pt x="767" y="75"/>
                  </a:lnTo>
                  <a:cubicBezTo>
                    <a:pt x="667" y="25"/>
                    <a:pt x="567" y="0"/>
                    <a:pt x="4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50"/>
            <p:cNvSpPr/>
            <p:nvPr/>
          </p:nvSpPr>
          <p:spPr>
            <a:xfrm>
              <a:off x="7607656" y="3639248"/>
              <a:ext cx="97777" cy="55741"/>
            </a:xfrm>
            <a:custGeom>
              <a:rect b="b" l="l" r="r" t="t"/>
              <a:pathLst>
                <a:path extrusionOk="0" h="3403" w="5972">
                  <a:moveTo>
                    <a:pt x="3003" y="234"/>
                  </a:moveTo>
                  <a:cubicBezTo>
                    <a:pt x="3103" y="234"/>
                    <a:pt x="3237" y="267"/>
                    <a:pt x="3337" y="300"/>
                  </a:cubicBezTo>
                  <a:cubicBezTo>
                    <a:pt x="3470" y="334"/>
                    <a:pt x="3604" y="367"/>
                    <a:pt x="3737" y="434"/>
                  </a:cubicBezTo>
                  <a:cubicBezTo>
                    <a:pt x="3937" y="567"/>
                    <a:pt x="4004" y="567"/>
                    <a:pt x="4471" y="867"/>
                  </a:cubicBezTo>
                  <a:cubicBezTo>
                    <a:pt x="4938" y="1134"/>
                    <a:pt x="5005" y="1168"/>
                    <a:pt x="5171" y="1268"/>
                  </a:cubicBezTo>
                  <a:cubicBezTo>
                    <a:pt x="5271" y="1334"/>
                    <a:pt x="5371" y="1401"/>
                    <a:pt x="5438" y="1501"/>
                  </a:cubicBezTo>
                  <a:cubicBezTo>
                    <a:pt x="5538" y="1635"/>
                    <a:pt x="5538" y="1801"/>
                    <a:pt x="5438" y="1901"/>
                  </a:cubicBezTo>
                  <a:cubicBezTo>
                    <a:pt x="5371" y="2002"/>
                    <a:pt x="5271" y="2068"/>
                    <a:pt x="5171" y="2135"/>
                  </a:cubicBezTo>
                  <a:cubicBezTo>
                    <a:pt x="5005" y="2235"/>
                    <a:pt x="4938" y="2268"/>
                    <a:pt x="4471" y="2535"/>
                  </a:cubicBezTo>
                  <a:cubicBezTo>
                    <a:pt x="4004" y="2835"/>
                    <a:pt x="3937" y="2869"/>
                    <a:pt x="3737" y="2969"/>
                  </a:cubicBezTo>
                  <a:cubicBezTo>
                    <a:pt x="3604" y="3036"/>
                    <a:pt x="3470" y="3069"/>
                    <a:pt x="3337" y="3136"/>
                  </a:cubicBezTo>
                  <a:cubicBezTo>
                    <a:pt x="3237" y="3169"/>
                    <a:pt x="3103" y="3169"/>
                    <a:pt x="3003" y="3169"/>
                  </a:cubicBezTo>
                  <a:cubicBezTo>
                    <a:pt x="2870" y="3169"/>
                    <a:pt x="2770" y="3136"/>
                    <a:pt x="2670" y="3136"/>
                  </a:cubicBezTo>
                  <a:cubicBezTo>
                    <a:pt x="2536" y="3069"/>
                    <a:pt x="2403" y="3036"/>
                    <a:pt x="2269" y="2969"/>
                  </a:cubicBezTo>
                  <a:cubicBezTo>
                    <a:pt x="2069" y="2869"/>
                    <a:pt x="2002" y="2835"/>
                    <a:pt x="1535" y="2535"/>
                  </a:cubicBezTo>
                  <a:cubicBezTo>
                    <a:pt x="1035" y="2268"/>
                    <a:pt x="1002" y="2235"/>
                    <a:pt x="802" y="2135"/>
                  </a:cubicBezTo>
                  <a:cubicBezTo>
                    <a:pt x="701" y="2068"/>
                    <a:pt x="635" y="2002"/>
                    <a:pt x="535" y="1901"/>
                  </a:cubicBezTo>
                  <a:cubicBezTo>
                    <a:pt x="435" y="1801"/>
                    <a:pt x="435" y="1635"/>
                    <a:pt x="535" y="1501"/>
                  </a:cubicBezTo>
                  <a:cubicBezTo>
                    <a:pt x="601" y="1401"/>
                    <a:pt x="701" y="1334"/>
                    <a:pt x="802" y="1268"/>
                  </a:cubicBezTo>
                  <a:cubicBezTo>
                    <a:pt x="1002" y="1168"/>
                    <a:pt x="1068" y="1134"/>
                    <a:pt x="1535" y="867"/>
                  </a:cubicBezTo>
                  <a:cubicBezTo>
                    <a:pt x="2002" y="601"/>
                    <a:pt x="2069" y="567"/>
                    <a:pt x="2269" y="434"/>
                  </a:cubicBezTo>
                  <a:cubicBezTo>
                    <a:pt x="2403" y="367"/>
                    <a:pt x="2536" y="334"/>
                    <a:pt x="2670" y="300"/>
                  </a:cubicBezTo>
                  <a:cubicBezTo>
                    <a:pt x="2770" y="267"/>
                    <a:pt x="2870" y="234"/>
                    <a:pt x="3003" y="234"/>
                  </a:cubicBezTo>
                  <a:close/>
                  <a:moveTo>
                    <a:pt x="3003" y="0"/>
                  </a:moveTo>
                  <a:cubicBezTo>
                    <a:pt x="2836" y="0"/>
                    <a:pt x="2636" y="0"/>
                    <a:pt x="2469" y="67"/>
                  </a:cubicBezTo>
                  <a:cubicBezTo>
                    <a:pt x="2303" y="100"/>
                    <a:pt x="2136" y="167"/>
                    <a:pt x="1969" y="267"/>
                  </a:cubicBezTo>
                  <a:cubicBezTo>
                    <a:pt x="1769" y="367"/>
                    <a:pt x="1702" y="400"/>
                    <a:pt x="1202" y="667"/>
                  </a:cubicBezTo>
                  <a:cubicBezTo>
                    <a:pt x="701" y="967"/>
                    <a:pt x="668" y="1001"/>
                    <a:pt x="468" y="1101"/>
                  </a:cubicBezTo>
                  <a:cubicBezTo>
                    <a:pt x="335" y="1168"/>
                    <a:pt x="234" y="1268"/>
                    <a:pt x="134" y="1401"/>
                  </a:cubicBezTo>
                  <a:cubicBezTo>
                    <a:pt x="68" y="1468"/>
                    <a:pt x="1" y="1601"/>
                    <a:pt x="1" y="1701"/>
                  </a:cubicBezTo>
                  <a:cubicBezTo>
                    <a:pt x="1" y="1801"/>
                    <a:pt x="68" y="1901"/>
                    <a:pt x="134" y="2002"/>
                  </a:cubicBezTo>
                  <a:cubicBezTo>
                    <a:pt x="234" y="2102"/>
                    <a:pt x="335" y="2235"/>
                    <a:pt x="468" y="2302"/>
                  </a:cubicBezTo>
                  <a:cubicBezTo>
                    <a:pt x="668" y="2402"/>
                    <a:pt x="701" y="2469"/>
                    <a:pt x="1202" y="2702"/>
                  </a:cubicBezTo>
                  <a:cubicBezTo>
                    <a:pt x="1702" y="2969"/>
                    <a:pt x="1769" y="3036"/>
                    <a:pt x="1969" y="3136"/>
                  </a:cubicBezTo>
                  <a:cubicBezTo>
                    <a:pt x="2136" y="3236"/>
                    <a:pt x="2303" y="3302"/>
                    <a:pt x="2469" y="3336"/>
                  </a:cubicBezTo>
                  <a:cubicBezTo>
                    <a:pt x="2636" y="3369"/>
                    <a:pt x="2836" y="3403"/>
                    <a:pt x="3003" y="3403"/>
                  </a:cubicBezTo>
                  <a:cubicBezTo>
                    <a:pt x="3170" y="3403"/>
                    <a:pt x="3337" y="3369"/>
                    <a:pt x="3537" y="3336"/>
                  </a:cubicBezTo>
                  <a:cubicBezTo>
                    <a:pt x="3704" y="3302"/>
                    <a:pt x="3870" y="3202"/>
                    <a:pt x="4037" y="3136"/>
                  </a:cubicBezTo>
                  <a:cubicBezTo>
                    <a:pt x="4237" y="3036"/>
                    <a:pt x="4304" y="3002"/>
                    <a:pt x="4804" y="2702"/>
                  </a:cubicBezTo>
                  <a:cubicBezTo>
                    <a:pt x="5271" y="2435"/>
                    <a:pt x="5338" y="2402"/>
                    <a:pt x="5505" y="2302"/>
                  </a:cubicBezTo>
                  <a:cubicBezTo>
                    <a:pt x="5638" y="2235"/>
                    <a:pt x="5772" y="2135"/>
                    <a:pt x="5872" y="2002"/>
                  </a:cubicBezTo>
                  <a:cubicBezTo>
                    <a:pt x="5939" y="1901"/>
                    <a:pt x="5972" y="1801"/>
                    <a:pt x="5972" y="1701"/>
                  </a:cubicBezTo>
                  <a:cubicBezTo>
                    <a:pt x="5972" y="1601"/>
                    <a:pt x="5939" y="1468"/>
                    <a:pt x="5872" y="1401"/>
                  </a:cubicBezTo>
                  <a:cubicBezTo>
                    <a:pt x="5772" y="1268"/>
                    <a:pt x="5638" y="1168"/>
                    <a:pt x="5505" y="1101"/>
                  </a:cubicBezTo>
                  <a:cubicBezTo>
                    <a:pt x="5338" y="967"/>
                    <a:pt x="5271" y="934"/>
                    <a:pt x="4804" y="667"/>
                  </a:cubicBezTo>
                  <a:cubicBezTo>
                    <a:pt x="4304" y="400"/>
                    <a:pt x="4237" y="367"/>
                    <a:pt x="4037" y="267"/>
                  </a:cubicBezTo>
                  <a:cubicBezTo>
                    <a:pt x="3870" y="167"/>
                    <a:pt x="3704" y="100"/>
                    <a:pt x="3537" y="67"/>
                  </a:cubicBezTo>
                  <a:cubicBezTo>
                    <a:pt x="3337" y="0"/>
                    <a:pt x="3170" y="0"/>
                    <a:pt x="30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50"/>
            <p:cNvSpPr/>
            <p:nvPr/>
          </p:nvSpPr>
          <p:spPr>
            <a:xfrm>
              <a:off x="7633329" y="3655087"/>
              <a:ext cx="46989" cy="24472"/>
            </a:xfrm>
            <a:custGeom>
              <a:rect b="b" l="l" r="r" t="t"/>
              <a:pathLst>
                <a:path extrusionOk="0" h="1494" w="2870">
                  <a:moveTo>
                    <a:pt x="1423" y="251"/>
                  </a:moveTo>
                  <a:cubicBezTo>
                    <a:pt x="1627" y="251"/>
                    <a:pt x="1835" y="301"/>
                    <a:pt x="2036" y="401"/>
                  </a:cubicBezTo>
                  <a:cubicBezTo>
                    <a:pt x="2369" y="501"/>
                    <a:pt x="2369" y="968"/>
                    <a:pt x="2036" y="1101"/>
                  </a:cubicBezTo>
                  <a:cubicBezTo>
                    <a:pt x="1835" y="1185"/>
                    <a:pt x="1627" y="1226"/>
                    <a:pt x="1423" y="1226"/>
                  </a:cubicBezTo>
                  <a:cubicBezTo>
                    <a:pt x="1218" y="1226"/>
                    <a:pt x="1018" y="1185"/>
                    <a:pt x="835" y="1101"/>
                  </a:cubicBezTo>
                  <a:cubicBezTo>
                    <a:pt x="501" y="968"/>
                    <a:pt x="501" y="501"/>
                    <a:pt x="835" y="401"/>
                  </a:cubicBezTo>
                  <a:cubicBezTo>
                    <a:pt x="1018" y="301"/>
                    <a:pt x="1218" y="251"/>
                    <a:pt x="1423" y="251"/>
                  </a:cubicBezTo>
                  <a:close/>
                  <a:moveTo>
                    <a:pt x="1435" y="0"/>
                  </a:moveTo>
                  <a:cubicBezTo>
                    <a:pt x="1118" y="0"/>
                    <a:pt x="801" y="67"/>
                    <a:pt x="501" y="201"/>
                  </a:cubicBezTo>
                  <a:cubicBezTo>
                    <a:pt x="1" y="401"/>
                    <a:pt x="1" y="1101"/>
                    <a:pt x="501" y="1268"/>
                  </a:cubicBezTo>
                  <a:cubicBezTo>
                    <a:pt x="801" y="1418"/>
                    <a:pt x="1118" y="1493"/>
                    <a:pt x="1435" y="1493"/>
                  </a:cubicBezTo>
                  <a:cubicBezTo>
                    <a:pt x="1752" y="1493"/>
                    <a:pt x="2069" y="1418"/>
                    <a:pt x="2369" y="1268"/>
                  </a:cubicBezTo>
                  <a:cubicBezTo>
                    <a:pt x="2869" y="1101"/>
                    <a:pt x="2869" y="401"/>
                    <a:pt x="2369" y="201"/>
                  </a:cubicBezTo>
                  <a:cubicBezTo>
                    <a:pt x="2069" y="67"/>
                    <a:pt x="1752" y="0"/>
                    <a:pt x="1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50"/>
            <p:cNvSpPr/>
            <p:nvPr/>
          </p:nvSpPr>
          <p:spPr>
            <a:xfrm>
              <a:off x="7683035" y="3664653"/>
              <a:ext cx="10397" cy="5471"/>
            </a:xfrm>
            <a:custGeom>
              <a:rect b="b" l="l" r="r" t="t"/>
              <a:pathLst>
                <a:path extrusionOk="0" h="334" w="635">
                  <a:moveTo>
                    <a:pt x="317" y="0"/>
                  </a:moveTo>
                  <a:cubicBezTo>
                    <a:pt x="242" y="0"/>
                    <a:pt x="167" y="17"/>
                    <a:pt x="100" y="50"/>
                  </a:cubicBezTo>
                  <a:cubicBezTo>
                    <a:pt x="0" y="84"/>
                    <a:pt x="0" y="250"/>
                    <a:pt x="100" y="284"/>
                  </a:cubicBezTo>
                  <a:cubicBezTo>
                    <a:pt x="167" y="317"/>
                    <a:pt x="242" y="334"/>
                    <a:pt x="317" y="334"/>
                  </a:cubicBezTo>
                  <a:cubicBezTo>
                    <a:pt x="392" y="334"/>
                    <a:pt x="467" y="317"/>
                    <a:pt x="534" y="284"/>
                  </a:cubicBezTo>
                  <a:cubicBezTo>
                    <a:pt x="634" y="217"/>
                    <a:pt x="634" y="117"/>
                    <a:pt x="534" y="50"/>
                  </a:cubicBezTo>
                  <a:cubicBezTo>
                    <a:pt x="467" y="17"/>
                    <a:pt x="392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50"/>
            <p:cNvSpPr/>
            <p:nvPr/>
          </p:nvSpPr>
          <p:spPr>
            <a:xfrm>
              <a:off x="7450923" y="3688551"/>
              <a:ext cx="326615" cy="186617"/>
            </a:xfrm>
            <a:custGeom>
              <a:rect b="b" l="l" r="r" t="t"/>
              <a:pathLst>
                <a:path extrusionOk="0" h="11393" w="19949">
                  <a:moveTo>
                    <a:pt x="4587" y="1"/>
                  </a:moveTo>
                  <a:cubicBezTo>
                    <a:pt x="4395" y="1"/>
                    <a:pt x="4203" y="42"/>
                    <a:pt x="4037" y="126"/>
                  </a:cubicBezTo>
                  <a:lnTo>
                    <a:pt x="334" y="2261"/>
                  </a:lnTo>
                  <a:cubicBezTo>
                    <a:pt x="0" y="2361"/>
                    <a:pt x="0" y="2794"/>
                    <a:pt x="334" y="2894"/>
                  </a:cubicBezTo>
                  <a:lnTo>
                    <a:pt x="14811" y="11267"/>
                  </a:lnTo>
                  <a:cubicBezTo>
                    <a:pt x="14995" y="11350"/>
                    <a:pt x="15186" y="11392"/>
                    <a:pt x="15378" y="11392"/>
                  </a:cubicBezTo>
                  <a:cubicBezTo>
                    <a:pt x="15570" y="11392"/>
                    <a:pt x="15762" y="11350"/>
                    <a:pt x="15945" y="11267"/>
                  </a:cubicBezTo>
                  <a:lnTo>
                    <a:pt x="19648" y="9132"/>
                  </a:lnTo>
                  <a:cubicBezTo>
                    <a:pt x="19948" y="9032"/>
                    <a:pt x="19948" y="8598"/>
                    <a:pt x="19648" y="8498"/>
                  </a:cubicBezTo>
                  <a:lnTo>
                    <a:pt x="5137" y="126"/>
                  </a:lnTo>
                  <a:cubicBezTo>
                    <a:pt x="4971" y="42"/>
                    <a:pt x="4779" y="1"/>
                    <a:pt x="45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50"/>
            <p:cNvSpPr/>
            <p:nvPr/>
          </p:nvSpPr>
          <p:spPr>
            <a:xfrm>
              <a:off x="7607116" y="3756577"/>
              <a:ext cx="76476" cy="43456"/>
            </a:xfrm>
            <a:custGeom>
              <a:rect b="b" l="l" r="r" t="t"/>
              <a:pathLst>
                <a:path extrusionOk="0" h="2653" w="4671">
                  <a:moveTo>
                    <a:pt x="468" y="1"/>
                  </a:moveTo>
                  <a:cubicBezTo>
                    <a:pt x="368" y="1"/>
                    <a:pt x="267" y="26"/>
                    <a:pt x="167" y="76"/>
                  </a:cubicBezTo>
                  <a:cubicBezTo>
                    <a:pt x="1" y="142"/>
                    <a:pt x="1" y="309"/>
                    <a:pt x="167" y="409"/>
                  </a:cubicBezTo>
                  <a:lnTo>
                    <a:pt x="3903" y="2577"/>
                  </a:lnTo>
                  <a:cubicBezTo>
                    <a:pt x="3987" y="2627"/>
                    <a:pt x="4087" y="2652"/>
                    <a:pt x="4191" y="2652"/>
                  </a:cubicBezTo>
                  <a:cubicBezTo>
                    <a:pt x="4295" y="2652"/>
                    <a:pt x="4404" y="2627"/>
                    <a:pt x="4504" y="2577"/>
                  </a:cubicBezTo>
                  <a:cubicBezTo>
                    <a:pt x="4671" y="2477"/>
                    <a:pt x="4671" y="2311"/>
                    <a:pt x="4504" y="2210"/>
                  </a:cubicBezTo>
                  <a:lnTo>
                    <a:pt x="768" y="76"/>
                  </a:lnTo>
                  <a:cubicBezTo>
                    <a:pt x="668" y="26"/>
                    <a:pt x="568" y="1"/>
                    <a:pt x="4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50"/>
            <p:cNvSpPr/>
            <p:nvPr/>
          </p:nvSpPr>
          <p:spPr>
            <a:xfrm>
              <a:off x="7588550" y="3767503"/>
              <a:ext cx="139821" cy="79525"/>
            </a:xfrm>
            <a:custGeom>
              <a:rect b="b" l="l" r="r" t="t"/>
              <a:pathLst>
                <a:path extrusionOk="0" h="4855" w="8540">
                  <a:moveTo>
                    <a:pt x="467" y="1"/>
                  </a:moveTo>
                  <a:cubicBezTo>
                    <a:pt x="367" y="1"/>
                    <a:pt x="267" y="26"/>
                    <a:pt x="167" y="76"/>
                  </a:cubicBezTo>
                  <a:cubicBezTo>
                    <a:pt x="0" y="142"/>
                    <a:pt x="0" y="309"/>
                    <a:pt x="167" y="409"/>
                  </a:cubicBezTo>
                  <a:lnTo>
                    <a:pt x="7773" y="4779"/>
                  </a:lnTo>
                  <a:cubicBezTo>
                    <a:pt x="7856" y="4829"/>
                    <a:pt x="7956" y="4854"/>
                    <a:pt x="8060" y="4854"/>
                  </a:cubicBezTo>
                  <a:cubicBezTo>
                    <a:pt x="8165" y="4854"/>
                    <a:pt x="8273" y="4829"/>
                    <a:pt x="8373" y="4779"/>
                  </a:cubicBezTo>
                  <a:cubicBezTo>
                    <a:pt x="8540" y="4712"/>
                    <a:pt x="8540" y="4546"/>
                    <a:pt x="8373" y="4446"/>
                  </a:cubicBezTo>
                  <a:lnTo>
                    <a:pt x="768" y="76"/>
                  </a:lnTo>
                  <a:cubicBezTo>
                    <a:pt x="668" y="26"/>
                    <a:pt x="568" y="1"/>
                    <a:pt x="4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50"/>
            <p:cNvSpPr/>
            <p:nvPr/>
          </p:nvSpPr>
          <p:spPr>
            <a:xfrm>
              <a:off x="7569427" y="3777888"/>
              <a:ext cx="139838" cy="80065"/>
            </a:xfrm>
            <a:custGeom>
              <a:rect b="b" l="l" r="r" t="t"/>
              <a:pathLst>
                <a:path extrusionOk="0" h="4888" w="8541">
                  <a:moveTo>
                    <a:pt x="468" y="1"/>
                  </a:moveTo>
                  <a:cubicBezTo>
                    <a:pt x="368" y="1"/>
                    <a:pt x="268" y="26"/>
                    <a:pt x="168" y="76"/>
                  </a:cubicBezTo>
                  <a:cubicBezTo>
                    <a:pt x="1" y="176"/>
                    <a:pt x="1" y="342"/>
                    <a:pt x="168" y="442"/>
                  </a:cubicBezTo>
                  <a:lnTo>
                    <a:pt x="7773" y="4812"/>
                  </a:lnTo>
                  <a:cubicBezTo>
                    <a:pt x="7857" y="4862"/>
                    <a:pt x="7957" y="4887"/>
                    <a:pt x="8061" y="4887"/>
                  </a:cubicBezTo>
                  <a:cubicBezTo>
                    <a:pt x="8165" y="4887"/>
                    <a:pt x="8274" y="4862"/>
                    <a:pt x="8374" y="4812"/>
                  </a:cubicBezTo>
                  <a:cubicBezTo>
                    <a:pt x="8540" y="4712"/>
                    <a:pt x="8540" y="4579"/>
                    <a:pt x="8374" y="4479"/>
                  </a:cubicBezTo>
                  <a:lnTo>
                    <a:pt x="768" y="76"/>
                  </a:lnTo>
                  <a:cubicBezTo>
                    <a:pt x="668" y="26"/>
                    <a:pt x="568" y="1"/>
                    <a:pt x="4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50"/>
            <p:cNvSpPr/>
            <p:nvPr/>
          </p:nvSpPr>
          <p:spPr>
            <a:xfrm>
              <a:off x="7504985" y="3721606"/>
              <a:ext cx="67193" cy="31843"/>
            </a:xfrm>
            <a:custGeom>
              <a:rect b="b" l="l" r="r" t="t"/>
              <a:pathLst>
                <a:path extrusionOk="0" h="1944" w="4104">
                  <a:moveTo>
                    <a:pt x="3136" y="1"/>
                  </a:moveTo>
                  <a:cubicBezTo>
                    <a:pt x="2928" y="1"/>
                    <a:pt x="2719" y="59"/>
                    <a:pt x="2536" y="176"/>
                  </a:cubicBezTo>
                  <a:lnTo>
                    <a:pt x="2102" y="409"/>
                  </a:lnTo>
                  <a:lnTo>
                    <a:pt x="1835" y="243"/>
                  </a:lnTo>
                  <a:lnTo>
                    <a:pt x="1302" y="543"/>
                  </a:lnTo>
                  <a:lnTo>
                    <a:pt x="1569" y="710"/>
                  </a:lnTo>
                  <a:lnTo>
                    <a:pt x="1" y="1644"/>
                  </a:lnTo>
                  <a:lnTo>
                    <a:pt x="535" y="1944"/>
                  </a:lnTo>
                  <a:lnTo>
                    <a:pt x="2136" y="1043"/>
                  </a:lnTo>
                  <a:lnTo>
                    <a:pt x="2503" y="1277"/>
                  </a:lnTo>
                  <a:lnTo>
                    <a:pt x="3070" y="976"/>
                  </a:lnTo>
                  <a:lnTo>
                    <a:pt x="2669" y="743"/>
                  </a:lnTo>
                  <a:lnTo>
                    <a:pt x="2970" y="543"/>
                  </a:lnTo>
                  <a:cubicBezTo>
                    <a:pt x="3036" y="509"/>
                    <a:pt x="3086" y="493"/>
                    <a:pt x="3132" y="493"/>
                  </a:cubicBezTo>
                  <a:cubicBezTo>
                    <a:pt x="3178" y="493"/>
                    <a:pt x="3220" y="509"/>
                    <a:pt x="3270" y="543"/>
                  </a:cubicBezTo>
                  <a:lnTo>
                    <a:pt x="3570" y="710"/>
                  </a:lnTo>
                  <a:lnTo>
                    <a:pt x="4104" y="376"/>
                  </a:lnTo>
                  <a:lnTo>
                    <a:pt x="3737" y="176"/>
                  </a:lnTo>
                  <a:cubicBezTo>
                    <a:pt x="3553" y="59"/>
                    <a:pt x="3345" y="1"/>
                    <a:pt x="3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3" name="Google Shape;1183;p50"/>
          <p:cNvGrpSpPr/>
          <p:nvPr/>
        </p:nvGrpSpPr>
        <p:grpSpPr>
          <a:xfrm>
            <a:off x="1242832" y="2874426"/>
            <a:ext cx="1163803" cy="1593248"/>
            <a:chOff x="8228076" y="1840330"/>
            <a:chExt cx="784816" cy="1074413"/>
          </a:xfrm>
        </p:grpSpPr>
        <p:sp>
          <p:nvSpPr>
            <p:cNvPr id="1184" name="Google Shape;1184;p50"/>
            <p:cNvSpPr/>
            <p:nvPr/>
          </p:nvSpPr>
          <p:spPr>
            <a:xfrm>
              <a:off x="8228076" y="1842722"/>
              <a:ext cx="752595" cy="946895"/>
            </a:xfrm>
            <a:custGeom>
              <a:rect b="b" l="l" r="r" t="t"/>
              <a:pathLst>
                <a:path extrusionOk="0" h="57808" w="45967">
                  <a:moveTo>
                    <a:pt x="439" y="0"/>
                  </a:moveTo>
                  <a:cubicBezTo>
                    <a:pt x="195" y="0"/>
                    <a:pt x="34" y="260"/>
                    <a:pt x="34" y="700"/>
                  </a:cubicBezTo>
                  <a:lnTo>
                    <a:pt x="34" y="30588"/>
                  </a:lnTo>
                  <a:cubicBezTo>
                    <a:pt x="1" y="31122"/>
                    <a:pt x="268" y="31622"/>
                    <a:pt x="668" y="31989"/>
                  </a:cubicBezTo>
                  <a:lnTo>
                    <a:pt x="45300" y="57741"/>
                  </a:lnTo>
                  <a:cubicBezTo>
                    <a:pt x="45382" y="57786"/>
                    <a:pt x="45460" y="57807"/>
                    <a:pt x="45533" y="57807"/>
                  </a:cubicBezTo>
                  <a:cubicBezTo>
                    <a:pt x="45786" y="57807"/>
                    <a:pt x="45967" y="57548"/>
                    <a:pt x="45967" y="57107"/>
                  </a:cubicBezTo>
                  <a:lnTo>
                    <a:pt x="45967" y="27219"/>
                  </a:lnTo>
                  <a:cubicBezTo>
                    <a:pt x="45967" y="26685"/>
                    <a:pt x="45733" y="26152"/>
                    <a:pt x="45300" y="25818"/>
                  </a:cubicBezTo>
                  <a:lnTo>
                    <a:pt x="668" y="66"/>
                  </a:lnTo>
                  <a:cubicBezTo>
                    <a:pt x="586" y="22"/>
                    <a:pt x="509" y="0"/>
                    <a:pt x="43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50"/>
            <p:cNvSpPr/>
            <p:nvPr/>
          </p:nvSpPr>
          <p:spPr>
            <a:xfrm>
              <a:off x="8260297" y="2024917"/>
              <a:ext cx="696895" cy="452448"/>
            </a:xfrm>
            <a:custGeom>
              <a:rect b="b" l="l" r="r" t="t"/>
              <a:pathLst>
                <a:path extrusionOk="0" h="27622" w="42565">
                  <a:moveTo>
                    <a:pt x="377" y="1"/>
                  </a:moveTo>
                  <a:cubicBezTo>
                    <a:pt x="155" y="1"/>
                    <a:pt x="1" y="174"/>
                    <a:pt x="1" y="485"/>
                  </a:cubicBezTo>
                  <a:lnTo>
                    <a:pt x="1" y="2553"/>
                  </a:lnTo>
                  <a:cubicBezTo>
                    <a:pt x="1" y="3020"/>
                    <a:pt x="268" y="3454"/>
                    <a:pt x="668" y="3721"/>
                  </a:cubicBezTo>
                  <a:lnTo>
                    <a:pt x="41897" y="27538"/>
                  </a:lnTo>
                  <a:cubicBezTo>
                    <a:pt x="42001" y="27594"/>
                    <a:pt x="42100" y="27622"/>
                    <a:pt x="42188" y="27622"/>
                  </a:cubicBezTo>
                  <a:cubicBezTo>
                    <a:pt x="42410" y="27622"/>
                    <a:pt x="42564" y="27448"/>
                    <a:pt x="42564" y="27137"/>
                  </a:cubicBezTo>
                  <a:lnTo>
                    <a:pt x="42564" y="25069"/>
                  </a:lnTo>
                  <a:cubicBezTo>
                    <a:pt x="42531" y="24569"/>
                    <a:pt x="42298" y="24135"/>
                    <a:pt x="41897" y="23902"/>
                  </a:cubicBezTo>
                  <a:lnTo>
                    <a:pt x="668" y="85"/>
                  </a:lnTo>
                  <a:cubicBezTo>
                    <a:pt x="564" y="28"/>
                    <a:pt x="465" y="1"/>
                    <a:pt x="37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50"/>
            <p:cNvSpPr/>
            <p:nvPr/>
          </p:nvSpPr>
          <p:spPr>
            <a:xfrm>
              <a:off x="8261394" y="2099790"/>
              <a:ext cx="83025" cy="167813"/>
            </a:xfrm>
            <a:custGeom>
              <a:rect b="b" l="l" r="r" t="t"/>
              <a:pathLst>
                <a:path extrusionOk="0" h="10245" w="5071">
                  <a:moveTo>
                    <a:pt x="359" y="0"/>
                  </a:moveTo>
                  <a:cubicBezTo>
                    <a:pt x="148" y="0"/>
                    <a:pt x="0" y="239"/>
                    <a:pt x="0" y="584"/>
                  </a:cubicBezTo>
                  <a:lnTo>
                    <a:pt x="0" y="6722"/>
                  </a:lnTo>
                  <a:cubicBezTo>
                    <a:pt x="0" y="7189"/>
                    <a:pt x="201" y="7589"/>
                    <a:pt x="534" y="7889"/>
                  </a:cubicBezTo>
                  <a:lnTo>
                    <a:pt x="4537" y="10191"/>
                  </a:lnTo>
                  <a:cubicBezTo>
                    <a:pt x="4603" y="10227"/>
                    <a:pt x="4665" y="10245"/>
                    <a:pt x="4722" y="10245"/>
                  </a:cubicBezTo>
                  <a:cubicBezTo>
                    <a:pt x="4928" y="10245"/>
                    <a:pt x="5071" y="10022"/>
                    <a:pt x="5071" y="9657"/>
                  </a:cubicBezTo>
                  <a:lnTo>
                    <a:pt x="5071" y="3519"/>
                  </a:lnTo>
                  <a:cubicBezTo>
                    <a:pt x="5071" y="3052"/>
                    <a:pt x="4871" y="2652"/>
                    <a:pt x="4537" y="2352"/>
                  </a:cubicBezTo>
                  <a:lnTo>
                    <a:pt x="534" y="50"/>
                  </a:lnTo>
                  <a:cubicBezTo>
                    <a:pt x="473" y="16"/>
                    <a:pt x="414" y="0"/>
                    <a:pt x="35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50"/>
            <p:cNvSpPr/>
            <p:nvPr/>
          </p:nvSpPr>
          <p:spPr>
            <a:xfrm>
              <a:off x="8261394" y="2099790"/>
              <a:ext cx="83025" cy="167813"/>
            </a:xfrm>
            <a:custGeom>
              <a:rect b="b" l="l" r="r" t="t"/>
              <a:pathLst>
                <a:path extrusionOk="0" h="10245" w="5071">
                  <a:moveTo>
                    <a:pt x="359" y="0"/>
                  </a:moveTo>
                  <a:cubicBezTo>
                    <a:pt x="148" y="0"/>
                    <a:pt x="0" y="239"/>
                    <a:pt x="0" y="584"/>
                  </a:cubicBezTo>
                  <a:lnTo>
                    <a:pt x="0" y="6722"/>
                  </a:lnTo>
                  <a:cubicBezTo>
                    <a:pt x="0" y="7189"/>
                    <a:pt x="201" y="7589"/>
                    <a:pt x="534" y="7889"/>
                  </a:cubicBezTo>
                  <a:lnTo>
                    <a:pt x="4537" y="10191"/>
                  </a:lnTo>
                  <a:cubicBezTo>
                    <a:pt x="4603" y="10227"/>
                    <a:pt x="4665" y="10245"/>
                    <a:pt x="4722" y="10245"/>
                  </a:cubicBezTo>
                  <a:cubicBezTo>
                    <a:pt x="4928" y="10245"/>
                    <a:pt x="5071" y="10022"/>
                    <a:pt x="5071" y="9657"/>
                  </a:cubicBezTo>
                  <a:lnTo>
                    <a:pt x="5071" y="3519"/>
                  </a:lnTo>
                  <a:cubicBezTo>
                    <a:pt x="5071" y="3052"/>
                    <a:pt x="4871" y="2652"/>
                    <a:pt x="4537" y="2352"/>
                  </a:cubicBezTo>
                  <a:lnTo>
                    <a:pt x="534" y="50"/>
                  </a:lnTo>
                  <a:cubicBezTo>
                    <a:pt x="473" y="16"/>
                    <a:pt x="414" y="0"/>
                    <a:pt x="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50"/>
            <p:cNvSpPr/>
            <p:nvPr/>
          </p:nvSpPr>
          <p:spPr>
            <a:xfrm>
              <a:off x="8261394" y="2149536"/>
              <a:ext cx="83025" cy="118608"/>
            </a:xfrm>
            <a:custGeom>
              <a:rect b="b" l="l" r="r" t="t"/>
              <a:pathLst>
                <a:path extrusionOk="0" h="7241" w="5071">
                  <a:moveTo>
                    <a:pt x="1504" y="1"/>
                  </a:moveTo>
                  <a:cubicBezTo>
                    <a:pt x="1490" y="1"/>
                    <a:pt x="1478" y="5"/>
                    <a:pt x="1468" y="15"/>
                  </a:cubicBezTo>
                  <a:lnTo>
                    <a:pt x="0" y="2117"/>
                  </a:lnTo>
                  <a:lnTo>
                    <a:pt x="0" y="3718"/>
                  </a:lnTo>
                  <a:cubicBezTo>
                    <a:pt x="0" y="4152"/>
                    <a:pt x="201" y="4585"/>
                    <a:pt x="534" y="4852"/>
                  </a:cubicBezTo>
                  <a:lnTo>
                    <a:pt x="4537" y="7187"/>
                  </a:lnTo>
                  <a:cubicBezTo>
                    <a:pt x="4603" y="7224"/>
                    <a:pt x="4665" y="7241"/>
                    <a:pt x="4722" y="7241"/>
                  </a:cubicBezTo>
                  <a:cubicBezTo>
                    <a:pt x="4928" y="7241"/>
                    <a:pt x="5071" y="7019"/>
                    <a:pt x="5071" y="6653"/>
                  </a:cubicBezTo>
                  <a:lnTo>
                    <a:pt x="5071" y="5353"/>
                  </a:lnTo>
                  <a:lnTo>
                    <a:pt x="4170" y="3084"/>
                  </a:lnTo>
                  <a:cubicBezTo>
                    <a:pt x="4085" y="2857"/>
                    <a:pt x="3952" y="2703"/>
                    <a:pt x="3873" y="2703"/>
                  </a:cubicBezTo>
                  <a:cubicBezTo>
                    <a:pt x="3859" y="2703"/>
                    <a:pt x="3847" y="2707"/>
                    <a:pt x="3837" y="2717"/>
                  </a:cubicBezTo>
                  <a:lnTo>
                    <a:pt x="3203" y="3351"/>
                  </a:lnTo>
                  <a:lnTo>
                    <a:pt x="3736" y="5286"/>
                  </a:lnTo>
                  <a:lnTo>
                    <a:pt x="1835" y="382"/>
                  </a:lnTo>
                  <a:cubicBezTo>
                    <a:pt x="1722" y="155"/>
                    <a:pt x="1584" y="1"/>
                    <a:pt x="15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50"/>
            <p:cNvSpPr/>
            <p:nvPr/>
          </p:nvSpPr>
          <p:spPr>
            <a:xfrm>
              <a:off x="8308367" y="2148274"/>
              <a:ext cx="16389" cy="27322"/>
            </a:xfrm>
            <a:custGeom>
              <a:rect b="b" l="l" r="r" t="t"/>
              <a:pathLst>
                <a:path extrusionOk="0" h="1668" w="1001">
                  <a:moveTo>
                    <a:pt x="319" y="0"/>
                  </a:moveTo>
                  <a:cubicBezTo>
                    <a:pt x="136" y="0"/>
                    <a:pt x="0" y="195"/>
                    <a:pt x="0" y="526"/>
                  </a:cubicBezTo>
                  <a:cubicBezTo>
                    <a:pt x="0" y="960"/>
                    <a:pt x="167" y="1360"/>
                    <a:pt x="501" y="1627"/>
                  </a:cubicBezTo>
                  <a:cubicBezTo>
                    <a:pt x="563" y="1654"/>
                    <a:pt x="620" y="1668"/>
                    <a:pt x="673" y="1668"/>
                  </a:cubicBezTo>
                  <a:cubicBezTo>
                    <a:pt x="875" y="1668"/>
                    <a:pt x="1001" y="1471"/>
                    <a:pt x="1001" y="1126"/>
                  </a:cubicBezTo>
                  <a:cubicBezTo>
                    <a:pt x="1001" y="693"/>
                    <a:pt x="834" y="292"/>
                    <a:pt x="501" y="59"/>
                  </a:cubicBezTo>
                  <a:cubicBezTo>
                    <a:pt x="437" y="19"/>
                    <a:pt x="376" y="0"/>
                    <a:pt x="3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50"/>
            <p:cNvSpPr/>
            <p:nvPr/>
          </p:nvSpPr>
          <p:spPr>
            <a:xfrm>
              <a:off x="8261394" y="2239855"/>
              <a:ext cx="83025" cy="167633"/>
            </a:xfrm>
            <a:custGeom>
              <a:rect b="b" l="l" r="r" t="t"/>
              <a:pathLst>
                <a:path extrusionOk="0" h="10234" w="5071">
                  <a:moveTo>
                    <a:pt x="328" y="0"/>
                  </a:moveTo>
                  <a:cubicBezTo>
                    <a:pt x="134" y="0"/>
                    <a:pt x="0" y="220"/>
                    <a:pt x="0" y="572"/>
                  </a:cubicBezTo>
                  <a:lnTo>
                    <a:pt x="0" y="6743"/>
                  </a:lnTo>
                  <a:cubicBezTo>
                    <a:pt x="0" y="7177"/>
                    <a:pt x="201" y="7611"/>
                    <a:pt x="534" y="7878"/>
                  </a:cubicBezTo>
                  <a:lnTo>
                    <a:pt x="4537" y="10179"/>
                  </a:lnTo>
                  <a:cubicBezTo>
                    <a:pt x="4603" y="10216"/>
                    <a:pt x="4666" y="10233"/>
                    <a:pt x="4724" y="10233"/>
                  </a:cubicBezTo>
                  <a:cubicBezTo>
                    <a:pt x="4929" y="10233"/>
                    <a:pt x="5071" y="10017"/>
                    <a:pt x="5071" y="9679"/>
                  </a:cubicBezTo>
                  <a:lnTo>
                    <a:pt x="5071" y="3508"/>
                  </a:lnTo>
                  <a:cubicBezTo>
                    <a:pt x="5071" y="3074"/>
                    <a:pt x="4871" y="2641"/>
                    <a:pt x="4537" y="2374"/>
                  </a:cubicBezTo>
                  <a:lnTo>
                    <a:pt x="534" y="72"/>
                  </a:lnTo>
                  <a:cubicBezTo>
                    <a:pt x="461" y="23"/>
                    <a:pt x="391" y="0"/>
                    <a:pt x="32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50"/>
            <p:cNvSpPr/>
            <p:nvPr/>
          </p:nvSpPr>
          <p:spPr>
            <a:xfrm>
              <a:off x="8261394" y="2239855"/>
              <a:ext cx="83025" cy="167633"/>
            </a:xfrm>
            <a:custGeom>
              <a:rect b="b" l="l" r="r" t="t"/>
              <a:pathLst>
                <a:path extrusionOk="0" h="10234" w="5071">
                  <a:moveTo>
                    <a:pt x="328" y="0"/>
                  </a:moveTo>
                  <a:cubicBezTo>
                    <a:pt x="134" y="0"/>
                    <a:pt x="0" y="220"/>
                    <a:pt x="0" y="572"/>
                  </a:cubicBezTo>
                  <a:lnTo>
                    <a:pt x="0" y="6743"/>
                  </a:lnTo>
                  <a:cubicBezTo>
                    <a:pt x="0" y="7177"/>
                    <a:pt x="201" y="7611"/>
                    <a:pt x="534" y="7878"/>
                  </a:cubicBezTo>
                  <a:lnTo>
                    <a:pt x="4537" y="10179"/>
                  </a:lnTo>
                  <a:cubicBezTo>
                    <a:pt x="4603" y="10216"/>
                    <a:pt x="4666" y="10233"/>
                    <a:pt x="4724" y="10233"/>
                  </a:cubicBezTo>
                  <a:cubicBezTo>
                    <a:pt x="4929" y="10233"/>
                    <a:pt x="5071" y="10017"/>
                    <a:pt x="5071" y="9679"/>
                  </a:cubicBezTo>
                  <a:lnTo>
                    <a:pt x="5071" y="3508"/>
                  </a:lnTo>
                  <a:cubicBezTo>
                    <a:pt x="5071" y="3074"/>
                    <a:pt x="4871" y="2641"/>
                    <a:pt x="4537" y="2374"/>
                  </a:cubicBezTo>
                  <a:lnTo>
                    <a:pt x="534" y="72"/>
                  </a:lnTo>
                  <a:cubicBezTo>
                    <a:pt x="461" y="23"/>
                    <a:pt x="391" y="0"/>
                    <a:pt x="3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50"/>
            <p:cNvSpPr/>
            <p:nvPr/>
          </p:nvSpPr>
          <p:spPr>
            <a:xfrm>
              <a:off x="8261394" y="2289421"/>
              <a:ext cx="83025" cy="118067"/>
            </a:xfrm>
            <a:custGeom>
              <a:rect b="b" l="l" r="r" t="t"/>
              <a:pathLst>
                <a:path extrusionOk="0" h="7208" w="5071">
                  <a:moveTo>
                    <a:pt x="1504" y="0"/>
                  </a:moveTo>
                  <a:cubicBezTo>
                    <a:pt x="1490" y="0"/>
                    <a:pt x="1478" y="5"/>
                    <a:pt x="1468" y="15"/>
                  </a:cubicBezTo>
                  <a:lnTo>
                    <a:pt x="0" y="2083"/>
                  </a:lnTo>
                  <a:lnTo>
                    <a:pt x="0" y="3717"/>
                  </a:lnTo>
                  <a:cubicBezTo>
                    <a:pt x="0" y="4151"/>
                    <a:pt x="201" y="4585"/>
                    <a:pt x="534" y="4852"/>
                  </a:cubicBezTo>
                  <a:lnTo>
                    <a:pt x="4537" y="7153"/>
                  </a:lnTo>
                  <a:cubicBezTo>
                    <a:pt x="4603" y="7190"/>
                    <a:pt x="4666" y="7207"/>
                    <a:pt x="4724" y="7207"/>
                  </a:cubicBezTo>
                  <a:cubicBezTo>
                    <a:pt x="4929" y="7207"/>
                    <a:pt x="5071" y="6991"/>
                    <a:pt x="5071" y="6653"/>
                  </a:cubicBezTo>
                  <a:lnTo>
                    <a:pt x="5071" y="5319"/>
                  </a:lnTo>
                  <a:lnTo>
                    <a:pt x="4170" y="3084"/>
                  </a:lnTo>
                  <a:cubicBezTo>
                    <a:pt x="4085" y="2857"/>
                    <a:pt x="3952" y="2702"/>
                    <a:pt x="3873" y="2702"/>
                  </a:cubicBezTo>
                  <a:cubicBezTo>
                    <a:pt x="3859" y="2702"/>
                    <a:pt x="3847" y="2707"/>
                    <a:pt x="3837" y="2717"/>
                  </a:cubicBezTo>
                  <a:lnTo>
                    <a:pt x="3203" y="3351"/>
                  </a:lnTo>
                  <a:lnTo>
                    <a:pt x="3736" y="5285"/>
                  </a:lnTo>
                  <a:lnTo>
                    <a:pt x="3736" y="5285"/>
                  </a:lnTo>
                  <a:lnTo>
                    <a:pt x="1835" y="382"/>
                  </a:lnTo>
                  <a:cubicBezTo>
                    <a:pt x="1722" y="155"/>
                    <a:pt x="1584" y="0"/>
                    <a:pt x="15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50"/>
            <p:cNvSpPr/>
            <p:nvPr/>
          </p:nvSpPr>
          <p:spPr>
            <a:xfrm>
              <a:off x="8308367" y="2288225"/>
              <a:ext cx="16946" cy="27469"/>
            </a:xfrm>
            <a:custGeom>
              <a:rect b="b" l="l" r="r" t="t"/>
              <a:pathLst>
                <a:path extrusionOk="0" h="1677" w="1035">
                  <a:moveTo>
                    <a:pt x="331" y="0"/>
                  </a:moveTo>
                  <a:cubicBezTo>
                    <a:pt x="142" y="0"/>
                    <a:pt x="0" y="217"/>
                    <a:pt x="0" y="555"/>
                  </a:cubicBezTo>
                  <a:cubicBezTo>
                    <a:pt x="0" y="955"/>
                    <a:pt x="167" y="1355"/>
                    <a:pt x="501" y="1622"/>
                  </a:cubicBezTo>
                  <a:cubicBezTo>
                    <a:pt x="567" y="1659"/>
                    <a:pt x="628" y="1676"/>
                    <a:pt x="683" y="1676"/>
                  </a:cubicBezTo>
                  <a:cubicBezTo>
                    <a:pt x="879" y="1676"/>
                    <a:pt x="1001" y="1460"/>
                    <a:pt x="1001" y="1122"/>
                  </a:cubicBezTo>
                  <a:cubicBezTo>
                    <a:pt x="1034" y="722"/>
                    <a:pt x="834" y="321"/>
                    <a:pt x="501" y="54"/>
                  </a:cubicBezTo>
                  <a:cubicBezTo>
                    <a:pt x="442" y="18"/>
                    <a:pt x="385" y="0"/>
                    <a:pt x="33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8363526" y="2167374"/>
              <a:ext cx="593667" cy="351646"/>
            </a:xfrm>
            <a:custGeom>
              <a:rect b="b" l="l" r="r" t="t"/>
              <a:pathLst>
                <a:path extrusionOk="0" h="21468" w="36260">
                  <a:moveTo>
                    <a:pt x="208" y="1"/>
                  </a:moveTo>
                  <a:cubicBezTo>
                    <a:pt x="81" y="1"/>
                    <a:pt x="0" y="99"/>
                    <a:pt x="0" y="261"/>
                  </a:cubicBezTo>
                  <a:cubicBezTo>
                    <a:pt x="0" y="561"/>
                    <a:pt x="167" y="828"/>
                    <a:pt x="401" y="995"/>
                  </a:cubicBezTo>
                  <a:lnTo>
                    <a:pt x="35826" y="21409"/>
                  </a:lnTo>
                  <a:cubicBezTo>
                    <a:pt x="35896" y="21449"/>
                    <a:pt x="35962" y="21468"/>
                    <a:pt x="36022" y="21468"/>
                  </a:cubicBezTo>
                  <a:cubicBezTo>
                    <a:pt x="36161" y="21468"/>
                    <a:pt x="36259" y="21363"/>
                    <a:pt x="36259" y="21176"/>
                  </a:cubicBezTo>
                  <a:cubicBezTo>
                    <a:pt x="36226" y="20909"/>
                    <a:pt x="36059" y="20642"/>
                    <a:pt x="35826" y="20475"/>
                  </a:cubicBezTo>
                  <a:lnTo>
                    <a:pt x="401" y="61"/>
                  </a:lnTo>
                  <a:cubicBezTo>
                    <a:pt x="329" y="20"/>
                    <a:pt x="264" y="1"/>
                    <a:pt x="20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50"/>
            <p:cNvSpPr/>
            <p:nvPr/>
          </p:nvSpPr>
          <p:spPr>
            <a:xfrm>
              <a:off x="8363526" y="2196989"/>
              <a:ext cx="593667" cy="352088"/>
            </a:xfrm>
            <a:custGeom>
              <a:rect b="b" l="l" r="r" t="t"/>
              <a:pathLst>
                <a:path extrusionOk="0" h="21495" w="36260">
                  <a:moveTo>
                    <a:pt x="226" y="1"/>
                  </a:moveTo>
                  <a:cubicBezTo>
                    <a:pt x="88" y="1"/>
                    <a:pt x="0" y="118"/>
                    <a:pt x="0" y="287"/>
                  </a:cubicBezTo>
                  <a:cubicBezTo>
                    <a:pt x="0" y="588"/>
                    <a:pt x="167" y="854"/>
                    <a:pt x="401" y="988"/>
                  </a:cubicBezTo>
                  <a:lnTo>
                    <a:pt x="35826" y="21436"/>
                  </a:lnTo>
                  <a:cubicBezTo>
                    <a:pt x="35896" y="21476"/>
                    <a:pt x="35962" y="21495"/>
                    <a:pt x="36022" y="21495"/>
                  </a:cubicBezTo>
                  <a:cubicBezTo>
                    <a:pt x="36161" y="21495"/>
                    <a:pt x="36259" y="21389"/>
                    <a:pt x="36259" y="21202"/>
                  </a:cubicBezTo>
                  <a:cubicBezTo>
                    <a:pt x="36226" y="20902"/>
                    <a:pt x="36059" y="20635"/>
                    <a:pt x="35826" y="20502"/>
                  </a:cubicBezTo>
                  <a:lnTo>
                    <a:pt x="401" y="54"/>
                  </a:lnTo>
                  <a:cubicBezTo>
                    <a:pt x="337" y="17"/>
                    <a:pt x="278" y="1"/>
                    <a:pt x="22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8363526" y="2226948"/>
              <a:ext cx="593667" cy="352186"/>
            </a:xfrm>
            <a:custGeom>
              <a:rect b="b" l="l" r="r" t="t"/>
              <a:pathLst>
                <a:path extrusionOk="0" h="21501" w="36260">
                  <a:moveTo>
                    <a:pt x="212" y="1"/>
                  </a:moveTo>
                  <a:cubicBezTo>
                    <a:pt x="82" y="1"/>
                    <a:pt x="0" y="106"/>
                    <a:pt x="0" y="293"/>
                  </a:cubicBezTo>
                  <a:cubicBezTo>
                    <a:pt x="0" y="560"/>
                    <a:pt x="167" y="827"/>
                    <a:pt x="401" y="993"/>
                  </a:cubicBezTo>
                  <a:lnTo>
                    <a:pt x="35826" y="21441"/>
                  </a:lnTo>
                  <a:cubicBezTo>
                    <a:pt x="35896" y="21481"/>
                    <a:pt x="35962" y="21500"/>
                    <a:pt x="36022" y="21500"/>
                  </a:cubicBezTo>
                  <a:cubicBezTo>
                    <a:pt x="36161" y="21500"/>
                    <a:pt x="36259" y="21395"/>
                    <a:pt x="36259" y="21208"/>
                  </a:cubicBezTo>
                  <a:cubicBezTo>
                    <a:pt x="36226" y="20908"/>
                    <a:pt x="36059" y="20641"/>
                    <a:pt x="35826" y="20474"/>
                  </a:cubicBezTo>
                  <a:lnTo>
                    <a:pt x="401" y="59"/>
                  </a:lnTo>
                  <a:cubicBezTo>
                    <a:pt x="331" y="20"/>
                    <a:pt x="267" y="1"/>
                    <a:pt x="2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50"/>
            <p:cNvSpPr/>
            <p:nvPr/>
          </p:nvSpPr>
          <p:spPr>
            <a:xfrm>
              <a:off x="8363526" y="2256988"/>
              <a:ext cx="593667" cy="351646"/>
            </a:xfrm>
            <a:custGeom>
              <a:rect b="b" l="l" r="r" t="t"/>
              <a:pathLst>
                <a:path extrusionOk="0" h="21468" w="36260">
                  <a:moveTo>
                    <a:pt x="208" y="0"/>
                  </a:moveTo>
                  <a:cubicBezTo>
                    <a:pt x="81" y="0"/>
                    <a:pt x="0" y="98"/>
                    <a:pt x="0" y="260"/>
                  </a:cubicBezTo>
                  <a:cubicBezTo>
                    <a:pt x="0" y="560"/>
                    <a:pt x="167" y="827"/>
                    <a:pt x="401" y="994"/>
                  </a:cubicBezTo>
                  <a:lnTo>
                    <a:pt x="35826" y="21409"/>
                  </a:lnTo>
                  <a:cubicBezTo>
                    <a:pt x="35896" y="21449"/>
                    <a:pt x="35962" y="21468"/>
                    <a:pt x="36022" y="21468"/>
                  </a:cubicBezTo>
                  <a:cubicBezTo>
                    <a:pt x="36161" y="21468"/>
                    <a:pt x="36259" y="21362"/>
                    <a:pt x="36259" y="21175"/>
                  </a:cubicBezTo>
                  <a:cubicBezTo>
                    <a:pt x="36226" y="20908"/>
                    <a:pt x="36059" y="20641"/>
                    <a:pt x="35826" y="20475"/>
                  </a:cubicBezTo>
                  <a:lnTo>
                    <a:pt x="401" y="60"/>
                  </a:lnTo>
                  <a:cubicBezTo>
                    <a:pt x="329" y="19"/>
                    <a:pt x="264" y="0"/>
                    <a:pt x="20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50"/>
            <p:cNvSpPr/>
            <p:nvPr/>
          </p:nvSpPr>
          <p:spPr>
            <a:xfrm>
              <a:off x="8363526" y="2306276"/>
              <a:ext cx="593667" cy="352088"/>
            </a:xfrm>
            <a:custGeom>
              <a:rect b="b" l="l" r="r" t="t"/>
              <a:pathLst>
                <a:path extrusionOk="0" h="21495" w="36260">
                  <a:moveTo>
                    <a:pt x="226" y="0"/>
                  </a:moveTo>
                  <a:cubicBezTo>
                    <a:pt x="88" y="0"/>
                    <a:pt x="0" y="117"/>
                    <a:pt x="0" y="287"/>
                  </a:cubicBezTo>
                  <a:cubicBezTo>
                    <a:pt x="0" y="587"/>
                    <a:pt x="167" y="854"/>
                    <a:pt x="401" y="1021"/>
                  </a:cubicBezTo>
                  <a:lnTo>
                    <a:pt x="35826" y="21435"/>
                  </a:lnTo>
                  <a:cubicBezTo>
                    <a:pt x="35896" y="21475"/>
                    <a:pt x="35962" y="21494"/>
                    <a:pt x="36022" y="21494"/>
                  </a:cubicBezTo>
                  <a:cubicBezTo>
                    <a:pt x="36161" y="21494"/>
                    <a:pt x="36259" y="21389"/>
                    <a:pt x="36259" y="21202"/>
                  </a:cubicBezTo>
                  <a:cubicBezTo>
                    <a:pt x="36226" y="20935"/>
                    <a:pt x="36059" y="20668"/>
                    <a:pt x="35826" y="20501"/>
                  </a:cubicBezTo>
                  <a:lnTo>
                    <a:pt x="401" y="53"/>
                  </a:lnTo>
                  <a:cubicBezTo>
                    <a:pt x="337" y="17"/>
                    <a:pt x="278" y="0"/>
                    <a:pt x="22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50"/>
            <p:cNvSpPr/>
            <p:nvPr/>
          </p:nvSpPr>
          <p:spPr>
            <a:xfrm>
              <a:off x="8363526" y="2336235"/>
              <a:ext cx="593667" cy="352170"/>
            </a:xfrm>
            <a:custGeom>
              <a:rect b="b" l="l" r="r" t="t"/>
              <a:pathLst>
                <a:path extrusionOk="0" h="21500" w="36260">
                  <a:moveTo>
                    <a:pt x="212" y="0"/>
                  </a:moveTo>
                  <a:cubicBezTo>
                    <a:pt x="82" y="0"/>
                    <a:pt x="0" y="105"/>
                    <a:pt x="0" y="292"/>
                  </a:cubicBezTo>
                  <a:cubicBezTo>
                    <a:pt x="0" y="593"/>
                    <a:pt x="167" y="826"/>
                    <a:pt x="401" y="993"/>
                  </a:cubicBezTo>
                  <a:lnTo>
                    <a:pt x="35826" y="21441"/>
                  </a:lnTo>
                  <a:cubicBezTo>
                    <a:pt x="35896" y="21481"/>
                    <a:pt x="35962" y="21500"/>
                    <a:pt x="36022" y="21500"/>
                  </a:cubicBezTo>
                  <a:cubicBezTo>
                    <a:pt x="36161" y="21500"/>
                    <a:pt x="36259" y="21395"/>
                    <a:pt x="36259" y="21207"/>
                  </a:cubicBezTo>
                  <a:cubicBezTo>
                    <a:pt x="36226" y="20907"/>
                    <a:pt x="36059" y="20640"/>
                    <a:pt x="35826" y="20507"/>
                  </a:cubicBezTo>
                  <a:lnTo>
                    <a:pt x="401" y="59"/>
                  </a:lnTo>
                  <a:cubicBezTo>
                    <a:pt x="331" y="19"/>
                    <a:pt x="267" y="0"/>
                    <a:pt x="21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50"/>
            <p:cNvSpPr/>
            <p:nvPr/>
          </p:nvSpPr>
          <p:spPr>
            <a:xfrm>
              <a:off x="8363526" y="2366276"/>
              <a:ext cx="593667" cy="351646"/>
            </a:xfrm>
            <a:custGeom>
              <a:rect b="b" l="l" r="r" t="t"/>
              <a:pathLst>
                <a:path extrusionOk="0" h="21468" w="36260">
                  <a:moveTo>
                    <a:pt x="212" y="1"/>
                  </a:moveTo>
                  <a:cubicBezTo>
                    <a:pt x="82" y="1"/>
                    <a:pt x="0" y="106"/>
                    <a:pt x="0" y="293"/>
                  </a:cubicBezTo>
                  <a:cubicBezTo>
                    <a:pt x="0" y="560"/>
                    <a:pt x="167" y="827"/>
                    <a:pt x="401" y="994"/>
                  </a:cubicBezTo>
                  <a:lnTo>
                    <a:pt x="35826" y="21408"/>
                  </a:lnTo>
                  <a:cubicBezTo>
                    <a:pt x="35897" y="21449"/>
                    <a:pt x="35966" y="21468"/>
                    <a:pt x="36026" y="21468"/>
                  </a:cubicBezTo>
                  <a:cubicBezTo>
                    <a:pt x="36163" y="21468"/>
                    <a:pt x="36259" y="21370"/>
                    <a:pt x="36259" y="21208"/>
                  </a:cubicBezTo>
                  <a:cubicBezTo>
                    <a:pt x="36226" y="20908"/>
                    <a:pt x="36059" y="20641"/>
                    <a:pt x="35826" y="20474"/>
                  </a:cubicBezTo>
                  <a:lnTo>
                    <a:pt x="401" y="60"/>
                  </a:lnTo>
                  <a:cubicBezTo>
                    <a:pt x="331" y="20"/>
                    <a:pt x="267" y="1"/>
                    <a:pt x="2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50"/>
            <p:cNvSpPr/>
            <p:nvPr/>
          </p:nvSpPr>
          <p:spPr>
            <a:xfrm>
              <a:off x="8363526" y="2396317"/>
              <a:ext cx="593667" cy="351646"/>
            </a:xfrm>
            <a:custGeom>
              <a:rect b="b" l="l" r="r" t="t"/>
              <a:pathLst>
                <a:path extrusionOk="0" h="21468" w="36260">
                  <a:moveTo>
                    <a:pt x="208" y="0"/>
                  </a:moveTo>
                  <a:cubicBezTo>
                    <a:pt x="81" y="0"/>
                    <a:pt x="0" y="98"/>
                    <a:pt x="0" y="260"/>
                  </a:cubicBezTo>
                  <a:cubicBezTo>
                    <a:pt x="0" y="561"/>
                    <a:pt x="167" y="827"/>
                    <a:pt x="401" y="994"/>
                  </a:cubicBezTo>
                  <a:lnTo>
                    <a:pt x="35826" y="21409"/>
                  </a:lnTo>
                  <a:cubicBezTo>
                    <a:pt x="35896" y="21449"/>
                    <a:pt x="35962" y="21468"/>
                    <a:pt x="36022" y="21468"/>
                  </a:cubicBezTo>
                  <a:cubicBezTo>
                    <a:pt x="36161" y="21468"/>
                    <a:pt x="36259" y="21363"/>
                    <a:pt x="36259" y="21175"/>
                  </a:cubicBezTo>
                  <a:cubicBezTo>
                    <a:pt x="36226" y="20908"/>
                    <a:pt x="36059" y="20642"/>
                    <a:pt x="35826" y="20475"/>
                  </a:cubicBezTo>
                  <a:lnTo>
                    <a:pt x="401" y="60"/>
                  </a:lnTo>
                  <a:cubicBezTo>
                    <a:pt x="329" y="19"/>
                    <a:pt x="264" y="0"/>
                    <a:pt x="20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50"/>
            <p:cNvSpPr/>
            <p:nvPr/>
          </p:nvSpPr>
          <p:spPr>
            <a:xfrm>
              <a:off x="8228633" y="1840330"/>
              <a:ext cx="752038" cy="499066"/>
            </a:xfrm>
            <a:custGeom>
              <a:rect b="b" l="l" r="r" t="t"/>
              <a:pathLst>
                <a:path extrusionOk="0" h="30468" w="45933">
                  <a:moveTo>
                    <a:pt x="299" y="1"/>
                  </a:moveTo>
                  <a:cubicBezTo>
                    <a:pt x="120" y="1"/>
                    <a:pt x="0" y="176"/>
                    <a:pt x="0" y="513"/>
                  </a:cubicBezTo>
                  <a:lnTo>
                    <a:pt x="0" y="3948"/>
                  </a:lnTo>
                  <a:lnTo>
                    <a:pt x="45933" y="30467"/>
                  </a:lnTo>
                  <a:lnTo>
                    <a:pt x="45933" y="27032"/>
                  </a:lnTo>
                  <a:cubicBezTo>
                    <a:pt x="45933" y="26631"/>
                    <a:pt x="45766" y="26264"/>
                    <a:pt x="45466" y="26031"/>
                  </a:cubicBezTo>
                  <a:lnTo>
                    <a:pt x="467" y="46"/>
                  </a:lnTo>
                  <a:cubicBezTo>
                    <a:pt x="407" y="16"/>
                    <a:pt x="350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50"/>
            <p:cNvSpPr/>
            <p:nvPr/>
          </p:nvSpPr>
          <p:spPr>
            <a:xfrm>
              <a:off x="8228633" y="1880068"/>
              <a:ext cx="752038" cy="527616"/>
            </a:xfrm>
            <a:custGeom>
              <a:rect b="b" l="l" r="r" t="t"/>
              <a:pathLst>
                <a:path extrusionOk="0" h="32211" w="45933">
                  <a:moveTo>
                    <a:pt x="2113" y="0"/>
                  </a:moveTo>
                  <a:cubicBezTo>
                    <a:pt x="1957" y="0"/>
                    <a:pt x="1879" y="211"/>
                    <a:pt x="1801" y="522"/>
                  </a:cubicBezTo>
                  <a:lnTo>
                    <a:pt x="1468" y="1622"/>
                  </a:lnTo>
                  <a:cubicBezTo>
                    <a:pt x="1364" y="1958"/>
                    <a:pt x="1281" y="2134"/>
                    <a:pt x="1125" y="2134"/>
                  </a:cubicBezTo>
                  <a:cubicBezTo>
                    <a:pt x="1079" y="2134"/>
                    <a:pt x="1027" y="2119"/>
                    <a:pt x="967" y="2089"/>
                  </a:cubicBezTo>
                  <a:lnTo>
                    <a:pt x="0" y="1522"/>
                  </a:lnTo>
                  <a:lnTo>
                    <a:pt x="0" y="5692"/>
                  </a:lnTo>
                  <a:lnTo>
                    <a:pt x="45933" y="32211"/>
                  </a:lnTo>
                  <a:lnTo>
                    <a:pt x="45933" y="28041"/>
                  </a:lnTo>
                  <a:lnTo>
                    <a:pt x="15311" y="10362"/>
                  </a:lnTo>
                  <a:cubicBezTo>
                    <a:pt x="15044" y="10229"/>
                    <a:pt x="14977" y="9928"/>
                    <a:pt x="14844" y="9361"/>
                  </a:cubicBezTo>
                  <a:lnTo>
                    <a:pt x="14410" y="7827"/>
                  </a:lnTo>
                  <a:cubicBezTo>
                    <a:pt x="14210" y="7093"/>
                    <a:pt x="14010" y="6826"/>
                    <a:pt x="13743" y="6693"/>
                  </a:cubicBezTo>
                  <a:lnTo>
                    <a:pt x="2268" y="55"/>
                  </a:lnTo>
                  <a:cubicBezTo>
                    <a:pt x="2209" y="17"/>
                    <a:pt x="2158" y="0"/>
                    <a:pt x="211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50"/>
            <p:cNvSpPr/>
            <p:nvPr/>
          </p:nvSpPr>
          <p:spPr>
            <a:xfrm>
              <a:off x="8941884" y="2273942"/>
              <a:ext cx="16946" cy="27551"/>
            </a:xfrm>
            <a:custGeom>
              <a:rect b="b" l="l" r="r" t="t"/>
              <a:pathLst>
                <a:path extrusionOk="0" h="1682" w="1035">
                  <a:moveTo>
                    <a:pt x="319" y="1"/>
                  </a:moveTo>
                  <a:cubicBezTo>
                    <a:pt x="136" y="1"/>
                    <a:pt x="0" y="196"/>
                    <a:pt x="0" y="526"/>
                  </a:cubicBezTo>
                  <a:cubicBezTo>
                    <a:pt x="0" y="960"/>
                    <a:pt x="167" y="1360"/>
                    <a:pt x="501" y="1627"/>
                  </a:cubicBezTo>
                  <a:cubicBezTo>
                    <a:pt x="567" y="1664"/>
                    <a:pt x="630" y="1681"/>
                    <a:pt x="688" y="1681"/>
                  </a:cubicBezTo>
                  <a:cubicBezTo>
                    <a:pt x="893" y="1681"/>
                    <a:pt x="1035" y="1465"/>
                    <a:pt x="1035" y="1127"/>
                  </a:cubicBezTo>
                  <a:cubicBezTo>
                    <a:pt x="1035" y="693"/>
                    <a:pt x="834" y="293"/>
                    <a:pt x="501" y="59"/>
                  </a:cubicBezTo>
                  <a:cubicBezTo>
                    <a:pt x="437" y="20"/>
                    <a:pt x="376" y="1"/>
                    <a:pt x="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50"/>
            <p:cNvSpPr/>
            <p:nvPr/>
          </p:nvSpPr>
          <p:spPr>
            <a:xfrm>
              <a:off x="8911300" y="2256464"/>
              <a:ext cx="16946" cy="27535"/>
            </a:xfrm>
            <a:custGeom>
              <a:rect b="b" l="l" r="r" t="t"/>
              <a:pathLst>
                <a:path extrusionOk="0" h="1681" w="1035">
                  <a:moveTo>
                    <a:pt x="338" y="0"/>
                  </a:moveTo>
                  <a:cubicBezTo>
                    <a:pt x="148" y="0"/>
                    <a:pt x="26" y="195"/>
                    <a:pt x="0" y="526"/>
                  </a:cubicBezTo>
                  <a:cubicBezTo>
                    <a:pt x="0" y="959"/>
                    <a:pt x="201" y="1360"/>
                    <a:pt x="534" y="1627"/>
                  </a:cubicBezTo>
                  <a:cubicBezTo>
                    <a:pt x="593" y="1663"/>
                    <a:pt x="650" y="1681"/>
                    <a:pt x="704" y="1681"/>
                  </a:cubicBezTo>
                  <a:cubicBezTo>
                    <a:pt x="893" y="1681"/>
                    <a:pt x="1035" y="1464"/>
                    <a:pt x="1035" y="1126"/>
                  </a:cubicBezTo>
                  <a:cubicBezTo>
                    <a:pt x="1035" y="693"/>
                    <a:pt x="868" y="292"/>
                    <a:pt x="534" y="59"/>
                  </a:cubicBezTo>
                  <a:cubicBezTo>
                    <a:pt x="463" y="19"/>
                    <a:pt x="397" y="0"/>
                    <a:pt x="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50"/>
            <p:cNvSpPr/>
            <p:nvPr/>
          </p:nvSpPr>
          <p:spPr>
            <a:xfrm>
              <a:off x="8881257" y="2238970"/>
              <a:ext cx="16946" cy="27551"/>
            </a:xfrm>
            <a:custGeom>
              <a:rect b="b" l="l" r="r" t="t"/>
              <a:pathLst>
                <a:path extrusionOk="0" h="1682" w="1035">
                  <a:moveTo>
                    <a:pt x="319" y="1"/>
                  </a:moveTo>
                  <a:cubicBezTo>
                    <a:pt x="137" y="1"/>
                    <a:pt x="1" y="196"/>
                    <a:pt x="1" y="526"/>
                  </a:cubicBezTo>
                  <a:cubicBezTo>
                    <a:pt x="1" y="960"/>
                    <a:pt x="168" y="1360"/>
                    <a:pt x="501" y="1627"/>
                  </a:cubicBezTo>
                  <a:cubicBezTo>
                    <a:pt x="567" y="1664"/>
                    <a:pt x="630" y="1681"/>
                    <a:pt x="688" y="1681"/>
                  </a:cubicBezTo>
                  <a:cubicBezTo>
                    <a:pt x="893" y="1681"/>
                    <a:pt x="1035" y="1465"/>
                    <a:pt x="1035" y="1127"/>
                  </a:cubicBezTo>
                  <a:cubicBezTo>
                    <a:pt x="1035" y="693"/>
                    <a:pt x="835" y="293"/>
                    <a:pt x="501" y="59"/>
                  </a:cubicBezTo>
                  <a:cubicBezTo>
                    <a:pt x="438" y="20"/>
                    <a:pt x="376" y="1"/>
                    <a:pt x="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50"/>
            <p:cNvSpPr/>
            <p:nvPr/>
          </p:nvSpPr>
          <p:spPr>
            <a:xfrm>
              <a:off x="8248280" y="1941936"/>
              <a:ext cx="17502" cy="28092"/>
            </a:xfrm>
            <a:custGeom>
              <a:rect b="b" l="l" r="r" t="t"/>
              <a:pathLst>
                <a:path extrusionOk="0" h="1715" w="1069">
                  <a:moveTo>
                    <a:pt x="461" y="1"/>
                  </a:moveTo>
                  <a:cubicBezTo>
                    <a:pt x="452" y="1"/>
                    <a:pt x="443" y="5"/>
                    <a:pt x="435" y="14"/>
                  </a:cubicBezTo>
                  <a:lnTo>
                    <a:pt x="34" y="514"/>
                  </a:lnTo>
                  <a:lnTo>
                    <a:pt x="34" y="547"/>
                  </a:lnTo>
                  <a:cubicBezTo>
                    <a:pt x="1" y="547"/>
                    <a:pt x="1" y="581"/>
                    <a:pt x="34" y="581"/>
                  </a:cubicBezTo>
                  <a:cubicBezTo>
                    <a:pt x="1" y="614"/>
                    <a:pt x="1" y="614"/>
                    <a:pt x="34" y="647"/>
                  </a:cubicBezTo>
                  <a:cubicBezTo>
                    <a:pt x="1" y="647"/>
                    <a:pt x="1" y="681"/>
                    <a:pt x="34" y="681"/>
                  </a:cubicBezTo>
                  <a:lnTo>
                    <a:pt x="435" y="1648"/>
                  </a:lnTo>
                  <a:cubicBezTo>
                    <a:pt x="435" y="1681"/>
                    <a:pt x="468" y="1681"/>
                    <a:pt x="468" y="1715"/>
                  </a:cubicBezTo>
                  <a:lnTo>
                    <a:pt x="535" y="1715"/>
                  </a:lnTo>
                  <a:cubicBezTo>
                    <a:pt x="535" y="1648"/>
                    <a:pt x="535" y="1581"/>
                    <a:pt x="535" y="1515"/>
                  </a:cubicBezTo>
                  <a:lnTo>
                    <a:pt x="234" y="848"/>
                  </a:lnTo>
                  <a:lnTo>
                    <a:pt x="1002" y="1248"/>
                  </a:lnTo>
                  <a:cubicBezTo>
                    <a:pt x="1011" y="1257"/>
                    <a:pt x="1020" y="1261"/>
                    <a:pt x="1028" y="1261"/>
                  </a:cubicBezTo>
                  <a:cubicBezTo>
                    <a:pt x="1050" y="1261"/>
                    <a:pt x="1068" y="1230"/>
                    <a:pt x="1068" y="1181"/>
                  </a:cubicBezTo>
                  <a:cubicBezTo>
                    <a:pt x="1068" y="1114"/>
                    <a:pt x="1035" y="1048"/>
                    <a:pt x="1002" y="1014"/>
                  </a:cubicBezTo>
                  <a:lnTo>
                    <a:pt x="234" y="614"/>
                  </a:lnTo>
                  <a:lnTo>
                    <a:pt x="535" y="247"/>
                  </a:lnTo>
                  <a:cubicBezTo>
                    <a:pt x="535" y="180"/>
                    <a:pt x="535" y="147"/>
                    <a:pt x="535" y="80"/>
                  </a:cubicBezTo>
                  <a:cubicBezTo>
                    <a:pt x="510" y="31"/>
                    <a:pt x="486" y="1"/>
                    <a:pt x="4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50"/>
            <p:cNvSpPr/>
            <p:nvPr/>
          </p:nvSpPr>
          <p:spPr>
            <a:xfrm>
              <a:off x="8273952" y="1956694"/>
              <a:ext cx="16946" cy="27961"/>
            </a:xfrm>
            <a:custGeom>
              <a:rect b="b" l="l" r="r" t="t"/>
              <a:pathLst>
                <a:path extrusionOk="0" h="1707" w="1035">
                  <a:moveTo>
                    <a:pt x="541" y="0"/>
                  </a:moveTo>
                  <a:cubicBezTo>
                    <a:pt x="537" y="0"/>
                    <a:pt x="534" y="4"/>
                    <a:pt x="534" y="13"/>
                  </a:cubicBezTo>
                  <a:cubicBezTo>
                    <a:pt x="501" y="80"/>
                    <a:pt x="501" y="147"/>
                    <a:pt x="534" y="213"/>
                  </a:cubicBezTo>
                  <a:lnTo>
                    <a:pt x="801" y="881"/>
                  </a:lnTo>
                  <a:lnTo>
                    <a:pt x="67" y="480"/>
                  </a:lnTo>
                  <a:cubicBezTo>
                    <a:pt x="58" y="470"/>
                    <a:pt x="48" y="466"/>
                    <a:pt x="39" y="466"/>
                  </a:cubicBezTo>
                  <a:cubicBezTo>
                    <a:pt x="17" y="466"/>
                    <a:pt x="1" y="490"/>
                    <a:pt x="1" y="514"/>
                  </a:cubicBezTo>
                  <a:cubicBezTo>
                    <a:pt x="1" y="580"/>
                    <a:pt x="1" y="647"/>
                    <a:pt x="34" y="680"/>
                  </a:cubicBezTo>
                  <a:lnTo>
                    <a:pt x="801" y="1114"/>
                  </a:lnTo>
                  <a:lnTo>
                    <a:pt x="501" y="1448"/>
                  </a:lnTo>
                  <a:cubicBezTo>
                    <a:pt x="501" y="1514"/>
                    <a:pt x="501" y="1581"/>
                    <a:pt x="501" y="1614"/>
                  </a:cubicBezTo>
                  <a:cubicBezTo>
                    <a:pt x="534" y="1648"/>
                    <a:pt x="534" y="1681"/>
                    <a:pt x="568" y="1681"/>
                  </a:cubicBezTo>
                  <a:cubicBezTo>
                    <a:pt x="568" y="1698"/>
                    <a:pt x="576" y="1706"/>
                    <a:pt x="584" y="1706"/>
                  </a:cubicBezTo>
                  <a:cubicBezTo>
                    <a:pt x="593" y="1706"/>
                    <a:pt x="601" y="1698"/>
                    <a:pt x="601" y="1681"/>
                  </a:cubicBezTo>
                  <a:lnTo>
                    <a:pt x="1035" y="1214"/>
                  </a:lnTo>
                  <a:cubicBezTo>
                    <a:pt x="1035" y="1181"/>
                    <a:pt x="1035" y="1181"/>
                    <a:pt x="1035" y="1181"/>
                  </a:cubicBezTo>
                  <a:cubicBezTo>
                    <a:pt x="1035" y="1147"/>
                    <a:pt x="1035" y="1147"/>
                    <a:pt x="1035" y="1114"/>
                  </a:cubicBezTo>
                  <a:cubicBezTo>
                    <a:pt x="1035" y="1114"/>
                    <a:pt x="1035" y="1081"/>
                    <a:pt x="1035" y="1081"/>
                  </a:cubicBezTo>
                  <a:lnTo>
                    <a:pt x="1035" y="1047"/>
                  </a:lnTo>
                  <a:lnTo>
                    <a:pt x="601" y="80"/>
                  </a:lnTo>
                  <a:cubicBezTo>
                    <a:pt x="577" y="31"/>
                    <a:pt x="552" y="0"/>
                    <a:pt x="5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50"/>
            <p:cNvSpPr/>
            <p:nvPr/>
          </p:nvSpPr>
          <p:spPr>
            <a:xfrm>
              <a:off x="8300721" y="1969716"/>
              <a:ext cx="15308" cy="33366"/>
            </a:xfrm>
            <a:custGeom>
              <a:rect b="b" l="l" r="r" t="t"/>
              <a:pathLst>
                <a:path extrusionOk="0" h="2037" w="935">
                  <a:moveTo>
                    <a:pt x="401" y="0"/>
                  </a:moveTo>
                  <a:cubicBezTo>
                    <a:pt x="325" y="0"/>
                    <a:pt x="254" y="38"/>
                    <a:pt x="200" y="119"/>
                  </a:cubicBezTo>
                  <a:cubicBezTo>
                    <a:pt x="0" y="586"/>
                    <a:pt x="0" y="1086"/>
                    <a:pt x="200" y="1520"/>
                  </a:cubicBezTo>
                  <a:cubicBezTo>
                    <a:pt x="234" y="1720"/>
                    <a:pt x="367" y="1887"/>
                    <a:pt x="534" y="1987"/>
                  </a:cubicBezTo>
                  <a:cubicBezTo>
                    <a:pt x="569" y="2022"/>
                    <a:pt x="612" y="2036"/>
                    <a:pt x="656" y="2036"/>
                  </a:cubicBezTo>
                  <a:cubicBezTo>
                    <a:pt x="738" y="2036"/>
                    <a:pt x="824" y="1985"/>
                    <a:pt x="867" y="1920"/>
                  </a:cubicBezTo>
                  <a:cubicBezTo>
                    <a:pt x="901" y="1853"/>
                    <a:pt x="901" y="1787"/>
                    <a:pt x="867" y="1720"/>
                  </a:cubicBezTo>
                  <a:cubicBezTo>
                    <a:pt x="844" y="1696"/>
                    <a:pt x="820" y="1673"/>
                    <a:pt x="809" y="1673"/>
                  </a:cubicBezTo>
                  <a:cubicBezTo>
                    <a:pt x="804" y="1673"/>
                    <a:pt x="801" y="1677"/>
                    <a:pt x="801" y="1687"/>
                  </a:cubicBezTo>
                  <a:cubicBezTo>
                    <a:pt x="748" y="1750"/>
                    <a:pt x="692" y="1780"/>
                    <a:pt x="635" y="1780"/>
                  </a:cubicBezTo>
                  <a:cubicBezTo>
                    <a:pt x="511" y="1780"/>
                    <a:pt x="381" y="1638"/>
                    <a:pt x="267" y="1386"/>
                  </a:cubicBezTo>
                  <a:cubicBezTo>
                    <a:pt x="134" y="1053"/>
                    <a:pt x="134" y="686"/>
                    <a:pt x="267" y="352"/>
                  </a:cubicBezTo>
                  <a:cubicBezTo>
                    <a:pt x="314" y="289"/>
                    <a:pt x="376" y="256"/>
                    <a:pt x="439" y="256"/>
                  </a:cubicBezTo>
                  <a:cubicBezTo>
                    <a:pt x="510" y="256"/>
                    <a:pt x="581" y="298"/>
                    <a:pt x="634" y="386"/>
                  </a:cubicBezTo>
                  <a:lnTo>
                    <a:pt x="567" y="553"/>
                  </a:lnTo>
                  <a:cubicBezTo>
                    <a:pt x="567" y="586"/>
                    <a:pt x="567" y="653"/>
                    <a:pt x="601" y="686"/>
                  </a:cubicBezTo>
                  <a:lnTo>
                    <a:pt x="901" y="819"/>
                  </a:lnTo>
                  <a:cubicBezTo>
                    <a:pt x="934" y="819"/>
                    <a:pt x="934" y="819"/>
                    <a:pt x="934" y="753"/>
                  </a:cubicBezTo>
                  <a:lnTo>
                    <a:pt x="901" y="119"/>
                  </a:lnTo>
                  <a:cubicBezTo>
                    <a:pt x="901" y="72"/>
                    <a:pt x="884" y="25"/>
                    <a:pt x="863" y="25"/>
                  </a:cubicBezTo>
                  <a:cubicBezTo>
                    <a:pt x="854" y="25"/>
                    <a:pt x="844" y="33"/>
                    <a:pt x="834" y="52"/>
                  </a:cubicBezTo>
                  <a:lnTo>
                    <a:pt x="734" y="219"/>
                  </a:lnTo>
                  <a:cubicBezTo>
                    <a:pt x="635" y="80"/>
                    <a:pt x="512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50"/>
            <p:cNvSpPr/>
            <p:nvPr/>
          </p:nvSpPr>
          <p:spPr>
            <a:xfrm>
              <a:off x="8439429" y="1994581"/>
              <a:ext cx="13671" cy="35004"/>
            </a:xfrm>
            <a:custGeom>
              <a:rect b="b" l="l" r="r" t="t"/>
              <a:pathLst>
                <a:path extrusionOk="0" h="2137" w="835">
                  <a:moveTo>
                    <a:pt x="70" y="1"/>
                  </a:moveTo>
                  <a:cubicBezTo>
                    <a:pt x="58" y="1"/>
                    <a:pt x="46" y="12"/>
                    <a:pt x="34" y="35"/>
                  </a:cubicBezTo>
                  <a:cubicBezTo>
                    <a:pt x="1" y="102"/>
                    <a:pt x="1" y="202"/>
                    <a:pt x="34" y="269"/>
                  </a:cubicBezTo>
                  <a:lnTo>
                    <a:pt x="301" y="1003"/>
                  </a:lnTo>
                  <a:lnTo>
                    <a:pt x="34" y="1403"/>
                  </a:lnTo>
                  <a:cubicBezTo>
                    <a:pt x="1" y="1503"/>
                    <a:pt x="1" y="1570"/>
                    <a:pt x="34" y="1670"/>
                  </a:cubicBezTo>
                  <a:cubicBezTo>
                    <a:pt x="34" y="1670"/>
                    <a:pt x="68" y="1703"/>
                    <a:pt x="68" y="1736"/>
                  </a:cubicBezTo>
                  <a:lnTo>
                    <a:pt x="134" y="1736"/>
                  </a:lnTo>
                  <a:lnTo>
                    <a:pt x="401" y="1336"/>
                  </a:lnTo>
                  <a:lnTo>
                    <a:pt x="701" y="2037"/>
                  </a:lnTo>
                  <a:cubicBezTo>
                    <a:pt x="701" y="2070"/>
                    <a:pt x="735" y="2103"/>
                    <a:pt x="735" y="2137"/>
                  </a:cubicBezTo>
                  <a:lnTo>
                    <a:pt x="801" y="2137"/>
                  </a:lnTo>
                  <a:cubicBezTo>
                    <a:pt x="835" y="2037"/>
                    <a:pt x="835" y="1970"/>
                    <a:pt x="801" y="1870"/>
                  </a:cubicBezTo>
                  <a:lnTo>
                    <a:pt x="535" y="1136"/>
                  </a:lnTo>
                  <a:lnTo>
                    <a:pt x="801" y="736"/>
                  </a:lnTo>
                  <a:cubicBezTo>
                    <a:pt x="835" y="636"/>
                    <a:pt x="835" y="569"/>
                    <a:pt x="801" y="469"/>
                  </a:cubicBezTo>
                  <a:cubicBezTo>
                    <a:pt x="777" y="420"/>
                    <a:pt x="753" y="389"/>
                    <a:pt x="728" y="389"/>
                  </a:cubicBezTo>
                  <a:cubicBezTo>
                    <a:pt x="719" y="389"/>
                    <a:pt x="710" y="393"/>
                    <a:pt x="701" y="402"/>
                  </a:cubicBezTo>
                  <a:lnTo>
                    <a:pt x="401" y="836"/>
                  </a:lnTo>
                  <a:lnTo>
                    <a:pt x="134" y="102"/>
                  </a:lnTo>
                  <a:cubicBezTo>
                    <a:pt x="113" y="37"/>
                    <a:pt x="91" y="1"/>
                    <a:pt x="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50"/>
            <p:cNvSpPr/>
            <p:nvPr/>
          </p:nvSpPr>
          <p:spPr>
            <a:xfrm>
              <a:off x="8331305" y="1979446"/>
              <a:ext cx="605128" cy="387682"/>
            </a:xfrm>
            <a:custGeom>
              <a:rect b="b" l="l" r="r" t="t"/>
              <a:pathLst>
                <a:path extrusionOk="0" h="23668" w="36960">
                  <a:moveTo>
                    <a:pt x="323" y="0"/>
                  </a:moveTo>
                  <a:cubicBezTo>
                    <a:pt x="150" y="0"/>
                    <a:pt x="34" y="195"/>
                    <a:pt x="34" y="526"/>
                  </a:cubicBezTo>
                  <a:lnTo>
                    <a:pt x="34" y="1827"/>
                  </a:lnTo>
                  <a:cubicBezTo>
                    <a:pt x="0" y="2227"/>
                    <a:pt x="200" y="2594"/>
                    <a:pt x="501" y="2827"/>
                  </a:cubicBezTo>
                  <a:lnTo>
                    <a:pt x="36460" y="23609"/>
                  </a:lnTo>
                  <a:cubicBezTo>
                    <a:pt x="36523" y="23648"/>
                    <a:pt x="36584" y="23667"/>
                    <a:pt x="36641" y="23667"/>
                  </a:cubicBezTo>
                  <a:cubicBezTo>
                    <a:pt x="36824" y="23667"/>
                    <a:pt x="36960" y="23472"/>
                    <a:pt x="36960" y="23142"/>
                  </a:cubicBezTo>
                  <a:lnTo>
                    <a:pt x="36960" y="21874"/>
                  </a:lnTo>
                  <a:cubicBezTo>
                    <a:pt x="36960" y="21474"/>
                    <a:pt x="36793" y="21074"/>
                    <a:pt x="36460" y="20840"/>
                  </a:cubicBezTo>
                  <a:lnTo>
                    <a:pt x="501" y="59"/>
                  </a:lnTo>
                  <a:cubicBezTo>
                    <a:pt x="437" y="19"/>
                    <a:pt x="378" y="0"/>
                    <a:pt x="32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50"/>
            <p:cNvSpPr/>
            <p:nvPr/>
          </p:nvSpPr>
          <p:spPr>
            <a:xfrm>
              <a:off x="8911300" y="2321886"/>
              <a:ext cx="23495" cy="38821"/>
            </a:xfrm>
            <a:custGeom>
              <a:rect b="b" l="l" r="r" t="t"/>
              <a:pathLst>
                <a:path extrusionOk="0" h="2370" w="1435">
                  <a:moveTo>
                    <a:pt x="701" y="601"/>
                  </a:moveTo>
                  <a:lnTo>
                    <a:pt x="734" y="801"/>
                  </a:lnTo>
                  <a:cubicBezTo>
                    <a:pt x="768" y="868"/>
                    <a:pt x="801" y="902"/>
                    <a:pt x="834" y="968"/>
                  </a:cubicBezTo>
                  <a:lnTo>
                    <a:pt x="1101" y="1202"/>
                  </a:lnTo>
                  <a:lnTo>
                    <a:pt x="934" y="1402"/>
                  </a:lnTo>
                  <a:cubicBezTo>
                    <a:pt x="901" y="1435"/>
                    <a:pt x="868" y="1502"/>
                    <a:pt x="868" y="1602"/>
                  </a:cubicBezTo>
                  <a:lnTo>
                    <a:pt x="868" y="1702"/>
                  </a:lnTo>
                  <a:cubicBezTo>
                    <a:pt x="834" y="1635"/>
                    <a:pt x="768" y="1602"/>
                    <a:pt x="701" y="1602"/>
                  </a:cubicBezTo>
                  <a:cubicBezTo>
                    <a:pt x="690" y="1591"/>
                    <a:pt x="682" y="1587"/>
                    <a:pt x="676" y="1587"/>
                  </a:cubicBezTo>
                  <a:cubicBezTo>
                    <a:pt x="664" y="1587"/>
                    <a:pt x="657" y="1602"/>
                    <a:pt x="634" y="1602"/>
                  </a:cubicBezTo>
                  <a:lnTo>
                    <a:pt x="534" y="1635"/>
                  </a:lnTo>
                  <a:lnTo>
                    <a:pt x="568" y="1202"/>
                  </a:lnTo>
                  <a:cubicBezTo>
                    <a:pt x="568" y="1168"/>
                    <a:pt x="568" y="1102"/>
                    <a:pt x="534" y="1035"/>
                  </a:cubicBezTo>
                  <a:lnTo>
                    <a:pt x="401" y="701"/>
                  </a:lnTo>
                  <a:lnTo>
                    <a:pt x="467" y="735"/>
                  </a:lnTo>
                  <a:cubicBezTo>
                    <a:pt x="485" y="741"/>
                    <a:pt x="503" y="743"/>
                    <a:pt x="520" y="743"/>
                  </a:cubicBezTo>
                  <a:cubicBezTo>
                    <a:pt x="601" y="743"/>
                    <a:pt x="674" y="684"/>
                    <a:pt x="701" y="601"/>
                  </a:cubicBezTo>
                  <a:close/>
                  <a:moveTo>
                    <a:pt x="701" y="1"/>
                  </a:moveTo>
                  <a:cubicBezTo>
                    <a:pt x="634" y="1"/>
                    <a:pt x="534" y="68"/>
                    <a:pt x="534" y="134"/>
                  </a:cubicBezTo>
                  <a:lnTo>
                    <a:pt x="434" y="401"/>
                  </a:lnTo>
                  <a:lnTo>
                    <a:pt x="267" y="368"/>
                  </a:lnTo>
                  <a:lnTo>
                    <a:pt x="134" y="334"/>
                  </a:lnTo>
                  <a:lnTo>
                    <a:pt x="67" y="401"/>
                  </a:lnTo>
                  <a:cubicBezTo>
                    <a:pt x="0" y="501"/>
                    <a:pt x="0" y="635"/>
                    <a:pt x="67" y="735"/>
                  </a:cubicBezTo>
                  <a:lnTo>
                    <a:pt x="267" y="1202"/>
                  </a:lnTo>
                  <a:lnTo>
                    <a:pt x="201" y="1669"/>
                  </a:lnTo>
                  <a:cubicBezTo>
                    <a:pt x="201" y="1802"/>
                    <a:pt x="234" y="1902"/>
                    <a:pt x="334" y="1969"/>
                  </a:cubicBezTo>
                  <a:lnTo>
                    <a:pt x="434" y="2036"/>
                  </a:lnTo>
                  <a:lnTo>
                    <a:pt x="668" y="1936"/>
                  </a:lnTo>
                  <a:lnTo>
                    <a:pt x="868" y="2269"/>
                  </a:lnTo>
                  <a:cubicBezTo>
                    <a:pt x="901" y="2303"/>
                    <a:pt x="968" y="2369"/>
                    <a:pt x="1035" y="2369"/>
                  </a:cubicBezTo>
                  <a:cubicBezTo>
                    <a:pt x="1068" y="2369"/>
                    <a:pt x="1068" y="2369"/>
                    <a:pt x="1101" y="2336"/>
                  </a:cubicBezTo>
                  <a:cubicBezTo>
                    <a:pt x="1201" y="2303"/>
                    <a:pt x="1268" y="2202"/>
                    <a:pt x="1235" y="2102"/>
                  </a:cubicBezTo>
                  <a:lnTo>
                    <a:pt x="1201" y="1569"/>
                  </a:lnTo>
                  <a:lnTo>
                    <a:pt x="1368" y="1369"/>
                  </a:lnTo>
                  <a:cubicBezTo>
                    <a:pt x="1401" y="1335"/>
                    <a:pt x="1435" y="1268"/>
                    <a:pt x="1435" y="1202"/>
                  </a:cubicBezTo>
                  <a:cubicBezTo>
                    <a:pt x="1435" y="1102"/>
                    <a:pt x="1368" y="1035"/>
                    <a:pt x="1335" y="968"/>
                  </a:cubicBezTo>
                  <a:lnTo>
                    <a:pt x="1068" y="735"/>
                  </a:lnTo>
                  <a:lnTo>
                    <a:pt x="934" y="201"/>
                  </a:lnTo>
                  <a:cubicBezTo>
                    <a:pt x="901" y="101"/>
                    <a:pt x="834" y="1"/>
                    <a:pt x="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50"/>
            <p:cNvSpPr/>
            <p:nvPr/>
          </p:nvSpPr>
          <p:spPr>
            <a:xfrm>
              <a:off x="8943587" y="2334351"/>
              <a:ext cx="26049" cy="21769"/>
            </a:xfrm>
            <a:custGeom>
              <a:rect b="b" l="l" r="r" t="t"/>
              <a:pathLst>
                <a:path extrusionOk="0" h="1329" w="1591">
                  <a:moveTo>
                    <a:pt x="72" y="1"/>
                  </a:moveTo>
                  <a:cubicBezTo>
                    <a:pt x="22" y="1"/>
                    <a:pt x="1" y="91"/>
                    <a:pt x="30" y="207"/>
                  </a:cubicBezTo>
                  <a:cubicBezTo>
                    <a:pt x="63" y="307"/>
                    <a:pt x="97" y="407"/>
                    <a:pt x="163" y="507"/>
                  </a:cubicBezTo>
                  <a:cubicBezTo>
                    <a:pt x="197" y="541"/>
                    <a:pt x="230" y="574"/>
                    <a:pt x="263" y="574"/>
                  </a:cubicBezTo>
                  <a:lnTo>
                    <a:pt x="1498" y="1308"/>
                  </a:lnTo>
                  <a:cubicBezTo>
                    <a:pt x="1512" y="1322"/>
                    <a:pt x="1525" y="1329"/>
                    <a:pt x="1536" y="1329"/>
                  </a:cubicBezTo>
                  <a:cubicBezTo>
                    <a:pt x="1576" y="1329"/>
                    <a:pt x="1591" y="1239"/>
                    <a:pt x="1564" y="1108"/>
                  </a:cubicBezTo>
                  <a:cubicBezTo>
                    <a:pt x="1531" y="974"/>
                    <a:pt x="1464" y="841"/>
                    <a:pt x="1331" y="741"/>
                  </a:cubicBezTo>
                  <a:lnTo>
                    <a:pt x="97" y="7"/>
                  </a:lnTo>
                  <a:cubicBezTo>
                    <a:pt x="88" y="3"/>
                    <a:pt x="80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50"/>
            <p:cNvSpPr/>
            <p:nvPr/>
          </p:nvSpPr>
          <p:spPr>
            <a:xfrm>
              <a:off x="8943587" y="2350207"/>
              <a:ext cx="26098" cy="22080"/>
            </a:xfrm>
            <a:custGeom>
              <a:rect b="b" l="l" r="r" t="t"/>
              <a:pathLst>
                <a:path extrusionOk="0" h="1348" w="1594">
                  <a:moveTo>
                    <a:pt x="73" y="0"/>
                  </a:moveTo>
                  <a:cubicBezTo>
                    <a:pt x="22" y="0"/>
                    <a:pt x="1" y="95"/>
                    <a:pt x="30" y="240"/>
                  </a:cubicBezTo>
                  <a:cubicBezTo>
                    <a:pt x="63" y="340"/>
                    <a:pt x="97" y="440"/>
                    <a:pt x="163" y="507"/>
                  </a:cubicBezTo>
                  <a:cubicBezTo>
                    <a:pt x="197" y="540"/>
                    <a:pt x="230" y="574"/>
                    <a:pt x="263" y="607"/>
                  </a:cubicBezTo>
                  <a:lnTo>
                    <a:pt x="1498" y="1341"/>
                  </a:lnTo>
                  <a:cubicBezTo>
                    <a:pt x="1506" y="1345"/>
                    <a:pt x="1514" y="1347"/>
                    <a:pt x="1522" y="1347"/>
                  </a:cubicBezTo>
                  <a:cubicBezTo>
                    <a:pt x="1572" y="1347"/>
                    <a:pt x="1593" y="1252"/>
                    <a:pt x="1564" y="1107"/>
                  </a:cubicBezTo>
                  <a:cubicBezTo>
                    <a:pt x="1531" y="974"/>
                    <a:pt x="1464" y="840"/>
                    <a:pt x="1331" y="740"/>
                  </a:cubicBezTo>
                  <a:lnTo>
                    <a:pt x="97" y="6"/>
                  </a:lnTo>
                  <a:cubicBezTo>
                    <a:pt x="88" y="2"/>
                    <a:pt x="80" y="0"/>
                    <a:pt x="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50"/>
            <p:cNvSpPr/>
            <p:nvPr/>
          </p:nvSpPr>
          <p:spPr>
            <a:xfrm>
              <a:off x="8943636" y="2366358"/>
              <a:ext cx="26049" cy="21769"/>
            </a:xfrm>
            <a:custGeom>
              <a:rect b="b" l="l" r="r" t="t"/>
              <a:pathLst>
                <a:path extrusionOk="0" h="1329" w="1591">
                  <a:moveTo>
                    <a:pt x="56" y="0"/>
                  </a:moveTo>
                  <a:cubicBezTo>
                    <a:pt x="16" y="0"/>
                    <a:pt x="1" y="90"/>
                    <a:pt x="27" y="221"/>
                  </a:cubicBezTo>
                  <a:cubicBezTo>
                    <a:pt x="60" y="321"/>
                    <a:pt x="94" y="421"/>
                    <a:pt x="160" y="522"/>
                  </a:cubicBezTo>
                  <a:cubicBezTo>
                    <a:pt x="194" y="522"/>
                    <a:pt x="227" y="555"/>
                    <a:pt x="260" y="588"/>
                  </a:cubicBezTo>
                  <a:lnTo>
                    <a:pt x="1495" y="1322"/>
                  </a:lnTo>
                  <a:cubicBezTo>
                    <a:pt x="1503" y="1326"/>
                    <a:pt x="1512" y="1329"/>
                    <a:pt x="1519" y="1329"/>
                  </a:cubicBezTo>
                  <a:cubicBezTo>
                    <a:pt x="1569" y="1329"/>
                    <a:pt x="1590" y="1238"/>
                    <a:pt x="1561" y="1122"/>
                  </a:cubicBezTo>
                  <a:cubicBezTo>
                    <a:pt x="1528" y="955"/>
                    <a:pt x="1461" y="855"/>
                    <a:pt x="1328" y="755"/>
                  </a:cubicBezTo>
                  <a:lnTo>
                    <a:pt x="94" y="21"/>
                  </a:lnTo>
                  <a:cubicBezTo>
                    <a:pt x="79" y="7"/>
                    <a:pt x="67" y="0"/>
                    <a:pt x="5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50"/>
            <p:cNvSpPr/>
            <p:nvPr/>
          </p:nvSpPr>
          <p:spPr>
            <a:xfrm>
              <a:off x="9012875" y="2914727"/>
              <a:ext cx="16" cy="16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7" name="Google Shape;1217;p50"/>
          <p:cNvGrpSpPr/>
          <p:nvPr/>
        </p:nvGrpSpPr>
        <p:grpSpPr>
          <a:xfrm>
            <a:off x="3421463" y="1490263"/>
            <a:ext cx="2301074" cy="2883681"/>
            <a:chOff x="3256049" y="1415951"/>
            <a:chExt cx="2301074" cy="2883681"/>
          </a:xfrm>
        </p:grpSpPr>
        <p:grpSp>
          <p:nvGrpSpPr>
            <p:cNvPr id="1218" name="Google Shape;1218;p50"/>
            <p:cNvGrpSpPr/>
            <p:nvPr/>
          </p:nvGrpSpPr>
          <p:grpSpPr>
            <a:xfrm>
              <a:off x="3256049" y="1415951"/>
              <a:ext cx="2301074" cy="2883681"/>
              <a:chOff x="3583838" y="1385638"/>
              <a:chExt cx="1469677" cy="1841784"/>
            </a:xfrm>
          </p:grpSpPr>
          <p:sp>
            <p:nvSpPr>
              <p:cNvPr id="1219" name="Google Shape;1219;p50"/>
              <p:cNvSpPr/>
              <p:nvPr/>
            </p:nvSpPr>
            <p:spPr>
              <a:xfrm>
                <a:off x="3583838" y="2382001"/>
                <a:ext cx="1469677" cy="845421"/>
              </a:xfrm>
              <a:custGeom>
                <a:rect b="b" l="l" r="r" t="t"/>
                <a:pathLst>
                  <a:path extrusionOk="0" h="51613" w="89765">
                    <a:moveTo>
                      <a:pt x="75688" y="0"/>
                    </a:moveTo>
                    <a:cubicBezTo>
                      <a:pt x="75263" y="0"/>
                      <a:pt x="74837" y="100"/>
                      <a:pt x="74454" y="300"/>
                    </a:cubicBezTo>
                    <a:lnTo>
                      <a:pt x="701" y="42864"/>
                    </a:lnTo>
                    <a:cubicBezTo>
                      <a:pt x="1" y="43264"/>
                      <a:pt x="1" y="43932"/>
                      <a:pt x="701" y="44299"/>
                    </a:cubicBezTo>
                    <a:lnTo>
                      <a:pt x="12843" y="51337"/>
                    </a:lnTo>
                    <a:cubicBezTo>
                      <a:pt x="13227" y="51520"/>
                      <a:pt x="13652" y="51612"/>
                      <a:pt x="14077" y="51612"/>
                    </a:cubicBezTo>
                    <a:cubicBezTo>
                      <a:pt x="14503" y="51612"/>
                      <a:pt x="14928" y="51520"/>
                      <a:pt x="15312" y="51337"/>
                    </a:cubicBezTo>
                    <a:lnTo>
                      <a:pt x="89064" y="8740"/>
                    </a:lnTo>
                    <a:cubicBezTo>
                      <a:pt x="89765" y="8339"/>
                      <a:pt x="89765" y="7706"/>
                      <a:pt x="89064" y="7305"/>
                    </a:cubicBezTo>
                    <a:lnTo>
                      <a:pt x="76922" y="300"/>
                    </a:lnTo>
                    <a:cubicBezTo>
                      <a:pt x="76539" y="100"/>
                      <a:pt x="76113" y="0"/>
                      <a:pt x="7568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50"/>
              <p:cNvSpPr/>
              <p:nvPr/>
            </p:nvSpPr>
            <p:spPr>
              <a:xfrm>
                <a:off x="4213001" y="2518593"/>
                <a:ext cx="492632" cy="514578"/>
              </a:xfrm>
              <a:custGeom>
                <a:rect b="b" l="l" r="r" t="t"/>
                <a:pathLst>
                  <a:path extrusionOk="0" h="31415" w="30089">
                    <a:moveTo>
                      <a:pt x="18213" y="0"/>
                    </a:moveTo>
                    <a:lnTo>
                      <a:pt x="0" y="10541"/>
                    </a:lnTo>
                    <a:lnTo>
                      <a:pt x="0" y="23384"/>
                    </a:lnTo>
                    <a:cubicBezTo>
                      <a:pt x="33" y="24118"/>
                      <a:pt x="400" y="24785"/>
                      <a:pt x="1034" y="25185"/>
                    </a:cubicBezTo>
                    <a:lnTo>
                      <a:pt x="10241" y="30489"/>
                    </a:lnTo>
                    <a:cubicBezTo>
                      <a:pt x="11308" y="31106"/>
                      <a:pt x="12718" y="31415"/>
                      <a:pt x="14131" y="31415"/>
                    </a:cubicBezTo>
                    <a:cubicBezTo>
                      <a:pt x="15545" y="31415"/>
                      <a:pt x="16962" y="31106"/>
                      <a:pt x="18046" y="30489"/>
                    </a:cubicBezTo>
                    <a:lnTo>
                      <a:pt x="28487" y="24451"/>
                    </a:lnTo>
                    <a:cubicBezTo>
                      <a:pt x="29555" y="23851"/>
                      <a:pt x="30088" y="23017"/>
                      <a:pt x="30088" y="22216"/>
                    </a:cubicBezTo>
                    <a:lnTo>
                      <a:pt x="30088" y="20749"/>
                    </a:lnTo>
                    <a:lnTo>
                      <a:pt x="19247" y="14644"/>
                    </a:lnTo>
                    <a:cubicBezTo>
                      <a:pt x="18647" y="14244"/>
                      <a:pt x="18246" y="13577"/>
                      <a:pt x="18213" y="12843"/>
                    </a:cubicBezTo>
                    <a:lnTo>
                      <a:pt x="1821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50"/>
              <p:cNvSpPr/>
              <p:nvPr/>
            </p:nvSpPr>
            <p:spPr>
              <a:xfrm>
                <a:off x="4213001" y="2658462"/>
                <a:ext cx="71548" cy="304357"/>
              </a:xfrm>
              <a:custGeom>
                <a:rect b="b" l="l" r="r" t="t"/>
                <a:pathLst>
                  <a:path extrusionOk="0" h="18581" w="4370">
                    <a:moveTo>
                      <a:pt x="3469" y="1"/>
                    </a:moveTo>
                    <a:lnTo>
                      <a:pt x="0" y="2002"/>
                    </a:lnTo>
                    <a:lnTo>
                      <a:pt x="0" y="14845"/>
                    </a:lnTo>
                    <a:cubicBezTo>
                      <a:pt x="33" y="15579"/>
                      <a:pt x="434" y="16246"/>
                      <a:pt x="1034" y="16646"/>
                    </a:cubicBezTo>
                    <a:lnTo>
                      <a:pt x="4370" y="18581"/>
                    </a:lnTo>
                    <a:lnTo>
                      <a:pt x="4370" y="17113"/>
                    </a:lnTo>
                    <a:lnTo>
                      <a:pt x="2302" y="15912"/>
                    </a:lnTo>
                    <a:cubicBezTo>
                      <a:pt x="1668" y="15512"/>
                      <a:pt x="1301" y="14845"/>
                      <a:pt x="1268" y="14111"/>
                    </a:cubicBezTo>
                    <a:lnTo>
                      <a:pt x="1268" y="4070"/>
                    </a:lnTo>
                    <a:lnTo>
                      <a:pt x="3703" y="2669"/>
                    </a:lnTo>
                    <a:cubicBezTo>
                      <a:pt x="3603" y="1769"/>
                      <a:pt x="3536" y="868"/>
                      <a:pt x="346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50"/>
              <p:cNvSpPr/>
              <p:nvPr/>
            </p:nvSpPr>
            <p:spPr>
              <a:xfrm>
                <a:off x="4233205" y="2553008"/>
                <a:ext cx="480615" cy="456674"/>
              </a:xfrm>
              <a:custGeom>
                <a:rect b="b" l="l" r="r" t="t"/>
                <a:pathLst>
                  <a:path extrusionOk="0" h="27880" w="29355">
                    <a:moveTo>
                      <a:pt x="18213" y="1"/>
                    </a:moveTo>
                    <a:lnTo>
                      <a:pt x="0" y="10508"/>
                    </a:lnTo>
                    <a:lnTo>
                      <a:pt x="0" y="20549"/>
                    </a:lnTo>
                    <a:cubicBezTo>
                      <a:pt x="67" y="21283"/>
                      <a:pt x="434" y="21950"/>
                      <a:pt x="1034" y="22350"/>
                    </a:cubicBezTo>
                    <a:lnTo>
                      <a:pt x="9007" y="26954"/>
                    </a:lnTo>
                    <a:cubicBezTo>
                      <a:pt x="10074" y="27571"/>
                      <a:pt x="11484" y="27879"/>
                      <a:pt x="12893" y="27879"/>
                    </a:cubicBezTo>
                    <a:cubicBezTo>
                      <a:pt x="14302" y="27879"/>
                      <a:pt x="15712" y="27571"/>
                      <a:pt x="16779" y="26954"/>
                    </a:cubicBezTo>
                    <a:lnTo>
                      <a:pt x="27220" y="20916"/>
                    </a:lnTo>
                    <a:cubicBezTo>
                      <a:pt x="29355" y="19682"/>
                      <a:pt x="29355" y="17680"/>
                      <a:pt x="27220" y="16413"/>
                    </a:cubicBezTo>
                    <a:lnTo>
                      <a:pt x="19281" y="11843"/>
                    </a:lnTo>
                    <a:cubicBezTo>
                      <a:pt x="18647" y="11443"/>
                      <a:pt x="18280" y="10775"/>
                      <a:pt x="18213" y="10041"/>
                    </a:cubicBezTo>
                    <a:lnTo>
                      <a:pt x="18213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50"/>
              <p:cNvSpPr/>
              <p:nvPr/>
            </p:nvSpPr>
            <p:spPr>
              <a:xfrm>
                <a:off x="4233745" y="2553008"/>
                <a:ext cx="350093" cy="385782"/>
              </a:xfrm>
              <a:custGeom>
                <a:rect b="b" l="l" r="r" t="t"/>
                <a:pathLst>
                  <a:path extrusionOk="0" h="23552" w="21383">
                    <a:moveTo>
                      <a:pt x="18214" y="1"/>
                    </a:moveTo>
                    <a:lnTo>
                      <a:pt x="1" y="10508"/>
                    </a:lnTo>
                    <a:lnTo>
                      <a:pt x="1" y="20549"/>
                    </a:lnTo>
                    <a:cubicBezTo>
                      <a:pt x="34" y="21283"/>
                      <a:pt x="401" y="21950"/>
                      <a:pt x="1035" y="22350"/>
                    </a:cubicBezTo>
                    <a:lnTo>
                      <a:pt x="3103" y="23551"/>
                    </a:lnTo>
                    <a:lnTo>
                      <a:pt x="21383" y="13044"/>
                    </a:lnTo>
                    <a:lnTo>
                      <a:pt x="19248" y="11843"/>
                    </a:lnTo>
                    <a:cubicBezTo>
                      <a:pt x="18647" y="11443"/>
                      <a:pt x="18247" y="10775"/>
                      <a:pt x="18214" y="10041"/>
                    </a:cubicBezTo>
                    <a:lnTo>
                      <a:pt x="18214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50"/>
              <p:cNvSpPr/>
              <p:nvPr/>
            </p:nvSpPr>
            <p:spPr>
              <a:xfrm>
                <a:off x="3679961" y="1385638"/>
                <a:ext cx="1342430" cy="1744929"/>
              </a:xfrm>
              <a:custGeom>
                <a:rect b="b" l="l" r="r" t="t"/>
                <a:pathLst>
                  <a:path extrusionOk="0" h="106528" w="81993">
                    <a:moveTo>
                      <a:pt x="79556" y="1"/>
                    </a:moveTo>
                    <a:cubicBezTo>
                      <a:pt x="79118" y="1"/>
                      <a:pt x="78670" y="121"/>
                      <a:pt x="78256" y="385"/>
                    </a:cubicBezTo>
                    <a:lnTo>
                      <a:pt x="1301" y="44783"/>
                    </a:lnTo>
                    <a:cubicBezTo>
                      <a:pt x="534" y="45284"/>
                      <a:pt x="67" y="46118"/>
                      <a:pt x="1" y="47052"/>
                    </a:cubicBezTo>
                    <a:lnTo>
                      <a:pt x="1" y="104026"/>
                    </a:lnTo>
                    <a:cubicBezTo>
                      <a:pt x="34" y="104926"/>
                      <a:pt x="501" y="105727"/>
                      <a:pt x="1235" y="106227"/>
                    </a:cubicBezTo>
                    <a:cubicBezTo>
                      <a:pt x="1602" y="106427"/>
                      <a:pt x="2035" y="106528"/>
                      <a:pt x="2436" y="106528"/>
                    </a:cubicBezTo>
                    <a:lnTo>
                      <a:pt x="2436" y="105427"/>
                    </a:lnTo>
                    <a:cubicBezTo>
                      <a:pt x="2436" y="106031"/>
                      <a:pt x="2721" y="106370"/>
                      <a:pt x="3148" y="106370"/>
                    </a:cubicBezTo>
                    <a:cubicBezTo>
                      <a:pt x="3287" y="106370"/>
                      <a:pt x="3440" y="106334"/>
                      <a:pt x="3603" y="106261"/>
                    </a:cubicBezTo>
                    <a:lnTo>
                      <a:pt x="3636" y="106261"/>
                    </a:lnTo>
                    <a:lnTo>
                      <a:pt x="3737" y="106227"/>
                    </a:lnTo>
                    <a:lnTo>
                      <a:pt x="17013" y="98555"/>
                    </a:lnTo>
                    <a:lnTo>
                      <a:pt x="18947" y="97421"/>
                    </a:lnTo>
                    <a:lnTo>
                      <a:pt x="20949" y="96287"/>
                    </a:lnTo>
                    <a:lnTo>
                      <a:pt x="22350" y="95486"/>
                    </a:lnTo>
                    <a:lnTo>
                      <a:pt x="23751" y="94652"/>
                    </a:lnTo>
                    <a:lnTo>
                      <a:pt x="25185" y="93818"/>
                    </a:lnTo>
                    <a:lnTo>
                      <a:pt x="29655" y="91250"/>
                    </a:lnTo>
                    <a:lnTo>
                      <a:pt x="31189" y="90349"/>
                    </a:lnTo>
                    <a:lnTo>
                      <a:pt x="40696" y="84879"/>
                    </a:lnTo>
                    <a:lnTo>
                      <a:pt x="42231" y="83978"/>
                    </a:lnTo>
                    <a:lnTo>
                      <a:pt x="75221" y="64931"/>
                    </a:lnTo>
                    <a:lnTo>
                      <a:pt x="76088" y="64431"/>
                    </a:lnTo>
                    <a:lnTo>
                      <a:pt x="78090" y="63263"/>
                    </a:lnTo>
                    <a:lnTo>
                      <a:pt x="78790" y="62863"/>
                    </a:lnTo>
                    <a:lnTo>
                      <a:pt x="80691" y="61762"/>
                    </a:lnTo>
                    <a:cubicBezTo>
                      <a:pt x="81459" y="61262"/>
                      <a:pt x="81959" y="60428"/>
                      <a:pt x="81992" y="59527"/>
                    </a:cubicBezTo>
                    <a:lnTo>
                      <a:pt x="81992" y="2520"/>
                    </a:lnTo>
                    <a:cubicBezTo>
                      <a:pt x="81992" y="2420"/>
                      <a:pt x="81992" y="2353"/>
                      <a:pt x="81992" y="2286"/>
                    </a:cubicBezTo>
                    <a:cubicBezTo>
                      <a:pt x="81919" y="936"/>
                      <a:pt x="80778" y="1"/>
                      <a:pt x="79556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50"/>
              <p:cNvSpPr/>
              <p:nvPr/>
            </p:nvSpPr>
            <p:spPr>
              <a:xfrm>
                <a:off x="3719828" y="1411502"/>
                <a:ext cx="1302563" cy="1716477"/>
              </a:xfrm>
              <a:custGeom>
                <a:rect b="b" l="l" r="r" t="t"/>
                <a:pathLst>
                  <a:path extrusionOk="0" h="104791" w="79558">
                    <a:moveTo>
                      <a:pt x="78846" y="0"/>
                    </a:moveTo>
                    <a:cubicBezTo>
                      <a:pt x="78669" y="0"/>
                      <a:pt x="78470" y="56"/>
                      <a:pt x="78256" y="174"/>
                    </a:cubicBezTo>
                    <a:lnTo>
                      <a:pt x="1302" y="44639"/>
                    </a:lnTo>
                    <a:cubicBezTo>
                      <a:pt x="534" y="45106"/>
                      <a:pt x="67" y="45940"/>
                      <a:pt x="1" y="46874"/>
                    </a:cubicBezTo>
                    <a:lnTo>
                      <a:pt x="1" y="103848"/>
                    </a:lnTo>
                    <a:cubicBezTo>
                      <a:pt x="1" y="104452"/>
                      <a:pt x="286" y="104791"/>
                      <a:pt x="713" y="104791"/>
                    </a:cubicBezTo>
                    <a:cubicBezTo>
                      <a:pt x="852" y="104791"/>
                      <a:pt x="1005" y="104755"/>
                      <a:pt x="1168" y="104682"/>
                    </a:cubicBezTo>
                    <a:lnTo>
                      <a:pt x="1201" y="104682"/>
                    </a:lnTo>
                    <a:lnTo>
                      <a:pt x="1302" y="104648"/>
                    </a:lnTo>
                    <a:lnTo>
                      <a:pt x="14578" y="96976"/>
                    </a:lnTo>
                    <a:lnTo>
                      <a:pt x="16512" y="95842"/>
                    </a:lnTo>
                    <a:lnTo>
                      <a:pt x="18514" y="94708"/>
                    </a:lnTo>
                    <a:lnTo>
                      <a:pt x="19915" y="93907"/>
                    </a:lnTo>
                    <a:lnTo>
                      <a:pt x="21316" y="93073"/>
                    </a:lnTo>
                    <a:lnTo>
                      <a:pt x="22750" y="92239"/>
                    </a:lnTo>
                    <a:lnTo>
                      <a:pt x="27220" y="89671"/>
                    </a:lnTo>
                    <a:lnTo>
                      <a:pt x="28754" y="88770"/>
                    </a:lnTo>
                    <a:lnTo>
                      <a:pt x="38261" y="83300"/>
                    </a:lnTo>
                    <a:lnTo>
                      <a:pt x="39796" y="82399"/>
                    </a:lnTo>
                    <a:lnTo>
                      <a:pt x="72786" y="63352"/>
                    </a:lnTo>
                    <a:lnTo>
                      <a:pt x="73653" y="62852"/>
                    </a:lnTo>
                    <a:lnTo>
                      <a:pt x="75655" y="61684"/>
                    </a:lnTo>
                    <a:lnTo>
                      <a:pt x="76355" y="61284"/>
                    </a:lnTo>
                    <a:lnTo>
                      <a:pt x="78256" y="60183"/>
                    </a:lnTo>
                    <a:cubicBezTo>
                      <a:pt x="79024" y="59683"/>
                      <a:pt x="79524" y="58849"/>
                      <a:pt x="79557" y="57948"/>
                    </a:cubicBezTo>
                    <a:lnTo>
                      <a:pt x="79557" y="941"/>
                    </a:lnTo>
                    <a:cubicBezTo>
                      <a:pt x="79557" y="841"/>
                      <a:pt x="79557" y="774"/>
                      <a:pt x="79557" y="707"/>
                    </a:cubicBezTo>
                    <a:cubicBezTo>
                      <a:pt x="79489" y="253"/>
                      <a:pt x="79221" y="0"/>
                      <a:pt x="78846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50"/>
              <p:cNvSpPr/>
              <p:nvPr/>
            </p:nvSpPr>
            <p:spPr>
              <a:xfrm>
                <a:off x="3759695" y="1476875"/>
                <a:ext cx="1222829" cy="1476313"/>
              </a:xfrm>
              <a:custGeom>
                <a:rect b="b" l="l" r="r" t="t"/>
                <a:pathLst>
                  <a:path extrusionOk="0" h="90129" w="74688">
                    <a:moveTo>
                      <a:pt x="74264" y="0"/>
                    </a:moveTo>
                    <a:cubicBezTo>
                      <a:pt x="74159" y="0"/>
                      <a:pt x="74041" y="38"/>
                      <a:pt x="73920" y="119"/>
                    </a:cubicBezTo>
                    <a:lnTo>
                      <a:pt x="801" y="42349"/>
                    </a:lnTo>
                    <a:cubicBezTo>
                      <a:pt x="334" y="42649"/>
                      <a:pt x="34" y="43150"/>
                      <a:pt x="1" y="43683"/>
                    </a:cubicBezTo>
                    <a:lnTo>
                      <a:pt x="1" y="89549"/>
                    </a:lnTo>
                    <a:cubicBezTo>
                      <a:pt x="1" y="89907"/>
                      <a:pt x="188" y="90128"/>
                      <a:pt x="453" y="90128"/>
                    </a:cubicBezTo>
                    <a:cubicBezTo>
                      <a:pt x="559" y="90128"/>
                      <a:pt x="677" y="90093"/>
                      <a:pt x="801" y="90016"/>
                    </a:cubicBezTo>
                    <a:lnTo>
                      <a:pt x="73920" y="47786"/>
                    </a:lnTo>
                    <a:cubicBezTo>
                      <a:pt x="74354" y="47486"/>
                      <a:pt x="74654" y="46986"/>
                      <a:pt x="74687" y="46419"/>
                    </a:cubicBezTo>
                    <a:lnTo>
                      <a:pt x="74687" y="552"/>
                    </a:lnTo>
                    <a:cubicBezTo>
                      <a:pt x="74687" y="203"/>
                      <a:pt x="74509" y="0"/>
                      <a:pt x="74264" y="0"/>
                    </a:cubicBezTo>
                    <a:close/>
                  </a:path>
                </a:pathLst>
              </a:custGeom>
              <a:solidFill>
                <a:srgbClr val="FFC1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50"/>
              <p:cNvSpPr/>
              <p:nvPr/>
            </p:nvSpPr>
            <p:spPr>
              <a:xfrm>
                <a:off x="3809402" y="1550093"/>
                <a:ext cx="1109761" cy="1343635"/>
              </a:xfrm>
              <a:custGeom>
                <a:rect b="b" l="l" r="r" t="t"/>
                <a:pathLst>
                  <a:path extrusionOk="0" h="82029" w="67782">
                    <a:moveTo>
                      <a:pt x="67318" y="1"/>
                    </a:moveTo>
                    <a:cubicBezTo>
                      <a:pt x="67204" y="1"/>
                      <a:pt x="67077" y="39"/>
                      <a:pt x="66948" y="119"/>
                    </a:cubicBezTo>
                    <a:lnTo>
                      <a:pt x="834" y="38279"/>
                    </a:lnTo>
                    <a:cubicBezTo>
                      <a:pt x="334" y="38613"/>
                      <a:pt x="34" y="39147"/>
                      <a:pt x="0" y="39747"/>
                    </a:cubicBezTo>
                    <a:lnTo>
                      <a:pt x="0" y="81443"/>
                    </a:lnTo>
                    <a:cubicBezTo>
                      <a:pt x="0" y="81818"/>
                      <a:pt x="181" y="82028"/>
                      <a:pt x="450" y="82028"/>
                    </a:cubicBezTo>
                    <a:cubicBezTo>
                      <a:pt x="564" y="82028"/>
                      <a:pt x="695" y="81990"/>
                      <a:pt x="834" y="81910"/>
                    </a:cubicBezTo>
                    <a:lnTo>
                      <a:pt x="66948" y="43750"/>
                    </a:lnTo>
                    <a:cubicBezTo>
                      <a:pt x="67415" y="43416"/>
                      <a:pt x="67749" y="42883"/>
                      <a:pt x="67782" y="42282"/>
                    </a:cubicBezTo>
                    <a:lnTo>
                      <a:pt x="67782" y="586"/>
                    </a:lnTo>
                    <a:cubicBezTo>
                      <a:pt x="67782" y="211"/>
                      <a:pt x="67585" y="1"/>
                      <a:pt x="6731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50"/>
              <p:cNvSpPr/>
              <p:nvPr/>
            </p:nvSpPr>
            <p:spPr>
              <a:xfrm>
                <a:off x="3679961" y="2135023"/>
                <a:ext cx="46432" cy="915773"/>
              </a:xfrm>
              <a:custGeom>
                <a:rect b="b" l="l" r="r" t="t"/>
                <a:pathLst>
                  <a:path extrusionOk="0" h="55908" w="2836">
                    <a:moveTo>
                      <a:pt x="401" y="1"/>
                    </a:moveTo>
                    <a:cubicBezTo>
                      <a:pt x="167" y="401"/>
                      <a:pt x="34" y="835"/>
                      <a:pt x="1" y="1302"/>
                    </a:cubicBezTo>
                    <a:lnTo>
                      <a:pt x="1" y="54506"/>
                    </a:lnTo>
                    <a:lnTo>
                      <a:pt x="2436" y="55907"/>
                    </a:lnTo>
                    <a:lnTo>
                      <a:pt x="2436" y="2703"/>
                    </a:lnTo>
                    <a:cubicBezTo>
                      <a:pt x="2469" y="2236"/>
                      <a:pt x="2602" y="1802"/>
                      <a:pt x="2836" y="1402"/>
                    </a:cubicBezTo>
                    <a:lnTo>
                      <a:pt x="40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50"/>
              <p:cNvSpPr/>
              <p:nvPr/>
            </p:nvSpPr>
            <p:spPr>
              <a:xfrm>
                <a:off x="4735104" y="1883279"/>
                <a:ext cx="6565" cy="457215"/>
              </a:xfrm>
              <a:custGeom>
                <a:rect b="b" l="l" r="r" t="t"/>
                <a:pathLst>
                  <a:path extrusionOk="0" h="27913" w="401">
                    <a:moveTo>
                      <a:pt x="201" y="0"/>
                    </a:moveTo>
                    <a:cubicBezTo>
                      <a:pt x="101" y="0"/>
                      <a:pt x="1" y="75"/>
                      <a:pt x="1" y="226"/>
                    </a:cubicBezTo>
                    <a:lnTo>
                      <a:pt x="1" y="27679"/>
                    </a:lnTo>
                    <a:cubicBezTo>
                      <a:pt x="1" y="27812"/>
                      <a:pt x="67" y="27912"/>
                      <a:pt x="201" y="27912"/>
                    </a:cubicBezTo>
                    <a:cubicBezTo>
                      <a:pt x="301" y="27912"/>
                      <a:pt x="401" y="27812"/>
                      <a:pt x="401" y="27679"/>
                    </a:cubicBezTo>
                    <a:lnTo>
                      <a:pt x="401" y="226"/>
                    </a:lnTo>
                    <a:cubicBezTo>
                      <a:pt x="401" y="75"/>
                      <a:pt x="301" y="0"/>
                      <a:pt x="201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50"/>
              <p:cNvSpPr/>
              <p:nvPr/>
            </p:nvSpPr>
            <p:spPr>
              <a:xfrm>
                <a:off x="4764050" y="1794335"/>
                <a:ext cx="128901" cy="211499"/>
              </a:xfrm>
              <a:custGeom>
                <a:rect b="b" l="l" r="r" t="t"/>
                <a:pathLst>
                  <a:path extrusionOk="0" h="12912" w="7873">
                    <a:moveTo>
                      <a:pt x="7423" y="1"/>
                    </a:moveTo>
                    <a:cubicBezTo>
                      <a:pt x="7309" y="1"/>
                      <a:pt x="7178" y="39"/>
                      <a:pt x="7039" y="118"/>
                    </a:cubicBezTo>
                    <a:lnTo>
                      <a:pt x="834" y="3687"/>
                    </a:lnTo>
                    <a:cubicBezTo>
                      <a:pt x="367" y="4021"/>
                      <a:pt x="34" y="4555"/>
                      <a:pt x="0" y="5155"/>
                    </a:cubicBezTo>
                    <a:lnTo>
                      <a:pt x="0" y="12327"/>
                    </a:lnTo>
                    <a:cubicBezTo>
                      <a:pt x="0" y="12701"/>
                      <a:pt x="181" y="12912"/>
                      <a:pt x="450" y="12912"/>
                    </a:cubicBezTo>
                    <a:cubicBezTo>
                      <a:pt x="565" y="12912"/>
                      <a:pt x="695" y="12874"/>
                      <a:pt x="834" y="12794"/>
                    </a:cubicBezTo>
                    <a:lnTo>
                      <a:pt x="7039" y="9225"/>
                    </a:lnTo>
                    <a:cubicBezTo>
                      <a:pt x="7539" y="8891"/>
                      <a:pt x="7839" y="8357"/>
                      <a:pt x="7873" y="7757"/>
                    </a:cubicBezTo>
                    <a:lnTo>
                      <a:pt x="7873" y="585"/>
                    </a:lnTo>
                    <a:cubicBezTo>
                      <a:pt x="7873" y="211"/>
                      <a:pt x="7692" y="1"/>
                      <a:pt x="7423" y="1"/>
                    </a:cubicBezTo>
                    <a:close/>
                  </a:path>
                </a:pathLst>
              </a:custGeom>
              <a:solidFill>
                <a:srgbClr val="FFC1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50"/>
              <p:cNvSpPr/>
              <p:nvPr/>
            </p:nvSpPr>
            <p:spPr>
              <a:xfrm>
                <a:off x="4764050" y="1794335"/>
                <a:ext cx="128901" cy="211499"/>
              </a:xfrm>
              <a:custGeom>
                <a:rect b="b" l="l" r="r" t="t"/>
                <a:pathLst>
                  <a:path extrusionOk="0" h="12912" w="7873">
                    <a:moveTo>
                      <a:pt x="7423" y="1"/>
                    </a:moveTo>
                    <a:cubicBezTo>
                      <a:pt x="7309" y="1"/>
                      <a:pt x="7178" y="39"/>
                      <a:pt x="7039" y="118"/>
                    </a:cubicBezTo>
                    <a:lnTo>
                      <a:pt x="834" y="3687"/>
                    </a:lnTo>
                    <a:cubicBezTo>
                      <a:pt x="367" y="4021"/>
                      <a:pt x="34" y="4555"/>
                      <a:pt x="0" y="5155"/>
                    </a:cubicBezTo>
                    <a:lnTo>
                      <a:pt x="0" y="12327"/>
                    </a:lnTo>
                    <a:cubicBezTo>
                      <a:pt x="0" y="12701"/>
                      <a:pt x="181" y="12912"/>
                      <a:pt x="450" y="12912"/>
                    </a:cubicBezTo>
                    <a:cubicBezTo>
                      <a:pt x="565" y="12912"/>
                      <a:pt x="695" y="12874"/>
                      <a:pt x="834" y="12794"/>
                    </a:cubicBezTo>
                    <a:lnTo>
                      <a:pt x="7039" y="9225"/>
                    </a:lnTo>
                    <a:cubicBezTo>
                      <a:pt x="7539" y="8891"/>
                      <a:pt x="7839" y="8357"/>
                      <a:pt x="7873" y="7757"/>
                    </a:cubicBezTo>
                    <a:lnTo>
                      <a:pt x="7873" y="585"/>
                    </a:lnTo>
                    <a:cubicBezTo>
                      <a:pt x="7873" y="211"/>
                      <a:pt x="7692" y="1"/>
                      <a:pt x="74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50"/>
              <p:cNvSpPr/>
              <p:nvPr/>
            </p:nvSpPr>
            <p:spPr>
              <a:xfrm>
                <a:off x="4764590" y="1875269"/>
                <a:ext cx="128917" cy="129910"/>
              </a:xfrm>
              <a:custGeom>
                <a:rect b="b" l="l" r="r" t="t"/>
                <a:pathLst>
                  <a:path extrusionOk="0" h="7931" w="7874">
                    <a:moveTo>
                      <a:pt x="6251" y="1"/>
                    </a:moveTo>
                    <a:cubicBezTo>
                      <a:pt x="6135" y="1"/>
                      <a:pt x="6018" y="61"/>
                      <a:pt x="5938" y="181"/>
                    </a:cubicBezTo>
                    <a:lnTo>
                      <a:pt x="4838" y="2082"/>
                    </a:lnTo>
                    <a:lnTo>
                      <a:pt x="5738" y="3350"/>
                    </a:lnTo>
                    <a:lnTo>
                      <a:pt x="2803" y="648"/>
                    </a:lnTo>
                    <a:cubicBezTo>
                      <a:pt x="2738" y="583"/>
                      <a:pt x="2658" y="553"/>
                      <a:pt x="2578" y="553"/>
                    </a:cubicBezTo>
                    <a:cubicBezTo>
                      <a:pt x="2453" y="553"/>
                      <a:pt x="2330" y="626"/>
                      <a:pt x="2269" y="748"/>
                    </a:cubicBezTo>
                    <a:lnTo>
                      <a:pt x="1" y="5451"/>
                    </a:lnTo>
                    <a:lnTo>
                      <a:pt x="1" y="7319"/>
                    </a:lnTo>
                    <a:cubicBezTo>
                      <a:pt x="1" y="7702"/>
                      <a:pt x="190" y="7931"/>
                      <a:pt x="469" y="7931"/>
                    </a:cubicBezTo>
                    <a:cubicBezTo>
                      <a:pt x="579" y="7931"/>
                      <a:pt x="703" y="7895"/>
                      <a:pt x="835" y="7820"/>
                    </a:cubicBezTo>
                    <a:lnTo>
                      <a:pt x="7039" y="4250"/>
                    </a:lnTo>
                    <a:cubicBezTo>
                      <a:pt x="7506" y="3917"/>
                      <a:pt x="7840" y="3383"/>
                      <a:pt x="7873" y="2783"/>
                    </a:cubicBezTo>
                    <a:lnTo>
                      <a:pt x="7873" y="1248"/>
                    </a:lnTo>
                    <a:lnTo>
                      <a:pt x="6472" y="81"/>
                    </a:lnTo>
                    <a:cubicBezTo>
                      <a:pt x="6405" y="27"/>
                      <a:pt x="6328" y="1"/>
                      <a:pt x="6251" y="1"/>
                    </a:cubicBezTo>
                    <a:close/>
                  </a:path>
                </a:pathLst>
              </a:custGeom>
              <a:solidFill>
                <a:srgbClr val="FFC1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50"/>
              <p:cNvSpPr/>
              <p:nvPr/>
            </p:nvSpPr>
            <p:spPr>
              <a:xfrm>
                <a:off x="4836679" y="1836743"/>
                <a:ext cx="26245" cy="33251"/>
              </a:xfrm>
              <a:custGeom>
                <a:rect b="b" l="l" r="r" t="t"/>
                <a:pathLst>
                  <a:path extrusionOk="0" h="2030" w="1603">
                    <a:moveTo>
                      <a:pt x="1139" y="1"/>
                    </a:moveTo>
                    <a:cubicBezTo>
                      <a:pt x="1038" y="1"/>
                      <a:pt x="924" y="32"/>
                      <a:pt x="802" y="98"/>
                    </a:cubicBezTo>
                    <a:cubicBezTo>
                      <a:pt x="335" y="398"/>
                      <a:pt x="34" y="932"/>
                      <a:pt x="1" y="1465"/>
                    </a:cubicBezTo>
                    <a:cubicBezTo>
                      <a:pt x="1" y="1825"/>
                      <a:pt x="190" y="2029"/>
                      <a:pt x="458" y="2029"/>
                    </a:cubicBezTo>
                    <a:cubicBezTo>
                      <a:pt x="563" y="2029"/>
                      <a:pt x="680" y="1998"/>
                      <a:pt x="802" y="1932"/>
                    </a:cubicBezTo>
                    <a:cubicBezTo>
                      <a:pt x="1269" y="1632"/>
                      <a:pt x="1569" y="1132"/>
                      <a:pt x="1602" y="565"/>
                    </a:cubicBezTo>
                    <a:cubicBezTo>
                      <a:pt x="1578" y="205"/>
                      <a:pt x="1399" y="1"/>
                      <a:pt x="11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50"/>
              <p:cNvSpPr/>
              <p:nvPr/>
            </p:nvSpPr>
            <p:spPr>
              <a:xfrm>
                <a:off x="4764050" y="1962476"/>
                <a:ext cx="128901" cy="83374"/>
              </a:xfrm>
              <a:custGeom>
                <a:rect b="b" l="l" r="r" t="t"/>
                <a:pathLst>
                  <a:path extrusionOk="0" h="5090" w="7873">
                    <a:moveTo>
                      <a:pt x="7665" y="1"/>
                    </a:moveTo>
                    <a:cubicBezTo>
                      <a:pt x="7609" y="1"/>
                      <a:pt x="7544" y="20"/>
                      <a:pt x="7472" y="61"/>
                    </a:cubicBezTo>
                    <a:lnTo>
                      <a:pt x="434" y="4130"/>
                    </a:lnTo>
                    <a:cubicBezTo>
                      <a:pt x="167" y="4264"/>
                      <a:pt x="34" y="4530"/>
                      <a:pt x="0" y="4797"/>
                    </a:cubicBezTo>
                    <a:cubicBezTo>
                      <a:pt x="0" y="4984"/>
                      <a:pt x="99" y="5090"/>
                      <a:pt x="238" y="5090"/>
                    </a:cubicBezTo>
                    <a:cubicBezTo>
                      <a:pt x="298" y="5090"/>
                      <a:pt x="364" y="5071"/>
                      <a:pt x="434" y="5031"/>
                    </a:cubicBezTo>
                    <a:lnTo>
                      <a:pt x="7472" y="961"/>
                    </a:lnTo>
                    <a:cubicBezTo>
                      <a:pt x="7706" y="794"/>
                      <a:pt x="7873" y="561"/>
                      <a:pt x="7873" y="261"/>
                    </a:cubicBezTo>
                    <a:cubicBezTo>
                      <a:pt x="7873" y="99"/>
                      <a:pt x="7792" y="1"/>
                      <a:pt x="7665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50"/>
              <p:cNvSpPr/>
              <p:nvPr/>
            </p:nvSpPr>
            <p:spPr>
              <a:xfrm>
                <a:off x="4764050" y="1984884"/>
                <a:ext cx="128901" cy="83931"/>
              </a:xfrm>
              <a:custGeom>
                <a:rect b="b" l="l" r="r" t="t"/>
                <a:pathLst>
                  <a:path extrusionOk="0" h="5124" w="7873">
                    <a:moveTo>
                      <a:pt x="7665" y="0"/>
                    </a:moveTo>
                    <a:cubicBezTo>
                      <a:pt x="7609" y="0"/>
                      <a:pt x="7544" y="19"/>
                      <a:pt x="7472" y="60"/>
                    </a:cubicBezTo>
                    <a:lnTo>
                      <a:pt x="434" y="4130"/>
                    </a:lnTo>
                    <a:cubicBezTo>
                      <a:pt x="167" y="4297"/>
                      <a:pt x="34" y="4563"/>
                      <a:pt x="0" y="4864"/>
                    </a:cubicBezTo>
                    <a:cubicBezTo>
                      <a:pt x="0" y="5026"/>
                      <a:pt x="97" y="5124"/>
                      <a:pt x="234" y="5124"/>
                    </a:cubicBezTo>
                    <a:cubicBezTo>
                      <a:pt x="294" y="5124"/>
                      <a:pt x="363" y="5105"/>
                      <a:pt x="434" y="5064"/>
                    </a:cubicBezTo>
                    <a:lnTo>
                      <a:pt x="7472" y="961"/>
                    </a:lnTo>
                    <a:cubicBezTo>
                      <a:pt x="7706" y="827"/>
                      <a:pt x="7873" y="561"/>
                      <a:pt x="7873" y="260"/>
                    </a:cubicBezTo>
                    <a:cubicBezTo>
                      <a:pt x="7873" y="98"/>
                      <a:pt x="7792" y="0"/>
                      <a:pt x="766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50"/>
              <p:cNvSpPr/>
              <p:nvPr/>
            </p:nvSpPr>
            <p:spPr>
              <a:xfrm>
                <a:off x="4764050" y="2007832"/>
                <a:ext cx="128901" cy="83391"/>
              </a:xfrm>
              <a:custGeom>
                <a:rect b="b" l="l" r="r" t="t"/>
                <a:pathLst>
                  <a:path extrusionOk="0" h="5091" w="7873">
                    <a:moveTo>
                      <a:pt x="7665" y="0"/>
                    </a:moveTo>
                    <a:cubicBezTo>
                      <a:pt x="7609" y="0"/>
                      <a:pt x="7544" y="19"/>
                      <a:pt x="7472" y="60"/>
                    </a:cubicBezTo>
                    <a:lnTo>
                      <a:pt x="434" y="4130"/>
                    </a:lnTo>
                    <a:cubicBezTo>
                      <a:pt x="167" y="4263"/>
                      <a:pt x="34" y="4530"/>
                      <a:pt x="0" y="4830"/>
                    </a:cubicBezTo>
                    <a:cubicBezTo>
                      <a:pt x="0" y="4992"/>
                      <a:pt x="97" y="5090"/>
                      <a:pt x="234" y="5090"/>
                    </a:cubicBezTo>
                    <a:cubicBezTo>
                      <a:pt x="294" y="5090"/>
                      <a:pt x="363" y="5071"/>
                      <a:pt x="434" y="5030"/>
                    </a:cubicBezTo>
                    <a:lnTo>
                      <a:pt x="7472" y="961"/>
                    </a:lnTo>
                    <a:cubicBezTo>
                      <a:pt x="7706" y="827"/>
                      <a:pt x="7873" y="561"/>
                      <a:pt x="7873" y="260"/>
                    </a:cubicBezTo>
                    <a:cubicBezTo>
                      <a:pt x="7873" y="98"/>
                      <a:pt x="7792" y="0"/>
                      <a:pt x="766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50"/>
              <p:cNvSpPr/>
              <p:nvPr/>
            </p:nvSpPr>
            <p:spPr>
              <a:xfrm>
                <a:off x="4764050" y="2049519"/>
                <a:ext cx="128901" cy="211482"/>
              </a:xfrm>
              <a:custGeom>
                <a:rect b="b" l="l" r="r" t="t"/>
                <a:pathLst>
                  <a:path extrusionOk="0" h="12911" w="7873">
                    <a:moveTo>
                      <a:pt x="7419" y="0"/>
                    </a:moveTo>
                    <a:cubicBezTo>
                      <a:pt x="7306" y="0"/>
                      <a:pt x="7177" y="38"/>
                      <a:pt x="7039" y="117"/>
                    </a:cubicBezTo>
                    <a:lnTo>
                      <a:pt x="834" y="3686"/>
                    </a:lnTo>
                    <a:cubicBezTo>
                      <a:pt x="367" y="4020"/>
                      <a:pt x="34" y="4554"/>
                      <a:pt x="0" y="5154"/>
                    </a:cubicBezTo>
                    <a:lnTo>
                      <a:pt x="0" y="12326"/>
                    </a:lnTo>
                    <a:cubicBezTo>
                      <a:pt x="0" y="12700"/>
                      <a:pt x="181" y="12910"/>
                      <a:pt x="450" y="12910"/>
                    </a:cubicBezTo>
                    <a:cubicBezTo>
                      <a:pt x="565" y="12910"/>
                      <a:pt x="695" y="12872"/>
                      <a:pt x="834" y="12793"/>
                    </a:cubicBezTo>
                    <a:lnTo>
                      <a:pt x="7039" y="9224"/>
                    </a:lnTo>
                    <a:cubicBezTo>
                      <a:pt x="7539" y="8890"/>
                      <a:pt x="7839" y="8356"/>
                      <a:pt x="7873" y="7756"/>
                    </a:cubicBezTo>
                    <a:lnTo>
                      <a:pt x="7873" y="617"/>
                    </a:lnTo>
                    <a:cubicBezTo>
                      <a:pt x="7873" y="218"/>
                      <a:pt x="7690" y="0"/>
                      <a:pt x="7419" y="0"/>
                    </a:cubicBezTo>
                    <a:close/>
                  </a:path>
                </a:pathLst>
              </a:custGeom>
              <a:solidFill>
                <a:srgbClr val="FFC1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50"/>
              <p:cNvSpPr/>
              <p:nvPr/>
            </p:nvSpPr>
            <p:spPr>
              <a:xfrm>
                <a:off x="4764050" y="2049519"/>
                <a:ext cx="128901" cy="211482"/>
              </a:xfrm>
              <a:custGeom>
                <a:rect b="b" l="l" r="r" t="t"/>
                <a:pathLst>
                  <a:path extrusionOk="0" h="12911" w="7873">
                    <a:moveTo>
                      <a:pt x="7419" y="0"/>
                    </a:moveTo>
                    <a:cubicBezTo>
                      <a:pt x="7306" y="0"/>
                      <a:pt x="7177" y="38"/>
                      <a:pt x="7039" y="117"/>
                    </a:cubicBezTo>
                    <a:lnTo>
                      <a:pt x="834" y="3686"/>
                    </a:lnTo>
                    <a:cubicBezTo>
                      <a:pt x="367" y="4020"/>
                      <a:pt x="34" y="4554"/>
                      <a:pt x="0" y="5154"/>
                    </a:cubicBezTo>
                    <a:lnTo>
                      <a:pt x="0" y="12326"/>
                    </a:lnTo>
                    <a:cubicBezTo>
                      <a:pt x="0" y="12700"/>
                      <a:pt x="181" y="12910"/>
                      <a:pt x="450" y="12910"/>
                    </a:cubicBezTo>
                    <a:cubicBezTo>
                      <a:pt x="565" y="12910"/>
                      <a:pt x="695" y="12872"/>
                      <a:pt x="834" y="12793"/>
                    </a:cubicBezTo>
                    <a:lnTo>
                      <a:pt x="7039" y="9224"/>
                    </a:lnTo>
                    <a:cubicBezTo>
                      <a:pt x="7539" y="8890"/>
                      <a:pt x="7839" y="8356"/>
                      <a:pt x="7873" y="7756"/>
                    </a:cubicBezTo>
                    <a:lnTo>
                      <a:pt x="7873" y="617"/>
                    </a:lnTo>
                    <a:cubicBezTo>
                      <a:pt x="7873" y="218"/>
                      <a:pt x="7690" y="0"/>
                      <a:pt x="74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50"/>
              <p:cNvSpPr/>
              <p:nvPr/>
            </p:nvSpPr>
            <p:spPr>
              <a:xfrm>
                <a:off x="4764590" y="2130944"/>
                <a:ext cx="128917" cy="129943"/>
              </a:xfrm>
              <a:custGeom>
                <a:rect b="b" l="l" r="r" t="t"/>
                <a:pathLst>
                  <a:path extrusionOk="0" h="7933" w="7874">
                    <a:moveTo>
                      <a:pt x="6241" y="1"/>
                    </a:moveTo>
                    <a:cubicBezTo>
                      <a:pt x="6128" y="1"/>
                      <a:pt x="6016" y="52"/>
                      <a:pt x="5938" y="150"/>
                    </a:cubicBezTo>
                    <a:lnTo>
                      <a:pt x="4838" y="2084"/>
                    </a:lnTo>
                    <a:lnTo>
                      <a:pt x="5738" y="3352"/>
                    </a:lnTo>
                    <a:lnTo>
                      <a:pt x="5738" y="3352"/>
                    </a:lnTo>
                    <a:lnTo>
                      <a:pt x="2803" y="617"/>
                    </a:lnTo>
                    <a:cubicBezTo>
                      <a:pt x="2744" y="569"/>
                      <a:pt x="2672" y="547"/>
                      <a:pt x="2601" y="547"/>
                    </a:cubicBezTo>
                    <a:cubicBezTo>
                      <a:pt x="2472" y="547"/>
                      <a:pt x="2346" y="621"/>
                      <a:pt x="2302" y="750"/>
                    </a:cubicBezTo>
                    <a:lnTo>
                      <a:pt x="1" y="5453"/>
                    </a:lnTo>
                    <a:lnTo>
                      <a:pt x="1" y="7321"/>
                    </a:lnTo>
                    <a:cubicBezTo>
                      <a:pt x="1" y="7704"/>
                      <a:pt x="190" y="7933"/>
                      <a:pt x="469" y="7933"/>
                    </a:cubicBezTo>
                    <a:cubicBezTo>
                      <a:pt x="579" y="7933"/>
                      <a:pt x="703" y="7897"/>
                      <a:pt x="835" y="7822"/>
                    </a:cubicBezTo>
                    <a:lnTo>
                      <a:pt x="7039" y="4219"/>
                    </a:lnTo>
                    <a:cubicBezTo>
                      <a:pt x="7540" y="3919"/>
                      <a:pt x="7840" y="3352"/>
                      <a:pt x="7873" y="2785"/>
                    </a:cubicBezTo>
                    <a:lnTo>
                      <a:pt x="7873" y="1250"/>
                    </a:lnTo>
                    <a:lnTo>
                      <a:pt x="6472" y="83"/>
                    </a:lnTo>
                    <a:cubicBezTo>
                      <a:pt x="6402" y="27"/>
                      <a:pt x="6321" y="1"/>
                      <a:pt x="6241" y="1"/>
                    </a:cubicBezTo>
                    <a:close/>
                  </a:path>
                </a:pathLst>
              </a:custGeom>
              <a:solidFill>
                <a:srgbClr val="FFC1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50"/>
              <p:cNvSpPr/>
              <p:nvPr/>
            </p:nvSpPr>
            <p:spPr>
              <a:xfrm>
                <a:off x="4836679" y="2092107"/>
                <a:ext cx="26245" cy="33382"/>
              </a:xfrm>
              <a:custGeom>
                <a:rect b="b" l="l" r="r" t="t"/>
                <a:pathLst>
                  <a:path extrusionOk="0" h="2038" w="1603">
                    <a:moveTo>
                      <a:pt x="1162" y="0"/>
                    </a:moveTo>
                    <a:cubicBezTo>
                      <a:pt x="1054" y="0"/>
                      <a:pt x="932" y="38"/>
                      <a:pt x="802" y="119"/>
                    </a:cubicBezTo>
                    <a:cubicBezTo>
                      <a:pt x="335" y="419"/>
                      <a:pt x="34" y="919"/>
                      <a:pt x="1" y="1453"/>
                    </a:cubicBezTo>
                    <a:cubicBezTo>
                      <a:pt x="1" y="1828"/>
                      <a:pt x="182" y="2038"/>
                      <a:pt x="439" y="2038"/>
                    </a:cubicBezTo>
                    <a:cubicBezTo>
                      <a:pt x="549" y="2038"/>
                      <a:pt x="672" y="2000"/>
                      <a:pt x="802" y="1920"/>
                    </a:cubicBezTo>
                    <a:cubicBezTo>
                      <a:pt x="1269" y="1620"/>
                      <a:pt x="1569" y="1120"/>
                      <a:pt x="1602" y="553"/>
                    </a:cubicBezTo>
                    <a:cubicBezTo>
                      <a:pt x="1579" y="203"/>
                      <a:pt x="1409" y="0"/>
                      <a:pt x="11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50"/>
              <p:cNvSpPr/>
              <p:nvPr/>
            </p:nvSpPr>
            <p:spPr>
              <a:xfrm>
                <a:off x="4764050" y="2217644"/>
                <a:ext cx="128901" cy="83391"/>
              </a:xfrm>
              <a:custGeom>
                <a:rect b="b" l="l" r="r" t="t"/>
                <a:pathLst>
                  <a:path extrusionOk="0" h="5091" w="7873">
                    <a:moveTo>
                      <a:pt x="7665" y="1"/>
                    </a:moveTo>
                    <a:cubicBezTo>
                      <a:pt x="7609" y="1"/>
                      <a:pt x="7544" y="20"/>
                      <a:pt x="7472" y="60"/>
                    </a:cubicBezTo>
                    <a:lnTo>
                      <a:pt x="434" y="4130"/>
                    </a:lnTo>
                    <a:cubicBezTo>
                      <a:pt x="167" y="4263"/>
                      <a:pt x="34" y="4530"/>
                      <a:pt x="0" y="4830"/>
                    </a:cubicBezTo>
                    <a:cubicBezTo>
                      <a:pt x="0" y="4993"/>
                      <a:pt x="97" y="5090"/>
                      <a:pt x="234" y="5090"/>
                    </a:cubicBezTo>
                    <a:cubicBezTo>
                      <a:pt x="294" y="5090"/>
                      <a:pt x="363" y="5071"/>
                      <a:pt x="434" y="5031"/>
                    </a:cubicBezTo>
                    <a:lnTo>
                      <a:pt x="7472" y="961"/>
                    </a:lnTo>
                    <a:cubicBezTo>
                      <a:pt x="7706" y="794"/>
                      <a:pt x="7873" y="561"/>
                      <a:pt x="7873" y="261"/>
                    </a:cubicBezTo>
                    <a:cubicBezTo>
                      <a:pt x="7873" y="98"/>
                      <a:pt x="7792" y="1"/>
                      <a:pt x="7665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50"/>
              <p:cNvSpPr/>
              <p:nvPr/>
            </p:nvSpPr>
            <p:spPr>
              <a:xfrm>
                <a:off x="4764050" y="2240068"/>
                <a:ext cx="128901" cy="83898"/>
              </a:xfrm>
              <a:custGeom>
                <a:rect b="b" l="l" r="r" t="t"/>
                <a:pathLst>
                  <a:path extrusionOk="0" h="5122" w="7873">
                    <a:moveTo>
                      <a:pt x="7661" y="0"/>
                    </a:moveTo>
                    <a:cubicBezTo>
                      <a:pt x="7606" y="0"/>
                      <a:pt x="7542" y="19"/>
                      <a:pt x="7472" y="59"/>
                    </a:cubicBezTo>
                    <a:lnTo>
                      <a:pt x="434" y="4129"/>
                    </a:lnTo>
                    <a:cubicBezTo>
                      <a:pt x="167" y="4295"/>
                      <a:pt x="34" y="4562"/>
                      <a:pt x="0" y="4829"/>
                    </a:cubicBezTo>
                    <a:cubicBezTo>
                      <a:pt x="0" y="5016"/>
                      <a:pt x="99" y="5121"/>
                      <a:pt x="238" y="5121"/>
                    </a:cubicBezTo>
                    <a:cubicBezTo>
                      <a:pt x="298" y="5121"/>
                      <a:pt x="364" y="5102"/>
                      <a:pt x="434" y="5063"/>
                    </a:cubicBezTo>
                    <a:lnTo>
                      <a:pt x="7472" y="993"/>
                    </a:lnTo>
                    <a:cubicBezTo>
                      <a:pt x="7706" y="826"/>
                      <a:pt x="7873" y="559"/>
                      <a:pt x="7873" y="293"/>
                    </a:cubicBezTo>
                    <a:cubicBezTo>
                      <a:pt x="7873" y="105"/>
                      <a:pt x="7791" y="0"/>
                      <a:pt x="7661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50"/>
              <p:cNvSpPr/>
              <p:nvPr/>
            </p:nvSpPr>
            <p:spPr>
              <a:xfrm>
                <a:off x="3835058" y="2248455"/>
                <a:ext cx="21317" cy="26470"/>
              </a:xfrm>
              <a:custGeom>
                <a:rect b="b" l="l" r="r" t="t"/>
                <a:pathLst>
                  <a:path extrusionOk="0" h="1616" w="1302">
                    <a:moveTo>
                      <a:pt x="608" y="1"/>
                    </a:moveTo>
                    <a:cubicBezTo>
                      <a:pt x="583" y="1"/>
                      <a:pt x="559" y="32"/>
                      <a:pt x="535" y="81"/>
                    </a:cubicBezTo>
                    <a:lnTo>
                      <a:pt x="1" y="1081"/>
                    </a:lnTo>
                    <a:cubicBezTo>
                      <a:pt x="1" y="1081"/>
                      <a:pt x="1" y="1081"/>
                      <a:pt x="1" y="1115"/>
                    </a:cubicBezTo>
                    <a:cubicBezTo>
                      <a:pt x="1" y="1115"/>
                      <a:pt x="1" y="1148"/>
                      <a:pt x="1" y="1148"/>
                    </a:cubicBezTo>
                    <a:cubicBezTo>
                      <a:pt x="1" y="1182"/>
                      <a:pt x="1" y="1182"/>
                      <a:pt x="1" y="1215"/>
                    </a:cubicBezTo>
                    <a:lnTo>
                      <a:pt x="535" y="1615"/>
                    </a:lnTo>
                    <a:lnTo>
                      <a:pt x="568" y="1615"/>
                    </a:lnTo>
                    <a:cubicBezTo>
                      <a:pt x="601" y="1615"/>
                      <a:pt x="635" y="1582"/>
                      <a:pt x="635" y="1548"/>
                    </a:cubicBezTo>
                    <a:cubicBezTo>
                      <a:pt x="668" y="1482"/>
                      <a:pt x="668" y="1415"/>
                      <a:pt x="635" y="1382"/>
                    </a:cubicBezTo>
                    <a:lnTo>
                      <a:pt x="268" y="1115"/>
                    </a:lnTo>
                    <a:lnTo>
                      <a:pt x="1235" y="548"/>
                    </a:lnTo>
                    <a:cubicBezTo>
                      <a:pt x="1302" y="514"/>
                      <a:pt x="1302" y="448"/>
                      <a:pt x="1302" y="381"/>
                    </a:cubicBezTo>
                    <a:cubicBezTo>
                      <a:pt x="1302" y="357"/>
                      <a:pt x="1285" y="334"/>
                      <a:pt x="1264" y="334"/>
                    </a:cubicBezTo>
                    <a:cubicBezTo>
                      <a:pt x="1255" y="334"/>
                      <a:pt x="1245" y="338"/>
                      <a:pt x="1235" y="348"/>
                    </a:cubicBezTo>
                    <a:lnTo>
                      <a:pt x="268" y="915"/>
                    </a:lnTo>
                    <a:lnTo>
                      <a:pt x="268" y="915"/>
                    </a:lnTo>
                    <a:lnTo>
                      <a:pt x="635" y="181"/>
                    </a:lnTo>
                    <a:cubicBezTo>
                      <a:pt x="668" y="147"/>
                      <a:pt x="668" y="81"/>
                      <a:pt x="635" y="14"/>
                    </a:cubicBezTo>
                    <a:cubicBezTo>
                      <a:pt x="626" y="5"/>
                      <a:pt x="617" y="1"/>
                      <a:pt x="608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50"/>
              <p:cNvSpPr/>
              <p:nvPr/>
            </p:nvSpPr>
            <p:spPr>
              <a:xfrm>
                <a:off x="3866739" y="2228799"/>
                <a:ext cx="21857" cy="26994"/>
              </a:xfrm>
              <a:custGeom>
                <a:rect b="b" l="l" r="r" t="t"/>
                <a:pathLst>
                  <a:path extrusionOk="0" h="1648" w="1335">
                    <a:moveTo>
                      <a:pt x="769" y="0"/>
                    </a:moveTo>
                    <a:cubicBezTo>
                      <a:pt x="737" y="0"/>
                      <a:pt x="701" y="31"/>
                      <a:pt x="701" y="80"/>
                    </a:cubicBezTo>
                    <a:cubicBezTo>
                      <a:pt x="668" y="113"/>
                      <a:pt x="668" y="180"/>
                      <a:pt x="701" y="247"/>
                    </a:cubicBezTo>
                    <a:lnTo>
                      <a:pt x="1068" y="514"/>
                    </a:lnTo>
                    <a:lnTo>
                      <a:pt x="101" y="1081"/>
                    </a:lnTo>
                    <a:cubicBezTo>
                      <a:pt x="34" y="1114"/>
                      <a:pt x="1" y="1181"/>
                      <a:pt x="34" y="1247"/>
                    </a:cubicBezTo>
                    <a:cubicBezTo>
                      <a:pt x="34" y="1296"/>
                      <a:pt x="52" y="1327"/>
                      <a:pt x="75" y="1327"/>
                    </a:cubicBezTo>
                    <a:cubicBezTo>
                      <a:pt x="83" y="1327"/>
                      <a:pt x="92" y="1323"/>
                      <a:pt x="101" y="1314"/>
                    </a:cubicBezTo>
                    <a:lnTo>
                      <a:pt x="1068" y="747"/>
                    </a:lnTo>
                    <a:lnTo>
                      <a:pt x="1068" y="747"/>
                    </a:lnTo>
                    <a:lnTo>
                      <a:pt x="701" y="1448"/>
                    </a:lnTo>
                    <a:cubicBezTo>
                      <a:pt x="668" y="1514"/>
                      <a:pt x="668" y="1581"/>
                      <a:pt x="701" y="1648"/>
                    </a:cubicBezTo>
                    <a:lnTo>
                      <a:pt x="735" y="1648"/>
                    </a:lnTo>
                    <a:cubicBezTo>
                      <a:pt x="768" y="1614"/>
                      <a:pt x="801" y="1614"/>
                      <a:pt x="801" y="1581"/>
                    </a:cubicBezTo>
                    <a:lnTo>
                      <a:pt x="1335" y="580"/>
                    </a:lnTo>
                    <a:cubicBezTo>
                      <a:pt x="1335" y="580"/>
                      <a:pt x="1335" y="547"/>
                      <a:pt x="1335" y="547"/>
                    </a:cubicBezTo>
                    <a:cubicBezTo>
                      <a:pt x="1335" y="514"/>
                      <a:pt x="1335" y="514"/>
                      <a:pt x="1335" y="480"/>
                    </a:cubicBezTo>
                    <a:cubicBezTo>
                      <a:pt x="1335" y="480"/>
                      <a:pt x="1335" y="447"/>
                      <a:pt x="1335" y="447"/>
                    </a:cubicBezTo>
                    <a:cubicBezTo>
                      <a:pt x="1335" y="447"/>
                      <a:pt x="1335" y="413"/>
                      <a:pt x="1335" y="413"/>
                    </a:cubicBezTo>
                    <a:lnTo>
                      <a:pt x="801" y="13"/>
                    </a:lnTo>
                    <a:cubicBezTo>
                      <a:pt x="792" y="4"/>
                      <a:pt x="781" y="0"/>
                      <a:pt x="76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50"/>
              <p:cNvSpPr/>
              <p:nvPr/>
            </p:nvSpPr>
            <p:spPr>
              <a:xfrm>
                <a:off x="3901694" y="2200314"/>
                <a:ext cx="18583" cy="38755"/>
              </a:xfrm>
              <a:custGeom>
                <a:rect b="b" l="l" r="r" t="t"/>
                <a:pathLst>
                  <a:path extrusionOk="0" h="2366" w="1135">
                    <a:moveTo>
                      <a:pt x="1080" y="1"/>
                    </a:moveTo>
                    <a:cubicBezTo>
                      <a:pt x="1068" y="1"/>
                      <a:pt x="1051" y="18"/>
                      <a:pt x="1035" y="51"/>
                    </a:cubicBezTo>
                    <a:lnTo>
                      <a:pt x="901" y="385"/>
                    </a:lnTo>
                    <a:cubicBezTo>
                      <a:pt x="884" y="382"/>
                      <a:pt x="867" y="381"/>
                      <a:pt x="850" y="381"/>
                    </a:cubicBezTo>
                    <a:cubicBezTo>
                      <a:pt x="630" y="381"/>
                      <a:pt x="389" y="580"/>
                      <a:pt x="234" y="952"/>
                    </a:cubicBezTo>
                    <a:cubicBezTo>
                      <a:pt x="1" y="1452"/>
                      <a:pt x="1" y="2052"/>
                      <a:pt x="234" y="2286"/>
                    </a:cubicBezTo>
                    <a:cubicBezTo>
                      <a:pt x="289" y="2341"/>
                      <a:pt x="364" y="2366"/>
                      <a:pt x="443" y="2366"/>
                    </a:cubicBezTo>
                    <a:cubicBezTo>
                      <a:pt x="508" y="2366"/>
                      <a:pt x="574" y="2349"/>
                      <a:pt x="634" y="2319"/>
                    </a:cubicBezTo>
                    <a:cubicBezTo>
                      <a:pt x="834" y="2186"/>
                      <a:pt x="968" y="1986"/>
                      <a:pt x="1068" y="1786"/>
                    </a:cubicBezTo>
                    <a:cubicBezTo>
                      <a:pt x="1101" y="1719"/>
                      <a:pt x="1101" y="1685"/>
                      <a:pt x="1068" y="1619"/>
                    </a:cubicBezTo>
                    <a:cubicBezTo>
                      <a:pt x="1059" y="1610"/>
                      <a:pt x="1048" y="1606"/>
                      <a:pt x="1035" y="1606"/>
                    </a:cubicBezTo>
                    <a:cubicBezTo>
                      <a:pt x="1001" y="1606"/>
                      <a:pt x="959" y="1637"/>
                      <a:pt x="935" y="1685"/>
                    </a:cubicBezTo>
                    <a:cubicBezTo>
                      <a:pt x="812" y="1956"/>
                      <a:pt x="617" y="2117"/>
                      <a:pt x="456" y="2117"/>
                    </a:cubicBezTo>
                    <a:cubicBezTo>
                      <a:pt x="398" y="2117"/>
                      <a:pt x="345" y="2096"/>
                      <a:pt x="301" y="2052"/>
                    </a:cubicBezTo>
                    <a:cubicBezTo>
                      <a:pt x="101" y="1752"/>
                      <a:pt x="101" y="1352"/>
                      <a:pt x="301" y="1052"/>
                    </a:cubicBezTo>
                    <a:cubicBezTo>
                      <a:pt x="434" y="785"/>
                      <a:pt x="601" y="651"/>
                      <a:pt x="768" y="618"/>
                    </a:cubicBezTo>
                    <a:lnTo>
                      <a:pt x="768" y="618"/>
                    </a:lnTo>
                    <a:lnTo>
                      <a:pt x="668" y="852"/>
                    </a:lnTo>
                    <a:cubicBezTo>
                      <a:pt x="640" y="906"/>
                      <a:pt x="658" y="960"/>
                      <a:pt x="683" y="960"/>
                    </a:cubicBezTo>
                    <a:cubicBezTo>
                      <a:pt x="689" y="960"/>
                      <a:pt x="695" y="958"/>
                      <a:pt x="701" y="952"/>
                    </a:cubicBezTo>
                    <a:lnTo>
                      <a:pt x="1101" y="718"/>
                    </a:lnTo>
                    <a:cubicBezTo>
                      <a:pt x="1135" y="685"/>
                      <a:pt x="1135" y="651"/>
                      <a:pt x="1135" y="585"/>
                    </a:cubicBezTo>
                    <a:lnTo>
                      <a:pt x="1101" y="51"/>
                    </a:lnTo>
                    <a:cubicBezTo>
                      <a:pt x="1101" y="18"/>
                      <a:pt x="1093" y="1"/>
                      <a:pt x="108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50"/>
              <p:cNvSpPr/>
              <p:nvPr/>
            </p:nvSpPr>
            <p:spPr>
              <a:xfrm>
                <a:off x="3867836" y="2267160"/>
                <a:ext cx="96139" cy="71024"/>
              </a:xfrm>
              <a:custGeom>
                <a:rect b="b" l="l" r="r" t="t"/>
                <a:pathLst>
                  <a:path extrusionOk="0" h="4336" w="5872">
                    <a:moveTo>
                      <a:pt x="5669" y="0"/>
                    </a:moveTo>
                    <a:cubicBezTo>
                      <a:pt x="5627" y="0"/>
                      <a:pt x="5582" y="13"/>
                      <a:pt x="5538" y="40"/>
                    </a:cubicBezTo>
                    <a:lnTo>
                      <a:pt x="367" y="3042"/>
                    </a:lnTo>
                    <a:cubicBezTo>
                      <a:pt x="134" y="3175"/>
                      <a:pt x="34" y="3409"/>
                      <a:pt x="0" y="3642"/>
                    </a:cubicBezTo>
                    <a:lnTo>
                      <a:pt x="0" y="4076"/>
                    </a:lnTo>
                    <a:cubicBezTo>
                      <a:pt x="0" y="4238"/>
                      <a:pt x="81" y="4336"/>
                      <a:pt x="197" y="4336"/>
                    </a:cubicBezTo>
                    <a:cubicBezTo>
                      <a:pt x="248" y="4336"/>
                      <a:pt x="306" y="4317"/>
                      <a:pt x="367" y="4276"/>
                    </a:cubicBezTo>
                    <a:lnTo>
                      <a:pt x="5538" y="1307"/>
                    </a:lnTo>
                    <a:cubicBezTo>
                      <a:pt x="5738" y="1174"/>
                      <a:pt x="5871" y="940"/>
                      <a:pt x="5871" y="707"/>
                    </a:cubicBezTo>
                    <a:lnTo>
                      <a:pt x="5871" y="240"/>
                    </a:lnTo>
                    <a:cubicBezTo>
                      <a:pt x="5871" y="93"/>
                      <a:pt x="5782" y="0"/>
                      <a:pt x="5669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50"/>
              <p:cNvSpPr/>
              <p:nvPr/>
            </p:nvSpPr>
            <p:spPr>
              <a:xfrm>
                <a:off x="3832881" y="2332926"/>
                <a:ext cx="17486" cy="25684"/>
              </a:xfrm>
              <a:custGeom>
                <a:rect b="b" l="l" r="r" t="t"/>
                <a:pathLst>
                  <a:path extrusionOk="0" h="1568" w="1068">
                    <a:moveTo>
                      <a:pt x="883" y="1"/>
                    </a:moveTo>
                    <a:cubicBezTo>
                      <a:pt x="836" y="1"/>
                      <a:pt x="785" y="20"/>
                      <a:pt x="734" y="61"/>
                    </a:cubicBezTo>
                    <a:lnTo>
                      <a:pt x="334" y="261"/>
                    </a:lnTo>
                    <a:cubicBezTo>
                      <a:pt x="134" y="394"/>
                      <a:pt x="1" y="628"/>
                      <a:pt x="1" y="861"/>
                    </a:cubicBezTo>
                    <a:lnTo>
                      <a:pt x="1" y="1328"/>
                    </a:lnTo>
                    <a:cubicBezTo>
                      <a:pt x="1" y="1475"/>
                      <a:pt x="72" y="1568"/>
                      <a:pt x="189" y="1568"/>
                    </a:cubicBezTo>
                    <a:cubicBezTo>
                      <a:pt x="232" y="1568"/>
                      <a:pt x="280" y="1555"/>
                      <a:pt x="334" y="1528"/>
                    </a:cubicBezTo>
                    <a:lnTo>
                      <a:pt x="734" y="1295"/>
                    </a:lnTo>
                    <a:cubicBezTo>
                      <a:pt x="935" y="1162"/>
                      <a:pt x="1035" y="928"/>
                      <a:pt x="1068" y="695"/>
                    </a:cubicBezTo>
                    <a:lnTo>
                      <a:pt x="1068" y="261"/>
                    </a:lnTo>
                    <a:cubicBezTo>
                      <a:pt x="1068" y="99"/>
                      <a:pt x="988" y="1"/>
                      <a:pt x="883" y="1"/>
                    </a:cubicBezTo>
                    <a:close/>
                  </a:path>
                </a:pathLst>
              </a:custGeom>
              <a:solidFill>
                <a:srgbClr val="FFC1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50"/>
              <p:cNvSpPr/>
              <p:nvPr/>
            </p:nvSpPr>
            <p:spPr>
              <a:xfrm>
                <a:off x="3867836" y="2308045"/>
                <a:ext cx="96139" cy="70778"/>
              </a:xfrm>
              <a:custGeom>
                <a:rect b="b" l="l" r="r" t="t"/>
                <a:pathLst>
                  <a:path extrusionOk="0" h="4321" w="5872">
                    <a:moveTo>
                      <a:pt x="5683" y="0"/>
                    </a:moveTo>
                    <a:cubicBezTo>
                      <a:pt x="5638" y="0"/>
                      <a:pt x="5588" y="15"/>
                      <a:pt x="5538" y="45"/>
                    </a:cubicBezTo>
                    <a:lnTo>
                      <a:pt x="367" y="3047"/>
                    </a:lnTo>
                    <a:cubicBezTo>
                      <a:pt x="134" y="3181"/>
                      <a:pt x="34" y="3381"/>
                      <a:pt x="0" y="3648"/>
                    </a:cubicBezTo>
                    <a:lnTo>
                      <a:pt x="0" y="4082"/>
                    </a:lnTo>
                    <a:cubicBezTo>
                      <a:pt x="0" y="4228"/>
                      <a:pt x="90" y="4321"/>
                      <a:pt x="216" y="4321"/>
                    </a:cubicBezTo>
                    <a:cubicBezTo>
                      <a:pt x="262" y="4321"/>
                      <a:pt x="314" y="4308"/>
                      <a:pt x="367" y="4282"/>
                    </a:cubicBezTo>
                    <a:lnTo>
                      <a:pt x="5538" y="1280"/>
                    </a:lnTo>
                    <a:cubicBezTo>
                      <a:pt x="5738" y="1146"/>
                      <a:pt x="5871" y="946"/>
                      <a:pt x="5871" y="679"/>
                    </a:cubicBezTo>
                    <a:lnTo>
                      <a:pt x="5871" y="245"/>
                    </a:lnTo>
                    <a:cubicBezTo>
                      <a:pt x="5871" y="82"/>
                      <a:pt x="5790" y="0"/>
                      <a:pt x="5683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50"/>
              <p:cNvSpPr/>
              <p:nvPr/>
            </p:nvSpPr>
            <p:spPr>
              <a:xfrm>
                <a:off x="3832881" y="2373696"/>
                <a:ext cx="17486" cy="25586"/>
              </a:xfrm>
              <a:custGeom>
                <a:rect b="b" l="l" r="r" t="t"/>
                <a:pathLst>
                  <a:path extrusionOk="0" h="1562" w="1068">
                    <a:moveTo>
                      <a:pt x="865" y="1"/>
                    </a:moveTo>
                    <a:cubicBezTo>
                      <a:pt x="824" y="1"/>
                      <a:pt x="779" y="13"/>
                      <a:pt x="734" y="40"/>
                    </a:cubicBezTo>
                    <a:lnTo>
                      <a:pt x="334" y="274"/>
                    </a:lnTo>
                    <a:cubicBezTo>
                      <a:pt x="134" y="407"/>
                      <a:pt x="1" y="641"/>
                      <a:pt x="1" y="874"/>
                    </a:cubicBezTo>
                    <a:lnTo>
                      <a:pt x="1" y="1308"/>
                    </a:lnTo>
                    <a:cubicBezTo>
                      <a:pt x="1" y="1452"/>
                      <a:pt x="70" y="1562"/>
                      <a:pt x="183" y="1562"/>
                    </a:cubicBezTo>
                    <a:cubicBezTo>
                      <a:pt x="228" y="1562"/>
                      <a:pt x="278" y="1545"/>
                      <a:pt x="334" y="1508"/>
                    </a:cubicBezTo>
                    <a:lnTo>
                      <a:pt x="734" y="1308"/>
                    </a:lnTo>
                    <a:cubicBezTo>
                      <a:pt x="935" y="1174"/>
                      <a:pt x="1035" y="941"/>
                      <a:pt x="1068" y="707"/>
                    </a:cubicBezTo>
                    <a:lnTo>
                      <a:pt x="1068" y="240"/>
                    </a:lnTo>
                    <a:cubicBezTo>
                      <a:pt x="1068" y="94"/>
                      <a:pt x="979" y="1"/>
                      <a:pt x="865" y="1"/>
                    </a:cubicBezTo>
                    <a:close/>
                  </a:path>
                </a:pathLst>
              </a:custGeom>
              <a:solidFill>
                <a:srgbClr val="FFC1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50"/>
              <p:cNvSpPr/>
              <p:nvPr/>
            </p:nvSpPr>
            <p:spPr>
              <a:xfrm>
                <a:off x="3867836" y="2348766"/>
                <a:ext cx="96139" cy="71040"/>
              </a:xfrm>
              <a:custGeom>
                <a:rect b="b" l="l" r="r" t="t"/>
                <a:pathLst>
                  <a:path extrusionOk="0" h="4337" w="5872">
                    <a:moveTo>
                      <a:pt x="5690" y="0"/>
                    </a:moveTo>
                    <a:cubicBezTo>
                      <a:pt x="5642" y="0"/>
                      <a:pt x="5590" y="19"/>
                      <a:pt x="5538" y="61"/>
                    </a:cubicBezTo>
                    <a:lnTo>
                      <a:pt x="367" y="3030"/>
                    </a:lnTo>
                    <a:cubicBezTo>
                      <a:pt x="134" y="3163"/>
                      <a:pt x="34" y="3397"/>
                      <a:pt x="0" y="3630"/>
                    </a:cubicBezTo>
                    <a:lnTo>
                      <a:pt x="0" y="4097"/>
                    </a:lnTo>
                    <a:cubicBezTo>
                      <a:pt x="0" y="4244"/>
                      <a:pt x="90" y="4337"/>
                      <a:pt x="216" y="4337"/>
                    </a:cubicBezTo>
                    <a:cubicBezTo>
                      <a:pt x="262" y="4337"/>
                      <a:pt x="314" y="4324"/>
                      <a:pt x="367" y="4297"/>
                    </a:cubicBezTo>
                    <a:lnTo>
                      <a:pt x="5538" y="1295"/>
                    </a:lnTo>
                    <a:cubicBezTo>
                      <a:pt x="5738" y="1162"/>
                      <a:pt x="5871" y="928"/>
                      <a:pt x="5871" y="695"/>
                    </a:cubicBezTo>
                    <a:lnTo>
                      <a:pt x="5871" y="228"/>
                    </a:lnTo>
                    <a:cubicBezTo>
                      <a:pt x="5871" y="91"/>
                      <a:pt x="5793" y="0"/>
                      <a:pt x="5690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50"/>
              <p:cNvSpPr/>
              <p:nvPr/>
            </p:nvSpPr>
            <p:spPr>
              <a:xfrm>
                <a:off x="3832881" y="2414580"/>
                <a:ext cx="17486" cy="25438"/>
              </a:xfrm>
              <a:custGeom>
                <a:rect b="b" l="l" r="r" t="t"/>
                <a:pathLst>
                  <a:path extrusionOk="0" h="1553" w="1068">
                    <a:moveTo>
                      <a:pt x="880" y="1"/>
                    </a:moveTo>
                    <a:cubicBezTo>
                      <a:pt x="834" y="1"/>
                      <a:pt x="784" y="16"/>
                      <a:pt x="734" y="46"/>
                    </a:cubicBezTo>
                    <a:lnTo>
                      <a:pt x="334" y="279"/>
                    </a:lnTo>
                    <a:cubicBezTo>
                      <a:pt x="134" y="413"/>
                      <a:pt x="1" y="613"/>
                      <a:pt x="1" y="880"/>
                    </a:cubicBezTo>
                    <a:lnTo>
                      <a:pt x="1" y="1314"/>
                    </a:lnTo>
                    <a:cubicBezTo>
                      <a:pt x="1" y="1460"/>
                      <a:pt x="72" y="1553"/>
                      <a:pt x="189" y="1553"/>
                    </a:cubicBezTo>
                    <a:cubicBezTo>
                      <a:pt x="232" y="1553"/>
                      <a:pt x="280" y="1540"/>
                      <a:pt x="334" y="1514"/>
                    </a:cubicBezTo>
                    <a:lnTo>
                      <a:pt x="734" y="1280"/>
                    </a:lnTo>
                    <a:cubicBezTo>
                      <a:pt x="935" y="1147"/>
                      <a:pt x="1035" y="947"/>
                      <a:pt x="1068" y="680"/>
                    </a:cubicBezTo>
                    <a:lnTo>
                      <a:pt x="1068" y="246"/>
                    </a:lnTo>
                    <a:cubicBezTo>
                      <a:pt x="1068" y="83"/>
                      <a:pt x="986" y="1"/>
                      <a:pt x="880" y="1"/>
                    </a:cubicBezTo>
                    <a:close/>
                  </a:path>
                </a:pathLst>
              </a:custGeom>
              <a:solidFill>
                <a:srgbClr val="FFC1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50"/>
              <p:cNvSpPr/>
              <p:nvPr/>
            </p:nvSpPr>
            <p:spPr>
              <a:xfrm>
                <a:off x="3867836" y="2388913"/>
                <a:ext cx="96139" cy="70876"/>
              </a:xfrm>
              <a:custGeom>
                <a:rect b="b" l="l" r="r" t="t"/>
                <a:pathLst>
                  <a:path extrusionOk="0" h="4327" w="5872">
                    <a:moveTo>
                      <a:pt x="5683" y="0"/>
                    </a:moveTo>
                    <a:cubicBezTo>
                      <a:pt x="5638" y="0"/>
                      <a:pt x="5588" y="15"/>
                      <a:pt x="5538" y="45"/>
                    </a:cubicBezTo>
                    <a:lnTo>
                      <a:pt x="367" y="3047"/>
                    </a:lnTo>
                    <a:cubicBezTo>
                      <a:pt x="134" y="3181"/>
                      <a:pt x="34" y="3381"/>
                      <a:pt x="0" y="3648"/>
                    </a:cubicBezTo>
                    <a:lnTo>
                      <a:pt x="0" y="4081"/>
                    </a:lnTo>
                    <a:cubicBezTo>
                      <a:pt x="0" y="4245"/>
                      <a:pt x="82" y="4327"/>
                      <a:pt x="200" y="4327"/>
                    </a:cubicBezTo>
                    <a:cubicBezTo>
                      <a:pt x="250" y="4327"/>
                      <a:pt x="307" y="4312"/>
                      <a:pt x="367" y="4282"/>
                    </a:cubicBezTo>
                    <a:lnTo>
                      <a:pt x="5538" y="1279"/>
                    </a:lnTo>
                    <a:cubicBezTo>
                      <a:pt x="5738" y="1146"/>
                      <a:pt x="5871" y="946"/>
                      <a:pt x="5871" y="679"/>
                    </a:cubicBezTo>
                    <a:lnTo>
                      <a:pt x="5871" y="245"/>
                    </a:lnTo>
                    <a:cubicBezTo>
                      <a:pt x="5871" y="82"/>
                      <a:pt x="5790" y="0"/>
                      <a:pt x="5683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50"/>
              <p:cNvSpPr/>
              <p:nvPr/>
            </p:nvSpPr>
            <p:spPr>
              <a:xfrm>
                <a:off x="3832881" y="2454564"/>
                <a:ext cx="17486" cy="25586"/>
              </a:xfrm>
              <a:custGeom>
                <a:rect b="b" l="l" r="r" t="t"/>
                <a:pathLst>
                  <a:path extrusionOk="0" h="1562" w="1068">
                    <a:moveTo>
                      <a:pt x="865" y="1"/>
                    </a:moveTo>
                    <a:cubicBezTo>
                      <a:pt x="824" y="1"/>
                      <a:pt x="779" y="13"/>
                      <a:pt x="734" y="40"/>
                    </a:cubicBezTo>
                    <a:lnTo>
                      <a:pt x="334" y="274"/>
                    </a:lnTo>
                    <a:cubicBezTo>
                      <a:pt x="134" y="407"/>
                      <a:pt x="1" y="640"/>
                      <a:pt x="1" y="874"/>
                    </a:cubicBezTo>
                    <a:lnTo>
                      <a:pt x="1" y="1308"/>
                    </a:lnTo>
                    <a:cubicBezTo>
                      <a:pt x="1" y="1452"/>
                      <a:pt x="70" y="1561"/>
                      <a:pt x="183" y="1561"/>
                    </a:cubicBezTo>
                    <a:cubicBezTo>
                      <a:pt x="228" y="1561"/>
                      <a:pt x="278" y="1545"/>
                      <a:pt x="334" y="1508"/>
                    </a:cubicBezTo>
                    <a:lnTo>
                      <a:pt x="734" y="1308"/>
                    </a:lnTo>
                    <a:cubicBezTo>
                      <a:pt x="935" y="1174"/>
                      <a:pt x="1035" y="941"/>
                      <a:pt x="1068" y="707"/>
                    </a:cubicBezTo>
                    <a:lnTo>
                      <a:pt x="1068" y="240"/>
                    </a:lnTo>
                    <a:cubicBezTo>
                      <a:pt x="1068" y="94"/>
                      <a:pt x="979" y="1"/>
                      <a:pt x="865" y="1"/>
                    </a:cubicBezTo>
                    <a:close/>
                  </a:path>
                </a:pathLst>
              </a:custGeom>
              <a:solidFill>
                <a:srgbClr val="FFC1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50"/>
              <p:cNvSpPr/>
              <p:nvPr/>
            </p:nvSpPr>
            <p:spPr>
              <a:xfrm>
                <a:off x="3867836" y="2427242"/>
                <a:ext cx="96139" cy="71040"/>
              </a:xfrm>
              <a:custGeom>
                <a:rect b="b" l="l" r="r" t="t"/>
                <a:pathLst>
                  <a:path extrusionOk="0" h="4337" w="5872">
                    <a:moveTo>
                      <a:pt x="5669" y="1"/>
                    </a:moveTo>
                    <a:cubicBezTo>
                      <a:pt x="5627" y="1"/>
                      <a:pt x="5582" y="13"/>
                      <a:pt x="5538" y="40"/>
                    </a:cubicBezTo>
                    <a:lnTo>
                      <a:pt x="367" y="3042"/>
                    </a:lnTo>
                    <a:cubicBezTo>
                      <a:pt x="134" y="3176"/>
                      <a:pt x="34" y="3409"/>
                      <a:pt x="0" y="3643"/>
                    </a:cubicBezTo>
                    <a:lnTo>
                      <a:pt x="0" y="4076"/>
                    </a:lnTo>
                    <a:cubicBezTo>
                      <a:pt x="0" y="4239"/>
                      <a:pt x="81" y="4336"/>
                      <a:pt x="197" y="4336"/>
                    </a:cubicBezTo>
                    <a:cubicBezTo>
                      <a:pt x="248" y="4336"/>
                      <a:pt x="306" y="4317"/>
                      <a:pt x="367" y="4277"/>
                    </a:cubicBezTo>
                    <a:lnTo>
                      <a:pt x="5538" y="1308"/>
                    </a:lnTo>
                    <a:cubicBezTo>
                      <a:pt x="5738" y="1174"/>
                      <a:pt x="5871" y="941"/>
                      <a:pt x="5871" y="707"/>
                    </a:cubicBezTo>
                    <a:lnTo>
                      <a:pt x="5871" y="240"/>
                    </a:lnTo>
                    <a:cubicBezTo>
                      <a:pt x="5871" y="94"/>
                      <a:pt x="5782" y="1"/>
                      <a:pt x="5669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50"/>
              <p:cNvSpPr/>
              <p:nvPr/>
            </p:nvSpPr>
            <p:spPr>
              <a:xfrm>
                <a:off x="3832881" y="2493024"/>
                <a:ext cx="17486" cy="25684"/>
              </a:xfrm>
              <a:custGeom>
                <a:rect b="b" l="l" r="r" t="t"/>
                <a:pathLst>
                  <a:path extrusionOk="0" h="1568" w="1068">
                    <a:moveTo>
                      <a:pt x="883" y="1"/>
                    </a:moveTo>
                    <a:cubicBezTo>
                      <a:pt x="836" y="1"/>
                      <a:pt x="785" y="20"/>
                      <a:pt x="734" y="60"/>
                    </a:cubicBezTo>
                    <a:lnTo>
                      <a:pt x="334" y="261"/>
                    </a:lnTo>
                    <a:cubicBezTo>
                      <a:pt x="134" y="394"/>
                      <a:pt x="1" y="627"/>
                      <a:pt x="1" y="861"/>
                    </a:cubicBezTo>
                    <a:lnTo>
                      <a:pt x="1" y="1328"/>
                    </a:lnTo>
                    <a:cubicBezTo>
                      <a:pt x="1" y="1474"/>
                      <a:pt x="72" y="1567"/>
                      <a:pt x="189" y="1567"/>
                    </a:cubicBezTo>
                    <a:cubicBezTo>
                      <a:pt x="232" y="1567"/>
                      <a:pt x="280" y="1555"/>
                      <a:pt x="334" y="1528"/>
                    </a:cubicBezTo>
                    <a:lnTo>
                      <a:pt x="734" y="1295"/>
                    </a:lnTo>
                    <a:cubicBezTo>
                      <a:pt x="935" y="1161"/>
                      <a:pt x="1035" y="928"/>
                      <a:pt x="1068" y="694"/>
                    </a:cubicBezTo>
                    <a:lnTo>
                      <a:pt x="1068" y="261"/>
                    </a:lnTo>
                    <a:cubicBezTo>
                      <a:pt x="1068" y="98"/>
                      <a:pt x="988" y="1"/>
                      <a:pt x="883" y="1"/>
                    </a:cubicBezTo>
                    <a:close/>
                  </a:path>
                </a:pathLst>
              </a:custGeom>
              <a:solidFill>
                <a:srgbClr val="FFC1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50"/>
              <p:cNvSpPr/>
              <p:nvPr/>
            </p:nvSpPr>
            <p:spPr>
              <a:xfrm>
                <a:off x="3986340" y="2226276"/>
                <a:ext cx="6582" cy="545863"/>
              </a:xfrm>
              <a:custGeom>
                <a:rect b="b" l="l" r="r" t="t"/>
                <a:pathLst>
                  <a:path extrusionOk="0" h="33325" w="402">
                    <a:moveTo>
                      <a:pt x="201" y="0"/>
                    </a:moveTo>
                    <a:cubicBezTo>
                      <a:pt x="101" y="0"/>
                      <a:pt x="1" y="100"/>
                      <a:pt x="1" y="201"/>
                    </a:cubicBezTo>
                    <a:lnTo>
                      <a:pt x="1" y="33124"/>
                    </a:lnTo>
                    <a:cubicBezTo>
                      <a:pt x="1" y="33224"/>
                      <a:pt x="101" y="33324"/>
                      <a:pt x="201" y="33324"/>
                    </a:cubicBezTo>
                    <a:cubicBezTo>
                      <a:pt x="301" y="33324"/>
                      <a:pt x="401" y="33224"/>
                      <a:pt x="401" y="33124"/>
                    </a:cubicBezTo>
                    <a:lnTo>
                      <a:pt x="401" y="201"/>
                    </a:lnTo>
                    <a:cubicBezTo>
                      <a:pt x="401" y="100"/>
                      <a:pt x="301" y="0"/>
                      <a:pt x="201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50"/>
              <p:cNvSpPr/>
              <p:nvPr/>
            </p:nvSpPr>
            <p:spPr>
              <a:xfrm>
                <a:off x="4447291" y="2858446"/>
                <a:ext cx="258342" cy="174856"/>
              </a:xfrm>
              <a:custGeom>
                <a:rect b="b" l="l" r="r" t="t"/>
                <a:pathLst>
                  <a:path extrusionOk="0" h="10675" w="15779">
                    <a:moveTo>
                      <a:pt x="15778" y="1"/>
                    </a:moveTo>
                    <a:cubicBezTo>
                      <a:pt x="15778" y="835"/>
                      <a:pt x="15211" y="1635"/>
                      <a:pt x="14144" y="2269"/>
                    </a:cubicBezTo>
                    <a:lnTo>
                      <a:pt x="3736" y="8307"/>
                    </a:lnTo>
                    <a:cubicBezTo>
                      <a:pt x="2622" y="8880"/>
                      <a:pt x="1417" y="9210"/>
                      <a:pt x="179" y="9210"/>
                    </a:cubicBezTo>
                    <a:cubicBezTo>
                      <a:pt x="119" y="9210"/>
                      <a:pt x="60" y="9209"/>
                      <a:pt x="0" y="9207"/>
                    </a:cubicBezTo>
                    <a:lnTo>
                      <a:pt x="0" y="10675"/>
                    </a:lnTo>
                    <a:cubicBezTo>
                      <a:pt x="1301" y="10675"/>
                      <a:pt x="2602" y="10341"/>
                      <a:pt x="3736" y="9741"/>
                    </a:cubicBezTo>
                    <a:lnTo>
                      <a:pt x="14144" y="3703"/>
                    </a:lnTo>
                    <a:cubicBezTo>
                      <a:pt x="15211" y="3103"/>
                      <a:pt x="15778" y="2302"/>
                      <a:pt x="15778" y="1468"/>
                    </a:cubicBezTo>
                    <a:lnTo>
                      <a:pt x="15778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50"/>
              <p:cNvSpPr/>
              <p:nvPr/>
            </p:nvSpPr>
            <p:spPr>
              <a:xfrm>
                <a:off x="3719828" y="2297857"/>
                <a:ext cx="1302563" cy="830122"/>
              </a:xfrm>
              <a:custGeom>
                <a:rect b="b" l="l" r="r" t="t"/>
                <a:pathLst>
                  <a:path extrusionOk="0" h="50679" w="79558">
                    <a:moveTo>
                      <a:pt x="79557" y="0"/>
                    </a:moveTo>
                    <a:lnTo>
                      <a:pt x="1" y="45966"/>
                    </a:lnTo>
                    <a:lnTo>
                      <a:pt x="1" y="49736"/>
                    </a:lnTo>
                    <a:cubicBezTo>
                      <a:pt x="1" y="50340"/>
                      <a:pt x="286" y="50679"/>
                      <a:pt x="713" y="50679"/>
                    </a:cubicBezTo>
                    <a:cubicBezTo>
                      <a:pt x="852" y="50679"/>
                      <a:pt x="1005" y="50643"/>
                      <a:pt x="1168" y="50570"/>
                    </a:cubicBezTo>
                    <a:lnTo>
                      <a:pt x="1201" y="50570"/>
                    </a:lnTo>
                    <a:lnTo>
                      <a:pt x="1302" y="50536"/>
                    </a:lnTo>
                    <a:lnTo>
                      <a:pt x="14578" y="42864"/>
                    </a:lnTo>
                    <a:lnTo>
                      <a:pt x="16512" y="41730"/>
                    </a:lnTo>
                    <a:lnTo>
                      <a:pt x="18514" y="40596"/>
                    </a:lnTo>
                    <a:lnTo>
                      <a:pt x="19915" y="39795"/>
                    </a:lnTo>
                    <a:lnTo>
                      <a:pt x="21316" y="38961"/>
                    </a:lnTo>
                    <a:lnTo>
                      <a:pt x="22750" y="38127"/>
                    </a:lnTo>
                    <a:lnTo>
                      <a:pt x="27220" y="35559"/>
                    </a:lnTo>
                    <a:lnTo>
                      <a:pt x="28754" y="34658"/>
                    </a:lnTo>
                    <a:lnTo>
                      <a:pt x="38261" y="29188"/>
                    </a:lnTo>
                    <a:lnTo>
                      <a:pt x="39796" y="28287"/>
                    </a:lnTo>
                    <a:lnTo>
                      <a:pt x="72786" y="9240"/>
                    </a:lnTo>
                    <a:lnTo>
                      <a:pt x="73653" y="8740"/>
                    </a:lnTo>
                    <a:lnTo>
                      <a:pt x="75655" y="7572"/>
                    </a:lnTo>
                    <a:lnTo>
                      <a:pt x="76355" y="7172"/>
                    </a:lnTo>
                    <a:lnTo>
                      <a:pt x="78256" y="6071"/>
                    </a:lnTo>
                    <a:cubicBezTo>
                      <a:pt x="79024" y="5571"/>
                      <a:pt x="79524" y="4737"/>
                      <a:pt x="79557" y="3836"/>
                    </a:cubicBezTo>
                    <a:lnTo>
                      <a:pt x="79557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50"/>
              <p:cNvSpPr/>
              <p:nvPr/>
            </p:nvSpPr>
            <p:spPr>
              <a:xfrm>
                <a:off x="4348434" y="2694072"/>
                <a:ext cx="49101" cy="58935"/>
              </a:xfrm>
              <a:custGeom>
                <a:rect b="b" l="l" r="r" t="t"/>
                <a:pathLst>
                  <a:path extrusionOk="0" h="3598" w="2999">
                    <a:moveTo>
                      <a:pt x="1944" y="414"/>
                    </a:moveTo>
                    <a:cubicBezTo>
                      <a:pt x="2277" y="414"/>
                      <a:pt x="2589" y="712"/>
                      <a:pt x="2469" y="1096"/>
                    </a:cubicBezTo>
                    <a:cubicBezTo>
                      <a:pt x="2436" y="1896"/>
                      <a:pt x="2002" y="2597"/>
                      <a:pt x="1368" y="3031"/>
                    </a:cubicBezTo>
                    <a:cubicBezTo>
                      <a:pt x="1256" y="3134"/>
                      <a:pt x="1125" y="3179"/>
                      <a:pt x="999" y="3179"/>
                    </a:cubicBezTo>
                    <a:cubicBezTo>
                      <a:pt x="673" y="3179"/>
                      <a:pt x="372" y="2881"/>
                      <a:pt x="468" y="2497"/>
                    </a:cubicBezTo>
                    <a:cubicBezTo>
                      <a:pt x="501" y="1730"/>
                      <a:pt x="935" y="996"/>
                      <a:pt x="1568" y="562"/>
                    </a:cubicBezTo>
                    <a:cubicBezTo>
                      <a:pt x="1681" y="459"/>
                      <a:pt x="1814" y="414"/>
                      <a:pt x="1944" y="414"/>
                    </a:cubicBezTo>
                    <a:close/>
                    <a:moveTo>
                      <a:pt x="1972" y="1"/>
                    </a:moveTo>
                    <a:cubicBezTo>
                      <a:pt x="1766" y="1"/>
                      <a:pt x="1554" y="71"/>
                      <a:pt x="1368" y="229"/>
                    </a:cubicBezTo>
                    <a:cubicBezTo>
                      <a:pt x="568" y="729"/>
                      <a:pt x="101" y="1563"/>
                      <a:pt x="34" y="2497"/>
                    </a:cubicBezTo>
                    <a:cubicBezTo>
                      <a:pt x="1" y="2897"/>
                      <a:pt x="201" y="3264"/>
                      <a:pt x="501" y="3464"/>
                    </a:cubicBezTo>
                    <a:cubicBezTo>
                      <a:pt x="634" y="3531"/>
                      <a:pt x="768" y="3598"/>
                      <a:pt x="935" y="3598"/>
                    </a:cubicBezTo>
                    <a:cubicBezTo>
                      <a:pt x="1168" y="3564"/>
                      <a:pt x="1368" y="3498"/>
                      <a:pt x="1568" y="3398"/>
                    </a:cubicBezTo>
                    <a:cubicBezTo>
                      <a:pt x="2369" y="2897"/>
                      <a:pt x="2869" y="2030"/>
                      <a:pt x="2903" y="1096"/>
                    </a:cubicBezTo>
                    <a:cubicBezTo>
                      <a:pt x="2999" y="470"/>
                      <a:pt x="2505" y="1"/>
                      <a:pt x="1972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50"/>
              <p:cNvSpPr/>
              <p:nvPr/>
            </p:nvSpPr>
            <p:spPr>
              <a:xfrm>
                <a:off x="4041499" y="2011370"/>
                <a:ext cx="645011" cy="718427"/>
              </a:xfrm>
              <a:custGeom>
                <a:rect b="b" l="l" r="r" t="t"/>
                <a:pathLst>
                  <a:path extrusionOk="0" h="43860" w="39396">
                    <a:moveTo>
                      <a:pt x="38928" y="0"/>
                    </a:moveTo>
                    <a:cubicBezTo>
                      <a:pt x="38818" y="0"/>
                      <a:pt x="38694" y="36"/>
                      <a:pt x="38562" y="111"/>
                    </a:cubicBezTo>
                    <a:lnTo>
                      <a:pt x="835" y="21893"/>
                    </a:lnTo>
                    <a:cubicBezTo>
                      <a:pt x="335" y="22227"/>
                      <a:pt x="34" y="22761"/>
                      <a:pt x="1" y="23361"/>
                    </a:cubicBezTo>
                    <a:lnTo>
                      <a:pt x="1" y="43275"/>
                    </a:lnTo>
                    <a:cubicBezTo>
                      <a:pt x="1" y="43650"/>
                      <a:pt x="182" y="43860"/>
                      <a:pt x="451" y="43860"/>
                    </a:cubicBezTo>
                    <a:cubicBezTo>
                      <a:pt x="565" y="43860"/>
                      <a:pt x="696" y="43822"/>
                      <a:pt x="835" y="43742"/>
                    </a:cubicBezTo>
                    <a:lnTo>
                      <a:pt x="38562" y="21960"/>
                    </a:lnTo>
                    <a:cubicBezTo>
                      <a:pt x="39062" y="21626"/>
                      <a:pt x="39362" y="21093"/>
                      <a:pt x="39396" y="20492"/>
                    </a:cubicBezTo>
                    <a:lnTo>
                      <a:pt x="39396" y="611"/>
                    </a:lnTo>
                    <a:cubicBezTo>
                      <a:pt x="39396" y="229"/>
                      <a:pt x="39207" y="0"/>
                      <a:pt x="38928" y="0"/>
                    </a:cubicBezTo>
                    <a:close/>
                  </a:path>
                </a:pathLst>
              </a:custGeom>
              <a:solidFill>
                <a:srgbClr val="FFC1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50"/>
              <p:cNvSpPr/>
              <p:nvPr/>
            </p:nvSpPr>
            <p:spPr>
              <a:xfrm>
                <a:off x="4041499" y="2011370"/>
                <a:ext cx="645011" cy="718427"/>
              </a:xfrm>
              <a:custGeom>
                <a:rect b="b" l="l" r="r" t="t"/>
                <a:pathLst>
                  <a:path extrusionOk="0" h="43860" w="39396">
                    <a:moveTo>
                      <a:pt x="38928" y="0"/>
                    </a:moveTo>
                    <a:cubicBezTo>
                      <a:pt x="38818" y="0"/>
                      <a:pt x="38694" y="36"/>
                      <a:pt x="38562" y="111"/>
                    </a:cubicBezTo>
                    <a:lnTo>
                      <a:pt x="835" y="21893"/>
                    </a:lnTo>
                    <a:cubicBezTo>
                      <a:pt x="335" y="22227"/>
                      <a:pt x="34" y="22761"/>
                      <a:pt x="1" y="23361"/>
                    </a:cubicBezTo>
                    <a:lnTo>
                      <a:pt x="1" y="43275"/>
                    </a:lnTo>
                    <a:cubicBezTo>
                      <a:pt x="1" y="43650"/>
                      <a:pt x="182" y="43860"/>
                      <a:pt x="451" y="43860"/>
                    </a:cubicBezTo>
                    <a:cubicBezTo>
                      <a:pt x="565" y="43860"/>
                      <a:pt x="696" y="43822"/>
                      <a:pt x="835" y="43742"/>
                    </a:cubicBezTo>
                    <a:lnTo>
                      <a:pt x="38562" y="21960"/>
                    </a:lnTo>
                    <a:cubicBezTo>
                      <a:pt x="39062" y="21626"/>
                      <a:pt x="39362" y="21093"/>
                      <a:pt x="39396" y="20492"/>
                    </a:cubicBezTo>
                    <a:lnTo>
                      <a:pt x="39396" y="611"/>
                    </a:lnTo>
                    <a:cubicBezTo>
                      <a:pt x="39396" y="229"/>
                      <a:pt x="39207" y="0"/>
                      <a:pt x="38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50"/>
              <p:cNvSpPr/>
              <p:nvPr/>
            </p:nvSpPr>
            <p:spPr>
              <a:xfrm>
                <a:off x="4421079" y="2200805"/>
                <a:ext cx="67193" cy="86241"/>
              </a:xfrm>
              <a:custGeom>
                <a:rect b="b" l="l" r="r" t="t"/>
                <a:pathLst>
                  <a:path extrusionOk="0" h="5265" w="4104">
                    <a:moveTo>
                      <a:pt x="2959" y="1"/>
                    </a:moveTo>
                    <a:cubicBezTo>
                      <a:pt x="2680" y="1"/>
                      <a:pt x="2366" y="93"/>
                      <a:pt x="2035" y="288"/>
                    </a:cubicBezTo>
                    <a:cubicBezTo>
                      <a:pt x="834" y="1055"/>
                      <a:pt x="67" y="2356"/>
                      <a:pt x="0" y="3824"/>
                    </a:cubicBezTo>
                    <a:cubicBezTo>
                      <a:pt x="0" y="4745"/>
                      <a:pt x="452" y="5265"/>
                      <a:pt x="1118" y="5265"/>
                    </a:cubicBezTo>
                    <a:cubicBezTo>
                      <a:pt x="1393" y="5265"/>
                      <a:pt x="1704" y="5176"/>
                      <a:pt x="2035" y="4991"/>
                    </a:cubicBezTo>
                    <a:cubicBezTo>
                      <a:pt x="3236" y="4224"/>
                      <a:pt x="4003" y="2890"/>
                      <a:pt x="4103" y="1489"/>
                    </a:cubicBezTo>
                    <a:cubicBezTo>
                      <a:pt x="4103" y="544"/>
                      <a:pt x="3635" y="1"/>
                      <a:pt x="29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50"/>
              <p:cNvSpPr/>
              <p:nvPr/>
            </p:nvSpPr>
            <p:spPr>
              <a:xfrm>
                <a:off x="4041499" y="2240658"/>
                <a:ext cx="645011" cy="489140"/>
              </a:xfrm>
              <a:custGeom>
                <a:rect b="b" l="l" r="r" t="t"/>
                <a:pathLst>
                  <a:path extrusionOk="0" h="29862" w="39396">
                    <a:moveTo>
                      <a:pt x="31738" y="0"/>
                    </a:moveTo>
                    <a:cubicBezTo>
                      <a:pt x="31410" y="0"/>
                      <a:pt x="31086" y="148"/>
                      <a:pt x="30890" y="423"/>
                    </a:cubicBezTo>
                    <a:lnTo>
                      <a:pt x="24385" y="9296"/>
                    </a:lnTo>
                    <a:lnTo>
                      <a:pt x="27287" y="12665"/>
                    </a:lnTo>
                    <a:lnTo>
                      <a:pt x="15545" y="4226"/>
                    </a:lnTo>
                    <a:cubicBezTo>
                      <a:pt x="15372" y="4102"/>
                      <a:pt x="15166" y="4042"/>
                      <a:pt x="14958" y="4042"/>
                    </a:cubicBezTo>
                    <a:cubicBezTo>
                      <a:pt x="14608" y="4042"/>
                      <a:pt x="14254" y="4212"/>
                      <a:pt x="14044" y="4526"/>
                    </a:cubicBezTo>
                    <a:lnTo>
                      <a:pt x="1" y="27009"/>
                    </a:lnTo>
                    <a:lnTo>
                      <a:pt x="1" y="29277"/>
                    </a:lnTo>
                    <a:cubicBezTo>
                      <a:pt x="1" y="29652"/>
                      <a:pt x="182" y="29862"/>
                      <a:pt x="451" y="29862"/>
                    </a:cubicBezTo>
                    <a:cubicBezTo>
                      <a:pt x="565" y="29862"/>
                      <a:pt x="696" y="29824"/>
                      <a:pt x="835" y="29744"/>
                    </a:cubicBezTo>
                    <a:lnTo>
                      <a:pt x="38562" y="7962"/>
                    </a:lnTo>
                    <a:cubicBezTo>
                      <a:pt x="39062" y="7628"/>
                      <a:pt x="39362" y="7095"/>
                      <a:pt x="39396" y="6494"/>
                    </a:cubicBezTo>
                    <a:lnTo>
                      <a:pt x="39396" y="5460"/>
                    </a:lnTo>
                    <a:lnTo>
                      <a:pt x="32391" y="223"/>
                    </a:lnTo>
                    <a:cubicBezTo>
                      <a:pt x="32199" y="72"/>
                      <a:pt x="31967" y="0"/>
                      <a:pt x="31738" y="0"/>
                    </a:cubicBezTo>
                    <a:close/>
                  </a:path>
                </a:pathLst>
              </a:custGeom>
              <a:solidFill>
                <a:srgbClr val="FFC1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50"/>
              <p:cNvSpPr/>
              <p:nvPr/>
            </p:nvSpPr>
            <p:spPr>
              <a:xfrm>
                <a:off x="3809402" y="1547358"/>
                <a:ext cx="1109761" cy="701883"/>
              </a:xfrm>
              <a:custGeom>
                <a:rect b="b" l="l" r="r" t="t"/>
                <a:pathLst>
                  <a:path extrusionOk="0" h="42850" w="67782">
                    <a:moveTo>
                      <a:pt x="67436" y="1"/>
                    </a:moveTo>
                    <a:cubicBezTo>
                      <a:pt x="67351" y="1"/>
                      <a:pt x="67254" y="28"/>
                      <a:pt x="67148" y="85"/>
                    </a:cubicBezTo>
                    <a:lnTo>
                      <a:pt x="601" y="38513"/>
                    </a:lnTo>
                    <a:cubicBezTo>
                      <a:pt x="234" y="38780"/>
                      <a:pt x="0" y="39147"/>
                      <a:pt x="0" y="39580"/>
                    </a:cubicBezTo>
                    <a:lnTo>
                      <a:pt x="0" y="42849"/>
                    </a:lnTo>
                    <a:lnTo>
                      <a:pt x="67782" y="3721"/>
                    </a:lnTo>
                    <a:lnTo>
                      <a:pt x="67782" y="452"/>
                    </a:lnTo>
                    <a:cubicBezTo>
                      <a:pt x="67782" y="167"/>
                      <a:pt x="67647" y="1"/>
                      <a:pt x="67436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50"/>
              <p:cNvSpPr/>
              <p:nvPr/>
            </p:nvSpPr>
            <p:spPr>
              <a:xfrm>
                <a:off x="3809402" y="1608308"/>
                <a:ext cx="1109761" cy="706502"/>
              </a:xfrm>
              <a:custGeom>
                <a:rect b="b" l="l" r="r" t="t"/>
                <a:pathLst>
                  <a:path extrusionOk="0" h="43132" w="67782">
                    <a:moveTo>
                      <a:pt x="67782" y="0"/>
                    </a:moveTo>
                    <a:lnTo>
                      <a:pt x="19481" y="27854"/>
                    </a:lnTo>
                    <a:cubicBezTo>
                      <a:pt x="19389" y="27909"/>
                      <a:pt x="19315" y="27933"/>
                      <a:pt x="19251" y="27933"/>
                    </a:cubicBezTo>
                    <a:cubicBezTo>
                      <a:pt x="19084" y="27933"/>
                      <a:pt x="18992" y="27762"/>
                      <a:pt x="18847" y="27520"/>
                    </a:cubicBezTo>
                    <a:lnTo>
                      <a:pt x="18347" y="26586"/>
                    </a:lnTo>
                    <a:cubicBezTo>
                      <a:pt x="18190" y="26331"/>
                      <a:pt x="18033" y="26238"/>
                      <a:pt x="17863" y="26238"/>
                    </a:cubicBezTo>
                    <a:cubicBezTo>
                      <a:pt x="17743" y="26238"/>
                      <a:pt x="17617" y="26284"/>
                      <a:pt x="17479" y="26353"/>
                    </a:cubicBezTo>
                    <a:lnTo>
                      <a:pt x="2869" y="34792"/>
                    </a:lnTo>
                    <a:cubicBezTo>
                      <a:pt x="2535" y="35059"/>
                      <a:pt x="2302" y="35426"/>
                      <a:pt x="2268" y="35859"/>
                    </a:cubicBezTo>
                    <a:lnTo>
                      <a:pt x="1835" y="37327"/>
                    </a:lnTo>
                    <a:cubicBezTo>
                      <a:pt x="1701" y="37928"/>
                      <a:pt x="1568" y="38228"/>
                      <a:pt x="1234" y="38395"/>
                    </a:cubicBezTo>
                    <a:lnTo>
                      <a:pt x="0" y="39128"/>
                    </a:lnTo>
                    <a:lnTo>
                      <a:pt x="0" y="43131"/>
                    </a:lnTo>
                    <a:lnTo>
                      <a:pt x="67782" y="3970"/>
                    </a:lnTo>
                    <a:lnTo>
                      <a:pt x="67782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50"/>
              <p:cNvSpPr/>
              <p:nvPr/>
            </p:nvSpPr>
            <p:spPr>
              <a:xfrm>
                <a:off x="4077551" y="2053942"/>
                <a:ext cx="18042" cy="35070"/>
              </a:xfrm>
              <a:custGeom>
                <a:rect b="b" l="l" r="r" t="t"/>
                <a:pathLst>
                  <a:path extrusionOk="0" h="2141" w="1102">
                    <a:moveTo>
                      <a:pt x="1015" y="1"/>
                    </a:moveTo>
                    <a:cubicBezTo>
                      <a:pt x="968" y="1"/>
                      <a:pt x="926" y="32"/>
                      <a:pt x="901" y="81"/>
                    </a:cubicBezTo>
                    <a:lnTo>
                      <a:pt x="568" y="848"/>
                    </a:lnTo>
                    <a:lnTo>
                      <a:pt x="201" y="514"/>
                    </a:lnTo>
                    <a:cubicBezTo>
                      <a:pt x="192" y="506"/>
                      <a:pt x="182" y="502"/>
                      <a:pt x="170" y="502"/>
                    </a:cubicBezTo>
                    <a:cubicBezTo>
                      <a:pt x="136" y="502"/>
                      <a:pt x="92" y="539"/>
                      <a:pt x="67" y="614"/>
                    </a:cubicBezTo>
                    <a:cubicBezTo>
                      <a:pt x="1" y="681"/>
                      <a:pt x="1" y="748"/>
                      <a:pt x="67" y="814"/>
                    </a:cubicBezTo>
                    <a:lnTo>
                      <a:pt x="401" y="1181"/>
                    </a:lnTo>
                    <a:lnTo>
                      <a:pt x="67" y="1882"/>
                    </a:lnTo>
                    <a:cubicBezTo>
                      <a:pt x="1" y="1949"/>
                      <a:pt x="1" y="2049"/>
                      <a:pt x="67" y="2115"/>
                    </a:cubicBezTo>
                    <a:cubicBezTo>
                      <a:pt x="67" y="2132"/>
                      <a:pt x="76" y="2140"/>
                      <a:pt x="88" y="2140"/>
                    </a:cubicBezTo>
                    <a:cubicBezTo>
                      <a:pt x="101" y="2140"/>
                      <a:pt x="117" y="2132"/>
                      <a:pt x="134" y="2115"/>
                    </a:cubicBezTo>
                    <a:cubicBezTo>
                      <a:pt x="167" y="2115"/>
                      <a:pt x="201" y="2082"/>
                      <a:pt x="201" y="2049"/>
                    </a:cubicBezTo>
                    <a:lnTo>
                      <a:pt x="568" y="1281"/>
                    </a:lnTo>
                    <a:lnTo>
                      <a:pt x="901" y="1615"/>
                    </a:lnTo>
                    <a:cubicBezTo>
                      <a:pt x="918" y="1632"/>
                      <a:pt x="935" y="1640"/>
                      <a:pt x="947" y="1640"/>
                    </a:cubicBezTo>
                    <a:cubicBezTo>
                      <a:pt x="960" y="1640"/>
                      <a:pt x="968" y="1632"/>
                      <a:pt x="968" y="1615"/>
                    </a:cubicBezTo>
                    <a:cubicBezTo>
                      <a:pt x="1001" y="1615"/>
                      <a:pt x="1035" y="1582"/>
                      <a:pt x="1068" y="1548"/>
                    </a:cubicBezTo>
                    <a:cubicBezTo>
                      <a:pt x="1101" y="1482"/>
                      <a:pt x="1101" y="1381"/>
                      <a:pt x="1068" y="1315"/>
                    </a:cubicBezTo>
                    <a:lnTo>
                      <a:pt x="701" y="981"/>
                    </a:lnTo>
                    <a:lnTo>
                      <a:pt x="1068" y="247"/>
                    </a:lnTo>
                    <a:cubicBezTo>
                      <a:pt x="1101" y="181"/>
                      <a:pt x="1101" y="81"/>
                      <a:pt x="1068" y="14"/>
                    </a:cubicBezTo>
                    <a:cubicBezTo>
                      <a:pt x="1050" y="5"/>
                      <a:pt x="1032" y="1"/>
                      <a:pt x="1015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50"/>
              <p:cNvSpPr/>
              <p:nvPr/>
            </p:nvSpPr>
            <p:spPr>
              <a:xfrm>
                <a:off x="3941021" y="1656645"/>
                <a:ext cx="921346" cy="566666"/>
              </a:xfrm>
              <a:custGeom>
                <a:rect b="b" l="l" r="r" t="t"/>
                <a:pathLst>
                  <a:path extrusionOk="0" h="34595" w="56274">
                    <a:moveTo>
                      <a:pt x="55940" y="0"/>
                    </a:moveTo>
                    <a:cubicBezTo>
                      <a:pt x="55860" y="0"/>
                      <a:pt x="55769" y="27"/>
                      <a:pt x="55673" y="85"/>
                    </a:cubicBezTo>
                    <a:lnTo>
                      <a:pt x="601" y="31841"/>
                    </a:lnTo>
                    <a:cubicBezTo>
                      <a:pt x="234" y="32074"/>
                      <a:pt x="0" y="32475"/>
                      <a:pt x="0" y="32908"/>
                    </a:cubicBezTo>
                    <a:lnTo>
                      <a:pt x="0" y="34143"/>
                    </a:lnTo>
                    <a:cubicBezTo>
                      <a:pt x="0" y="34428"/>
                      <a:pt x="136" y="34594"/>
                      <a:pt x="334" y="34594"/>
                    </a:cubicBezTo>
                    <a:cubicBezTo>
                      <a:pt x="414" y="34594"/>
                      <a:pt x="505" y="34567"/>
                      <a:pt x="601" y="34510"/>
                    </a:cubicBezTo>
                    <a:lnTo>
                      <a:pt x="55673" y="2753"/>
                    </a:lnTo>
                    <a:cubicBezTo>
                      <a:pt x="56040" y="2520"/>
                      <a:pt x="56274" y="2120"/>
                      <a:pt x="56274" y="1686"/>
                    </a:cubicBezTo>
                    <a:lnTo>
                      <a:pt x="56274" y="452"/>
                    </a:lnTo>
                    <a:cubicBezTo>
                      <a:pt x="56274" y="167"/>
                      <a:pt x="56138" y="0"/>
                      <a:pt x="5594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50"/>
              <p:cNvSpPr/>
              <p:nvPr/>
            </p:nvSpPr>
            <p:spPr>
              <a:xfrm>
                <a:off x="4041499" y="2257283"/>
                <a:ext cx="62838" cy="80819"/>
              </a:xfrm>
              <a:custGeom>
                <a:rect b="b" l="l" r="r" t="t"/>
                <a:pathLst>
                  <a:path extrusionOk="0" h="4934" w="3838">
                    <a:moveTo>
                      <a:pt x="2771" y="1"/>
                    </a:moveTo>
                    <a:cubicBezTo>
                      <a:pt x="2511" y="1"/>
                      <a:pt x="2217" y="89"/>
                      <a:pt x="1902" y="276"/>
                    </a:cubicBezTo>
                    <a:cubicBezTo>
                      <a:pt x="768" y="1009"/>
                      <a:pt x="68" y="2244"/>
                      <a:pt x="1" y="3578"/>
                    </a:cubicBezTo>
                    <a:cubicBezTo>
                      <a:pt x="1" y="4433"/>
                      <a:pt x="424" y="4933"/>
                      <a:pt x="1053" y="4933"/>
                    </a:cubicBezTo>
                    <a:cubicBezTo>
                      <a:pt x="1307" y="4933"/>
                      <a:pt x="1595" y="4852"/>
                      <a:pt x="1902" y="4679"/>
                    </a:cubicBezTo>
                    <a:cubicBezTo>
                      <a:pt x="3036" y="3945"/>
                      <a:pt x="3737" y="2711"/>
                      <a:pt x="3837" y="1376"/>
                    </a:cubicBezTo>
                    <a:cubicBezTo>
                      <a:pt x="3813" y="506"/>
                      <a:pt x="3392" y="1"/>
                      <a:pt x="2771" y="1"/>
                    </a:cubicBezTo>
                    <a:close/>
                  </a:path>
                </a:pathLst>
              </a:custGeom>
              <a:solidFill>
                <a:srgbClr val="FFC1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50"/>
              <p:cNvSpPr/>
              <p:nvPr/>
            </p:nvSpPr>
            <p:spPr>
              <a:xfrm>
                <a:off x="4062800" y="2270879"/>
                <a:ext cx="19385" cy="22621"/>
              </a:xfrm>
              <a:custGeom>
                <a:rect b="b" l="l" r="r" t="t"/>
                <a:pathLst>
                  <a:path extrusionOk="0" h="1381" w="1184">
                    <a:moveTo>
                      <a:pt x="769" y="0"/>
                    </a:moveTo>
                    <a:cubicBezTo>
                      <a:pt x="689" y="0"/>
                      <a:pt x="607" y="25"/>
                      <a:pt x="535" y="79"/>
                    </a:cubicBezTo>
                    <a:cubicBezTo>
                      <a:pt x="234" y="280"/>
                      <a:pt x="68" y="580"/>
                      <a:pt x="34" y="947"/>
                    </a:cubicBezTo>
                    <a:cubicBezTo>
                      <a:pt x="1" y="1080"/>
                      <a:pt x="101" y="1247"/>
                      <a:pt x="201" y="1314"/>
                    </a:cubicBezTo>
                    <a:cubicBezTo>
                      <a:pt x="268" y="1347"/>
                      <a:pt x="334" y="1380"/>
                      <a:pt x="401" y="1380"/>
                    </a:cubicBezTo>
                    <a:cubicBezTo>
                      <a:pt x="468" y="1380"/>
                      <a:pt x="568" y="1347"/>
                      <a:pt x="635" y="1314"/>
                    </a:cubicBezTo>
                    <a:cubicBezTo>
                      <a:pt x="935" y="1113"/>
                      <a:pt x="1135" y="780"/>
                      <a:pt x="1135" y="446"/>
                    </a:cubicBezTo>
                    <a:cubicBezTo>
                      <a:pt x="1184" y="179"/>
                      <a:pt x="984" y="0"/>
                      <a:pt x="7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50"/>
              <p:cNvSpPr/>
              <p:nvPr/>
            </p:nvSpPr>
            <p:spPr>
              <a:xfrm>
                <a:off x="4055710" y="2294499"/>
                <a:ext cx="34972" cy="33612"/>
              </a:xfrm>
              <a:custGeom>
                <a:rect b="b" l="l" r="r" t="t"/>
                <a:pathLst>
                  <a:path extrusionOk="0" h="2052" w="2136">
                    <a:moveTo>
                      <a:pt x="1493" y="0"/>
                    </a:moveTo>
                    <a:cubicBezTo>
                      <a:pt x="1368" y="0"/>
                      <a:pt x="1242" y="34"/>
                      <a:pt x="1134" y="105"/>
                    </a:cubicBezTo>
                    <a:lnTo>
                      <a:pt x="868" y="272"/>
                    </a:lnTo>
                    <a:cubicBezTo>
                      <a:pt x="334" y="605"/>
                      <a:pt x="34" y="1173"/>
                      <a:pt x="0" y="1773"/>
                    </a:cubicBezTo>
                    <a:lnTo>
                      <a:pt x="0" y="1973"/>
                    </a:lnTo>
                    <a:cubicBezTo>
                      <a:pt x="129" y="2024"/>
                      <a:pt x="267" y="2051"/>
                      <a:pt x="406" y="2051"/>
                    </a:cubicBezTo>
                    <a:cubicBezTo>
                      <a:pt x="627" y="2051"/>
                      <a:pt x="850" y="1983"/>
                      <a:pt x="1034" y="1840"/>
                    </a:cubicBezTo>
                    <a:cubicBezTo>
                      <a:pt x="1468" y="1573"/>
                      <a:pt x="1835" y="1206"/>
                      <a:pt x="2102" y="772"/>
                    </a:cubicBezTo>
                    <a:lnTo>
                      <a:pt x="2102" y="706"/>
                    </a:lnTo>
                    <a:cubicBezTo>
                      <a:pt x="2135" y="472"/>
                      <a:pt x="2002" y="205"/>
                      <a:pt x="1802" y="72"/>
                    </a:cubicBezTo>
                    <a:cubicBezTo>
                      <a:pt x="1709" y="25"/>
                      <a:pt x="1601" y="0"/>
                      <a:pt x="149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50"/>
              <p:cNvSpPr/>
              <p:nvPr/>
            </p:nvSpPr>
            <p:spPr>
              <a:xfrm>
                <a:off x="4126161" y="2155383"/>
                <a:ext cx="154573" cy="107404"/>
              </a:xfrm>
              <a:custGeom>
                <a:rect b="b" l="l" r="r" t="t"/>
                <a:pathLst>
                  <a:path extrusionOk="0" h="6557" w="9441">
                    <a:moveTo>
                      <a:pt x="9010" y="0"/>
                    </a:moveTo>
                    <a:cubicBezTo>
                      <a:pt x="8891" y="0"/>
                      <a:pt x="8754" y="41"/>
                      <a:pt x="8606" y="125"/>
                    </a:cubicBezTo>
                    <a:lnTo>
                      <a:pt x="834" y="4629"/>
                    </a:lnTo>
                    <a:cubicBezTo>
                      <a:pt x="334" y="4929"/>
                      <a:pt x="34" y="5429"/>
                      <a:pt x="0" y="6030"/>
                    </a:cubicBezTo>
                    <a:cubicBezTo>
                      <a:pt x="0" y="6370"/>
                      <a:pt x="170" y="6556"/>
                      <a:pt x="426" y="6556"/>
                    </a:cubicBezTo>
                    <a:cubicBezTo>
                      <a:pt x="546" y="6556"/>
                      <a:pt x="685" y="6515"/>
                      <a:pt x="834" y="6430"/>
                    </a:cubicBezTo>
                    <a:lnTo>
                      <a:pt x="8606" y="1927"/>
                    </a:lnTo>
                    <a:cubicBezTo>
                      <a:pt x="9107" y="1626"/>
                      <a:pt x="9407" y="1126"/>
                      <a:pt x="9440" y="559"/>
                    </a:cubicBezTo>
                    <a:cubicBezTo>
                      <a:pt x="9440" y="194"/>
                      <a:pt x="9268" y="0"/>
                      <a:pt x="901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50"/>
              <p:cNvSpPr/>
              <p:nvPr/>
            </p:nvSpPr>
            <p:spPr>
              <a:xfrm>
                <a:off x="4126161" y="2240608"/>
                <a:ext cx="79750" cy="56036"/>
              </a:xfrm>
              <a:custGeom>
                <a:rect b="b" l="l" r="r" t="t"/>
                <a:pathLst>
                  <a:path extrusionOk="0" h="3421" w="4871">
                    <a:moveTo>
                      <a:pt x="4644" y="1"/>
                    </a:moveTo>
                    <a:cubicBezTo>
                      <a:pt x="4590" y="1"/>
                      <a:pt x="4530" y="20"/>
                      <a:pt x="4470" y="59"/>
                    </a:cubicBezTo>
                    <a:lnTo>
                      <a:pt x="434" y="2394"/>
                    </a:lnTo>
                    <a:cubicBezTo>
                      <a:pt x="167" y="2561"/>
                      <a:pt x="0" y="2828"/>
                      <a:pt x="0" y="3128"/>
                    </a:cubicBezTo>
                    <a:cubicBezTo>
                      <a:pt x="0" y="3315"/>
                      <a:pt x="99" y="3421"/>
                      <a:pt x="238" y="3421"/>
                    </a:cubicBezTo>
                    <a:cubicBezTo>
                      <a:pt x="298" y="3421"/>
                      <a:pt x="364" y="3402"/>
                      <a:pt x="434" y="3362"/>
                    </a:cubicBezTo>
                    <a:lnTo>
                      <a:pt x="4470" y="1027"/>
                    </a:lnTo>
                    <a:cubicBezTo>
                      <a:pt x="4704" y="860"/>
                      <a:pt x="4870" y="593"/>
                      <a:pt x="4870" y="293"/>
                    </a:cubicBezTo>
                    <a:cubicBezTo>
                      <a:pt x="4870" y="106"/>
                      <a:pt x="4772" y="1"/>
                      <a:pt x="4644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50"/>
              <p:cNvSpPr/>
              <p:nvPr/>
            </p:nvSpPr>
            <p:spPr>
              <a:xfrm>
                <a:off x="3986340" y="1673320"/>
                <a:ext cx="932823" cy="617444"/>
              </a:xfrm>
              <a:custGeom>
                <a:rect b="b" l="l" r="r" t="t"/>
                <a:pathLst>
                  <a:path extrusionOk="0" h="37695" w="56975">
                    <a:moveTo>
                      <a:pt x="56975" y="1"/>
                    </a:moveTo>
                    <a:lnTo>
                      <a:pt x="1" y="32891"/>
                    </a:lnTo>
                    <a:lnTo>
                      <a:pt x="1" y="37695"/>
                    </a:lnTo>
                    <a:lnTo>
                      <a:pt x="56975" y="4804"/>
                    </a:lnTo>
                    <a:lnTo>
                      <a:pt x="56975" y="1"/>
                    </a:lnTo>
                    <a:close/>
                  </a:path>
                </a:pathLst>
              </a:custGeom>
              <a:solidFill>
                <a:srgbClr val="FFC1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50"/>
              <p:cNvSpPr/>
              <p:nvPr/>
            </p:nvSpPr>
            <p:spPr>
              <a:xfrm>
                <a:off x="3986340" y="1673320"/>
                <a:ext cx="932823" cy="617444"/>
              </a:xfrm>
              <a:custGeom>
                <a:rect b="b" l="l" r="r" t="t"/>
                <a:pathLst>
                  <a:path extrusionOk="0" h="37695" w="56975">
                    <a:moveTo>
                      <a:pt x="56975" y="1"/>
                    </a:moveTo>
                    <a:lnTo>
                      <a:pt x="1" y="32891"/>
                    </a:lnTo>
                    <a:lnTo>
                      <a:pt x="1" y="37695"/>
                    </a:lnTo>
                    <a:lnTo>
                      <a:pt x="56975" y="4804"/>
                    </a:lnTo>
                    <a:lnTo>
                      <a:pt x="5697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50"/>
              <p:cNvSpPr/>
              <p:nvPr/>
            </p:nvSpPr>
            <p:spPr>
              <a:xfrm>
                <a:off x="4041499" y="1913418"/>
                <a:ext cx="516127" cy="315921"/>
              </a:xfrm>
              <a:custGeom>
                <a:rect b="b" l="l" r="r" t="t"/>
                <a:pathLst>
                  <a:path extrusionOk="0" h="19287" w="31524">
                    <a:moveTo>
                      <a:pt x="31082" y="1"/>
                    </a:moveTo>
                    <a:cubicBezTo>
                      <a:pt x="30966" y="1"/>
                      <a:pt x="30832" y="39"/>
                      <a:pt x="30690" y="120"/>
                    </a:cubicBezTo>
                    <a:lnTo>
                      <a:pt x="835" y="17366"/>
                    </a:lnTo>
                    <a:cubicBezTo>
                      <a:pt x="335" y="17666"/>
                      <a:pt x="34" y="18166"/>
                      <a:pt x="1" y="18767"/>
                    </a:cubicBezTo>
                    <a:cubicBezTo>
                      <a:pt x="1" y="19091"/>
                      <a:pt x="178" y="19287"/>
                      <a:pt x="442" y="19287"/>
                    </a:cubicBezTo>
                    <a:cubicBezTo>
                      <a:pt x="559" y="19287"/>
                      <a:pt x="692" y="19249"/>
                      <a:pt x="835" y="19167"/>
                    </a:cubicBezTo>
                    <a:lnTo>
                      <a:pt x="30690" y="1921"/>
                    </a:lnTo>
                    <a:cubicBezTo>
                      <a:pt x="31157" y="1621"/>
                      <a:pt x="31490" y="1121"/>
                      <a:pt x="31523" y="520"/>
                    </a:cubicBezTo>
                    <a:cubicBezTo>
                      <a:pt x="31523" y="196"/>
                      <a:pt x="31347" y="1"/>
                      <a:pt x="31082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76" name="Google Shape;1276;p50"/>
            <p:cNvSpPr/>
            <p:nvPr/>
          </p:nvSpPr>
          <p:spPr>
            <a:xfrm>
              <a:off x="3406775" y="3984850"/>
              <a:ext cx="92151" cy="162006"/>
            </a:xfrm>
            <a:custGeom>
              <a:rect b="b" l="l" r="r" t="t"/>
              <a:pathLst>
                <a:path extrusionOk="0" h="6272" w="3570">
                  <a:moveTo>
                    <a:pt x="1" y="0"/>
                  </a:moveTo>
                  <a:lnTo>
                    <a:pt x="1" y="3803"/>
                  </a:lnTo>
                  <a:cubicBezTo>
                    <a:pt x="34" y="4670"/>
                    <a:pt x="501" y="5504"/>
                    <a:pt x="1235" y="6005"/>
                  </a:cubicBezTo>
                  <a:cubicBezTo>
                    <a:pt x="1602" y="6205"/>
                    <a:pt x="2035" y="6272"/>
                    <a:pt x="2436" y="6272"/>
                  </a:cubicBezTo>
                  <a:cubicBezTo>
                    <a:pt x="2536" y="6272"/>
                    <a:pt x="2636" y="6272"/>
                    <a:pt x="2736" y="6238"/>
                  </a:cubicBezTo>
                  <a:cubicBezTo>
                    <a:pt x="2836" y="6238"/>
                    <a:pt x="2936" y="6238"/>
                    <a:pt x="3036" y="6205"/>
                  </a:cubicBezTo>
                  <a:lnTo>
                    <a:pt x="3069" y="6205"/>
                  </a:lnTo>
                  <a:cubicBezTo>
                    <a:pt x="3136" y="6205"/>
                    <a:pt x="3203" y="6171"/>
                    <a:pt x="3270" y="6138"/>
                  </a:cubicBezTo>
                  <a:lnTo>
                    <a:pt x="3370" y="6138"/>
                  </a:lnTo>
                  <a:cubicBezTo>
                    <a:pt x="3436" y="6105"/>
                    <a:pt x="3503" y="6071"/>
                    <a:pt x="3570" y="6038"/>
                  </a:cubicBezTo>
                  <a:lnTo>
                    <a:pt x="3570" y="6038"/>
                  </a:lnTo>
                  <a:cubicBezTo>
                    <a:pt x="3424" y="6099"/>
                    <a:pt x="3286" y="6129"/>
                    <a:pt x="3159" y="6129"/>
                  </a:cubicBezTo>
                  <a:cubicBezTo>
                    <a:pt x="2733" y="6129"/>
                    <a:pt x="2436" y="5795"/>
                    <a:pt x="2436" y="5204"/>
                  </a:cubicBezTo>
                  <a:lnTo>
                    <a:pt x="2436" y="1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5266665" y="1738075"/>
              <a:ext cx="28921" cy="37152"/>
            </a:xfrm>
            <a:custGeom>
              <a:rect b="b" l="l" r="r" t="t"/>
              <a:pathLst>
                <a:path extrusionOk="0" h="1672" w="1302">
                  <a:moveTo>
                    <a:pt x="929" y="1"/>
                  </a:moveTo>
                  <a:cubicBezTo>
                    <a:pt x="840" y="1"/>
                    <a:pt x="740" y="28"/>
                    <a:pt x="634" y="86"/>
                  </a:cubicBezTo>
                  <a:cubicBezTo>
                    <a:pt x="267" y="319"/>
                    <a:pt x="34" y="753"/>
                    <a:pt x="0" y="1220"/>
                  </a:cubicBezTo>
                  <a:cubicBezTo>
                    <a:pt x="0" y="1505"/>
                    <a:pt x="153" y="1672"/>
                    <a:pt x="361" y="1672"/>
                  </a:cubicBezTo>
                  <a:cubicBezTo>
                    <a:pt x="445" y="1672"/>
                    <a:pt x="538" y="1644"/>
                    <a:pt x="634" y="1587"/>
                  </a:cubicBezTo>
                  <a:cubicBezTo>
                    <a:pt x="1034" y="1353"/>
                    <a:pt x="1268" y="920"/>
                    <a:pt x="1301" y="453"/>
                  </a:cubicBezTo>
                  <a:cubicBezTo>
                    <a:pt x="1301" y="168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5214065" y="1768004"/>
              <a:ext cx="29654" cy="37618"/>
            </a:xfrm>
            <a:custGeom>
              <a:rect b="b" l="l" r="r" t="t"/>
              <a:pathLst>
                <a:path extrusionOk="0" h="1693" w="1335">
                  <a:moveTo>
                    <a:pt x="980" y="1"/>
                  </a:moveTo>
                  <a:cubicBezTo>
                    <a:pt x="886" y="1"/>
                    <a:pt x="780" y="35"/>
                    <a:pt x="667" y="106"/>
                  </a:cubicBezTo>
                  <a:cubicBezTo>
                    <a:pt x="267" y="340"/>
                    <a:pt x="33" y="774"/>
                    <a:pt x="0" y="1241"/>
                  </a:cubicBezTo>
                  <a:cubicBezTo>
                    <a:pt x="0" y="1526"/>
                    <a:pt x="152" y="1692"/>
                    <a:pt x="373" y="1692"/>
                  </a:cubicBezTo>
                  <a:cubicBezTo>
                    <a:pt x="462" y="1692"/>
                    <a:pt x="562" y="1665"/>
                    <a:pt x="667" y="1607"/>
                  </a:cubicBezTo>
                  <a:cubicBezTo>
                    <a:pt x="1034" y="1341"/>
                    <a:pt x="1301" y="940"/>
                    <a:pt x="1334" y="473"/>
                  </a:cubicBezTo>
                  <a:cubicBezTo>
                    <a:pt x="1334" y="173"/>
                    <a:pt x="1190" y="1"/>
                    <a:pt x="9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5162198" y="1798132"/>
              <a:ext cx="28898" cy="37596"/>
            </a:xfrm>
            <a:custGeom>
              <a:rect b="b" l="l" r="r" t="t"/>
              <a:pathLst>
                <a:path extrusionOk="0" h="1692" w="1301">
                  <a:moveTo>
                    <a:pt x="925" y="1"/>
                  </a:moveTo>
                  <a:cubicBezTo>
                    <a:pt x="837" y="1"/>
                    <a:pt x="738" y="28"/>
                    <a:pt x="634" y="85"/>
                  </a:cubicBezTo>
                  <a:cubicBezTo>
                    <a:pt x="267" y="352"/>
                    <a:pt x="0" y="752"/>
                    <a:pt x="0" y="1219"/>
                  </a:cubicBezTo>
                  <a:cubicBezTo>
                    <a:pt x="0" y="1519"/>
                    <a:pt x="144" y="1691"/>
                    <a:pt x="343" y="1691"/>
                  </a:cubicBezTo>
                  <a:cubicBezTo>
                    <a:pt x="432" y="1691"/>
                    <a:pt x="531" y="1658"/>
                    <a:pt x="634" y="1586"/>
                  </a:cubicBezTo>
                  <a:cubicBezTo>
                    <a:pt x="1034" y="1352"/>
                    <a:pt x="1268" y="919"/>
                    <a:pt x="1301" y="485"/>
                  </a:cubicBezTo>
                  <a:cubicBezTo>
                    <a:pt x="1301" y="174"/>
                    <a:pt x="1147" y="1"/>
                    <a:pt x="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5215531" y="1848169"/>
              <a:ext cx="37806" cy="51906"/>
            </a:xfrm>
            <a:custGeom>
              <a:rect b="b" l="l" r="r" t="t"/>
              <a:pathLst>
                <a:path extrusionOk="0" h="2336" w="1702">
                  <a:moveTo>
                    <a:pt x="868" y="468"/>
                  </a:moveTo>
                  <a:lnTo>
                    <a:pt x="935" y="568"/>
                  </a:lnTo>
                  <a:cubicBezTo>
                    <a:pt x="959" y="640"/>
                    <a:pt x="1017" y="695"/>
                    <a:pt x="1086" y="695"/>
                  </a:cubicBezTo>
                  <a:cubicBezTo>
                    <a:pt x="1112" y="695"/>
                    <a:pt x="1140" y="687"/>
                    <a:pt x="1168" y="668"/>
                  </a:cubicBezTo>
                  <a:lnTo>
                    <a:pt x="1268" y="635"/>
                  </a:lnTo>
                  <a:lnTo>
                    <a:pt x="1268" y="635"/>
                  </a:lnTo>
                  <a:lnTo>
                    <a:pt x="1135" y="935"/>
                  </a:lnTo>
                  <a:cubicBezTo>
                    <a:pt x="1102" y="1002"/>
                    <a:pt x="1068" y="1068"/>
                    <a:pt x="1068" y="1135"/>
                  </a:cubicBezTo>
                  <a:lnTo>
                    <a:pt x="1135" y="1535"/>
                  </a:lnTo>
                  <a:lnTo>
                    <a:pt x="901" y="1535"/>
                  </a:lnTo>
                  <a:cubicBezTo>
                    <a:pt x="876" y="1527"/>
                    <a:pt x="853" y="1523"/>
                    <a:pt x="833" y="1523"/>
                  </a:cubicBezTo>
                  <a:cubicBezTo>
                    <a:pt x="770" y="1523"/>
                    <a:pt x="726" y="1560"/>
                    <a:pt x="701" y="1635"/>
                  </a:cubicBezTo>
                  <a:lnTo>
                    <a:pt x="601" y="1735"/>
                  </a:lnTo>
                  <a:lnTo>
                    <a:pt x="601" y="1602"/>
                  </a:lnTo>
                  <a:cubicBezTo>
                    <a:pt x="635" y="1502"/>
                    <a:pt x="601" y="1435"/>
                    <a:pt x="534" y="1369"/>
                  </a:cubicBezTo>
                  <a:lnTo>
                    <a:pt x="334" y="1235"/>
                  </a:lnTo>
                  <a:lnTo>
                    <a:pt x="668" y="968"/>
                  </a:lnTo>
                  <a:cubicBezTo>
                    <a:pt x="701" y="935"/>
                    <a:pt x="735" y="868"/>
                    <a:pt x="768" y="801"/>
                  </a:cubicBezTo>
                  <a:lnTo>
                    <a:pt x="868" y="468"/>
                  </a:lnTo>
                  <a:close/>
                  <a:moveTo>
                    <a:pt x="868" y="1"/>
                  </a:moveTo>
                  <a:cubicBezTo>
                    <a:pt x="768" y="34"/>
                    <a:pt x="668" y="101"/>
                    <a:pt x="635" y="201"/>
                  </a:cubicBezTo>
                  <a:lnTo>
                    <a:pt x="468" y="735"/>
                  </a:lnTo>
                  <a:lnTo>
                    <a:pt x="134" y="1035"/>
                  </a:lnTo>
                  <a:cubicBezTo>
                    <a:pt x="34" y="1102"/>
                    <a:pt x="1" y="1168"/>
                    <a:pt x="1" y="1268"/>
                  </a:cubicBezTo>
                  <a:cubicBezTo>
                    <a:pt x="1" y="1335"/>
                    <a:pt x="34" y="1402"/>
                    <a:pt x="101" y="1469"/>
                  </a:cubicBezTo>
                  <a:lnTo>
                    <a:pt x="301" y="1602"/>
                  </a:lnTo>
                  <a:lnTo>
                    <a:pt x="234" y="2069"/>
                  </a:lnTo>
                  <a:cubicBezTo>
                    <a:pt x="234" y="2169"/>
                    <a:pt x="268" y="2269"/>
                    <a:pt x="368" y="2336"/>
                  </a:cubicBezTo>
                  <a:lnTo>
                    <a:pt x="434" y="2336"/>
                  </a:lnTo>
                  <a:cubicBezTo>
                    <a:pt x="501" y="2303"/>
                    <a:pt x="568" y="2303"/>
                    <a:pt x="601" y="2236"/>
                  </a:cubicBezTo>
                  <a:lnTo>
                    <a:pt x="901" y="1869"/>
                  </a:lnTo>
                  <a:lnTo>
                    <a:pt x="1168" y="1902"/>
                  </a:lnTo>
                  <a:cubicBezTo>
                    <a:pt x="1235" y="1902"/>
                    <a:pt x="1302" y="1869"/>
                    <a:pt x="1368" y="1802"/>
                  </a:cubicBezTo>
                  <a:cubicBezTo>
                    <a:pt x="1435" y="1735"/>
                    <a:pt x="1468" y="1635"/>
                    <a:pt x="1435" y="1569"/>
                  </a:cubicBezTo>
                  <a:lnTo>
                    <a:pt x="1402" y="1102"/>
                  </a:lnTo>
                  <a:lnTo>
                    <a:pt x="1635" y="635"/>
                  </a:lnTo>
                  <a:cubicBezTo>
                    <a:pt x="1702" y="535"/>
                    <a:pt x="1702" y="401"/>
                    <a:pt x="1635" y="334"/>
                  </a:cubicBezTo>
                  <a:cubicBezTo>
                    <a:pt x="1611" y="286"/>
                    <a:pt x="1551" y="255"/>
                    <a:pt x="1494" y="255"/>
                  </a:cubicBezTo>
                  <a:cubicBezTo>
                    <a:pt x="1473" y="255"/>
                    <a:pt x="1453" y="259"/>
                    <a:pt x="1435" y="268"/>
                  </a:cubicBezTo>
                  <a:lnTo>
                    <a:pt x="1168" y="368"/>
                  </a:lnTo>
                  <a:lnTo>
                    <a:pt x="1035" y="134"/>
                  </a:lnTo>
                  <a:cubicBezTo>
                    <a:pt x="1035" y="34"/>
                    <a:pt x="935" y="1"/>
                    <a:pt x="8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5268153" y="1805153"/>
              <a:ext cx="47424" cy="29708"/>
            </a:xfrm>
            <a:custGeom>
              <a:rect b="b" l="l" r="r" t="t"/>
              <a:pathLst>
                <a:path extrusionOk="0" h="1337" w="2135">
                  <a:moveTo>
                    <a:pt x="1914" y="1"/>
                  </a:moveTo>
                  <a:cubicBezTo>
                    <a:pt x="1876" y="1"/>
                    <a:pt x="1837" y="12"/>
                    <a:pt x="1801" y="36"/>
                  </a:cubicBezTo>
                  <a:lnTo>
                    <a:pt x="200" y="970"/>
                  </a:lnTo>
                  <a:cubicBezTo>
                    <a:pt x="0" y="1070"/>
                    <a:pt x="100" y="1336"/>
                    <a:pt x="300" y="1336"/>
                  </a:cubicBezTo>
                  <a:cubicBezTo>
                    <a:pt x="334" y="1336"/>
                    <a:pt x="367" y="1303"/>
                    <a:pt x="400" y="1303"/>
                  </a:cubicBezTo>
                  <a:lnTo>
                    <a:pt x="2002" y="369"/>
                  </a:lnTo>
                  <a:cubicBezTo>
                    <a:pt x="2102" y="302"/>
                    <a:pt x="2135" y="202"/>
                    <a:pt x="2068" y="102"/>
                  </a:cubicBezTo>
                  <a:cubicBezTo>
                    <a:pt x="2047" y="38"/>
                    <a:pt x="1983" y="1"/>
                    <a:pt x="19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5268153" y="1825995"/>
              <a:ext cx="48823" cy="29619"/>
            </a:xfrm>
            <a:custGeom>
              <a:rect b="b" l="l" r="r" t="t"/>
              <a:pathLst>
                <a:path extrusionOk="0" h="1333" w="2198">
                  <a:moveTo>
                    <a:pt x="1910" y="1"/>
                  </a:moveTo>
                  <a:cubicBezTo>
                    <a:pt x="1876" y="1"/>
                    <a:pt x="1839" y="10"/>
                    <a:pt x="1801" y="32"/>
                  </a:cubicBezTo>
                  <a:lnTo>
                    <a:pt x="200" y="966"/>
                  </a:lnTo>
                  <a:cubicBezTo>
                    <a:pt x="0" y="1066"/>
                    <a:pt x="100" y="1332"/>
                    <a:pt x="300" y="1332"/>
                  </a:cubicBezTo>
                  <a:cubicBezTo>
                    <a:pt x="334" y="1332"/>
                    <a:pt x="367" y="1299"/>
                    <a:pt x="400" y="1299"/>
                  </a:cubicBezTo>
                  <a:lnTo>
                    <a:pt x="2002" y="365"/>
                  </a:lnTo>
                  <a:cubicBezTo>
                    <a:pt x="2197" y="253"/>
                    <a:pt x="2088" y="1"/>
                    <a:pt x="19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5268153" y="1846658"/>
              <a:ext cx="47424" cy="29708"/>
            </a:xfrm>
            <a:custGeom>
              <a:rect b="b" l="l" r="r" t="t"/>
              <a:pathLst>
                <a:path extrusionOk="0" h="1337" w="2135">
                  <a:moveTo>
                    <a:pt x="1914" y="1"/>
                  </a:moveTo>
                  <a:cubicBezTo>
                    <a:pt x="1876" y="1"/>
                    <a:pt x="1837" y="12"/>
                    <a:pt x="1801" y="36"/>
                  </a:cubicBezTo>
                  <a:lnTo>
                    <a:pt x="200" y="970"/>
                  </a:lnTo>
                  <a:cubicBezTo>
                    <a:pt x="0" y="1070"/>
                    <a:pt x="100" y="1336"/>
                    <a:pt x="300" y="1336"/>
                  </a:cubicBezTo>
                  <a:cubicBezTo>
                    <a:pt x="334" y="1336"/>
                    <a:pt x="367" y="1303"/>
                    <a:pt x="400" y="1303"/>
                  </a:cubicBezTo>
                  <a:lnTo>
                    <a:pt x="2002" y="369"/>
                  </a:lnTo>
                  <a:cubicBezTo>
                    <a:pt x="2102" y="302"/>
                    <a:pt x="2135" y="169"/>
                    <a:pt x="2068" y="102"/>
                  </a:cubicBezTo>
                  <a:cubicBezTo>
                    <a:pt x="2047" y="38"/>
                    <a:pt x="1983" y="1"/>
                    <a:pt x="19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84" name="Google Shape;1284;p50"/>
          <p:cNvCxnSpPr/>
          <p:nvPr/>
        </p:nvCxnSpPr>
        <p:spPr>
          <a:xfrm flipH="1" rot="10800000">
            <a:off x="1342900" y="3047150"/>
            <a:ext cx="3202200" cy="34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285" name="Google Shape;1285;p50"/>
          <p:cNvCxnSpPr/>
          <p:nvPr/>
        </p:nvCxnSpPr>
        <p:spPr>
          <a:xfrm>
            <a:off x="5378125" y="2304750"/>
            <a:ext cx="2091600" cy="769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286" name="Google Shape;1286;p50"/>
          <p:cNvSpPr txBox="1"/>
          <p:nvPr>
            <p:ph idx="4294967295" type="subTitle"/>
          </p:nvPr>
        </p:nvSpPr>
        <p:spPr>
          <a:xfrm>
            <a:off x="6443603" y="3637775"/>
            <a:ext cx="2462400" cy="495000"/>
          </a:xfrm>
          <a:prstGeom prst="rect">
            <a:avLst/>
          </a:prstGeom>
        </p:spPr>
        <p:txBody>
          <a:bodyPr anchorCtr="0" anchor="t" bIns="91425" lIns="91425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latin typeface="Be Vietnam"/>
                <a:ea typeface="Be Vietnam"/>
                <a:cs typeface="Be Vietnam"/>
                <a:sym typeface="Be Vietnam"/>
              </a:rPr>
              <a:t>Consider Digital Marketing</a:t>
            </a:r>
            <a:endParaRPr sz="1800">
              <a:latin typeface="Be Vietnam"/>
              <a:ea typeface="Be Vietnam"/>
              <a:cs typeface="Be Vietnam"/>
              <a:sym typeface="Be Vietna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51"/>
          <p:cNvSpPr txBox="1"/>
          <p:nvPr>
            <p:ph idx="1" type="body"/>
          </p:nvPr>
        </p:nvSpPr>
        <p:spPr>
          <a:xfrm>
            <a:off x="842425" y="2163688"/>
            <a:ext cx="3264000" cy="19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different discount levels to optimize cost-benefit ratio and use that </a:t>
            </a:r>
            <a:r>
              <a:rPr lang="en-GB"/>
              <a:t>equilibrium</a:t>
            </a:r>
            <a:r>
              <a:rPr lang="en-GB"/>
              <a:t> point</a:t>
            </a:r>
            <a:endParaRPr/>
          </a:p>
        </p:txBody>
      </p:sp>
      <p:sp>
        <p:nvSpPr>
          <p:cNvPr id="1292" name="Google Shape;1292;p51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Promo Funding</a:t>
            </a:r>
            <a:endParaRPr/>
          </a:p>
        </p:txBody>
      </p:sp>
      <p:grpSp>
        <p:nvGrpSpPr>
          <p:cNvPr id="1293" name="Google Shape;1293;p51"/>
          <p:cNvGrpSpPr/>
          <p:nvPr/>
        </p:nvGrpSpPr>
        <p:grpSpPr>
          <a:xfrm>
            <a:off x="4989926" y="1500195"/>
            <a:ext cx="3415578" cy="3262286"/>
            <a:chOff x="1356975" y="492800"/>
            <a:chExt cx="4939375" cy="4832300"/>
          </a:xfrm>
        </p:grpSpPr>
        <p:sp>
          <p:nvSpPr>
            <p:cNvPr id="1294" name="Google Shape;1294;p51"/>
            <p:cNvSpPr/>
            <p:nvPr/>
          </p:nvSpPr>
          <p:spPr>
            <a:xfrm>
              <a:off x="1356975" y="2393825"/>
              <a:ext cx="4939375" cy="2931275"/>
            </a:xfrm>
            <a:custGeom>
              <a:rect b="b" l="l" r="r" t="t"/>
              <a:pathLst>
                <a:path extrusionOk="0" h="117251" w="197575">
                  <a:moveTo>
                    <a:pt x="98771" y="0"/>
                  </a:moveTo>
                  <a:cubicBezTo>
                    <a:pt x="44232" y="0"/>
                    <a:pt x="0" y="26253"/>
                    <a:pt x="0" y="58609"/>
                  </a:cubicBezTo>
                  <a:cubicBezTo>
                    <a:pt x="0" y="90999"/>
                    <a:pt x="44232" y="117251"/>
                    <a:pt x="98771" y="117251"/>
                  </a:cubicBezTo>
                  <a:cubicBezTo>
                    <a:pt x="153343" y="117251"/>
                    <a:pt x="197575" y="90999"/>
                    <a:pt x="197575" y="58609"/>
                  </a:cubicBezTo>
                  <a:cubicBezTo>
                    <a:pt x="197575" y="26253"/>
                    <a:pt x="153343" y="0"/>
                    <a:pt x="9877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51"/>
            <p:cNvSpPr/>
            <p:nvPr/>
          </p:nvSpPr>
          <p:spPr>
            <a:xfrm>
              <a:off x="3557700" y="3895150"/>
              <a:ext cx="2088200" cy="1036150"/>
            </a:xfrm>
            <a:custGeom>
              <a:rect b="b" l="l" r="r" t="t"/>
              <a:pathLst>
                <a:path extrusionOk="0" h="41446" w="83528">
                  <a:moveTo>
                    <a:pt x="18704" y="1"/>
                  </a:moveTo>
                  <a:cubicBezTo>
                    <a:pt x="18310" y="1"/>
                    <a:pt x="17922" y="53"/>
                    <a:pt x="17547" y="157"/>
                  </a:cubicBezTo>
                  <a:cubicBezTo>
                    <a:pt x="10075" y="2425"/>
                    <a:pt x="4371" y="5694"/>
                    <a:pt x="368" y="9964"/>
                  </a:cubicBezTo>
                  <a:cubicBezTo>
                    <a:pt x="1" y="10364"/>
                    <a:pt x="34" y="10998"/>
                    <a:pt x="435" y="11365"/>
                  </a:cubicBezTo>
                  <a:cubicBezTo>
                    <a:pt x="4904" y="15468"/>
                    <a:pt x="11309" y="19671"/>
                    <a:pt x="17614" y="22873"/>
                  </a:cubicBezTo>
                  <a:cubicBezTo>
                    <a:pt x="17967" y="23019"/>
                    <a:pt x="18345" y="23100"/>
                    <a:pt x="18718" y="23100"/>
                  </a:cubicBezTo>
                  <a:cubicBezTo>
                    <a:pt x="18944" y="23100"/>
                    <a:pt x="19167" y="23070"/>
                    <a:pt x="19381" y="23007"/>
                  </a:cubicBezTo>
                  <a:cubicBezTo>
                    <a:pt x="21716" y="22240"/>
                    <a:pt x="24018" y="21339"/>
                    <a:pt x="26253" y="20305"/>
                  </a:cubicBezTo>
                  <a:lnTo>
                    <a:pt x="26253" y="20305"/>
                  </a:lnTo>
                  <a:cubicBezTo>
                    <a:pt x="23117" y="25876"/>
                    <a:pt x="25386" y="32280"/>
                    <a:pt x="33058" y="36717"/>
                  </a:cubicBezTo>
                  <a:cubicBezTo>
                    <a:pt x="38512" y="39869"/>
                    <a:pt x="45667" y="41445"/>
                    <a:pt x="52822" y="41445"/>
                  </a:cubicBezTo>
                  <a:cubicBezTo>
                    <a:pt x="59977" y="41445"/>
                    <a:pt x="67132" y="39869"/>
                    <a:pt x="72586" y="36717"/>
                  </a:cubicBezTo>
                  <a:cubicBezTo>
                    <a:pt x="83527" y="30412"/>
                    <a:pt x="83527" y="20205"/>
                    <a:pt x="72586" y="13900"/>
                  </a:cubicBezTo>
                  <a:cubicBezTo>
                    <a:pt x="67132" y="10760"/>
                    <a:pt x="59991" y="9185"/>
                    <a:pt x="52845" y="9185"/>
                  </a:cubicBezTo>
                  <a:cubicBezTo>
                    <a:pt x="48759" y="9185"/>
                    <a:pt x="44671" y="9700"/>
                    <a:pt x="40897" y="10731"/>
                  </a:cubicBezTo>
                  <a:cubicBezTo>
                    <a:pt x="40997" y="10631"/>
                    <a:pt x="41097" y="10531"/>
                    <a:pt x="41197" y="10431"/>
                  </a:cubicBezTo>
                  <a:cubicBezTo>
                    <a:pt x="41597" y="10131"/>
                    <a:pt x="41564" y="9497"/>
                    <a:pt x="41130" y="9230"/>
                  </a:cubicBezTo>
                  <a:cubicBezTo>
                    <a:pt x="34926" y="4694"/>
                    <a:pt x="27721" y="1592"/>
                    <a:pt x="19415" y="57"/>
                  </a:cubicBezTo>
                  <a:cubicBezTo>
                    <a:pt x="19177" y="20"/>
                    <a:pt x="18939" y="1"/>
                    <a:pt x="18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51"/>
            <p:cNvSpPr/>
            <p:nvPr/>
          </p:nvSpPr>
          <p:spPr>
            <a:xfrm>
              <a:off x="1933225" y="2626900"/>
              <a:ext cx="3016350" cy="1738150"/>
            </a:xfrm>
            <a:custGeom>
              <a:rect b="b" l="l" r="r" t="t"/>
              <a:pathLst>
                <a:path extrusionOk="0" h="69526" w="120654">
                  <a:moveTo>
                    <a:pt x="115549" y="1"/>
                  </a:moveTo>
                  <a:cubicBezTo>
                    <a:pt x="115208" y="1"/>
                    <a:pt x="114866" y="84"/>
                    <a:pt x="114549" y="251"/>
                  </a:cubicBezTo>
                  <a:lnTo>
                    <a:pt x="534" y="66065"/>
                  </a:lnTo>
                  <a:cubicBezTo>
                    <a:pt x="0" y="66398"/>
                    <a:pt x="0" y="66899"/>
                    <a:pt x="534" y="67232"/>
                  </a:cubicBezTo>
                  <a:lnTo>
                    <a:pt x="4170" y="69300"/>
                  </a:lnTo>
                  <a:cubicBezTo>
                    <a:pt x="4487" y="69450"/>
                    <a:pt x="4829" y="69526"/>
                    <a:pt x="5171" y="69526"/>
                  </a:cubicBezTo>
                  <a:cubicBezTo>
                    <a:pt x="5512" y="69526"/>
                    <a:pt x="5854" y="69450"/>
                    <a:pt x="6171" y="69300"/>
                  </a:cubicBezTo>
                  <a:lnTo>
                    <a:pt x="120086" y="3520"/>
                  </a:lnTo>
                  <a:cubicBezTo>
                    <a:pt x="120653" y="3220"/>
                    <a:pt x="120653" y="2686"/>
                    <a:pt x="120086" y="2352"/>
                  </a:cubicBezTo>
                  <a:lnTo>
                    <a:pt x="116550" y="251"/>
                  </a:lnTo>
                  <a:cubicBezTo>
                    <a:pt x="116233" y="84"/>
                    <a:pt x="115891" y="1"/>
                    <a:pt x="11554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51"/>
            <p:cNvSpPr/>
            <p:nvPr/>
          </p:nvSpPr>
          <p:spPr>
            <a:xfrm>
              <a:off x="2780500" y="3980800"/>
              <a:ext cx="639650" cy="369450"/>
            </a:xfrm>
            <a:custGeom>
              <a:rect b="b" l="l" r="r" t="t"/>
              <a:pathLst>
                <a:path extrusionOk="0" h="14778" w="25586">
                  <a:moveTo>
                    <a:pt x="12809" y="0"/>
                  </a:moveTo>
                  <a:cubicBezTo>
                    <a:pt x="5738" y="0"/>
                    <a:pt x="0" y="3336"/>
                    <a:pt x="0" y="7405"/>
                  </a:cubicBezTo>
                  <a:cubicBezTo>
                    <a:pt x="0" y="11475"/>
                    <a:pt x="5738" y="14777"/>
                    <a:pt x="12809" y="14777"/>
                  </a:cubicBezTo>
                  <a:cubicBezTo>
                    <a:pt x="19848" y="14777"/>
                    <a:pt x="25585" y="11475"/>
                    <a:pt x="25585" y="7405"/>
                  </a:cubicBezTo>
                  <a:cubicBezTo>
                    <a:pt x="25585" y="3336"/>
                    <a:pt x="19848" y="0"/>
                    <a:pt x="1280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51"/>
            <p:cNvSpPr/>
            <p:nvPr/>
          </p:nvSpPr>
          <p:spPr>
            <a:xfrm>
              <a:off x="3247500" y="4252650"/>
              <a:ext cx="639650" cy="369450"/>
            </a:xfrm>
            <a:custGeom>
              <a:rect b="b" l="l" r="r" t="t"/>
              <a:pathLst>
                <a:path extrusionOk="0" h="14778" w="25586">
                  <a:moveTo>
                    <a:pt x="12776" y="1"/>
                  </a:moveTo>
                  <a:cubicBezTo>
                    <a:pt x="5738" y="1"/>
                    <a:pt x="0" y="3303"/>
                    <a:pt x="0" y="7406"/>
                  </a:cubicBezTo>
                  <a:cubicBezTo>
                    <a:pt x="0" y="11476"/>
                    <a:pt x="5738" y="14778"/>
                    <a:pt x="12776" y="14778"/>
                  </a:cubicBezTo>
                  <a:cubicBezTo>
                    <a:pt x="19848" y="14778"/>
                    <a:pt x="25585" y="11476"/>
                    <a:pt x="25585" y="7406"/>
                  </a:cubicBezTo>
                  <a:cubicBezTo>
                    <a:pt x="25585" y="3303"/>
                    <a:pt x="19848" y="1"/>
                    <a:pt x="127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51"/>
            <p:cNvSpPr/>
            <p:nvPr/>
          </p:nvSpPr>
          <p:spPr>
            <a:xfrm>
              <a:off x="4686025" y="2761575"/>
              <a:ext cx="638800" cy="369475"/>
            </a:xfrm>
            <a:custGeom>
              <a:rect b="b" l="l" r="r" t="t"/>
              <a:pathLst>
                <a:path extrusionOk="0" h="14779" w="25552">
                  <a:moveTo>
                    <a:pt x="12776" y="1"/>
                  </a:moveTo>
                  <a:cubicBezTo>
                    <a:pt x="5738" y="1"/>
                    <a:pt x="0" y="3303"/>
                    <a:pt x="0" y="7373"/>
                  </a:cubicBezTo>
                  <a:cubicBezTo>
                    <a:pt x="0" y="11476"/>
                    <a:pt x="5738" y="14778"/>
                    <a:pt x="12776" y="14778"/>
                  </a:cubicBezTo>
                  <a:cubicBezTo>
                    <a:pt x="19848" y="14778"/>
                    <a:pt x="25552" y="11476"/>
                    <a:pt x="25552" y="7373"/>
                  </a:cubicBezTo>
                  <a:cubicBezTo>
                    <a:pt x="25552" y="3303"/>
                    <a:pt x="19848" y="1"/>
                    <a:pt x="127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51"/>
            <p:cNvSpPr/>
            <p:nvPr/>
          </p:nvSpPr>
          <p:spPr>
            <a:xfrm>
              <a:off x="1793950" y="735550"/>
              <a:ext cx="619625" cy="468475"/>
            </a:xfrm>
            <a:custGeom>
              <a:rect b="b" l="l" r="r" t="t"/>
              <a:pathLst>
                <a:path extrusionOk="0" h="18739" w="24785">
                  <a:moveTo>
                    <a:pt x="11471" y="0"/>
                  </a:moveTo>
                  <a:cubicBezTo>
                    <a:pt x="10831" y="0"/>
                    <a:pt x="10107" y="210"/>
                    <a:pt x="9341" y="651"/>
                  </a:cubicBezTo>
                  <a:cubicBezTo>
                    <a:pt x="6705" y="2152"/>
                    <a:pt x="4604" y="5855"/>
                    <a:pt x="4604" y="8890"/>
                  </a:cubicBezTo>
                  <a:lnTo>
                    <a:pt x="4604" y="10591"/>
                  </a:lnTo>
                  <a:cubicBezTo>
                    <a:pt x="4571" y="11259"/>
                    <a:pt x="4737" y="11926"/>
                    <a:pt x="5004" y="12560"/>
                  </a:cubicBezTo>
                  <a:lnTo>
                    <a:pt x="1769" y="14428"/>
                  </a:lnTo>
                  <a:cubicBezTo>
                    <a:pt x="701" y="15095"/>
                    <a:pt x="67" y="16229"/>
                    <a:pt x="1" y="17463"/>
                  </a:cubicBezTo>
                  <a:cubicBezTo>
                    <a:pt x="1" y="18269"/>
                    <a:pt x="388" y="18739"/>
                    <a:pt x="972" y="18739"/>
                  </a:cubicBezTo>
                  <a:cubicBezTo>
                    <a:pt x="1210" y="18739"/>
                    <a:pt x="1479" y="18661"/>
                    <a:pt x="1769" y="18497"/>
                  </a:cubicBezTo>
                  <a:lnTo>
                    <a:pt x="23017" y="6222"/>
                  </a:lnTo>
                  <a:cubicBezTo>
                    <a:pt x="24051" y="5521"/>
                    <a:pt x="24718" y="4387"/>
                    <a:pt x="24785" y="3153"/>
                  </a:cubicBezTo>
                  <a:cubicBezTo>
                    <a:pt x="24785" y="2372"/>
                    <a:pt x="24382" y="1910"/>
                    <a:pt x="23802" y="1910"/>
                  </a:cubicBezTo>
                  <a:cubicBezTo>
                    <a:pt x="23565" y="1910"/>
                    <a:pt x="23298" y="1987"/>
                    <a:pt x="23017" y="2152"/>
                  </a:cubicBezTo>
                  <a:lnTo>
                    <a:pt x="19081" y="4420"/>
                  </a:lnTo>
                  <a:cubicBezTo>
                    <a:pt x="19114" y="4254"/>
                    <a:pt x="19114" y="4053"/>
                    <a:pt x="19114" y="3887"/>
                  </a:cubicBezTo>
                  <a:lnTo>
                    <a:pt x="19114" y="2753"/>
                  </a:lnTo>
                  <a:cubicBezTo>
                    <a:pt x="19114" y="1327"/>
                    <a:pt x="18387" y="494"/>
                    <a:pt x="17341" y="494"/>
                  </a:cubicBezTo>
                  <a:cubicBezTo>
                    <a:pt x="16919" y="494"/>
                    <a:pt x="16444" y="630"/>
                    <a:pt x="15945" y="918"/>
                  </a:cubicBezTo>
                  <a:cubicBezTo>
                    <a:pt x="15178" y="1385"/>
                    <a:pt x="14544" y="2019"/>
                    <a:pt x="14044" y="2753"/>
                  </a:cubicBezTo>
                  <a:cubicBezTo>
                    <a:pt x="13861" y="993"/>
                    <a:pt x="12864" y="0"/>
                    <a:pt x="1147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51"/>
            <p:cNvSpPr/>
            <p:nvPr/>
          </p:nvSpPr>
          <p:spPr>
            <a:xfrm>
              <a:off x="2463600" y="1059300"/>
              <a:ext cx="467850" cy="353050"/>
            </a:xfrm>
            <a:custGeom>
              <a:rect b="b" l="l" r="r" t="t"/>
              <a:pathLst>
                <a:path extrusionOk="0" h="14122" w="18714">
                  <a:moveTo>
                    <a:pt x="8663" y="0"/>
                  </a:moveTo>
                  <a:cubicBezTo>
                    <a:pt x="8185" y="0"/>
                    <a:pt x="7645" y="154"/>
                    <a:pt x="7072" y="477"/>
                  </a:cubicBezTo>
                  <a:cubicBezTo>
                    <a:pt x="5104" y="1611"/>
                    <a:pt x="3470" y="4413"/>
                    <a:pt x="3470" y="6681"/>
                  </a:cubicBezTo>
                  <a:lnTo>
                    <a:pt x="3470" y="7982"/>
                  </a:lnTo>
                  <a:cubicBezTo>
                    <a:pt x="3470" y="8483"/>
                    <a:pt x="3570" y="8983"/>
                    <a:pt x="3803" y="9450"/>
                  </a:cubicBezTo>
                  <a:lnTo>
                    <a:pt x="1335" y="10884"/>
                  </a:lnTo>
                  <a:cubicBezTo>
                    <a:pt x="534" y="11385"/>
                    <a:pt x="34" y="12252"/>
                    <a:pt x="0" y="13186"/>
                  </a:cubicBezTo>
                  <a:cubicBezTo>
                    <a:pt x="0" y="13782"/>
                    <a:pt x="307" y="14122"/>
                    <a:pt x="749" y="14122"/>
                  </a:cubicBezTo>
                  <a:cubicBezTo>
                    <a:pt x="926" y="14122"/>
                    <a:pt x="1125" y="14068"/>
                    <a:pt x="1335" y="13953"/>
                  </a:cubicBezTo>
                  <a:lnTo>
                    <a:pt x="17379" y="4680"/>
                  </a:lnTo>
                  <a:cubicBezTo>
                    <a:pt x="18147" y="4180"/>
                    <a:pt x="18647" y="3312"/>
                    <a:pt x="18714" y="2378"/>
                  </a:cubicBezTo>
                  <a:cubicBezTo>
                    <a:pt x="18714" y="1785"/>
                    <a:pt x="18409" y="1428"/>
                    <a:pt x="17969" y="1428"/>
                  </a:cubicBezTo>
                  <a:cubicBezTo>
                    <a:pt x="17791" y="1428"/>
                    <a:pt x="17591" y="1486"/>
                    <a:pt x="17379" y="1611"/>
                  </a:cubicBezTo>
                  <a:lnTo>
                    <a:pt x="14411" y="3312"/>
                  </a:lnTo>
                  <a:cubicBezTo>
                    <a:pt x="14411" y="3179"/>
                    <a:pt x="14444" y="3045"/>
                    <a:pt x="14444" y="2945"/>
                  </a:cubicBezTo>
                  <a:lnTo>
                    <a:pt x="14444" y="2078"/>
                  </a:lnTo>
                  <a:cubicBezTo>
                    <a:pt x="14444" y="987"/>
                    <a:pt x="13904" y="351"/>
                    <a:pt x="13112" y="351"/>
                  </a:cubicBezTo>
                  <a:cubicBezTo>
                    <a:pt x="12790" y="351"/>
                    <a:pt x="12428" y="456"/>
                    <a:pt x="12042" y="677"/>
                  </a:cubicBezTo>
                  <a:cubicBezTo>
                    <a:pt x="11475" y="1044"/>
                    <a:pt x="11008" y="1511"/>
                    <a:pt x="10608" y="2078"/>
                  </a:cubicBezTo>
                  <a:cubicBezTo>
                    <a:pt x="10470" y="747"/>
                    <a:pt x="9717" y="0"/>
                    <a:pt x="866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51"/>
            <p:cNvSpPr/>
            <p:nvPr/>
          </p:nvSpPr>
          <p:spPr>
            <a:xfrm>
              <a:off x="1590975" y="3474550"/>
              <a:ext cx="485700" cy="539625"/>
            </a:xfrm>
            <a:custGeom>
              <a:rect b="b" l="l" r="r" t="t"/>
              <a:pathLst>
                <a:path extrusionOk="0" h="21585" w="19428">
                  <a:moveTo>
                    <a:pt x="5765" y="0"/>
                  </a:moveTo>
                  <a:cubicBezTo>
                    <a:pt x="2477" y="0"/>
                    <a:pt x="0" y="2803"/>
                    <a:pt x="3383" y="5473"/>
                  </a:cubicBezTo>
                  <a:cubicBezTo>
                    <a:pt x="7219" y="8475"/>
                    <a:pt x="14291" y="11978"/>
                    <a:pt x="16459" y="21584"/>
                  </a:cubicBezTo>
                  <a:lnTo>
                    <a:pt x="19294" y="20884"/>
                  </a:lnTo>
                  <a:cubicBezTo>
                    <a:pt x="19294" y="20884"/>
                    <a:pt x="19428" y="14713"/>
                    <a:pt x="17026" y="9576"/>
                  </a:cubicBezTo>
                  <a:cubicBezTo>
                    <a:pt x="14624" y="4439"/>
                    <a:pt x="10855" y="970"/>
                    <a:pt x="7019" y="136"/>
                  </a:cubicBezTo>
                  <a:cubicBezTo>
                    <a:pt x="6595" y="44"/>
                    <a:pt x="6174" y="0"/>
                    <a:pt x="576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51"/>
            <p:cNvSpPr/>
            <p:nvPr/>
          </p:nvSpPr>
          <p:spPr>
            <a:xfrm>
              <a:off x="1590975" y="3474550"/>
              <a:ext cx="485700" cy="539625"/>
            </a:xfrm>
            <a:custGeom>
              <a:rect b="b" l="l" r="r" t="t"/>
              <a:pathLst>
                <a:path extrusionOk="0" h="21585" w="19428">
                  <a:moveTo>
                    <a:pt x="5765" y="0"/>
                  </a:moveTo>
                  <a:cubicBezTo>
                    <a:pt x="2477" y="0"/>
                    <a:pt x="0" y="2803"/>
                    <a:pt x="3383" y="5473"/>
                  </a:cubicBezTo>
                  <a:cubicBezTo>
                    <a:pt x="7219" y="8475"/>
                    <a:pt x="14291" y="11978"/>
                    <a:pt x="16459" y="21584"/>
                  </a:cubicBezTo>
                  <a:lnTo>
                    <a:pt x="19294" y="20884"/>
                  </a:lnTo>
                  <a:cubicBezTo>
                    <a:pt x="19294" y="20884"/>
                    <a:pt x="19428" y="14713"/>
                    <a:pt x="17026" y="9576"/>
                  </a:cubicBezTo>
                  <a:cubicBezTo>
                    <a:pt x="14624" y="4439"/>
                    <a:pt x="10855" y="970"/>
                    <a:pt x="7019" y="136"/>
                  </a:cubicBezTo>
                  <a:cubicBezTo>
                    <a:pt x="6595" y="44"/>
                    <a:pt x="6174" y="0"/>
                    <a:pt x="57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51"/>
            <p:cNvSpPr/>
            <p:nvPr/>
          </p:nvSpPr>
          <p:spPr>
            <a:xfrm>
              <a:off x="1711400" y="3517300"/>
              <a:ext cx="344425" cy="436225"/>
            </a:xfrm>
            <a:custGeom>
              <a:rect b="b" l="l" r="r" t="t"/>
              <a:pathLst>
                <a:path extrusionOk="0" h="17449" w="13777">
                  <a:moveTo>
                    <a:pt x="212" y="0"/>
                  </a:moveTo>
                  <a:cubicBezTo>
                    <a:pt x="134" y="0"/>
                    <a:pt x="58" y="55"/>
                    <a:pt x="34" y="127"/>
                  </a:cubicBezTo>
                  <a:cubicBezTo>
                    <a:pt x="0" y="260"/>
                    <a:pt x="67" y="360"/>
                    <a:pt x="167" y="394"/>
                  </a:cubicBezTo>
                  <a:cubicBezTo>
                    <a:pt x="3536" y="1661"/>
                    <a:pt x="10641" y="6832"/>
                    <a:pt x="13343" y="17306"/>
                  </a:cubicBezTo>
                  <a:cubicBezTo>
                    <a:pt x="13371" y="17388"/>
                    <a:pt x="13443" y="17448"/>
                    <a:pt x="13524" y="17448"/>
                  </a:cubicBezTo>
                  <a:cubicBezTo>
                    <a:pt x="13541" y="17448"/>
                    <a:pt x="13559" y="17445"/>
                    <a:pt x="13577" y="17439"/>
                  </a:cubicBezTo>
                  <a:lnTo>
                    <a:pt x="13610" y="17439"/>
                  </a:lnTo>
                  <a:cubicBezTo>
                    <a:pt x="13710" y="17439"/>
                    <a:pt x="13777" y="17306"/>
                    <a:pt x="13743" y="17206"/>
                  </a:cubicBezTo>
                  <a:cubicBezTo>
                    <a:pt x="11008" y="6565"/>
                    <a:pt x="3736" y="1294"/>
                    <a:pt x="300" y="27"/>
                  </a:cubicBezTo>
                  <a:cubicBezTo>
                    <a:pt x="272" y="8"/>
                    <a:pt x="242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51"/>
            <p:cNvSpPr/>
            <p:nvPr/>
          </p:nvSpPr>
          <p:spPr>
            <a:xfrm>
              <a:off x="1572950" y="3758975"/>
              <a:ext cx="477050" cy="513475"/>
            </a:xfrm>
            <a:custGeom>
              <a:rect b="b" l="l" r="r" t="t"/>
              <a:pathLst>
                <a:path extrusionOk="0" h="20539" w="19082">
                  <a:moveTo>
                    <a:pt x="3817" y="0"/>
                  </a:moveTo>
                  <a:cubicBezTo>
                    <a:pt x="2696" y="0"/>
                    <a:pt x="1611" y="463"/>
                    <a:pt x="802" y="1301"/>
                  </a:cubicBezTo>
                  <a:cubicBezTo>
                    <a:pt x="234" y="1835"/>
                    <a:pt x="1" y="2602"/>
                    <a:pt x="168" y="3369"/>
                  </a:cubicBezTo>
                  <a:cubicBezTo>
                    <a:pt x="401" y="4170"/>
                    <a:pt x="1168" y="4670"/>
                    <a:pt x="1869" y="5070"/>
                  </a:cubicBezTo>
                  <a:cubicBezTo>
                    <a:pt x="2603" y="5471"/>
                    <a:pt x="3370" y="5938"/>
                    <a:pt x="3670" y="6705"/>
                  </a:cubicBezTo>
                  <a:cubicBezTo>
                    <a:pt x="4304" y="8239"/>
                    <a:pt x="2636" y="10041"/>
                    <a:pt x="3337" y="11575"/>
                  </a:cubicBezTo>
                  <a:cubicBezTo>
                    <a:pt x="3670" y="12176"/>
                    <a:pt x="4237" y="12643"/>
                    <a:pt x="4938" y="12809"/>
                  </a:cubicBezTo>
                  <a:cubicBezTo>
                    <a:pt x="5472" y="13009"/>
                    <a:pt x="6072" y="13076"/>
                    <a:pt x="6639" y="13243"/>
                  </a:cubicBezTo>
                  <a:cubicBezTo>
                    <a:pt x="6906" y="13276"/>
                    <a:pt x="7173" y="13276"/>
                    <a:pt x="7473" y="13310"/>
                  </a:cubicBezTo>
                  <a:cubicBezTo>
                    <a:pt x="7608" y="13293"/>
                    <a:pt x="7742" y="13285"/>
                    <a:pt x="7877" y="13285"/>
                  </a:cubicBezTo>
                  <a:cubicBezTo>
                    <a:pt x="8540" y="13285"/>
                    <a:pt x="9192" y="13488"/>
                    <a:pt x="9775" y="13877"/>
                  </a:cubicBezTo>
                  <a:cubicBezTo>
                    <a:pt x="10809" y="14677"/>
                    <a:pt x="10942" y="16145"/>
                    <a:pt x="11476" y="17346"/>
                  </a:cubicBezTo>
                  <a:cubicBezTo>
                    <a:pt x="12143" y="18780"/>
                    <a:pt x="13411" y="19881"/>
                    <a:pt x="14945" y="20281"/>
                  </a:cubicBezTo>
                  <a:cubicBezTo>
                    <a:pt x="15520" y="20448"/>
                    <a:pt x="16238" y="20539"/>
                    <a:pt x="16892" y="20539"/>
                  </a:cubicBezTo>
                  <a:cubicBezTo>
                    <a:pt x="17681" y="20539"/>
                    <a:pt x="18377" y="20406"/>
                    <a:pt x="18614" y="20115"/>
                  </a:cubicBezTo>
                  <a:cubicBezTo>
                    <a:pt x="18914" y="19714"/>
                    <a:pt x="18347" y="18313"/>
                    <a:pt x="18414" y="17813"/>
                  </a:cubicBezTo>
                  <a:cubicBezTo>
                    <a:pt x="18548" y="16512"/>
                    <a:pt x="18581" y="15211"/>
                    <a:pt x="18481" y="13910"/>
                  </a:cubicBezTo>
                  <a:cubicBezTo>
                    <a:pt x="18381" y="13343"/>
                    <a:pt x="18381" y="12743"/>
                    <a:pt x="18481" y="12142"/>
                  </a:cubicBezTo>
                  <a:cubicBezTo>
                    <a:pt x="18581" y="11508"/>
                    <a:pt x="18648" y="10841"/>
                    <a:pt x="18748" y="10174"/>
                  </a:cubicBezTo>
                  <a:cubicBezTo>
                    <a:pt x="18848" y="9507"/>
                    <a:pt x="19081" y="8940"/>
                    <a:pt x="18948" y="8173"/>
                  </a:cubicBezTo>
                  <a:cubicBezTo>
                    <a:pt x="18781" y="7472"/>
                    <a:pt x="18481" y="6772"/>
                    <a:pt x="18114" y="6138"/>
                  </a:cubicBezTo>
                  <a:cubicBezTo>
                    <a:pt x="17747" y="5504"/>
                    <a:pt x="17413" y="4904"/>
                    <a:pt x="17046" y="4270"/>
                  </a:cubicBezTo>
                  <a:cubicBezTo>
                    <a:pt x="16646" y="3503"/>
                    <a:pt x="16179" y="2802"/>
                    <a:pt x="15612" y="2168"/>
                  </a:cubicBezTo>
                  <a:cubicBezTo>
                    <a:pt x="14573" y="1129"/>
                    <a:pt x="13186" y="533"/>
                    <a:pt x="11728" y="533"/>
                  </a:cubicBezTo>
                  <a:cubicBezTo>
                    <a:pt x="11688" y="533"/>
                    <a:pt x="11649" y="533"/>
                    <a:pt x="11609" y="534"/>
                  </a:cubicBezTo>
                  <a:cubicBezTo>
                    <a:pt x="10634" y="561"/>
                    <a:pt x="9593" y="896"/>
                    <a:pt x="8593" y="896"/>
                  </a:cubicBezTo>
                  <a:cubicBezTo>
                    <a:pt x="8362" y="896"/>
                    <a:pt x="8132" y="878"/>
                    <a:pt x="7907" y="834"/>
                  </a:cubicBezTo>
                  <a:cubicBezTo>
                    <a:pt x="6706" y="601"/>
                    <a:pt x="5572" y="134"/>
                    <a:pt x="4337" y="34"/>
                  </a:cubicBezTo>
                  <a:cubicBezTo>
                    <a:pt x="4164" y="11"/>
                    <a:pt x="3990" y="0"/>
                    <a:pt x="381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51"/>
            <p:cNvSpPr/>
            <p:nvPr/>
          </p:nvSpPr>
          <p:spPr>
            <a:xfrm>
              <a:off x="1629675" y="3795650"/>
              <a:ext cx="397800" cy="382800"/>
            </a:xfrm>
            <a:custGeom>
              <a:rect b="b" l="l" r="r" t="t"/>
              <a:pathLst>
                <a:path extrusionOk="0" h="15312" w="15912">
                  <a:moveTo>
                    <a:pt x="200" y="1"/>
                  </a:moveTo>
                  <a:cubicBezTo>
                    <a:pt x="100" y="1"/>
                    <a:pt x="0" y="68"/>
                    <a:pt x="0" y="168"/>
                  </a:cubicBezTo>
                  <a:cubicBezTo>
                    <a:pt x="0" y="268"/>
                    <a:pt x="67" y="368"/>
                    <a:pt x="167" y="368"/>
                  </a:cubicBezTo>
                  <a:cubicBezTo>
                    <a:pt x="2902" y="568"/>
                    <a:pt x="14177" y="3804"/>
                    <a:pt x="15511" y="15145"/>
                  </a:cubicBezTo>
                  <a:cubicBezTo>
                    <a:pt x="15545" y="15245"/>
                    <a:pt x="15645" y="15312"/>
                    <a:pt x="15745" y="15312"/>
                  </a:cubicBezTo>
                  <a:cubicBezTo>
                    <a:pt x="15845" y="15312"/>
                    <a:pt x="15912" y="15212"/>
                    <a:pt x="15912" y="15112"/>
                  </a:cubicBezTo>
                  <a:cubicBezTo>
                    <a:pt x="14511" y="3503"/>
                    <a:pt x="2969" y="201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51"/>
            <p:cNvSpPr/>
            <p:nvPr/>
          </p:nvSpPr>
          <p:spPr>
            <a:xfrm>
              <a:off x="1711400" y="3940700"/>
              <a:ext cx="223850" cy="49300"/>
            </a:xfrm>
            <a:custGeom>
              <a:rect b="b" l="l" r="r" t="t"/>
              <a:pathLst>
                <a:path extrusionOk="0" h="1972" w="8954">
                  <a:moveTo>
                    <a:pt x="5651" y="1"/>
                  </a:moveTo>
                  <a:cubicBezTo>
                    <a:pt x="3703" y="1"/>
                    <a:pt x="1764" y="550"/>
                    <a:pt x="67" y="1638"/>
                  </a:cubicBezTo>
                  <a:cubicBezTo>
                    <a:pt x="0" y="1704"/>
                    <a:pt x="0" y="1838"/>
                    <a:pt x="34" y="1904"/>
                  </a:cubicBezTo>
                  <a:cubicBezTo>
                    <a:pt x="100" y="1938"/>
                    <a:pt x="134" y="1971"/>
                    <a:pt x="200" y="1971"/>
                  </a:cubicBezTo>
                  <a:cubicBezTo>
                    <a:pt x="234" y="1971"/>
                    <a:pt x="267" y="1971"/>
                    <a:pt x="300" y="1938"/>
                  </a:cubicBezTo>
                  <a:cubicBezTo>
                    <a:pt x="1903" y="898"/>
                    <a:pt x="3758" y="365"/>
                    <a:pt x="5629" y="365"/>
                  </a:cubicBezTo>
                  <a:cubicBezTo>
                    <a:pt x="6640" y="365"/>
                    <a:pt x="7657" y="521"/>
                    <a:pt x="8640" y="837"/>
                  </a:cubicBezTo>
                  <a:cubicBezTo>
                    <a:pt x="8659" y="842"/>
                    <a:pt x="8677" y="845"/>
                    <a:pt x="8695" y="845"/>
                  </a:cubicBezTo>
                  <a:cubicBezTo>
                    <a:pt x="8888" y="845"/>
                    <a:pt x="8954" y="531"/>
                    <a:pt x="8740" y="470"/>
                  </a:cubicBezTo>
                  <a:cubicBezTo>
                    <a:pt x="7731" y="157"/>
                    <a:pt x="6689" y="1"/>
                    <a:pt x="5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51"/>
            <p:cNvSpPr/>
            <p:nvPr/>
          </p:nvSpPr>
          <p:spPr>
            <a:xfrm>
              <a:off x="2062475" y="531650"/>
              <a:ext cx="2770350" cy="3786075"/>
            </a:xfrm>
            <a:custGeom>
              <a:rect b="b" l="l" r="r" t="t"/>
              <a:pathLst>
                <a:path extrusionOk="0" h="151443" w="110814">
                  <a:moveTo>
                    <a:pt x="110346" y="1"/>
                  </a:moveTo>
                  <a:cubicBezTo>
                    <a:pt x="109946" y="1"/>
                    <a:pt x="108545" y="735"/>
                    <a:pt x="105309" y="2603"/>
                  </a:cubicBezTo>
                  <a:lnTo>
                    <a:pt x="1568" y="62445"/>
                  </a:lnTo>
                  <a:cubicBezTo>
                    <a:pt x="601" y="63013"/>
                    <a:pt x="34" y="64047"/>
                    <a:pt x="1" y="65181"/>
                  </a:cubicBezTo>
                  <a:lnTo>
                    <a:pt x="1" y="150475"/>
                  </a:lnTo>
                  <a:cubicBezTo>
                    <a:pt x="1" y="150809"/>
                    <a:pt x="167" y="151142"/>
                    <a:pt x="468" y="151276"/>
                  </a:cubicBezTo>
                  <a:lnTo>
                    <a:pt x="534" y="151342"/>
                  </a:lnTo>
                  <a:lnTo>
                    <a:pt x="634" y="151376"/>
                  </a:lnTo>
                  <a:lnTo>
                    <a:pt x="701" y="151409"/>
                  </a:lnTo>
                  <a:cubicBezTo>
                    <a:pt x="768" y="151409"/>
                    <a:pt x="835" y="151409"/>
                    <a:pt x="868" y="151442"/>
                  </a:cubicBezTo>
                  <a:lnTo>
                    <a:pt x="901" y="151409"/>
                  </a:lnTo>
                  <a:cubicBezTo>
                    <a:pt x="1068" y="151409"/>
                    <a:pt x="1201" y="151342"/>
                    <a:pt x="1335" y="151276"/>
                  </a:cubicBezTo>
                  <a:lnTo>
                    <a:pt x="1368" y="151276"/>
                  </a:lnTo>
                  <a:lnTo>
                    <a:pt x="1402" y="151242"/>
                  </a:lnTo>
                  <a:lnTo>
                    <a:pt x="109245" y="88964"/>
                  </a:lnTo>
                  <a:cubicBezTo>
                    <a:pt x="110146" y="88364"/>
                    <a:pt x="110746" y="87363"/>
                    <a:pt x="110813" y="86262"/>
                  </a:cubicBezTo>
                  <a:lnTo>
                    <a:pt x="110813" y="901"/>
                  </a:lnTo>
                  <a:lnTo>
                    <a:pt x="110813" y="701"/>
                  </a:lnTo>
                  <a:cubicBezTo>
                    <a:pt x="110813" y="668"/>
                    <a:pt x="110813" y="635"/>
                    <a:pt x="110813" y="601"/>
                  </a:cubicBezTo>
                  <a:lnTo>
                    <a:pt x="110780" y="501"/>
                  </a:lnTo>
                  <a:cubicBezTo>
                    <a:pt x="110780" y="468"/>
                    <a:pt x="110746" y="434"/>
                    <a:pt x="110746" y="434"/>
                  </a:cubicBezTo>
                  <a:cubicBezTo>
                    <a:pt x="110746" y="368"/>
                    <a:pt x="110713" y="301"/>
                    <a:pt x="110680" y="268"/>
                  </a:cubicBezTo>
                  <a:lnTo>
                    <a:pt x="110680" y="234"/>
                  </a:lnTo>
                  <a:lnTo>
                    <a:pt x="110646" y="201"/>
                  </a:lnTo>
                  <a:lnTo>
                    <a:pt x="110646" y="168"/>
                  </a:lnTo>
                  <a:lnTo>
                    <a:pt x="110613" y="134"/>
                  </a:lnTo>
                  <a:cubicBezTo>
                    <a:pt x="110580" y="134"/>
                    <a:pt x="110580" y="101"/>
                    <a:pt x="110546" y="67"/>
                  </a:cubicBezTo>
                  <a:lnTo>
                    <a:pt x="110446" y="34"/>
                  </a:lnTo>
                  <a:cubicBezTo>
                    <a:pt x="110413" y="1"/>
                    <a:pt x="110379" y="1"/>
                    <a:pt x="11034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2055800" y="524975"/>
              <a:ext cx="2784525" cy="3798575"/>
            </a:xfrm>
            <a:custGeom>
              <a:rect b="b" l="l" r="r" t="t"/>
              <a:pathLst>
                <a:path extrusionOk="0" h="151943" w="111381">
                  <a:moveTo>
                    <a:pt x="110646" y="535"/>
                  </a:moveTo>
                  <a:lnTo>
                    <a:pt x="110713" y="601"/>
                  </a:lnTo>
                  <a:lnTo>
                    <a:pt x="110746" y="668"/>
                  </a:lnTo>
                  <a:cubicBezTo>
                    <a:pt x="110746" y="668"/>
                    <a:pt x="110746" y="701"/>
                    <a:pt x="110780" y="701"/>
                  </a:cubicBezTo>
                  <a:lnTo>
                    <a:pt x="110780" y="735"/>
                  </a:lnTo>
                  <a:lnTo>
                    <a:pt x="110813" y="868"/>
                  </a:lnTo>
                  <a:lnTo>
                    <a:pt x="110813" y="902"/>
                  </a:lnTo>
                  <a:lnTo>
                    <a:pt x="110813" y="935"/>
                  </a:lnTo>
                  <a:cubicBezTo>
                    <a:pt x="110813" y="935"/>
                    <a:pt x="110813" y="935"/>
                    <a:pt x="110813" y="968"/>
                  </a:cubicBezTo>
                  <a:cubicBezTo>
                    <a:pt x="110813" y="1002"/>
                    <a:pt x="110813" y="1068"/>
                    <a:pt x="110813" y="1135"/>
                  </a:cubicBezTo>
                  <a:lnTo>
                    <a:pt x="110813" y="86529"/>
                  </a:lnTo>
                  <a:cubicBezTo>
                    <a:pt x="110746" y="87530"/>
                    <a:pt x="110213" y="88464"/>
                    <a:pt x="109379" y="89031"/>
                  </a:cubicBezTo>
                  <a:lnTo>
                    <a:pt x="3103" y="150375"/>
                  </a:lnTo>
                  <a:lnTo>
                    <a:pt x="1535" y="151276"/>
                  </a:lnTo>
                  <a:lnTo>
                    <a:pt x="1502" y="151309"/>
                  </a:lnTo>
                  <a:lnTo>
                    <a:pt x="1435" y="151343"/>
                  </a:lnTo>
                  <a:cubicBezTo>
                    <a:pt x="1368" y="151376"/>
                    <a:pt x="1268" y="151409"/>
                    <a:pt x="1168" y="151443"/>
                  </a:cubicBezTo>
                  <a:lnTo>
                    <a:pt x="1001" y="151443"/>
                  </a:lnTo>
                  <a:lnTo>
                    <a:pt x="968" y="151409"/>
                  </a:lnTo>
                  <a:lnTo>
                    <a:pt x="901" y="151376"/>
                  </a:lnTo>
                  <a:cubicBezTo>
                    <a:pt x="701" y="151242"/>
                    <a:pt x="568" y="151042"/>
                    <a:pt x="568" y="150809"/>
                  </a:cubicBezTo>
                  <a:lnTo>
                    <a:pt x="568" y="150375"/>
                  </a:lnTo>
                  <a:lnTo>
                    <a:pt x="568" y="65448"/>
                  </a:lnTo>
                  <a:cubicBezTo>
                    <a:pt x="568" y="64414"/>
                    <a:pt x="1135" y="63480"/>
                    <a:pt x="2002" y="62946"/>
                  </a:cubicBezTo>
                  <a:lnTo>
                    <a:pt x="105710" y="3070"/>
                  </a:lnTo>
                  <a:cubicBezTo>
                    <a:pt x="106910" y="2403"/>
                    <a:pt x="110079" y="568"/>
                    <a:pt x="110613" y="535"/>
                  </a:cubicBezTo>
                  <a:close/>
                  <a:moveTo>
                    <a:pt x="110613" y="1"/>
                  </a:moveTo>
                  <a:cubicBezTo>
                    <a:pt x="110213" y="1"/>
                    <a:pt x="109245" y="435"/>
                    <a:pt x="105443" y="2636"/>
                  </a:cubicBezTo>
                  <a:lnTo>
                    <a:pt x="1702" y="62479"/>
                  </a:lnTo>
                  <a:cubicBezTo>
                    <a:pt x="668" y="63113"/>
                    <a:pt x="34" y="64214"/>
                    <a:pt x="1" y="65448"/>
                  </a:cubicBezTo>
                  <a:lnTo>
                    <a:pt x="1" y="150375"/>
                  </a:lnTo>
                  <a:lnTo>
                    <a:pt x="1" y="150742"/>
                  </a:lnTo>
                  <a:cubicBezTo>
                    <a:pt x="1" y="151176"/>
                    <a:pt x="234" y="151576"/>
                    <a:pt x="601" y="151776"/>
                  </a:cubicBezTo>
                  <a:lnTo>
                    <a:pt x="668" y="151810"/>
                  </a:lnTo>
                  <a:lnTo>
                    <a:pt x="768" y="151876"/>
                  </a:lnTo>
                  <a:cubicBezTo>
                    <a:pt x="801" y="151876"/>
                    <a:pt x="868" y="151910"/>
                    <a:pt x="901" y="151910"/>
                  </a:cubicBezTo>
                  <a:cubicBezTo>
                    <a:pt x="1001" y="151943"/>
                    <a:pt x="1068" y="151943"/>
                    <a:pt x="1135" y="151943"/>
                  </a:cubicBezTo>
                  <a:lnTo>
                    <a:pt x="1168" y="151943"/>
                  </a:lnTo>
                  <a:cubicBezTo>
                    <a:pt x="1335" y="151943"/>
                    <a:pt x="1535" y="151876"/>
                    <a:pt x="1702" y="151776"/>
                  </a:cubicBezTo>
                  <a:lnTo>
                    <a:pt x="1735" y="151743"/>
                  </a:lnTo>
                  <a:lnTo>
                    <a:pt x="3370" y="150809"/>
                  </a:lnTo>
                  <a:lnTo>
                    <a:pt x="109679" y="89465"/>
                  </a:lnTo>
                  <a:cubicBezTo>
                    <a:pt x="110680" y="88831"/>
                    <a:pt x="111314" y="87730"/>
                    <a:pt x="111380" y="86529"/>
                  </a:cubicBezTo>
                  <a:lnTo>
                    <a:pt x="111380" y="1168"/>
                  </a:lnTo>
                  <a:lnTo>
                    <a:pt x="111380" y="968"/>
                  </a:lnTo>
                  <a:cubicBezTo>
                    <a:pt x="111380" y="902"/>
                    <a:pt x="111347" y="868"/>
                    <a:pt x="111347" y="801"/>
                  </a:cubicBezTo>
                  <a:cubicBezTo>
                    <a:pt x="111347" y="801"/>
                    <a:pt x="111347" y="801"/>
                    <a:pt x="111347" y="768"/>
                  </a:cubicBezTo>
                  <a:cubicBezTo>
                    <a:pt x="111347" y="735"/>
                    <a:pt x="111314" y="668"/>
                    <a:pt x="111314" y="635"/>
                  </a:cubicBezTo>
                  <a:cubicBezTo>
                    <a:pt x="111280" y="535"/>
                    <a:pt x="111247" y="468"/>
                    <a:pt x="111213" y="401"/>
                  </a:cubicBezTo>
                  <a:cubicBezTo>
                    <a:pt x="111180" y="368"/>
                    <a:pt x="111180" y="334"/>
                    <a:pt x="111147" y="334"/>
                  </a:cubicBezTo>
                  <a:cubicBezTo>
                    <a:pt x="111147" y="301"/>
                    <a:pt x="111113" y="268"/>
                    <a:pt x="111080" y="268"/>
                  </a:cubicBezTo>
                  <a:cubicBezTo>
                    <a:pt x="111080" y="201"/>
                    <a:pt x="111013" y="168"/>
                    <a:pt x="110980" y="134"/>
                  </a:cubicBezTo>
                  <a:cubicBezTo>
                    <a:pt x="110947" y="101"/>
                    <a:pt x="110880" y="68"/>
                    <a:pt x="110847" y="68"/>
                  </a:cubicBezTo>
                  <a:cubicBezTo>
                    <a:pt x="110780" y="34"/>
                    <a:pt x="110713" y="1"/>
                    <a:pt x="1106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2000775" y="2086925"/>
              <a:ext cx="70900" cy="2231625"/>
            </a:xfrm>
            <a:custGeom>
              <a:rect b="b" l="l" r="r" t="t"/>
              <a:pathLst>
                <a:path extrusionOk="0" h="89265" w="2836">
                  <a:moveTo>
                    <a:pt x="534" y="1"/>
                  </a:moveTo>
                  <a:cubicBezTo>
                    <a:pt x="200" y="535"/>
                    <a:pt x="34" y="1102"/>
                    <a:pt x="0" y="1736"/>
                  </a:cubicBezTo>
                  <a:lnTo>
                    <a:pt x="0" y="86630"/>
                  </a:lnTo>
                  <a:cubicBezTo>
                    <a:pt x="0" y="86696"/>
                    <a:pt x="0" y="86763"/>
                    <a:pt x="0" y="86863"/>
                  </a:cubicBezTo>
                  <a:cubicBezTo>
                    <a:pt x="100" y="87430"/>
                    <a:pt x="434" y="87897"/>
                    <a:pt x="934" y="88197"/>
                  </a:cubicBezTo>
                  <a:lnTo>
                    <a:pt x="2735" y="89231"/>
                  </a:lnTo>
                  <a:cubicBezTo>
                    <a:pt x="2402" y="89031"/>
                    <a:pt x="2168" y="88631"/>
                    <a:pt x="2202" y="88264"/>
                  </a:cubicBezTo>
                  <a:lnTo>
                    <a:pt x="2202" y="2936"/>
                  </a:lnTo>
                  <a:cubicBezTo>
                    <a:pt x="2202" y="2336"/>
                    <a:pt x="2369" y="1769"/>
                    <a:pt x="2702" y="1269"/>
                  </a:cubicBezTo>
                  <a:lnTo>
                    <a:pt x="534" y="1"/>
                  </a:lnTo>
                  <a:close/>
                  <a:moveTo>
                    <a:pt x="2735" y="89231"/>
                  </a:moveTo>
                  <a:lnTo>
                    <a:pt x="2785" y="89248"/>
                  </a:lnTo>
                  <a:lnTo>
                    <a:pt x="2785" y="89248"/>
                  </a:lnTo>
                  <a:cubicBezTo>
                    <a:pt x="2767" y="89231"/>
                    <a:pt x="2762" y="89231"/>
                    <a:pt x="2735" y="89231"/>
                  </a:cubicBezTo>
                  <a:close/>
                  <a:moveTo>
                    <a:pt x="2785" y="89248"/>
                  </a:moveTo>
                  <a:lnTo>
                    <a:pt x="2785" y="89248"/>
                  </a:lnTo>
                  <a:cubicBezTo>
                    <a:pt x="2790" y="89252"/>
                    <a:pt x="2795" y="89258"/>
                    <a:pt x="2802" y="89265"/>
                  </a:cubicBezTo>
                  <a:lnTo>
                    <a:pt x="2836" y="89265"/>
                  </a:lnTo>
                  <a:lnTo>
                    <a:pt x="2785" y="89248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2055800" y="523800"/>
              <a:ext cx="2784525" cy="1830850"/>
            </a:xfrm>
            <a:custGeom>
              <a:rect b="b" l="l" r="r" t="t"/>
              <a:pathLst>
                <a:path extrusionOk="0" h="73234" w="111381">
                  <a:moveTo>
                    <a:pt x="110402" y="1"/>
                  </a:moveTo>
                  <a:cubicBezTo>
                    <a:pt x="110177" y="1"/>
                    <a:pt x="109929" y="70"/>
                    <a:pt x="109679" y="215"/>
                  </a:cubicBezTo>
                  <a:lnTo>
                    <a:pt x="1702" y="62493"/>
                  </a:lnTo>
                  <a:cubicBezTo>
                    <a:pt x="668" y="63126"/>
                    <a:pt x="1" y="64227"/>
                    <a:pt x="1" y="65461"/>
                  </a:cubicBezTo>
                  <a:lnTo>
                    <a:pt x="1" y="73234"/>
                  </a:lnTo>
                  <a:lnTo>
                    <a:pt x="111380" y="8921"/>
                  </a:lnTo>
                  <a:lnTo>
                    <a:pt x="111380" y="1182"/>
                  </a:lnTo>
                  <a:cubicBezTo>
                    <a:pt x="111380" y="423"/>
                    <a:pt x="110958" y="1"/>
                    <a:pt x="1104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51"/>
            <p:cNvSpPr/>
            <p:nvPr/>
          </p:nvSpPr>
          <p:spPr>
            <a:xfrm>
              <a:off x="2014100" y="492800"/>
              <a:ext cx="2812050" cy="1625025"/>
            </a:xfrm>
            <a:custGeom>
              <a:rect b="b" l="l" r="r" t="t"/>
              <a:pathLst>
                <a:path extrusionOk="0" h="65001" w="112482">
                  <a:moveTo>
                    <a:pt x="109850" y="1"/>
                  </a:moveTo>
                  <a:cubicBezTo>
                    <a:pt x="109600" y="1"/>
                    <a:pt x="109352" y="85"/>
                    <a:pt x="109145" y="254"/>
                  </a:cubicBezTo>
                  <a:lnTo>
                    <a:pt x="16980" y="53425"/>
                  </a:lnTo>
                  <a:lnTo>
                    <a:pt x="1202" y="62532"/>
                  </a:lnTo>
                  <a:cubicBezTo>
                    <a:pt x="1002" y="62632"/>
                    <a:pt x="835" y="62765"/>
                    <a:pt x="701" y="62899"/>
                  </a:cubicBezTo>
                  <a:lnTo>
                    <a:pt x="535" y="63065"/>
                  </a:lnTo>
                  <a:cubicBezTo>
                    <a:pt x="334" y="63266"/>
                    <a:pt x="168" y="63499"/>
                    <a:pt x="1" y="63766"/>
                  </a:cubicBezTo>
                  <a:lnTo>
                    <a:pt x="2169" y="65000"/>
                  </a:lnTo>
                  <a:cubicBezTo>
                    <a:pt x="2269" y="64800"/>
                    <a:pt x="2403" y="64633"/>
                    <a:pt x="2569" y="64466"/>
                  </a:cubicBezTo>
                  <a:cubicBezTo>
                    <a:pt x="2703" y="64266"/>
                    <a:pt x="2870" y="64100"/>
                    <a:pt x="3036" y="63966"/>
                  </a:cubicBezTo>
                  <a:cubicBezTo>
                    <a:pt x="3136" y="63899"/>
                    <a:pt x="3237" y="63799"/>
                    <a:pt x="3370" y="63733"/>
                  </a:cubicBezTo>
                  <a:lnTo>
                    <a:pt x="19181" y="54659"/>
                  </a:lnTo>
                  <a:lnTo>
                    <a:pt x="111347" y="1455"/>
                  </a:lnTo>
                  <a:cubicBezTo>
                    <a:pt x="111555" y="1309"/>
                    <a:pt x="111788" y="1229"/>
                    <a:pt x="112031" y="1229"/>
                  </a:cubicBezTo>
                  <a:cubicBezTo>
                    <a:pt x="112179" y="1229"/>
                    <a:pt x="112330" y="1258"/>
                    <a:pt x="112481" y="1321"/>
                  </a:cubicBezTo>
                  <a:cubicBezTo>
                    <a:pt x="112114" y="1121"/>
                    <a:pt x="110713" y="287"/>
                    <a:pt x="110413" y="154"/>
                  </a:cubicBezTo>
                  <a:cubicBezTo>
                    <a:pt x="110238" y="52"/>
                    <a:pt x="110044" y="1"/>
                    <a:pt x="109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51"/>
            <p:cNvSpPr/>
            <p:nvPr/>
          </p:nvSpPr>
          <p:spPr>
            <a:xfrm>
              <a:off x="2014100" y="492800"/>
              <a:ext cx="2812050" cy="1625025"/>
            </a:xfrm>
            <a:custGeom>
              <a:rect b="b" l="l" r="r" t="t"/>
              <a:pathLst>
                <a:path extrusionOk="0" h="65001" w="112482">
                  <a:moveTo>
                    <a:pt x="109850" y="1"/>
                  </a:moveTo>
                  <a:cubicBezTo>
                    <a:pt x="109600" y="1"/>
                    <a:pt x="109352" y="85"/>
                    <a:pt x="109145" y="254"/>
                  </a:cubicBezTo>
                  <a:lnTo>
                    <a:pt x="16980" y="53425"/>
                  </a:lnTo>
                  <a:lnTo>
                    <a:pt x="1202" y="62532"/>
                  </a:lnTo>
                  <a:cubicBezTo>
                    <a:pt x="1002" y="62632"/>
                    <a:pt x="835" y="62765"/>
                    <a:pt x="701" y="62899"/>
                  </a:cubicBezTo>
                  <a:lnTo>
                    <a:pt x="535" y="63065"/>
                  </a:lnTo>
                  <a:cubicBezTo>
                    <a:pt x="334" y="63266"/>
                    <a:pt x="168" y="63499"/>
                    <a:pt x="1" y="63766"/>
                  </a:cubicBezTo>
                  <a:lnTo>
                    <a:pt x="2169" y="65000"/>
                  </a:lnTo>
                  <a:cubicBezTo>
                    <a:pt x="2269" y="64800"/>
                    <a:pt x="2403" y="64633"/>
                    <a:pt x="2569" y="64466"/>
                  </a:cubicBezTo>
                  <a:cubicBezTo>
                    <a:pt x="2703" y="64266"/>
                    <a:pt x="2870" y="64100"/>
                    <a:pt x="3036" y="63966"/>
                  </a:cubicBezTo>
                  <a:cubicBezTo>
                    <a:pt x="3136" y="63899"/>
                    <a:pt x="3237" y="63799"/>
                    <a:pt x="3370" y="63733"/>
                  </a:cubicBezTo>
                  <a:lnTo>
                    <a:pt x="19181" y="54659"/>
                  </a:lnTo>
                  <a:lnTo>
                    <a:pt x="111347" y="1455"/>
                  </a:lnTo>
                  <a:cubicBezTo>
                    <a:pt x="111555" y="1309"/>
                    <a:pt x="111788" y="1229"/>
                    <a:pt x="112031" y="1229"/>
                  </a:cubicBezTo>
                  <a:cubicBezTo>
                    <a:pt x="112179" y="1229"/>
                    <a:pt x="112330" y="1258"/>
                    <a:pt x="112481" y="1321"/>
                  </a:cubicBezTo>
                  <a:cubicBezTo>
                    <a:pt x="112114" y="1121"/>
                    <a:pt x="110713" y="287"/>
                    <a:pt x="110413" y="154"/>
                  </a:cubicBezTo>
                  <a:cubicBezTo>
                    <a:pt x="110238" y="52"/>
                    <a:pt x="110044" y="1"/>
                    <a:pt x="1098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51"/>
            <p:cNvSpPr/>
            <p:nvPr/>
          </p:nvSpPr>
          <p:spPr>
            <a:xfrm>
              <a:off x="2000775" y="2086100"/>
              <a:ext cx="67575" cy="268550"/>
            </a:xfrm>
            <a:custGeom>
              <a:rect b="b" l="l" r="r" t="t"/>
              <a:pathLst>
                <a:path extrusionOk="0" h="10742" w="2703">
                  <a:moveTo>
                    <a:pt x="534" y="1"/>
                  </a:moveTo>
                  <a:cubicBezTo>
                    <a:pt x="200" y="534"/>
                    <a:pt x="34" y="1101"/>
                    <a:pt x="0" y="1735"/>
                  </a:cubicBezTo>
                  <a:lnTo>
                    <a:pt x="0" y="9474"/>
                  </a:lnTo>
                  <a:lnTo>
                    <a:pt x="2202" y="10742"/>
                  </a:lnTo>
                  <a:lnTo>
                    <a:pt x="2202" y="2969"/>
                  </a:lnTo>
                  <a:cubicBezTo>
                    <a:pt x="2202" y="2369"/>
                    <a:pt x="2402" y="1769"/>
                    <a:pt x="2702" y="1268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51"/>
            <p:cNvSpPr/>
            <p:nvPr/>
          </p:nvSpPr>
          <p:spPr>
            <a:xfrm>
              <a:off x="2000775" y="2086100"/>
              <a:ext cx="67575" cy="268550"/>
            </a:xfrm>
            <a:custGeom>
              <a:rect b="b" l="l" r="r" t="t"/>
              <a:pathLst>
                <a:path extrusionOk="0" h="10742" w="2703">
                  <a:moveTo>
                    <a:pt x="534" y="1"/>
                  </a:moveTo>
                  <a:cubicBezTo>
                    <a:pt x="200" y="534"/>
                    <a:pt x="34" y="1101"/>
                    <a:pt x="0" y="1735"/>
                  </a:cubicBezTo>
                  <a:lnTo>
                    <a:pt x="0" y="9474"/>
                  </a:lnTo>
                  <a:lnTo>
                    <a:pt x="2202" y="10742"/>
                  </a:lnTo>
                  <a:lnTo>
                    <a:pt x="2202" y="2969"/>
                  </a:lnTo>
                  <a:cubicBezTo>
                    <a:pt x="2202" y="2369"/>
                    <a:pt x="2402" y="1769"/>
                    <a:pt x="2702" y="1268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51"/>
            <p:cNvSpPr/>
            <p:nvPr/>
          </p:nvSpPr>
          <p:spPr>
            <a:xfrm>
              <a:off x="3505175" y="979225"/>
              <a:ext cx="1181700" cy="1468225"/>
            </a:xfrm>
            <a:custGeom>
              <a:rect b="b" l="l" r="r" t="t"/>
              <a:pathLst>
                <a:path extrusionOk="0" h="58729" w="47268">
                  <a:moveTo>
                    <a:pt x="46695" y="0"/>
                  </a:moveTo>
                  <a:cubicBezTo>
                    <a:pt x="46556" y="0"/>
                    <a:pt x="46399" y="47"/>
                    <a:pt x="46233" y="144"/>
                  </a:cubicBezTo>
                  <a:lnTo>
                    <a:pt x="1035" y="26229"/>
                  </a:lnTo>
                  <a:cubicBezTo>
                    <a:pt x="434" y="26630"/>
                    <a:pt x="34" y="27297"/>
                    <a:pt x="0" y="28031"/>
                  </a:cubicBezTo>
                  <a:lnTo>
                    <a:pt x="0" y="57952"/>
                  </a:lnTo>
                  <a:cubicBezTo>
                    <a:pt x="0" y="58450"/>
                    <a:pt x="236" y="58729"/>
                    <a:pt x="576" y="58729"/>
                  </a:cubicBezTo>
                  <a:cubicBezTo>
                    <a:pt x="715" y="58729"/>
                    <a:pt x="870" y="58682"/>
                    <a:pt x="1035" y="58586"/>
                  </a:cubicBezTo>
                  <a:lnTo>
                    <a:pt x="46233" y="32500"/>
                  </a:lnTo>
                  <a:cubicBezTo>
                    <a:pt x="46834" y="32067"/>
                    <a:pt x="47234" y="31400"/>
                    <a:pt x="47268" y="30666"/>
                  </a:cubicBezTo>
                  <a:lnTo>
                    <a:pt x="47268" y="744"/>
                  </a:lnTo>
                  <a:cubicBezTo>
                    <a:pt x="47268" y="272"/>
                    <a:pt x="47033" y="0"/>
                    <a:pt x="466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51"/>
            <p:cNvSpPr/>
            <p:nvPr/>
          </p:nvSpPr>
          <p:spPr>
            <a:xfrm>
              <a:off x="3588575" y="1675200"/>
              <a:ext cx="338600" cy="429900"/>
            </a:xfrm>
            <a:custGeom>
              <a:rect b="b" l="l" r="r" t="t"/>
              <a:pathLst>
                <a:path extrusionOk="0" h="17196" w="13544">
                  <a:moveTo>
                    <a:pt x="13316" y="0"/>
                  </a:moveTo>
                  <a:cubicBezTo>
                    <a:pt x="13257" y="0"/>
                    <a:pt x="13187" y="19"/>
                    <a:pt x="13110" y="58"/>
                  </a:cubicBezTo>
                  <a:lnTo>
                    <a:pt x="467" y="7330"/>
                  </a:lnTo>
                  <a:cubicBezTo>
                    <a:pt x="200" y="7530"/>
                    <a:pt x="34" y="7797"/>
                    <a:pt x="0" y="8131"/>
                  </a:cubicBezTo>
                  <a:lnTo>
                    <a:pt x="0" y="16870"/>
                  </a:lnTo>
                  <a:cubicBezTo>
                    <a:pt x="0" y="17083"/>
                    <a:pt x="101" y="17195"/>
                    <a:pt x="254" y="17195"/>
                  </a:cubicBezTo>
                  <a:cubicBezTo>
                    <a:pt x="317" y="17195"/>
                    <a:pt x="389" y="17176"/>
                    <a:pt x="467" y="17137"/>
                  </a:cubicBezTo>
                  <a:lnTo>
                    <a:pt x="13110" y="9832"/>
                  </a:lnTo>
                  <a:cubicBezTo>
                    <a:pt x="13376" y="9665"/>
                    <a:pt x="13543" y="9365"/>
                    <a:pt x="13543" y="9065"/>
                  </a:cubicBezTo>
                  <a:lnTo>
                    <a:pt x="13543" y="325"/>
                  </a:lnTo>
                  <a:cubicBezTo>
                    <a:pt x="13543" y="112"/>
                    <a:pt x="13460" y="0"/>
                    <a:pt x="1331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51"/>
            <p:cNvSpPr/>
            <p:nvPr/>
          </p:nvSpPr>
          <p:spPr>
            <a:xfrm>
              <a:off x="3604400" y="1714375"/>
              <a:ext cx="307750" cy="350900"/>
            </a:xfrm>
            <a:custGeom>
              <a:rect b="b" l="l" r="r" t="t"/>
              <a:pathLst>
                <a:path extrusionOk="0" h="14036" w="12310">
                  <a:moveTo>
                    <a:pt x="11009" y="526"/>
                  </a:moveTo>
                  <a:cubicBezTo>
                    <a:pt x="11133" y="835"/>
                    <a:pt x="11457" y="1030"/>
                    <a:pt x="11796" y="1030"/>
                  </a:cubicBezTo>
                  <a:cubicBezTo>
                    <a:pt x="11823" y="1030"/>
                    <a:pt x="11849" y="1029"/>
                    <a:pt x="11876" y="1026"/>
                  </a:cubicBezTo>
                  <a:lnTo>
                    <a:pt x="11876" y="6664"/>
                  </a:lnTo>
                  <a:cubicBezTo>
                    <a:pt x="11543" y="6931"/>
                    <a:pt x="11309" y="7331"/>
                    <a:pt x="11276" y="7731"/>
                  </a:cubicBezTo>
                  <a:lnTo>
                    <a:pt x="1302" y="13502"/>
                  </a:lnTo>
                  <a:cubicBezTo>
                    <a:pt x="1235" y="13335"/>
                    <a:pt x="1102" y="13202"/>
                    <a:pt x="935" y="13102"/>
                  </a:cubicBezTo>
                  <a:cubicBezTo>
                    <a:pt x="802" y="13035"/>
                    <a:pt x="668" y="13002"/>
                    <a:pt x="535" y="13002"/>
                  </a:cubicBezTo>
                  <a:lnTo>
                    <a:pt x="435" y="13002"/>
                  </a:lnTo>
                  <a:lnTo>
                    <a:pt x="435" y="7364"/>
                  </a:lnTo>
                  <a:cubicBezTo>
                    <a:pt x="768" y="7097"/>
                    <a:pt x="1002" y="6697"/>
                    <a:pt x="1035" y="6263"/>
                  </a:cubicBezTo>
                  <a:lnTo>
                    <a:pt x="11009" y="526"/>
                  </a:lnTo>
                  <a:close/>
                  <a:moveTo>
                    <a:pt x="11159" y="1"/>
                  </a:moveTo>
                  <a:cubicBezTo>
                    <a:pt x="11117" y="1"/>
                    <a:pt x="11076" y="9"/>
                    <a:pt x="11042" y="26"/>
                  </a:cubicBezTo>
                  <a:lnTo>
                    <a:pt x="735" y="5997"/>
                  </a:lnTo>
                  <a:cubicBezTo>
                    <a:pt x="668" y="6030"/>
                    <a:pt x="635" y="6097"/>
                    <a:pt x="635" y="6163"/>
                  </a:cubicBezTo>
                  <a:cubicBezTo>
                    <a:pt x="635" y="6530"/>
                    <a:pt x="435" y="6864"/>
                    <a:pt x="101" y="7064"/>
                  </a:cubicBezTo>
                  <a:cubicBezTo>
                    <a:pt x="34" y="7097"/>
                    <a:pt x="1" y="7164"/>
                    <a:pt x="1" y="7264"/>
                  </a:cubicBezTo>
                  <a:lnTo>
                    <a:pt x="1" y="13302"/>
                  </a:lnTo>
                  <a:cubicBezTo>
                    <a:pt x="1" y="13369"/>
                    <a:pt x="34" y="13435"/>
                    <a:pt x="101" y="13469"/>
                  </a:cubicBezTo>
                  <a:cubicBezTo>
                    <a:pt x="134" y="13485"/>
                    <a:pt x="168" y="13494"/>
                    <a:pt x="201" y="13494"/>
                  </a:cubicBezTo>
                  <a:cubicBezTo>
                    <a:pt x="234" y="13494"/>
                    <a:pt x="268" y="13485"/>
                    <a:pt x="301" y="13469"/>
                  </a:cubicBezTo>
                  <a:cubicBezTo>
                    <a:pt x="368" y="13435"/>
                    <a:pt x="443" y="13419"/>
                    <a:pt x="518" y="13419"/>
                  </a:cubicBezTo>
                  <a:cubicBezTo>
                    <a:pt x="593" y="13419"/>
                    <a:pt x="668" y="13435"/>
                    <a:pt x="735" y="13469"/>
                  </a:cubicBezTo>
                  <a:cubicBezTo>
                    <a:pt x="868" y="13535"/>
                    <a:pt x="935" y="13669"/>
                    <a:pt x="935" y="13836"/>
                  </a:cubicBezTo>
                  <a:cubicBezTo>
                    <a:pt x="935" y="13902"/>
                    <a:pt x="968" y="13969"/>
                    <a:pt x="1035" y="14002"/>
                  </a:cubicBezTo>
                  <a:cubicBezTo>
                    <a:pt x="1068" y="14036"/>
                    <a:pt x="1102" y="14036"/>
                    <a:pt x="1135" y="14036"/>
                  </a:cubicBezTo>
                  <a:cubicBezTo>
                    <a:pt x="1168" y="14036"/>
                    <a:pt x="1235" y="14036"/>
                    <a:pt x="1269" y="14002"/>
                  </a:cubicBezTo>
                  <a:lnTo>
                    <a:pt x="11576" y="8065"/>
                  </a:lnTo>
                  <a:cubicBezTo>
                    <a:pt x="11643" y="8031"/>
                    <a:pt x="11676" y="7965"/>
                    <a:pt x="11676" y="7865"/>
                  </a:cubicBezTo>
                  <a:cubicBezTo>
                    <a:pt x="11676" y="7498"/>
                    <a:pt x="11876" y="7164"/>
                    <a:pt x="12210" y="6964"/>
                  </a:cubicBezTo>
                  <a:cubicBezTo>
                    <a:pt x="12276" y="6931"/>
                    <a:pt x="12310" y="6864"/>
                    <a:pt x="12310" y="6797"/>
                  </a:cubicBezTo>
                  <a:lnTo>
                    <a:pt x="12310" y="759"/>
                  </a:lnTo>
                  <a:cubicBezTo>
                    <a:pt x="12310" y="659"/>
                    <a:pt x="12276" y="593"/>
                    <a:pt x="12210" y="559"/>
                  </a:cubicBezTo>
                  <a:cubicBezTo>
                    <a:pt x="12176" y="543"/>
                    <a:pt x="12135" y="534"/>
                    <a:pt x="12093" y="534"/>
                  </a:cubicBezTo>
                  <a:cubicBezTo>
                    <a:pt x="12051" y="534"/>
                    <a:pt x="12010" y="543"/>
                    <a:pt x="11976" y="559"/>
                  </a:cubicBezTo>
                  <a:cubicBezTo>
                    <a:pt x="11926" y="593"/>
                    <a:pt x="11859" y="609"/>
                    <a:pt x="11789" y="609"/>
                  </a:cubicBezTo>
                  <a:cubicBezTo>
                    <a:pt x="11718" y="609"/>
                    <a:pt x="11643" y="593"/>
                    <a:pt x="11576" y="559"/>
                  </a:cubicBezTo>
                  <a:cubicBezTo>
                    <a:pt x="11442" y="493"/>
                    <a:pt x="11376" y="359"/>
                    <a:pt x="11376" y="192"/>
                  </a:cubicBezTo>
                  <a:cubicBezTo>
                    <a:pt x="11376" y="126"/>
                    <a:pt x="11309" y="59"/>
                    <a:pt x="11276" y="26"/>
                  </a:cubicBezTo>
                  <a:cubicBezTo>
                    <a:pt x="11242" y="9"/>
                    <a:pt x="11201" y="1"/>
                    <a:pt x="1115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51"/>
            <p:cNvSpPr/>
            <p:nvPr/>
          </p:nvSpPr>
          <p:spPr>
            <a:xfrm>
              <a:off x="3705325" y="1823400"/>
              <a:ext cx="108750" cy="131800"/>
            </a:xfrm>
            <a:custGeom>
              <a:rect b="b" l="l" r="r" t="t"/>
              <a:pathLst>
                <a:path extrusionOk="0" h="5272" w="4350">
                  <a:moveTo>
                    <a:pt x="2936" y="435"/>
                  </a:moveTo>
                  <a:cubicBezTo>
                    <a:pt x="3069" y="435"/>
                    <a:pt x="3202" y="468"/>
                    <a:pt x="3336" y="535"/>
                  </a:cubicBezTo>
                  <a:cubicBezTo>
                    <a:pt x="3636" y="802"/>
                    <a:pt x="3836" y="1169"/>
                    <a:pt x="3770" y="1569"/>
                  </a:cubicBezTo>
                  <a:cubicBezTo>
                    <a:pt x="3703" y="2803"/>
                    <a:pt x="3036" y="3937"/>
                    <a:pt x="2002" y="4638"/>
                  </a:cubicBezTo>
                  <a:cubicBezTo>
                    <a:pt x="1814" y="4816"/>
                    <a:pt x="1592" y="4894"/>
                    <a:pt x="1375" y="4894"/>
                  </a:cubicBezTo>
                  <a:cubicBezTo>
                    <a:pt x="821" y="4894"/>
                    <a:pt x="299" y="4384"/>
                    <a:pt x="467" y="3737"/>
                  </a:cubicBezTo>
                  <a:cubicBezTo>
                    <a:pt x="534" y="2503"/>
                    <a:pt x="1168" y="1369"/>
                    <a:pt x="2235" y="668"/>
                  </a:cubicBezTo>
                  <a:cubicBezTo>
                    <a:pt x="2435" y="535"/>
                    <a:pt x="2702" y="468"/>
                    <a:pt x="2936" y="435"/>
                  </a:cubicBezTo>
                  <a:close/>
                  <a:moveTo>
                    <a:pt x="2850" y="0"/>
                  </a:moveTo>
                  <a:cubicBezTo>
                    <a:pt x="2561" y="0"/>
                    <a:pt x="2264" y="93"/>
                    <a:pt x="2002" y="301"/>
                  </a:cubicBezTo>
                  <a:cubicBezTo>
                    <a:pt x="834" y="1068"/>
                    <a:pt x="134" y="2336"/>
                    <a:pt x="34" y="3737"/>
                  </a:cubicBezTo>
                  <a:cubicBezTo>
                    <a:pt x="0" y="4271"/>
                    <a:pt x="234" y="4805"/>
                    <a:pt x="701" y="5105"/>
                  </a:cubicBezTo>
                  <a:cubicBezTo>
                    <a:pt x="867" y="5205"/>
                    <a:pt x="1068" y="5272"/>
                    <a:pt x="1268" y="5272"/>
                  </a:cubicBezTo>
                  <a:cubicBezTo>
                    <a:pt x="1601" y="5272"/>
                    <a:pt x="1935" y="5138"/>
                    <a:pt x="2235" y="4971"/>
                  </a:cubicBezTo>
                  <a:cubicBezTo>
                    <a:pt x="3369" y="4204"/>
                    <a:pt x="4103" y="2936"/>
                    <a:pt x="4203" y="1569"/>
                  </a:cubicBezTo>
                  <a:cubicBezTo>
                    <a:pt x="4349" y="669"/>
                    <a:pt x="3627" y="0"/>
                    <a:pt x="28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51"/>
            <p:cNvSpPr/>
            <p:nvPr/>
          </p:nvSpPr>
          <p:spPr>
            <a:xfrm>
              <a:off x="4113100" y="1499850"/>
              <a:ext cx="37550" cy="84050"/>
            </a:xfrm>
            <a:custGeom>
              <a:rect b="b" l="l" r="r" t="t"/>
              <a:pathLst>
                <a:path extrusionOk="0" h="3362" w="1502">
                  <a:moveTo>
                    <a:pt x="1435" y="0"/>
                  </a:moveTo>
                  <a:lnTo>
                    <a:pt x="68" y="768"/>
                  </a:lnTo>
                  <a:cubicBezTo>
                    <a:pt x="68" y="768"/>
                    <a:pt x="34" y="801"/>
                    <a:pt x="34" y="834"/>
                  </a:cubicBezTo>
                  <a:cubicBezTo>
                    <a:pt x="34" y="834"/>
                    <a:pt x="34" y="868"/>
                    <a:pt x="34" y="901"/>
                  </a:cubicBezTo>
                  <a:lnTo>
                    <a:pt x="34" y="1201"/>
                  </a:lnTo>
                  <a:cubicBezTo>
                    <a:pt x="1" y="1235"/>
                    <a:pt x="1" y="1268"/>
                    <a:pt x="34" y="1268"/>
                  </a:cubicBezTo>
                  <a:cubicBezTo>
                    <a:pt x="34" y="1285"/>
                    <a:pt x="43" y="1293"/>
                    <a:pt x="51" y="1293"/>
                  </a:cubicBezTo>
                  <a:cubicBezTo>
                    <a:pt x="59" y="1293"/>
                    <a:pt x="68" y="1285"/>
                    <a:pt x="68" y="1268"/>
                  </a:cubicBezTo>
                  <a:lnTo>
                    <a:pt x="568" y="1001"/>
                  </a:lnTo>
                  <a:lnTo>
                    <a:pt x="568" y="3269"/>
                  </a:lnTo>
                  <a:cubicBezTo>
                    <a:pt x="568" y="3303"/>
                    <a:pt x="568" y="3336"/>
                    <a:pt x="601" y="3336"/>
                  </a:cubicBezTo>
                  <a:cubicBezTo>
                    <a:pt x="601" y="3353"/>
                    <a:pt x="610" y="3361"/>
                    <a:pt x="618" y="3361"/>
                  </a:cubicBezTo>
                  <a:cubicBezTo>
                    <a:pt x="626" y="3361"/>
                    <a:pt x="635" y="3353"/>
                    <a:pt x="635" y="3336"/>
                  </a:cubicBezTo>
                  <a:lnTo>
                    <a:pt x="868" y="3236"/>
                  </a:lnTo>
                  <a:cubicBezTo>
                    <a:pt x="868" y="3203"/>
                    <a:pt x="901" y="3169"/>
                    <a:pt x="901" y="3169"/>
                  </a:cubicBezTo>
                  <a:cubicBezTo>
                    <a:pt x="935" y="3136"/>
                    <a:pt x="935" y="3103"/>
                    <a:pt x="935" y="3069"/>
                  </a:cubicBezTo>
                  <a:lnTo>
                    <a:pt x="935" y="768"/>
                  </a:lnTo>
                  <a:lnTo>
                    <a:pt x="1435" y="501"/>
                  </a:lnTo>
                  <a:cubicBezTo>
                    <a:pt x="1435" y="501"/>
                    <a:pt x="1469" y="467"/>
                    <a:pt x="1469" y="434"/>
                  </a:cubicBezTo>
                  <a:cubicBezTo>
                    <a:pt x="1469" y="401"/>
                    <a:pt x="1502" y="367"/>
                    <a:pt x="1502" y="334"/>
                  </a:cubicBezTo>
                  <a:lnTo>
                    <a:pt x="1502" y="67"/>
                  </a:lnTo>
                  <a:cubicBezTo>
                    <a:pt x="1502" y="34"/>
                    <a:pt x="1469" y="0"/>
                    <a:pt x="146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51"/>
            <p:cNvSpPr/>
            <p:nvPr/>
          </p:nvSpPr>
          <p:spPr>
            <a:xfrm>
              <a:off x="4148975" y="1504850"/>
              <a:ext cx="34200" cy="60900"/>
            </a:xfrm>
            <a:custGeom>
              <a:rect b="b" l="l" r="r" t="t"/>
              <a:pathLst>
                <a:path extrusionOk="0" h="2436" w="1368">
                  <a:moveTo>
                    <a:pt x="851" y="543"/>
                  </a:moveTo>
                  <a:cubicBezTo>
                    <a:pt x="867" y="543"/>
                    <a:pt x="884" y="551"/>
                    <a:pt x="901" y="568"/>
                  </a:cubicBezTo>
                  <a:cubicBezTo>
                    <a:pt x="934" y="568"/>
                    <a:pt x="968" y="601"/>
                    <a:pt x="968" y="634"/>
                  </a:cubicBezTo>
                  <a:cubicBezTo>
                    <a:pt x="1001" y="701"/>
                    <a:pt x="1001" y="768"/>
                    <a:pt x="1001" y="835"/>
                  </a:cubicBezTo>
                  <a:cubicBezTo>
                    <a:pt x="1001" y="868"/>
                    <a:pt x="1001" y="868"/>
                    <a:pt x="1001" y="901"/>
                  </a:cubicBezTo>
                  <a:lnTo>
                    <a:pt x="1001" y="1135"/>
                  </a:lnTo>
                  <a:lnTo>
                    <a:pt x="1001" y="1201"/>
                  </a:lnTo>
                  <a:cubicBezTo>
                    <a:pt x="1001" y="1368"/>
                    <a:pt x="968" y="1502"/>
                    <a:pt x="901" y="1635"/>
                  </a:cubicBezTo>
                  <a:cubicBezTo>
                    <a:pt x="867" y="1668"/>
                    <a:pt x="834" y="1702"/>
                    <a:pt x="801" y="1735"/>
                  </a:cubicBezTo>
                  <a:cubicBezTo>
                    <a:pt x="767" y="1769"/>
                    <a:pt x="734" y="1802"/>
                    <a:pt x="667" y="1835"/>
                  </a:cubicBezTo>
                  <a:cubicBezTo>
                    <a:pt x="634" y="1869"/>
                    <a:pt x="601" y="1869"/>
                    <a:pt x="567" y="1869"/>
                  </a:cubicBezTo>
                  <a:cubicBezTo>
                    <a:pt x="551" y="1885"/>
                    <a:pt x="534" y="1894"/>
                    <a:pt x="517" y="1894"/>
                  </a:cubicBezTo>
                  <a:cubicBezTo>
                    <a:pt x="501" y="1894"/>
                    <a:pt x="484" y="1885"/>
                    <a:pt x="467" y="1869"/>
                  </a:cubicBezTo>
                  <a:cubicBezTo>
                    <a:pt x="434" y="1869"/>
                    <a:pt x="400" y="1835"/>
                    <a:pt x="400" y="1802"/>
                  </a:cubicBezTo>
                  <a:cubicBezTo>
                    <a:pt x="367" y="1735"/>
                    <a:pt x="367" y="1668"/>
                    <a:pt x="367" y="1602"/>
                  </a:cubicBezTo>
                  <a:cubicBezTo>
                    <a:pt x="367" y="1568"/>
                    <a:pt x="367" y="1535"/>
                    <a:pt x="367" y="1535"/>
                  </a:cubicBezTo>
                  <a:lnTo>
                    <a:pt x="367" y="1302"/>
                  </a:lnTo>
                  <a:cubicBezTo>
                    <a:pt x="367" y="1268"/>
                    <a:pt x="367" y="1235"/>
                    <a:pt x="367" y="1235"/>
                  </a:cubicBezTo>
                  <a:cubicBezTo>
                    <a:pt x="367" y="1135"/>
                    <a:pt x="367" y="1068"/>
                    <a:pt x="400" y="1001"/>
                  </a:cubicBezTo>
                  <a:cubicBezTo>
                    <a:pt x="400" y="935"/>
                    <a:pt x="434" y="868"/>
                    <a:pt x="467" y="801"/>
                  </a:cubicBezTo>
                  <a:cubicBezTo>
                    <a:pt x="501" y="768"/>
                    <a:pt x="534" y="701"/>
                    <a:pt x="567" y="668"/>
                  </a:cubicBezTo>
                  <a:cubicBezTo>
                    <a:pt x="601" y="634"/>
                    <a:pt x="634" y="634"/>
                    <a:pt x="667" y="601"/>
                  </a:cubicBezTo>
                  <a:cubicBezTo>
                    <a:pt x="701" y="568"/>
                    <a:pt x="767" y="568"/>
                    <a:pt x="801" y="568"/>
                  </a:cubicBezTo>
                  <a:cubicBezTo>
                    <a:pt x="817" y="551"/>
                    <a:pt x="834" y="543"/>
                    <a:pt x="851" y="543"/>
                  </a:cubicBezTo>
                  <a:close/>
                  <a:moveTo>
                    <a:pt x="968" y="1"/>
                  </a:moveTo>
                  <a:cubicBezTo>
                    <a:pt x="867" y="1"/>
                    <a:pt x="767" y="34"/>
                    <a:pt x="667" y="101"/>
                  </a:cubicBezTo>
                  <a:cubicBezTo>
                    <a:pt x="567" y="134"/>
                    <a:pt x="501" y="234"/>
                    <a:pt x="400" y="301"/>
                  </a:cubicBezTo>
                  <a:cubicBezTo>
                    <a:pt x="334" y="401"/>
                    <a:pt x="267" y="501"/>
                    <a:pt x="200" y="634"/>
                  </a:cubicBezTo>
                  <a:cubicBezTo>
                    <a:pt x="100" y="868"/>
                    <a:pt x="0" y="1135"/>
                    <a:pt x="0" y="1402"/>
                  </a:cubicBezTo>
                  <a:cubicBezTo>
                    <a:pt x="0" y="1435"/>
                    <a:pt x="0" y="1468"/>
                    <a:pt x="0" y="1502"/>
                  </a:cubicBezTo>
                  <a:lnTo>
                    <a:pt x="0" y="1735"/>
                  </a:lnTo>
                  <a:cubicBezTo>
                    <a:pt x="0" y="1769"/>
                    <a:pt x="0" y="1769"/>
                    <a:pt x="0" y="1802"/>
                  </a:cubicBezTo>
                  <a:cubicBezTo>
                    <a:pt x="0" y="1935"/>
                    <a:pt x="34" y="2035"/>
                    <a:pt x="67" y="2135"/>
                  </a:cubicBezTo>
                  <a:cubicBezTo>
                    <a:pt x="100" y="2202"/>
                    <a:pt x="134" y="2302"/>
                    <a:pt x="200" y="2336"/>
                  </a:cubicBezTo>
                  <a:cubicBezTo>
                    <a:pt x="267" y="2402"/>
                    <a:pt x="334" y="2436"/>
                    <a:pt x="400" y="2436"/>
                  </a:cubicBezTo>
                  <a:cubicBezTo>
                    <a:pt x="501" y="2402"/>
                    <a:pt x="601" y="2402"/>
                    <a:pt x="667" y="2336"/>
                  </a:cubicBezTo>
                  <a:cubicBezTo>
                    <a:pt x="767" y="2269"/>
                    <a:pt x="867" y="2202"/>
                    <a:pt x="968" y="2102"/>
                  </a:cubicBezTo>
                  <a:cubicBezTo>
                    <a:pt x="1034" y="2002"/>
                    <a:pt x="1101" y="1902"/>
                    <a:pt x="1168" y="1802"/>
                  </a:cubicBezTo>
                  <a:cubicBezTo>
                    <a:pt x="1234" y="1668"/>
                    <a:pt x="1268" y="1535"/>
                    <a:pt x="1301" y="1435"/>
                  </a:cubicBezTo>
                  <a:cubicBezTo>
                    <a:pt x="1334" y="1302"/>
                    <a:pt x="1368" y="1168"/>
                    <a:pt x="1368" y="1035"/>
                  </a:cubicBezTo>
                  <a:cubicBezTo>
                    <a:pt x="1368" y="1001"/>
                    <a:pt x="1368" y="968"/>
                    <a:pt x="1368" y="935"/>
                  </a:cubicBezTo>
                  <a:lnTo>
                    <a:pt x="1368" y="701"/>
                  </a:lnTo>
                  <a:cubicBezTo>
                    <a:pt x="1368" y="668"/>
                    <a:pt x="1368" y="634"/>
                    <a:pt x="1368" y="601"/>
                  </a:cubicBezTo>
                  <a:cubicBezTo>
                    <a:pt x="1368" y="501"/>
                    <a:pt x="1334" y="401"/>
                    <a:pt x="1301" y="301"/>
                  </a:cubicBezTo>
                  <a:cubicBezTo>
                    <a:pt x="1268" y="201"/>
                    <a:pt x="1234" y="134"/>
                    <a:pt x="1168" y="67"/>
                  </a:cubicBezTo>
                  <a:cubicBezTo>
                    <a:pt x="1101" y="34"/>
                    <a:pt x="1034" y="1"/>
                    <a:pt x="9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51"/>
            <p:cNvSpPr/>
            <p:nvPr/>
          </p:nvSpPr>
          <p:spPr>
            <a:xfrm>
              <a:off x="4187325" y="1468150"/>
              <a:ext cx="26725" cy="72925"/>
            </a:xfrm>
            <a:custGeom>
              <a:rect b="b" l="l" r="r" t="t"/>
              <a:pathLst>
                <a:path extrusionOk="0" h="2917" w="1069">
                  <a:moveTo>
                    <a:pt x="534" y="1"/>
                  </a:moveTo>
                  <a:lnTo>
                    <a:pt x="334" y="134"/>
                  </a:lnTo>
                  <a:cubicBezTo>
                    <a:pt x="301" y="134"/>
                    <a:pt x="301" y="168"/>
                    <a:pt x="301" y="201"/>
                  </a:cubicBezTo>
                  <a:cubicBezTo>
                    <a:pt x="267" y="234"/>
                    <a:pt x="267" y="268"/>
                    <a:pt x="267" y="301"/>
                  </a:cubicBezTo>
                  <a:lnTo>
                    <a:pt x="267" y="968"/>
                  </a:lnTo>
                  <a:lnTo>
                    <a:pt x="101" y="1068"/>
                  </a:lnTo>
                  <a:cubicBezTo>
                    <a:pt x="67" y="1068"/>
                    <a:pt x="34" y="1102"/>
                    <a:pt x="34" y="1135"/>
                  </a:cubicBezTo>
                  <a:cubicBezTo>
                    <a:pt x="34" y="1168"/>
                    <a:pt x="1" y="1202"/>
                    <a:pt x="1" y="1235"/>
                  </a:cubicBezTo>
                  <a:lnTo>
                    <a:pt x="1" y="1502"/>
                  </a:lnTo>
                  <a:cubicBezTo>
                    <a:pt x="1" y="1535"/>
                    <a:pt x="34" y="1535"/>
                    <a:pt x="34" y="1569"/>
                  </a:cubicBezTo>
                  <a:lnTo>
                    <a:pt x="101" y="1569"/>
                  </a:lnTo>
                  <a:lnTo>
                    <a:pt x="267" y="1469"/>
                  </a:lnTo>
                  <a:lnTo>
                    <a:pt x="267" y="2369"/>
                  </a:lnTo>
                  <a:cubicBezTo>
                    <a:pt x="267" y="2636"/>
                    <a:pt x="301" y="2803"/>
                    <a:pt x="401" y="2870"/>
                  </a:cubicBezTo>
                  <a:cubicBezTo>
                    <a:pt x="446" y="2900"/>
                    <a:pt x="498" y="2916"/>
                    <a:pt x="556" y="2916"/>
                  </a:cubicBezTo>
                  <a:cubicBezTo>
                    <a:pt x="628" y="2916"/>
                    <a:pt x="709" y="2891"/>
                    <a:pt x="801" y="2836"/>
                  </a:cubicBezTo>
                  <a:lnTo>
                    <a:pt x="1001" y="2736"/>
                  </a:lnTo>
                  <a:cubicBezTo>
                    <a:pt x="1001" y="2703"/>
                    <a:pt x="1035" y="2703"/>
                    <a:pt x="1035" y="2669"/>
                  </a:cubicBezTo>
                  <a:cubicBezTo>
                    <a:pt x="1068" y="2636"/>
                    <a:pt x="1068" y="2603"/>
                    <a:pt x="1068" y="2569"/>
                  </a:cubicBezTo>
                  <a:lnTo>
                    <a:pt x="1068" y="2303"/>
                  </a:lnTo>
                  <a:cubicBezTo>
                    <a:pt x="1068" y="2269"/>
                    <a:pt x="1068" y="2236"/>
                    <a:pt x="1035" y="2236"/>
                  </a:cubicBezTo>
                  <a:cubicBezTo>
                    <a:pt x="1035" y="2219"/>
                    <a:pt x="1026" y="2211"/>
                    <a:pt x="1018" y="2211"/>
                  </a:cubicBezTo>
                  <a:cubicBezTo>
                    <a:pt x="1010" y="2211"/>
                    <a:pt x="1001" y="2219"/>
                    <a:pt x="1001" y="2236"/>
                  </a:cubicBezTo>
                  <a:lnTo>
                    <a:pt x="835" y="2336"/>
                  </a:lnTo>
                  <a:cubicBezTo>
                    <a:pt x="768" y="2336"/>
                    <a:pt x="731" y="2351"/>
                    <a:pt x="704" y="2351"/>
                  </a:cubicBezTo>
                  <a:cubicBezTo>
                    <a:pt x="690" y="2351"/>
                    <a:pt x="679" y="2347"/>
                    <a:pt x="668" y="2336"/>
                  </a:cubicBezTo>
                  <a:cubicBezTo>
                    <a:pt x="634" y="2269"/>
                    <a:pt x="601" y="2202"/>
                    <a:pt x="634" y="2136"/>
                  </a:cubicBezTo>
                  <a:lnTo>
                    <a:pt x="634" y="1268"/>
                  </a:lnTo>
                  <a:lnTo>
                    <a:pt x="968" y="1068"/>
                  </a:lnTo>
                  <a:cubicBezTo>
                    <a:pt x="1001" y="1035"/>
                    <a:pt x="1001" y="1002"/>
                    <a:pt x="1001" y="1002"/>
                  </a:cubicBezTo>
                  <a:cubicBezTo>
                    <a:pt x="1035" y="968"/>
                    <a:pt x="1035" y="935"/>
                    <a:pt x="1001" y="902"/>
                  </a:cubicBezTo>
                  <a:lnTo>
                    <a:pt x="1001" y="635"/>
                  </a:lnTo>
                  <a:cubicBezTo>
                    <a:pt x="1035" y="601"/>
                    <a:pt x="1035" y="568"/>
                    <a:pt x="1001" y="568"/>
                  </a:cubicBezTo>
                  <a:cubicBezTo>
                    <a:pt x="1001" y="551"/>
                    <a:pt x="993" y="543"/>
                    <a:pt x="985" y="543"/>
                  </a:cubicBezTo>
                  <a:cubicBezTo>
                    <a:pt x="976" y="543"/>
                    <a:pt x="968" y="551"/>
                    <a:pt x="968" y="568"/>
                  </a:cubicBezTo>
                  <a:lnTo>
                    <a:pt x="634" y="768"/>
                  </a:lnTo>
                  <a:lnTo>
                    <a:pt x="634" y="68"/>
                  </a:lnTo>
                  <a:cubicBezTo>
                    <a:pt x="634" y="68"/>
                    <a:pt x="601" y="34"/>
                    <a:pt x="6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51"/>
            <p:cNvSpPr/>
            <p:nvPr/>
          </p:nvSpPr>
          <p:spPr>
            <a:xfrm>
              <a:off x="4217350" y="1464825"/>
              <a:ext cx="32550" cy="63400"/>
            </a:xfrm>
            <a:custGeom>
              <a:rect b="b" l="l" r="r" t="t"/>
              <a:pathLst>
                <a:path extrusionOk="0" h="2536" w="1302">
                  <a:moveTo>
                    <a:pt x="934" y="1201"/>
                  </a:moveTo>
                  <a:lnTo>
                    <a:pt x="934" y="1235"/>
                  </a:lnTo>
                  <a:cubicBezTo>
                    <a:pt x="934" y="1301"/>
                    <a:pt x="934" y="1368"/>
                    <a:pt x="934" y="1435"/>
                  </a:cubicBezTo>
                  <a:cubicBezTo>
                    <a:pt x="901" y="1502"/>
                    <a:pt x="868" y="1568"/>
                    <a:pt x="834" y="1602"/>
                  </a:cubicBezTo>
                  <a:cubicBezTo>
                    <a:pt x="801" y="1668"/>
                    <a:pt x="768" y="1735"/>
                    <a:pt x="734" y="1802"/>
                  </a:cubicBezTo>
                  <a:cubicBezTo>
                    <a:pt x="668" y="1835"/>
                    <a:pt x="634" y="1902"/>
                    <a:pt x="568" y="1935"/>
                  </a:cubicBezTo>
                  <a:cubicBezTo>
                    <a:pt x="534" y="1969"/>
                    <a:pt x="467" y="1969"/>
                    <a:pt x="434" y="1969"/>
                  </a:cubicBezTo>
                  <a:cubicBezTo>
                    <a:pt x="401" y="1969"/>
                    <a:pt x="367" y="1935"/>
                    <a:pt x="367" y="1868"/>
                  </a:cubicBezTo>
                  <a:cubicBezTo>
                    <a:pt x="367" y="1802"/>
                    <a:pt x="401" y="1735"/>
                    <a:pt x="434" y="1702"/>
                  </a:cubicBezTo>
                  <a:cubicBezTo>
                    <a:pt x="467" y="1635"/>
                    <a:pt x="501" y="1568"/>
                    <a:pt x="568" y="1502"/>
                  </a:cubicBezTo>
                  <a:lnTo>
                    <a:pt x="934" y="1201"/>
                  </a:lnTo>
                  <a:close/>
                  <a:moveTo>
                    <a:pt x="934" y="0"/>
                  </a:moveTo>
                  <a:cubicBezTo>
                    <a:pt x="834" y="34"/>
                    <a:pt x="768" y="67"/>
                    <a:pt x="701" y="101"/>
                  </a:cubicBezTo>
                  <a:cubicBezTo>
                    <a:pt x="601" y="167"/>
                    <a:pt x="534" y="234"/>
                    <a:pt x="434" y="301"/>
                  </a:cubicBezTo>
                  <a:cubicBezTo>
                    <a:pt x="367" y="367"/>
                    <a:pt x="334" y="467"/>
                    <a:pt x="267" y="534"/>
                  </a:cubicBezTo>
                  <a:cubicBezTo>
                    <a:pt x="234" y="634"/>
                    <a:pt x="201" y="701"/>
                    <a:pt x="167" y="801"/>
                  </a:cubicBezTo>
                  <a:cubicBezTo>
                    <a:pt x="134" y="868"/>
                    <a:pt x="134" y="934"/>
                    <a:pt x="101" y="1001"/>
                  </a:cubicBezTo>
                  <a:cubicBezTo>
                    <a:pt x="101" y="1035"/>
                    <a:pt x="101" y="1068"/>
                    <a:pt x="134" y="1068"/>
                  </a:cubicBezTo>
                  <a:lnTo>
                    <a:pt x="167" y="1068"/>
                  </a:lnTo>
                  <a:lnTo>
                    <a:pt x="434" y="934"/>
                  </a:lnTo>
                  <a:cubicBezTo>
                    <a:pt x="434" y="934"/>
                    <a:pt x="467" y="901"/>
                    <a:pt x="467" y="901"/>
                  </a:cubicBezTo>
                  <a:cubicBezTo>
                    <a:pt x="501" y="868"/>
                    <a:pt x="501" y="868"/>
                    <a:pt x="501" y="834"/>
                  </a:cubicBezTo>
                  <a:cubicBezTo>
                    <a:pt x="534" y="768"/>
                    <a:pt x="568" y="734"/>
                    <a:pt x="601" y="701"/>
                  </a:cubicBezTo>
                  <a:cubicBezTo>
                    <a:pt x="601" y="668"/>
                    <a:pt x="634" y="634"/>
                    <a:pt x="701" y="601"/>
                  </a:cubicBezTo>
                  <a:cubicBezTo>
                    <a:pt x="734" y="568"/>
                    <a:pt x="801" y="568"/>
                    <a:pt x="868" y="568"/>
                  </a:cubicBezTo>
                  <a:cubicBezTo>
                    <a:pt x="934" y="601"/>
                    <a:pt x="934" y="668"/>
                    <a:pt x="934" y="768"/>
                  </a:cubicBezTo>
                  <a:lnTo>
                    <a:pt x="501" y="1168"/>
                  </a:lnTo>
                  <a:cubicBezTo>
                    <a:pt x="367" y="1268"/>
                    <a:pt x="234" y="1401"/>
                    <a:pt x="134" y="1568"/>
                  </a:cubicBezTo>
                  <a:cubicBezTo>
                    <a:pt x="67" y="1735"/>
                    <a:pt x="0" y="1902"/>
                    <a:pt x="34" y="2102"/>
                  </a:cubicBezTo>
                  <a:cubicBezTo>
                    <a:pt x="0" y="2169"/>
                    <a:pt x="34" y="2269"/>
                    <a:pt x="67" y="2335"/>
                  </a:cubicBezTo>
                  <a:cubicBezTo>
                    <a:pt x="67" y="2402"/>
                    <a:pt x="101" y="2436"/>
                    <a:pt x="134" y="2502"/>
                  </a:cubicBezTo>
                  <a:cubicBezTo>
                    <a:pt x="201" y="2536"/>
                    <a:pt x="234" y="2536"/>
                    <a:pt x="301" y="2536"/>
                  </a:cubicBezTo>
                  <a:cubicBezTo>
                    <a:pt x="367" y="2536"/>
                    <a:pt x="434" y="2502"/>
                    <a:pt x="501" y="2469"/>
                  </a:cubicBezTo>
                  <a:cubicBezTo>
                    <a:pt x="601" y="2402"/>
                    <a:pt x="701" y="2302"/>
                    <a:pt x="768" y="2235"/>
                  </a:cubicBezTo>
                  <a:cubicBezTo>
                    <a:pt x="834" y="2135"/>
                    <a:pt x="901" y="2035"/>
                    <a:pt x="934" y="1935"/>
                  </a:cubicBezTo>
                  <a:lnTo>
                    <a:pt x="934" y="2069"/>
                  </a:lnTo>
                  <a:cubicBezTo>
                    <a:pt x="934" y="2069"/>
                    <a:pt x="934" y="2102"/>
                    <a:pt x="968" y="2135"/>
                  </a:cubicBezTo>
                  <a:lnTo>
                    <a:pt x="1035" y="2135"/>
                  </a:lnTo>
                  <a:lnTo>
                    <a:pt x="1235" y="2002"/>
                  </a:lnTo>
                  <a:cubicBezTo>
                    <a:pt x="1235" y="2002"/>
                    <a:pt x="1268" y="1969"/>
                    <a:pt x="1268" y="1935"/>
                  </a:cubicBezTo>
                  <a:cubicBezTo>
                    <a:pt x="1301" y="1902"/>
                    <a:pt x="1301" y="1868"/>
                    <a:pt x="1301" y="1835"/>
                  </a:cubicBezTo>
                  <a:lnTo>
                    <a:pt x="1301" y="634"/>
                  </a:lnTo>
                  <a:cubicBezTo>
                    <a:pt x="1301" y="501"/>
                    <a:pt x="1301" y="401"/>
                    <a:pt x="1268" y="267"/>
                  </a:cubicBezTo>
                  <a:cubicBezTo>
                    <a:pt x="1235" y="201"/>
                    <a:pt x="1201" y="134"/>
                    <a:pt x="1135" y="67"/>
                  </a:cubicBezTo>
                  <a:cubicBezTo>
                    <a:pt x="1068" y="34"/>
                    <a:pt x="1001" y="0"/>
                    <a:pt x="9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51"/>
            <p:cNvSpPr/>
            <p:nvPr/>
          </p:nvSpPr>
          <p:spPr>
            <a:xfrm>
              <a:off x="4259050" y="1430625"/>
              <a:ext cx="8350" cy="77375"/>
            </a:xfrm>
            <a:custGeom>
              <a:rect b="b" l="l" r="r" t="t"/>
              <a:pathLst>
                <a:path extrusionOk="0" h="3095" w="334">
                  <a:moveTo>
                    <a:pt x="267" y="1"/>
                  </a:moveTo>
                  <a:lnTo>
                    <a:pt x="67" y="134"/>
                  </a:lnTo>
                  <a:cubicBezTo>
                    <a:pt x="34" y="134"/>
                    <a:pt x="34" y="168"/>
                    <a:pt x="0" y="168"/>
                  </a:cubicBezTo>
                  <a:cubicBezTo>
                    <a:pt x="0" y="201"/>
                    <a:pt x="0" y="234"/>
                    <a:pt x="0" y="268"/>
                  </a:cubicBezTo>
                  <a:lnTo>
                    <a:pt x="0" y="3003"/>
                  </a:lnTo>
                  <a:cubicBezTo>
                    <a:pt x="0" y="3036"/>
                    <a:pt x="0" y="3070"/>
                    <a:pt x="0" y="3070"/>
                  </a:cubicBezTo>
                  <a:cubicBezTo>
                    <a:pt x="17" y="3086"/>
                    <a:pt x="25" y="3095"/>
                    <a:pt x="34" y="3095"/>
                  </a:cubicBezTo>
                  <a:cubicBezTo>
                    <a:pt x="42" y="3095"/>
                    <a:pt x="50" y="3086"/>
                    <a:pt x="67" y="3070"/>
                  </a:cubicBezTo>
                  <a:lnTo>
                    <a:pt x="267" y="2970"/>
                  </a:lnTo>
                  <a:cubicBezTo>
                    <a:pt x="301" y="2936"/>
                    <a:pt x="301" y="2936"/>
                    <a:pt x="334" y="2903"/>
                  </a:cubicBezTo>
                  <a:cubicBezTo>
                    <a:pt x="334" y="2870"/>
                    <a:pt x="334" y="2836"/>
                    <a:pt x="334" y="2803"/>
                  </a:cubicBezTo>
                  <a:lnTo>
                    <a:pt x="334" y="68"/>
                  </a:lnTo>
                  <a:cubicBezTo>
                    <a:pt x="334" y="34"/>
                    <a:pt x="334" y="34"/>
                    <a:pt x="3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51"/>
            <p:cNvSpPr/>
            <p:nvPr/>
          </p:nvSpPr>
          <p:spPr>
            <a:xfrm>
              <a:off x="4292400" y="1423325"/>
              <a:ext cx="22550" cy="65700"/>
            </a:xfrm>
            <a:custGeom>
              <a:rect b="b" l="l" r="r" t="t"/>
              <a:pathLst>
                <a:path extrusionOk="0" h="2628" w="902">
                  <a:moveTo>
                    <a:pt x="855" y="1"/>
                  </a:moveTo>
                  <a:cubicBezTo>
                    <a:pt x="843" y="1"/>
                    <a:pt x="835" y="9"/>
                    <a:pt x="835" y="26"/>
                  </a:cubicBezTo>
                  <a:lnTo>
                    <a:pt x="701" y="93"/>
                  </a:lnTo>
                  <a:cubicBezTo>
                    <a:pt x="634" y="126"/>
                    <a:pt x="568" y="193"/>
                    <a:pt x="501" y="259"/>
                  </a:cubicBezTo>
                  <a:cubicBezTo>
                    <a:pt x="434" y="326"/>
                    <a:pt x="401" y="426"/>
                    <a:pt x="368" y="493"/>
                  </a:cubicBezTo>
                  <a:lnTo>
                    <a:pt x="368" y="393"/>
                  </a:lnTo>
                  <a:cubicBezTo>
                    <a:pt x="368" y="360"/>
                    <a:pt x="334" y="360"/>
                    <a:pt x="334" y="326"/>
                  </a:cubicBezTo>
                  <a:lnTo>
                    <a:pt x="267" y="326"/>
                  </a:lnTo>
                  <a:lnTo>
                    <a:pt x="67" y="460"/>
                  </a:lnTo>
                  <a:cubicBezTo>
                    <a:pt x="34" y="460"/>
                    <a:pt x="34" y="493"/>
                    <a:pt x="34" y="526"/>
                  </a:cubicBezTo>
                  <a:cubicBezTo>
                    <a:pt x="1" y="526"/>
                    <a:pt x="1" y="560"/>
                    <a:pt x="1" y="593"/>
                  </a:cubicBezTo>
                  <a:lnTo>
                    <a:pt x="1" y="2561"/>
                  </a:lnTo>
                  <a:cubicBezTo>
                    <a:pt x="1" y="2561"/>
                    <a:pt x="1" y="2594"/>
                    <a:pt x="34" y="2628"/>
                  </a:cubicBezTo>
                  <a:lnTo>
                    <a:pt x="67" y="2628"/>
                  </a:lnTo>
                  <a:lnTo>
                    <a:pt x="267" y="2494"/>
                  </a:lnTo>
                  <a:cubicBezTo>
                    <a:pt x="301" y="2494"/>
                    <a:pt x="334" y="2461"/>
                    <a:pt x="334" y="2428"/>
                  </a:cubicBezTo>
                  <a:cubicBezTo>
                    <a:pt x="334" y="2394"/>
                    <a:pt x="334" y="2361"/>
                    <a:pt x="368" y="2328"/>
                  </a:cubicBezTo>
                  <a:lnTo>
                    <a:pt x="368" y="1260"/>
                  </a:lnTo>
                  <a:cubicBezTo>
                    <a:pt x="334" y="1093"/>
                    <a:pt x="368" y="960"/>
                    <a:pt x="434" y="827"/>
                  </a:cubicBezTo>
                  <a:cubicBezTo>
                    <a:pt x="468" y="726"/>
                    <a:pt x="568" y="660"/>
                    <a:pt x="668" y="593"/>
                  </a:cubicBezTo>
                  <a:lnTo>
                    <a:pt x="835" y="493"/>
                  </a:lnTo>
                  <a:cubicBezTo>
                    <a:pt x="868" y="493"/>
                    <a:pt x="868" y="460"/>
                    <a:pt x="901" y="460"/>
                  </a:cubicBezTo>
                  <a:cubicBezTo>
                    <a:pt x="901" y="426"/>
                    <a:pt x="901" y="393"/>
                    <a:pt x="901" y="360"/>
                  </a:cubicBezTo>
                  <a:lnTo>
                    <a:pt x="901" y="93"/>
                  </a:lnTo>
                  <a:cubicBezTo>
                    <a:pt x="901" y="59"/>
                    <a:pt x="901" y="26"/>
                    <a:pt x="901" y="26"/>
                  </a:cubicBezTo>
                  <a:cubicBezTo>
                    <a:pt x="885" y="9"/>
                    <a:pt x="868" y="1"/>
                    <a:pt x="85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51"/>
            <p:cNvSpPr/>
            <p:nvPr/>
          </p:nvSpPr>
          <p:spPr>
            <a:xfrm>
              <a:off x="4318250" y="1408125"/>
              <a:ext cx="33375" cy="60050"/>
            </a:xfrm>
            <a:custGeom>
              <a:rect b="b" l="l" r="r" t="t"/>
              <a:pathLst>
                <a:path extrusionOk="0" h="2402" w="1335">
                  <a:moveTo>
                    <a:pt x="835" y="501"/>
                  </a:moveTo>
                  <a:cubicBezTo>
                    <a:pt x="868" y="501"/>
                    <a:pt x="901" y="534"/>
                    <a:pt x="901" y="567"/>
                  </a:cubicBezTo>
                  <a:cubicBezTo>
                    <a:pt x="935" y="567"/>
                    <a:pt x="968" y="601"/>
                    <a:pt x="968" y="634"/>
                  </a:cubicBezTo>
                  <a:cubicBezTo>
                    <a:pt x="968" y="701"/>
                    <a:pt x="968" y="734"/>
                    <a:pt x="968" y="767"/>
                  </a:cubicBezTo>
                  <a:lnTo>
                    <a:pt x="368" y="1134"/>
                  </a:lnTo>
                  <a:cubicBezTo>
                    <a:pt x="368" y="1068"/>
                    <a:pt x="368" y="1034"/>
                    <a:pt x="368" y="968"/>
                  </a:cubicBezTo>
                  <a:cubicBezTo>
                    <a:pt x="401" y="934"/>
                    <a:pt x="401" y="867"/>
                    <a:pt x="434" y="801"/>
                  </a:cubicBezTo>
                  <a:cubicBezTo>
                    <a:pt x="468" y="767"/>
                    <a:pt x="501" y="701"/>
                    <a:pt x="534" y="667"/>
                  </a:cubicBezTo>
                  <a:cubicBezTo>
                    <a:pt x="568" y="634"/>
                    <a:pt x="634" y="601"/>
                    <a:pt x="668" y="567"/>
                  </a:cubicBezTo>
                  <a:cubicBezTo>
                    <a:pt x="701" y="534"/>
                    <a:pt x="768" y="501"/>
                    <a:pt x="835" y="501"/>
                  </a:cubicBezTo>
                  <a:close/>
                  <a:moveTo>
                    <a:pt x="935" y="0"/>
                  </a:moveTo>
                  <a:cubicBezTo>
                    <a:pt x="835" y="0"/>
                    <a:pt x="735" y="34"/>
                    <a:pt x="668" y="67"/>
                  </a:cubicBezTo>
                  <a:cubicBezTo>
                    <a:pt x="568" y="134"/>
                    <a:pt x="468" y="234"/>
                    <a:pt x="401" y="334"/>
                  </a:cubicBezTo>
                  <a:cubicBezTo>
                    <a:pt x="301" y="434"/>
                    <a:pt x="234" y="567"/>
                    <a:pt x="201" y="701"/>
                  </a:cubicBezTo>
                  <a:cubicBezTo>
                    <a:pt x="134" y="834"/>
                    <a:pt x="67" y="968"/>
                    <a:pt x="67" y="1101"/>
                  </a:cubicBezTo>
                  <a:cubicBezTo>
                    <a:pt x="34" y="1268"/>
                    <a:pt x="1" y="1401"/>
                    <a:pt x="1" y="1568"/>
                  </a:cubicBezTo>
                  <a:cubicBezTo>
                    <a:pt x="1" y="1701"/>
                    <a:pt x="34" y="1868"/>
                    <a:pt x="67" y="2002"/>
                  </a:cubicBezTo>
                  <a:cubicBezTo>
                    <a:pt x="101" y="2102"/>
                    <a:pt x="134" y="2202"/>
                    <a:pt x="201" y="2268"/>
                  </a:cubicBezTo>
                  <a:cubicBezTo>
                    <a:pt x="268" y="2335"/>
                    <a:pt x="334" y="2369"/>
                    <a:pt x="401" y="2402"/>
                  </a:cubicBezTo>
                  <a:cubicBezTo>
                    <a:pt x="501" y="2402"/>
                    <a:pt x="601" y="2369"/>
                    <a:pt x="701" y="2302"/>
                  </a:cubicBezTo>
                  <a:cubicBezTo>
                    <a:pt x="801" y="2268"/>
                    <a:pt x="868" y="2168"/>
                    <a:pt x="968" y="2102"/>
                  </a:cubicBezTo>
                  <a:cubicBezTo>
                    <a:pt x="1035" y="2002"/>
                    <a:pt x="1101" y="1935"/>
                    <a:pt x="1135" y="1835"/>
                  </a:cubicBezTo>
                  <a:cubicBezTo>
                    <a:pt x="1202" y="1768"/>
                    <a:pt x="1235" y="1668"/>
                    <a:pt x="1268" y="1601"/>
                  </a:cubicBezTo>
                  <a:cubicBezTo>
                    <a:pt x="1302" y="1535"/>
                    <a:pt x="1302" y="1468"/>
                    <a:pt x="1302" y="1401"/>
                  </a:cubicBezTo>
                  <a:cubicBezTo>
                    <a:pt x="1302" y="1401"/>
                    <a:pt x="1302" y="1368"/>
                    <a:pt x="1302" y="1334"/>
                  </a:cubicBezTo>
                  <a:lnTo>
                    <a:pt x="1235" y="1334"/>
                  </a:lnTo>
                  <a:lnTo>
                    <a:pt x="1035" y="1468"/>
                  </a:lnTo>
                  <a:cubicBezTo>
                    <a:pt x="1001" y="1468"/>
                    <a:pt x="968" y="1501"/>
                    <a:pt x="968" y="1501"/>
                  </a:cubicBezTo>
                  <a:lnTo>
                    <a:pt x="901" y="1568"/>
                  </a:lnTo>
                  <a:cubicBezTo>
                    <a:pt x="901" y="1635"/>
                    <a:pt x="868" y="1668"/>
                    <a:pt x="835" y="1701"/>
                  </a:cubicBezTo>
                  <a:cubicBezTo>
                    <a:pt x="801" y="1735"/>
                    <a:pt x="735" y="1768"/>
                    <a:pt x="701" y="1801"/>
                  </a:cubicBezTo>
                  <a:cubicBezTo>
                    <a:pt x="668" y="1835"/>
                    <a:pt x="601" y="1835"/>
                    <a:pt x="568" y="1868"/>
                  </a:cubicBezTo>
                  <a:lnTo>
                    <a:pt x="468" y="1868"/>
                  </a:lnTo>
                  <a:cubicBezTo>
                    <a:pt x="434" y="1835"/>
                    <a:pt x="401" y="1801"/>
                    <a:pt x="401" y="1768"/>
                  </a:cubicBezTo>
                  <a:cubicBezTo>
                    <a:pt x="368" y="1735"/>
                    <a:pt x="368" y="1668"/>
                    <a:pt x="368" y="1601"/>
                  </a:cubicBezTo>
                  <a:lnTo>
                    <a:pt x="1268" y="1101"/>
                  </a:lnTo>
                  <a:cubicBezTo>
                    <a:pt x="1302" y="1068"/>
                    <a:pt x="1335" y="1068"/>
                    <a:pt x="1335" y="1034"/>
                  </a:cubicBezTo>
                  <a:cubicBezTo>
                    <a:pt x="1335" y="1001"/>
                    <a:pt x="1335" y="968"/>
                    <a:pt x="1335" y="934"/>
                  </a:cubicBezTo>
                  <a:lnTo>
                    <a:pt x="1335" y="767"/>
                  </a:lnTo>
                  <a:cubicBezTo>
                    <a:pt x="1335" y="634"/>
                    <a:pt x="1335" y="501"/>
                    <a:pt x="1302" y="367"/>
                  </a:cubicBezTo>
                  <a:cubicBezTo>
                    <a:pt x="1268" y="267"/>
                    <a:pt x="1202" y="200"/>
                    <a:pt x="1168" y="100"/>
                  </a:cubicBezTo>
                  <a:cubicBezTo>
                    <a:pt x="1101" y="67"/>
                    <a:pt x="1035" y="0"/>
                    <a:pt x="9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51"/>
            <p:cNvSpPr/>
            <p:nvPr/>
          </p:nvSpPr>
          <p:spPr>
            <a:xfrm>
              <a:off x="4354950" y="1378925"/>
              <a:ext cx="36725" cy="65700"/>
            </a:xfrm>
            <a:custGeom>
              <a:rect b="b" l="l" r="r" t="t"/>
              <a:pathLst>
                <a:path extrusionOk="0" h="2628" w="1469">
                  <a:moveTo>
                    <a:pt x="1401" y="1"/>
                  </a:moveTo>
                  <a:lnTo>
                    <a:pt x="1201" y="134"/>
                  </a:lnTo>
                  <a:cubicBezTo>
                    <a:pt x="1168" y="134"/>
                    <a:pt x="1135" y="167"/>
                    <a:pt x="1135" y="201"/>
                  </a:cubicBezTo>
                  <a:cubicBezTo>
                    <a:pt x="1101" y="234"/>
                    <a:pt x="1101" y="268"/>
                    <a:pt x="1101" y="268"/>
                  </a:cubicBezTo>
                  <a:lnTo>
                    <a:pt x="734" y="1769"/>
                  </a:lnTo>
                  <a:lnTo>
                    <a:pt x="367" y="701"/>
                  </a:lnTo>
                  <a:cubicBezTo>
                    <a:pt x="367" y="668"/>
                    <a:pt x="367" y="668"/>
                    <a:pt x="334" y="634"/>
                  </a:cubicBezTo>
                  <a:lnTo>
                    <a:pt x="301" y="634"/>
                  </a:lnTo>
                  <a:lnTo>
                    <a:pt x="67" y="768"/>
                  </a:lnTo>
                  <a:cubicBezTo>
                    <a:pt x="67" y="768"/>
                    <a:pt x="34" y="801"/>
                    <a:pt x="34" y="835"/>
                  </a:cubicBezTo>
                  <a:cubicBezTo>
                    <a:pt x="0" y="868"/>
                    <a:pt x="0" y="901"/>
                    <a:pt x="0" y="935"/>
                  </a:cubicBezTo>
                  <a:lnTo>
                    <a:pt x="567" y="2569"/>
                  </a:lnTo>
                  <a:cubicBezTo>
                    <a:pt x="567" y="2569"/>
                    <a:pt x="567" y="2603"/>
                    <a:pt x="601" y="2603"/>
                  </a:cubicBezTo>
                  <a:cubicBezTo>
                    <a:pt x="601" y="2619"/>
                    <a:pt x="601" y="2628"/>
                    <a:pt x="605" y="2628"/>
                  </a:cubicBezTo>
                  <a:cubicBezTo>
                    <a:pt x="609" y="2628"/>
                    <a:pt x="618" y="2619"/>
                    <a:pt x="634" y="2603"/>
                  </a:cubicBezTo>
                  <a:lnTo>
                    <a:pt x="834" y="2502"/>
                  </a:lnTo>
                  <a:cubicBezTo>
                    <a:pt x="868" y="2502"/>
                    <a:pt x="868" y="2469"/>
                    <a:pt x="901" y="2436"/>
                  </a:cubicBezTo>
                  <a:cubicBezTo>
                    <a:pt x="901" y="2402"/>
                    <a:pt x="901" y="2369"/>
                    <a:pt x="934" y="2336"/>
                  </a:cubicBezTo>
                  <a:lnTo>
                    <a:pt x="1468" y="101"/>
                  </a:lnTo>
                  <a:cubicBezTo>
                    <a:pt x="1468" y="101"/>
                    <a:pt x="1468" y="101"/>
                    <a:pt x="1468" y="67"/>
                  </a:cubicBezTo>
                  <a:cubicBezTo>
                    <a:pt x="1468" y="67"/>
                    <a:pt x="1468" y="34"/>
                    <a:pt x="14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51"/>
            <p:cNvSpPr/>
            <p:nvPr/>
          </p:nvSpPr>
          <p:spPr>
            <a:xfrm>
              <a:off x="4394150" y="1363925"/>
              <a:ext cx="33375" cy="60050"/>
            </a:xfrm>
            <a:custGeom>
              <a:rect b="b" l="l" r="r" t="t"/>
              <a:pathLst>
                <a:path extrusionOk="0" h="2402" w="1335">
                  <a:moveTo>
                    <a:pt x="801" y="534"/>
                  </a:moveTo>
                  <a:cubicBezTo>
                    <a:pt x="834" y="534"/>
                    <a:pt x="867" y="534"/>
                    <a:pt x="901" y="567"/>
                  </a:cubicBezTo>
                  <a:cubicBezTo>
                    <a:pt x="934" y="601"/>
                    <a:pt x="934" y="634"/>
                    <a:pt x="934" y="667"/>
                  </a:cubicBezTo>
                  <a:cubicBezTo>
                    <a:pt x="968" y="701"/>
                    <a:pt x="968" y="734"/>
                    <a:pt x="968" y="767"/>
                  </a:cubicBezTo>
                  <a:lnTo>
                    <a:pt x="367" y="1134"/>
                  </a:lnTo>
                  <a:cubicBezTo>
                    <a:pt x="367" y="1068"/>
                    <a:pt x="367" y="1034"/>
                    <a:pt x="367" y="968"/>
                  </a:cubicBezTo>
                  <a:cubicBezTo>
                    <a:pt x="400" y="934"/>
                    <a:pt x="400" y="868"/>
                    <a:pt x="434" y="834"/>
                  </a:cubicBezTo>
                  <a:cubicBezTo>
                    <a:pt x="467" y="767"/>
                    <a:pt x="501" y="734"/>
                    <a:pt x="534" y="667"/>
                  </a:cubicBezTo>
                  <a:cubicBezTo>
                    <a:pt x="567" y="634"/>
                    <a:pt x="601" y="601"/>
                    <a:pt x="667" y="567"/>
                  </a:cubicBezTo>
                  <a:lnTo>
                    <a:pt x="701" y="567"/>
                  </a:lnTo>
                  <a:cubicBezTo>
                    <a:pt x="734" y="534"/>
                    <a:pt x="767" y="534"/>
                    <a:pt x="801" y="534"/>
                  </a:cubicBezTo>
                  <a:close/>
                  <a:moveTo>
                    <a:pt x="934" y="0"/>
                  </a:moveTo>
                  <a:cubicBezTo>
                    <a:pt x="834" y="0"/>
                    <a:pt x="734" y="34"/>
                    <a:pt x="667" y="67"/>
                  </a:cubicBezTo>
                  <a:cubicBezTo>
                    <a:pt x="567" y="134"/>
                    <a:pt x="467" y="234"/>
                    <a:pt x="400" y="334"/>
                  </a:cubicBezTo>
                  <a:cubicBezTo>
                    <a:pt x="300" y="434"/>
                    <a:pt x="234" y="567"/>
                    <a:pt x="200" y="701"/>
                  </a:cubicBezTo>
                  <a:cubicBezTo>
                    <a:pt x="134" y="834"/>
                    <a:pt x="67" y="968"/>
                    <a:pt x="67" y="1101"/>
                  </a:cubicBezTo>
                  <a:cubicBezTo>
                    <a:pt x="34" y="1268"/>
                    <a:pt x="0" y="1435"/>
                    <a:pt x="0" y="1568"/>
                  </a:cubicBezTo>
                  <a:cubicBezTo>
                    <a:pt x="0" y="1735"/>
                    <a:pt x="34" y="1868"/>
                    <a:pt x="34" y="2002"/>
                  </a:cubicBezTo>
                  <a:cubicBezTo>
                    <a:pt x="67" y="2102"/>
                    <a:pt x="134" y="2202"/>
                    <a:pt x="167" y="2269"/>
                  </a:cubicBezTo>
                  <a:cubicBezTo>
                    <a:pt x="234" y="2335"/>
                    <a:pt x="300" y="2402"/>
                    <a:pt x="400" y="2402"/>
                  </a:cubicBezTo>
                  <a:cubicBezTo>
                    <a:pt x="501" y="2402"/>
                    <a:pt x="601" y="2369"/>
                    <a:pt x="667" y="2302"/>
                  </a:cubicBezTo>
                  <a:cubicBezTo>
                    <a:pt x="767" y="2269"/>
                    <a:pt x="867" y="2168"/>
                    <a:pt x="934" y="2102"/>
                  </a:cubicBezTo>
                  <a:cubicBezTo>
                    <a:pt x="1001" y="2002"/>
                    <a:pt x="1068" y="1935"/>
                    <a:pt x="1134" y="1835"/>
                  </a:cubicBezTo>
                  <a:cubicBezTo>
                    <a:pt x="1168" y="1768"/>
                    <a:pt x="1201" y="1668"/>
                    <a:pt x="1234" y="1601"/>
                  </a:cubicBezTo>
                  <a:cubicBezTo>
                    <a:pt x="1268" y="1535"/>
                    <a:pt x="1268" y="1468"/>
                    <a:pt x="1301" y="1401"/>
                  </a:cubicBezTo>
                  <a:cubicBezTo>
                    <a:pt x="1301" y="1401"/>
                    <a:pt x="1301" y="1368"/>
                    <a:pt x="1268" y="1335"/>
                  </a:cubicBezTo>
                  <a:lnTo>
                    <a:pt x="1201" y="1335"/>
                  </a:lnTo>
                  <a:lnTo>
                    <a:pt x="1001" y="1468"/>
                  </a:lnTo>
                  <a:cubicBezTo>
                    <a:pt x="968" y="1468"/>
                    <a:pt x="968" y="1501"/>
                    <a:pt x="934" y="1501"/>
                  </a:cubicBezTo>
                  <a:lnTo>
                    <a:pt x="901" y="1601"/>
                  </a:lnTo>
                  <a:cubicBezTo>
                    <a:pt x="867" y="1635"/>
                    <a:pt x="834" y="1668"/>
                    <a:pt x="801" y="1701"/>
                  </a:cubicBezTo>
                  <a:cubicBezTo>
                    <a:pt x="767" y="1768"/>
                    <a:pt x="734" y="1802"/>
                    <a:pt x="667" y="1835"/>
                  </a:cubicBezTo>
                  <a:cubicBezTo>
                    <a:pt x="634" y="1835"/>
                    <a:pt x="601" y="1868"/>
                    <a:pt x="567" y="1868"/>
                  </a:cubicBezTo>
                  <a:lnTo>
                    <a:pt x="467" y="1868"/>
                  </a:lnTo>
                  <a:cubicBezTo>
                    <a:pt x="434" y="1835"/>
                    <a:pt x="400" y="1802"/>
                    <a:pt x="400" y="1768"/>
                  </a:cubicBezTo>
                  <a:cubicBezTo>
                    <a:pt x="367" y="1735"/>
                    <a:pt x="367" y="1668"/>
                    <a:pt x="367" y="1635"/>
                  </a:cubicBezTo>
                  <a:lnTo>
                    <a:pt x="1268" y="1101"/>
                  </a:lnTo>
                  <a:cubicBezTo>
                    <a:pt x="1268" y="1101"/>
                    <a:pt x="1301" y="1068"/>
                    <a:pt x="1301" y="1034"/>
                  </a:cubicBezTo>
                  <a:cubicBezTo>
                    <a:pt x="1334" y="1001"/>
                    <a:pt x="1334" y="968"/>
                    <a:pt x="1334" y="934"/>
                  </a:cubicBezTo>
                  <a:lnTo>
                    <a:pt x="1334" y="767"/>
                  </a:lnTo>
                  <a:cubicBezTo>
                    <a:pt x="1334" y="634"/>
                    <a:pt x="1334" y="501"/>
                    <a:pt x="1301" y="367"/>
                  </a:cubicBezTo>
                  <a:cubicBezTo>
                    <a:pt x="1268" y="267"/>
                    <a:pt x="1201" y="200"/>
                    <a:pt x="1168" y="100"/>
                  </a:cubicBezTo>
                  <a:cubicBezTo>
                    <a:pt x="1101" y="67"/>
                    <a:pt x="1034" y="34"/>
                    <a:pt x="9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51"/>
            <p:cNvSpPr/>
            <p:nvPr/>
          </p:nvSpPr>
          <p:spPr>
            <a:xfrm>
              <a:off x="4435000" y="1338900"/>
              <a:ext cx="33375" cy="68200"/>
            </a:xfrm>
            <a:custGeom>
              <a:rect b="b" l="l" r="r" t="t"/>
              <a:pathLst>
                <a:path extrusionOk="0" h="2728" w="1335">
                  <a:moveTo>
                    <a:pt x="1001" y="1"/>
                  </a:moveTo>
                  <a:cubicBezTo>
                    <a:pt x="901" y="1"/>
                    <a:pt x="835" y="34"/>
                    <a:pt x="735" y="67"/>
                  </a:cubicBezTo>
                  <a:cubicBezTo>
                    <a:pt x="634" y="134"/>
                    <a:pt x="568" y="201"/>
                    <a:pt x="501" y="267"/>
                  </a:cubicBezTo>
                  <a:cubicBezTo>
                    <a:pt x="434" y="367"/>
                    <a:pt x="401" y="468"/>
                    <a:pt x="334" y="568"/>
                  </a:cubicBezTo>
                  <a:lnTo>
                    <a:pt x="334" y="468"/>
                  </a:lnTo>
                  <a:cubicBezTo>
                    <a:pt x="334" y="434"/>
                    <a:pt x="334" y="401"/>
                    <a:pt x="334" y="401"/>
                  </a:cubicBezTo>
                  <a:cubicBezTo>
                    <a:pt x="318" y="384"/>
                    <a:pt x="309" y="376"/>
                    <a:pt x="301" y="376"/>
                  </a:cubicBezTo>
                  <a:cubicBezTo>
                    <a:pt x="293" y="376"/>
                    <a:pt x="284" y="384"/>
                    <a:pt x="268" y="401"/>
                  </a:cubicBezTo>
                  <a:lnTo>
                    <a:pt x="67" y="501"/>
                  </a:lnTo>
                  <a:cubicBezTo>
                    <a:pt x="34" y="534"/>
                    <a:pt x="34" y="534"/>
                    <a:pt x="1" y="568"/>
                  </a:cubicBezTo>
                  <a:cubicBezTo>
                    <a:pt x="1" y="601"/>
                    <a:pt x="1" y="634"/>
                    <a:pt x="1" y="668"/>
                  </a:cubicBezTo>
                  <a:lnTo>
                    <a:pt x="1" y="2636"/>
                  </a:lnTo>
                  <a:cubicBezTo>
                    <a:pt x="1" y="2669"/>
                    <a:pt x="1" y="2702"/>
                    <a:pt x="1" y="2702"/>
                  </a:cubicBezTo>
                  <a:cubicBezTo>
                    <a:pt x="17" y="2719"/>
                    <a:pt x="34" y="2727"/>
                    <a:pt x="47" y="2727"/>
                  </a:cubicBezTo>
                  <a:cubicBezTo>
                    <a:pt x="59" y="2727"/>
                    <a:pt x="67" y="2719"/>
                    <a:pt x="67" y="2702"/>
                  </a:cubicBezTo>
                  <a:lnTo>
                    <a:pt x="268" y="2602"/>
                  </a:lnTo>
                  <a:cubicBezTo>
                    <a:pt x="301" y="2569"/>
                    <a:pt x="301" y="2536"/>
                    <a:pt x="334" y="2536"/>
                  </a:cubicBezTo>
                  <a:cubicBezTo>
                    <a:pt x="334" y="2502"/>
                    <a:pt x="334" y="2469"/>
                    <a:pt x="334" y="2436"/>
                  </a:cubicBezTo>
                  <a:lnTo>
                    <a:pt x="334" y="1368"/>
                  </a:lnTo>
                  <a:cubicBezTo>
                    <a:pt x="334" y="1235"/>
                    <a:pt x="368" y="1068"/>
                    <a:pt x="434" y="935"/>
                  </a:cubicBezTo>
                  <a:cubicBezTo>
                    <a:pt x="468" y="801"/>
                    <a:pt x="568" y="701"/>
                    <a:pt x="668" y="634"/>
                  </a:cubicBezTo>
                  <a:cubicBezTo>
                    <a:pt x="718" y="601"/>
                    <a:pt x="760" y="584"/>
                    <a:pt x="797" y="584"/>
                  </a:cubicBezTo>
                  <a:cubicBezTo>
                    <a:pt x="835" y="584"/>
                    <a:pt x="868" y="601"/>
                    <a:pt x="901" y="634"/>
                  </a:cubicBezTo>
                  <a:cubicBezTo>
                    <a:pt x="935" y="768"/>
                    <a:pt x="968" y="868"/>
                    <a:pt x="968" y="1001"/>
                  </a:cubicBezTo>
                  <a:lnTo>
                    <a:pt x="968" y="2035"/>
                  </a:lnTo>
                  <a:cubicBezTo>
                    <a:pt x="968" y="2069"/>
                    <a:pt x="968" y="2102"/>
                    <a:pt x="1001" y="2102"/>
                  </a:cubicBezTo>
                  <a:cubicBezTo>
                    <a:pt x="1001" y="2119"/>
                    <a:pt x="1010" y="2127"/>
                    <a:pt x="1018" y="2127"/>
                  </a:cubicBezTo>
                  <a:cubicBezTo>
                    <a:pt x="1026" y="2127"/>
                    <a:pt x="1035" y="2119"/>
                    <a:pt x="1035" y="2102"/>
                  </a:cubicBezTo>
                  <a:lnTo>
                    <a:pt x="1235" y="2002"/>
                  </a:lnTo>
                  <a:cubicBezTo>
                    <a:pt x="1268" y="1969"/>
                    <a:pt x="1268" y="1969"/>
                    <a:pt x="1302" y="1935"/>
                  </a:cubicBezTo>
                  <a:cubicBezTo>
                    <a:pt x="1302" y="1902"/>
                    <a:pt x="1302" y="1869"/>
                    <a:pt x="1335" y="1835"/>
                  </a:cubicBezTo>
                  <a:lnTo>
                    <a:pt x="1335" y="734"/>
                  </a:lnTo>
                  <a:cubicBezTo>
                    <a:pt x="1302" y="601"/>
                    <a:pt x="1302" y="468"/>
                    <a:pt x="1302" y="367"/>
                  </a:cubicBezTo>
                  <a:cubicBezTo>
                    <a:pt x="1268" y="267"/>
                    <a:pt x="1235" y="201"/>
                    <a:pt x="1202" y="101"/>
                  </a:cubicBezTo>
                  <a:cubicBezTo>
                    <a:pt x="1168" y="34"/>
                    <a:pt x="1101" y="1"/>
                    <a:pt x="10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51"/>
            <p:cNvSpPr/>
            <p:nvPr/>
          </p:nvSpPr>
          <p:spPr>
            <a:xfrm>
              <a:off x="4476700" y="1310550"/>
              <a:ext cx="32550" cy="67075"/>
            </a:xfrm>
            <a:custGeom>
              <a:rect b="b" l="l" r="r" t="t"/>
              <a:pathLst>
                <a:path extrusionOk="0" h="2683" w="1302">
                  <a:moveTo>
                    <a:pt x="1235" y="0"/>
                  </a:moveTo>
                  <a:lnTo>
                    <a:pt x="1001" y="134"/>
                  </a:lnTo>
                  <a:cubicBezTo>
                    <a:pt x="1001" y="134"/>
                    <a:pt x="968" y="167"/>
                    <a:pt x="968" y="167"/>
                  </a:cubicBezTo>
                  <a:cubicBezTo>
                    <a:pt x="935" y="201"/>
                    <a:pt x="935" y="234"/>
                    <a:pt x="935" y="267"/>
                  </a:cubicBezTo>
                  <a:lnTo>
                    <a:pt x="935" y="1335"/>
                  </a:lnTo>
                  <a:cubicBezTo>
                    <a:pt x="935" y="1468"/>
                    <a:pt x="901" y="1635"/>
                    <a:pt x="868" y="1768"/>
                  </a:cubicBezTo>
                  <a:cubicBezTo>
                    <a:pt x="834" y="1902"/>
                    <a:pt x="734" y="2002"/>
                    <a:pt x="634" y="2069"/>
                  </a:cubicBezTo>
                  <a:cubicBezTo>
                    <a:pt x="584" y="2102"/>
                    <a:pt x="543" y="2119"/>
                    <a:pt x="509" y="2119"/>
                  </a:cubicBezTo>
                  <a:cubicBezTo>
                    <a:pt x="476" y="2119"/>
                    <a:pt x="451" y="2102"/>
                    <a:pt x="434" y="2069"/>
                  </a:cubicBezTo>
                  <a:cubicBezTo>
                    <a:pt x="367" y="1935"/>
                    <a:pt x="334" y="1802"/>
                    <a:pt x="334" y="1702"/>
                  </a:cubicBezTo>
                  <a:lnTo>
                    <a:pt x="334" y="634"/>
                  </a:lnTo>
                  <a:cubicBezTo>
                    <a:pt x="334" y="601"/>
                    <a:pt x="334" y="567"/>
                    <a:pt x="334" y="567"/>
                  </a:cubicBezTo>
                  <a:cubicBezTo>
                    <a:pt x="317" y="551"/>
                    <a:pt x="309" y="542"/>
                    <a:pt x="301" y="542"/>
                  </a:cubicBezTo>
                  <a:cubicBezTo>
                    <a:pt x="292" y="542"/>
                    <a:pt x="284" y="551"/>
                    <a:pt x="267" y="567"/>
                  </a:cubicBezTo>
                  <a:lnTo>
                    <a:pt x="67" y="701"/>
                  </a:lnTo>
                  <a:cubicBezTo>
                    <a:pt x="34" y="701"/>
                    <a:pt x="34" y="734"/>
                    <a:pt x="34" y="734"/>
                  </a:cubicBezTo>
                  <a:cubicBezTo>
                    <a:pt x="1" y="768"/>
                    <a:pt x="1" y="801"/>
                    <a:pt x="1" y="834"/>
                  </a:cubicBezTo>
                  <a:lnTo>
                    <a:pt x="1" y="1968"/>
                  </a:lnTo>
                  <a:cubicBezTo>
                    <a:pt x="1" y="2069"/>
                    <a:pt x="1" y="2202"/>
                    <a:pt x="34" y="2302"/>
                  </a:cubicBezTo>
                  <a:cubicBezTo>
                    <a:pt x="34" y="2402"/>
                    <a:pt x="67" y="2502"/>
                    <a:pt x="101" y="2569"/>
                  </a:cubicBezTo>
                  <a:cubicBezTo>
                    <a:pt x="167" y="2636"/>
                    <a:pt x="201" y="2669"/>
                    <a:pt x="301" y="2669"/>
                  </a:cubicBezTo>
                  <a:cubicBezTo>
                    <a:pt x="328" y="2678"/>
                    <a:pt x="352" y="2682"/>
                    <a:pt x="375" y="2682"/>
                  </a:cubicBezTo>
                  <a:cubicBezTo>
                    <a:pt x="439" y="2682"/>
                    <a:pt x="494" y="2651"/>
                    <a:pt x="568" y="2602"/>
                  </a:cubicBezTo>
                  <a:cubicBezTo>
                    <a:pt x="634" y="2536"/>
                    <a:pt x="734" y="2469"/>
                    <a:pt x="801" y="2402"/>
                  </a:cubicBezTo>
                  <a:cubicBezTo>
                    <a:pt x="834" y="2302"/>
                    <a:pt x="901" y="2235"/>
                    <a:pt x="935" y="2135"/>
                  </a:cubicBezTo>
                  <a:lnTo>
                    <a:pt x="935" y="2202"/>
                  </a:lnTo>
                  <a:cubicBezTo>
                    <a:pt x="935" y="2235"/>
                    <a:pt x="935" y="2269"/>
                    <a:pt x="968" y="2269"/>
                  </a:cubicBezTo>
                  <a:cubicBezTo>
                    <a:pt x="968" y="2285"/>
                    <a:pt x="976" y="2294"/>
                    <a:pt x="985" y="2294"/>
                  </a:cubicBezTo>
                  <a:cubicBezTo>
                    <a:pt x="993" y="2294"/>
                    <a:pt x="1001" y="2285"/>
                    <a:pt x="1001" y="2269"/>
                  </a:cubicBezTo>
                  <a:lnTo>
                    <a:pt x="1235" y="2169"/>
                  </a:lnTo>
                  <a:cubicBezTo>
                    <a:pt x="1235" y="2135"/>
                    <a:pt x="1268" y="2135"/>
                    <a:pt x="1268" y="2102"/>
                  </a:cubicBezTo>
                  <a:cubicBezTo>
                    <a:pt x="1268" y="2069"/>
                    <a:pt x="1301" y="2035"/>
                    <a:pt x="1301" y="2002"/>
                  </a:cubicBezTo>
                  <a:lnTo>
                    <a:pt x="1301" y="67"/>
                  </a:lnTo>
                  <a:cubicBezTo>
                    <a:pt x="1301" y="34"/>
                    <a:pt x="1268" y="0"/>
                    <a:pt x="12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51"/>
            <p:cNvSpPr/>
            <p:nvPr/>
          </p:nvSpPr>
          <p:spPr>
            <a:xfrm>
              <a:off x="4516725" y="1293550"/>
              <a:ext cx="33375" cy="59550"/>
            </a:xfrm>
            <a:custGeom>
              <a:rect b="b" l="l" r="r" t="t"/>
              <a:pathLst>
                <a:path extrusionOk="0" h="2382" w="1335">
                  <a:moveTo>
                    <a:pt x="801" y="514"/>
                  </a:moveTo>
                  <a:cubicBezTo>
                    <a:pt x="835" y="514"/>
                    <a:pt x="868" y="514"/>
                    <a:pt x="901" y="547"/>
                  </a:cubicBezTo>
                  <a:cubicBezTo>
                    <a:pt x="901" y="580"/>
                    <a:pt x="935" y="614"/>
                    <a:pt x="935" y="647"/>
                  </a:cubicBezTo>
                  <a:cubicBezTo>
                    <a:pt x="935" y="680"/>
                    <a:pt x="968" y="714"/>
                    <a:pt x="968" y="747"/>
                  </a:cubicBezTo>
                  <a:lnTo>
                    <a:pt x="334" y="1114"/>
                  </a:lnTo>
                  <a:cubicBezTo>
                    <a:pt x="334" y="1081"/>
                    <a:pt x="368" y="1014"/>
                    <a:pt x="368" y="981"/>
                  </a:cubicBezTo>
                  <a:cubicBezTo>
                    <a:pt x="368" y="914"/>
                    <a:pt x="401" y="847"/>
                    <a:pt x="434" y="814"/>
                  </a:cubicBezTo>
                  <a:cubicBezTo>
                    <a:pt x="468" y="747"/>
                    <a:pt x="501" y="714"/>
                    <a:pt x="534" y="680"/>
                  </a:cubicBezTo>
                  <a:cubicBezTo>
                    <a:pt x="568" y="614"/>
                    <a:pt x="601" y="580"/>
                    <a:pt x="668" y="547"/>
                  </a:cubicBezTo>
                  <a:cubicBezTo>
                    <a:pt x="701" y="514"/>
                    <a:pt x="735" y="514"/>
                    <a:pt x="801" y="514"/>
                  </a:cubicBezTo>
                  <a:close/>
                  <a:moveTo>
                    <a:pt x="855" y="0"/>
                  </a:moveTo>
                  <a:cubicBezTo>
                    <a:pt x="783" y="0"/>
                    <a:pt x="717" y="31"/>
                    <a:pt x="668" y="80"/>
                  </a:cubicBezTo>
                  <a:cubicBezTo>
                    <a:pt x="534" y="147"/>
                    <a:pt x="468" y="213"/>
                    <a:pt x="368" y="313"/>
                  </a:cubicBezTo>
                  <a:cubicBezTo>
                    <a:pt x="301" y="447"/>
                    <a:pt x="234" y="547"/>
                    <a:pt x="167" y="680"/>
                  </a:cubicBezTo>
                  <a:cubicBezTo>
                    <a:pt x="101" y="814"/>
                    <a:pt x="67" y="947"/>
                    <a:pt x="34" y="1114"/>
                  </a:cubicBezTo>
                  <a:cubicBezTo>
                    <a:pt x="1" y="1247"/>
                    <a:pt x="1" y="1414"/>
                    <a:pt x="1" y="1581"/>
                  </a:cubicBezTo>
                  <a:cubicBezTo>
                    <a:pt x="1" y="1714"/>
                    <a:pt x="1" y="1848"/>
                    <a:pt x="34" y="1981"/>
                  </a:cubicBezTo>
                  <a:cubicBezTo>
                    <a:pt x="67" y="2081"/>
                    <a:pt x="101" y="2181"/>
                    <a:pt x="167" y="2282"/>
                  </a:cubicBezTo>
                  <a:cubicBezTo>
                    <a:pt x="234" y="2348"/>
                    <a:pt x="301" y="2382"/>
                    <a:pt x="368" y="2382"/>
                  </a:cubicBezTo>
                  <a:cubicBezTo>
                    <a:pt x="468" y="2382"/>
                    <a:pt x="568" y="2348"/>
                    <a:pt x="668" y="2315"/>
                  </a:cubicBezTo>
                  <a:cubicBezTo>
                    <a:pt x="768" y="2248"/>
                    <a:pt x="835" y="2181"/>
                    <a:pt x="935" y="2081"/>
                  </a:cubicBezTo>
                  <a:cubicBezTo>
                    <a:pt x="1001" y="2015"/>
                    <a:pt x="1068" y="1915"/>
                    <a:pt x="1101" y="1815"/>
                  </a:cubicBezTo>
                  <a:cubicBezTo>
                    <a:pt x="1168" y="1748"/>
                    <a:pt x="1202" y="1681"/>
                    <a:pt x="1235" y="1581"/>
                  </a:cubicBezTo>
                  <a:cubicBezTo>
                    <a:pt x="1268" y="1514"/>
                    <a:pt x="1268" y="1481"/>
                    <a:pt x="1268" y="1414"/>
                  </a:cubicBezTo>
                  <a:cubicBezTo>
                    <a:pt x="1268" y="1381"/>
                    <a:pt x="1268" y="1348"/>
                    <a:pt x="1268" y="1348"/>
                  </a:cubicBezTo>
                  <a:cubicBezTo>
                    <a:pt x="1252" y="1331"/>
                    <a:pt x="1235" y="1323"/>
                    <a:pt x="1222" y="1323"/>
                  </a:cubicBezTo>
                  <a:cubicBezTo>
                    <a:pt x="1210" y="1323"/>
                    <a:pt x="1202" y="1331"/>
                    <a:pt x="1202" y="1348"/>
                  </a:cubicBezTo>
                  <a:lnTo>
                    <a:pt x="1001" y="1448"/>
                  </a:lnTo>
                  <a:cubicBezTo>
                    <a:pt x="968" y="1481"/>
                    <a:pt x="935" y="1481"/>
                    <a:pt x="935" y="1514"/>
                  </a:cubicBezTo>
                  <a:lnTo>
                    <a:pt x="901" y="1581"/>
                  </a:lnTo>
                  <a:cubicBezTo>
                    <a:pt x="868" y="1614"/>
                    <a:pt x="835" y="1681"/>
                    <a:pt x="801" y="1714"/>
                  </a:cubicBezTo>
                  <a:cubicBezTo>
                    <a:pt x="768" y="1748"/>
                    <a:pt x="701" y="1781"/>
                    <a:pt x="668" y="1815"/>
                  </a:cubicBezTo>
                  <a:cubicBezTo>
                    <a:pt x="634" y="1848"/>
                    <a:pt x="568" y="1848"/>
                    <a:pt x="534" y="1848"/>
                  </a:cubicBezTo>
                  <a:lnTo>
                    <a:pt x="434" y="1848"/>
                  </a:lnTo>
                  <a:cubicBezTo>
                    <a:pt x="401" y="1848"/>
                    <a:pt x="401" y="1815"/>
                    <a:pt x="368" y="1781"/>
                  </a:cubicBezTo>
                  <a:cubicBezTo>
                    <a:pt x="334" y="1714"/>
                    <a:pt x="334" y="1681"/>
                    <a:pt x="334" y="1614"/>
                  </a:cubicBezTo>
                  <a:lnTo>
                    <a:pt x="1235" y="1081"/>
                  </a:lnTo>
                  <a:cubicBezTo>
                    <a:pt x="1268" y="1081"/>
                    <a:pt x="1302" y="1047"/>
                    <a:pt x="1302" y="1014"/>
                  </a:cubicBezTo>
                  <a:cubicBezTo>
                    <a:pt x="1302" y="1014"/>
                    <a:pt x="1335" y="981"/>
                    <a:pt x="1335" y="947"/>
                  </a:cubicBezTo>
                  <a:lnTo>
                    <a:pt x="1335" y="747"/>
                  </a:lnTo>
                  <a:cubicBezTo>
                    <a:pt x="1335" y="614"/>
                    <a:pt x="1302" y="480"/>
                    <a:pt x="1268" y="380"/>
                  </a:cubicBezTo>
                  <a:cubicBezTo>
                    <a:pt x="1235" y="280"/>
                    <a:pt x="1202" y="180"/>
                    <a:pt x="1135" y="113"/>
                  </a:cubicBezTo>
                  <a:cubicBezTo>
                    <a:pt x="1068" y="47"/>
                    <a:pt x="1001" y="13"/>
                    <a:pt x="935" y="13"/>
                  </a:cubicBezTo>
                  <a:cubicBezTo>
                    <a:pt x="908" y="4"/>
                    <a:pt x="881" y="0"/>
                    <a:pt x="85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51"/>
            <p:cNvSpPr/>
            <p:nvPr/>
          </p:nvSpPr>
          <p:spPr>
            <a:xfrm>
              <a:off x="4372450" y="1760875"/>
              <a:ext cx="28400" cy="46725"/>
            </a:xfrm>
            <a:custGeom>
              <a:rect b="b" l="l" r="r" t="t"/>
              <a:pathLst>
                <a:path extrusionOk="0" h="1869" w="1136">
                  <a:moveTo>
                    <a:pt x="668" y="0"/>
                  </a:moveTo>
                  <a:lnTo>
                    <a:pt x="501" y="100"/>
                  </a:lnTo>
                  <a:cubicBezTo>
                    <a:pt x="468" y="100"/>
                    <a:pt x="468" y="134"/>
                    <a:pt x="468" y="134"/>
                  </a:cubicBezTo>
                  <a:cubicBezTo>
                    <a:pt x="435" y="167"/>
                    <a:pt x="435" y="200"/>
                    <a:pt x="468" y="234"/>
                  </a:cubicBezTo>
                  <a:lnTo>
                    <a:pt x="468" y="834"/>
                  </a:lnTo>
                  <a:lnTo>
                    <a:pt x="68" y="1034"/>
                  </a:lnTo>
                  <a:cubicBezTo>
                    <a:pt x="34" y="1068"/>
                    <a:pt x="34" y="1068"/>
                    <a:pt x="34" y="1101"/>
                  </a:cubicBezTo>
                  <a:cubicBezTo>
                    <a:pt x="1" y="1134"/>
                    <a:pt x="1" y="1134"/>
                    <a:pt x="34" y="1168"/>
                  </a:cubicBezTo>
                  <a:lnTo>
                    <a:pt x="34" y="1401"/>
                  </a:lnTo>
                  <a:lnTo>
                    <a:pt x="34" y="1435"/>
                  </a:lnTo>
                  <a:cubicBezTo>
                    <a:pt x="34" y="1451"/>
                    <a:pt x="43" y="1460"/>
                    <a:pt x="51" y="1460"/>
                  </a:cubicBezTo>
                  <a:cubicBezTo>
                    <a:pt x="59" y="1460"/>
                    <a:pt x="68" y="1451"/>
                    <a:pt x="68" y="1435"/>
                  </a:cubicBezTo>
                  <a:lnTo>
                    <a:pt x="468" y="1234"/>
                  </a:lnTo>
                  <a:lnTo>
                    <a:pt x="468" y="1835"/>
                  </a:lnTo>
                  <a:cubicBezTo>
                    <a:pt x="435" y="1835"/>
                    <a:pt x="435" y="1868"/>
                    <a:pt x="468" y="1868"/>
                  </a:cubicBezTo>
                  <a:lnTo>
                    <a:pt x="501" y="1868"/>
                  </a:lnTo>
                  <a:lnTo>
                    <a:pt x="668" y="1768"/>
                  </a:lnTo>
                  <a:cubicBezTo>
                    <a:pt x="668" y="1768"/>
                    <a:pt x="701" y="1735"/>
                    <a:pt x="701" y="1735"/>
                  </a:cubicBezTo>
                  <a:cubicBezTo>
                    <a:pt x="701" y="1701"/>
                    <a:pt x="701" y="1668"/>
                    <a:pt x="735" y="1668"/>
                  </a:cubicBezTo>
                  <a:lnTo>
                    <a:pt x="735" y="1034"/>
                  </a:lnTo>
                  <a:lnTo>
                    <a:pt x="1102" y="834"/>
                  </a:lnTo>
                  <a:cubicBezTo>
                    <a:pt x="1135" y="834"/>
                    <a:pt x="1135" y="801"/>
                    <a:pt x="1135" y="801"/>
                  </a:cubicBezTo>
                  <a:cubicBezTo>
                    <a:pt x="1135" y="767"/>
                    <a:pt x="1135" y="734"/>
                    <a:pt x="1135" y="701"/>
                  </a:cubicBezTo>
                  <a:lnTo>
                    <a:pt x="1135" y="501"/>
                  </a:lnTo>
                  <a:cubicBezTo>
                    <a:pt x="1135" y="467"/>
                    <a:pt x="1135" y="467"/>
                    <a:pt x="1135" y="434"/>
                  </a:cubicBezTo>
                  <a:lnTo>
                    <a:pt x="1102" y="434"/>
                  </a:lnTo>
                  <a:lnTo>
                    <a:pt x="735" y="667"/>
                  </a:lnTo>
                  <a:lnTo>
                    <a:pt x="735" y="67"/>
                  </a:lnTo>
                  <a:cubicBezTo>
                    <a:pt x="735" y="34"/>
                    <a:pt x="701" y="0"/>
                    <a:pt x="7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51"/>
            <p:cNvSpPr/>
            <p:nvPr/>
          </p:nvSpPr>
          <p:spPr>
            <a:xfrm>
              <a:off x="4402475" y="1727500"/>
              <a:ext cx="25875" cy="69250"/>
            </a:xfrm>
            <a:custGeom>
              <a:rect b="b" l="l" r="r" t="t"/>
              <a:pathLst>
                <a:path extrusionOk="0" h="2770" w="1035">
                  <a:moveTo>
                    <a:pt x="968" y="1"/>
                  </a:moveTo>
                  <a:lnTo>
                    <a:pt x="34" y="568"/>
                  </a:lnTo>
                  <a:cubicBezTo>
                    <a:pt x="1" y="568"/>
                    <a:pt x="1" y="601"/>
                    <a:pt x="1" y="601"/>
                  </a:cubicBezTo>
                  <a:cubicBezTo>
                    <a:pt x="1" y="635"/>
                    <a:pt x="1" y="668"/>
                    <a:pt x="1" y="668"/>
                  </a:cubicBezTo>
                  <a:lnTo>
                    <a:pt x="1" y="902"/>
                  </a:lnTo>
                  <a:cubicBezTo>
                    <a:pt x="1" y="935"/>
                    <a:pt x="1" y="968"/>
                    <a:pt x="1" y="968"/>
                  </a:cubicBezTo>
                  <a:lnTo>
                    <a:pt x="34" y="968"/>
                  </a:lnTo>
                  <a:lnTo>
                    <a:pt x="701" y="568"/>
                  </a:lnTo>
                  <a:lnTo>
                    <a:pt x="201" y="2670"/>
                  </a:lnTo>
                  <a:cubicBezTo>
                    <a:pt x="201" y="2670"/>
                    <a:pt x="201" y="2703"/>
                    <a:pt x="201" y="2703"/>
                  </a:cubicBezTo>
                  <a:cubicBezTo>
                    <a:pt x="201" y="2736"/>
                    <a:pt x="201" y="2736"/>
                    <a:pt x="201" y="2770"/>
                  </a:cubicBezTo>
                  <a:lnTo>
                    <a:pt x="268" y="2770"/>
                  </a:lnTo>
                  <a:lnTo>
                    <a:pt x="434" y="2670"/>
                  </a:lnTo>
                  <a:cubicBezTo>
                    <a:pt x="434" y="2636"/>
                    <a:pt x="468" y="2636"/>
                    <a:pt x="468" y="2603"/>
                  </a:cubicBezTo>
                  <a:lnTo>
                    <a:pt x="501" y="2536"/>
                  </a:lnTo>
                  <a:lnTo>
                    <a:pt x="1001" y="468"/>
                  </a:lnTo>
                  <a:cubicBezTo>
                    <a:pt x="1035" y="401"/>
                    <a:pt x="1035" y="368"/>
                    <a:pt x="1035" y="335"/>
                  </a:cubicBezTo>
                  <a:cubicBezTo>
                    <a:pt x="1035" y="335"/>
                    <a:pt x="1035" y="301"/>
                    <a:pt x="1035" y="268"/>
                  </a:cubicBezTo>
                  <a:lnTo>
                    <a:pt x="1035" y="68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51"/>
            <p:cNvSpPr/>
            <p:nvPr/>
          </p:nvSpPr>
          <p:spPr>
            <a:xfrm>
              <a:off x="4430000" y="1767550"/>
              <a:ext cx="7525" cy="15850"/>
            </a:xfrm>
            <a:custGeom>
              <a:rect b="b" l="l" r="r" t="t"/>
              <a:pathLst>
                <a:path extrusionOk="0" h="634" w="301">
                  <a:moveTo>
                    <a:pt x="234" y="0"/>
                  </a:moveTo>
                  <a:lnTo>
                    <a:pt x="34" y="134"/>
                  </a:lnTo>
                  <a:cubicBezTo>
                    <a:pt x="34" y="134"/>
                    <a:pt x="1" y="167"/>
                    <a:pt x="1" y="167"/>
                  </a:cubicBezTo>
                  <a:cubicBezTo>
                    <a:pt x="1" y="200"/>
                    <a:pt x="1" y="234"/>
                    <a:pt x="1" y="267"/>
                  </a:cubicBezTo>
                  <a:lnTo>
                    <a:pt x="1" y="567"/>
                  </a:lnTo>
                  <a:cubicBezTo>
                    <a:pt x="1" y="601"/>
                    <a:pt x="1" y="601"/>
                    <a:pt x="1" y="634"/>
                  </a:cubicBezTo>
                  <a:lnTo>
                    <a:pt x="34" y="634"/>
                  </a:lnTo>
                  <a:lnTo>
                    <a:pt x="234" y="500"/>
                  </a:lnTo>
                  <a:cubicBezTo>
                    <a:pt x="267" y="500"/>
                    <a:pt x="267" y="500"/>
                    <a:pt x="301" y="467"/>
                  </a:cubicBezTo>
                  <a:cubicBezTo>
                    <a:pt x="301" y="434"/>
                    <a:pt x="301" y="434"/>
                    <a:pt x="301" y="400"/>
                  </a:cubicBezTo>
                  <a:lnTo>
                    <a:pt x="301" y="67"/>
                  </a:lnTo>
                  <a:cubicBezTo>
                    <a:pt x="301" y="33"/>
                    <a:pt x="301" y="33"/>
                    <a:pt x="3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51"/>
            <p:cNvSpPr/>
            <p:nvPr/>
          </p:nvSpPr>
          <p:spPr>
            <a:xfrm>
              <a:off x="4443350" y="1706675"/>
              <a:ext cx="29200" cy="64225"/>
            </a:xfrm>
            <a:custGeom>
              <a:rect b="b" l="l" r="r" t="t"/>
              <a:pathLst>
                <a:path extrusionOk="0" h="2569" w="1168">
                  <a:moveTo>
                    <a:pt x="697" y="450"/>
                  </a:moveTo>
                  <a:cubicBezTo>
                    <a:pt x="734" y="450"/>
                    <a:pt x="767" y="467"/>
                    <a:pt x="801" y="500"/>
                  </a:cubicBezTo>
                  <a:cubicBezTo>
                    <a:pt x="834" y="600"/>
                    <a:pt x="868" y="734"/>
                    <a:pt x="868" y="834"/>
                  </a:cubicBezTo>
                  <a:lnTo>
                    <a:pt x="868" y="1101"/>
                  </a:lnTo>
                  <a:lnTo>
                    <a:pt x="868" y="1401"/>
                  </a:lnTo>
                  <a:cubicBezTo>
                    <a:pt x="868" y="1534"/>
                    <a:pt x="834" y="1668"/>
                    <a:pt x="801" y="1801"/>
                  </a:cubicBezTo>
                  <a:cubicBezTo>
                    <a:pt x="734" y="1935"/>
                    <a:pt x="667" y="2001"/>
                    <a:pt x="567" y="2068"/>
                  </a:cubicBezTo>
                  <a:cubicBezTo>
                    <a:pt x="517" y="2102"/>
                    <a:pt x="476" y="2118"/>
                    <a:pt x="442" y="2118"/>
                  </a:cubicBezTo>
                  <a:cubicBezTo>
                    <a:pt x="409" y="2118"/>
                    <a:pt x="384" y="2102"/>
                    <a:pt x="367" y="2068"/>
                  </a:cubicBezTo>
                  <a:cubicBezTo>
                    <a:pt x="300" y="1968"/>
                    <a:pt x="267" y="1868"/>
                    <a:pt x="300" y="1735"/>
                  </a:cubicBezTo>
                  <a:cubicBezTo>
                    <a:pt x="267" y="1668"/>
                    <a:pt x="300" y="1568"/>
                    <a:pt x="300" y="1468"/>
                  </a:cubicBezTo>
                  <a:lnTo>
                    <a:pt x="300" y="1201"/>
                  </a:lnTo>
                  <a:cubicBezTo>
                    <a:pt x="300" y="1034"/>
                    <a:pt x="300" y="901"/>
                    <a:pt x="367" y="767"/>
                  </a:cubicBezTo>
                  <a:cubicBezTo>
                    <a:pt x="401" y="667"/>
                    <a:pt x="467" y="567"/>
                    <a:pt x="567" y="500"/>
                  </a:cubicBezTo>
                  <a:cubicBezTo>
                    <a:pt x="617" y="467"/>
                    <a:pt x="659" y="450"/>
                    <a:pt x="697" y="450"/>
                  </a:cubicBezTo>
                  <a:close/>
                  <a:moveTo>
                    <a:pt x="834" y="0"/>
                  </a:moveTo>
                  <a:cubicBezTo>
                    <a:pt x="734" y="0"/>
                    <a:pt x="667" y="33"/>
                    <a:pt x="567" y="100"/>
                  </a:cubicBezTo>
                  <a:cubicBezTo>
                    <a:pt x="467" y="133"/>
                    <a:pt x="367" y="234"/>
                    <a:pt x="300" y="300"/>
                  </a:cubicBezTo>
                  <a:cubicBezTo>
                    <a:pt x="234" y="400"/>
                    <a:pt x="167" y="500"/>
                    <a:pt x="134" y="600"/>
                  </a:cubicBezTo>
                  <a:cubicBezTo>
                    <a:pt x="67" y="734"/>
                    <a:pt x="34" y="834"/>
                    <a:pt x="34" y="967"/>
                  </a:cubicBezTo>
                  <a:cubicBezTo>
                    <a:pt x="0" y="1101"/>
                    <a:pt x="0" y="1234"/>
                    <a:pt x="0" y="1334"/>
                  </a:cubicBezTo>
                  <a:lnTo>
                    <a:pt x="0" y="1635"/>
                  </a:lnTo>
                  <a:lnTo>
                    <a:pt x="0" y="1935"/>
                  </a:lnTo>
                  <a:cubicBezTo>
                    <a:pt x="0" y="2035"/>
                    <a:pt x="0" y="2135"/>
                    <a:pt x="34" y="2268"/>
                  </a:cubicBezTo>
                  <a:cubicBezTo>
                    <a:pt x="34" y="2335"/>
                    <a:pt x="67" y="2435"/>
                    <a:pt x="134" y="2502"/>
                  </a:cubicBezTo>
                  <a:cubicBezTo>
                    <a:pt x="167" y="2535"/>
                    <a:pt x="234" y="2569"/>
                    <a:pt x="300" y="2569"/>
                  </a:cubicBezTo>
                  <a:cubicBezTo>
                    <a:pt x="401" y="2569"/>
                    <a:pt x="501" y="2535"/>
                    <a:pt x="567" y="2502"/>
                  </a:cubicBezTo>
                  <a:cubicBezTo>
                    <a:pt x="667" y="2435"/>
                    <a:pt x="767" y="2368"/>
                    <a:pt x="834" y="2268"/>
                  </a:cubicBezTo>
                  <a:cubicBezTo>
                    <a:pt x="901" y="2168"/>
                    <a:pt x="968" y="2068"/>
                    <a:pt x="1034" y="1968"/>
                  </a:cubicBezTo>
                  <a:cubicBezTo>
                    <a:pt x="1068" y="1868"/>
                    <a:pt x="1101" y="1735"/>
                    <a:pt x="1134" y="1635"/>
                  </a:cubicBezTo>
                  <a:cubicBezTo>
                    <a:pt x="1134" y="1501"/>
                    <a:pt x="1168" y="1368"/>
                    <a:pt x="1168" y="1268"/>
                  </a:cubicBezTo>
                  <a:lnTo>
                    <a:pt x="1168" y="1101"/>
                  </a:lnTo>
                  <a:lnTo>
                    <a:pt x="1168" y="801"/>
                  </a:lnTo>
                  <a:lnTo>
                    <a:pt x="1168" y="667"/>
                  </a:lnTo>
                  <a:cubicBezTo>
                    <a:pt x="1168" y="534"/>
                    <a:pt x="1134" y="434"/>
                    <a:pt x="1134" y="334"/>
                  </a:cubicBezTo>
                  <a:cubicBezTo>
                    <a:pt x="1101" y="234"/>
                    <a:pt x="1068" y="167"/>
                    <a:pt x="1034" y="100"/>
                  </a:cubicBezTo>
                  <a:cubicBezTo>
                    <a:pt x="968" y="33"/>
                    <a:pt x="901" y="0"/>
                    <a:pt x="8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51"/>
            <p:cNvSpPr/>
            <p:nvPr/>
          </p:nvSpPr>
          <p:spPr>
            <a:xfrm>
              <a:off x="4477525" y="1683525"/>
              <a:ext cx="28400" cy="68200"/>
            </a:xfrm>
            <a:custGeom>
              <a:rect b="b" l="l" r="r" t="t"/>
              <a:pathLst>
                <a:path extrusionOk="0" h="2728" w="1136">
                  <a:moveTo>
                    <a:pt x="1018" y="0"/>
                  </a:moveTo>
                  <a:cubicBezTo>
                    <a:pt x="1010" y="0"/>
                    <a:pt x="1002" y="9"/>
                    <a:pt x="1002" y="25"/>
                  </a:cubicBezTo>
                  <a:lnTo>
                    <a:pt x="168" y="492"/>
                  </a:lnTo>
                  <a:cubicBezTo>
                    <a:pt x="134" y="492"/>
                    <a:pt x="134" y="526"/>
                    <a:pt x="134" y="526"/>
                  </a:cubicBezTo>
                  <a:cubicBezTo>
                    <a:pt x="134" y="559"/>
                    <a:pt x="134" y="592"/>
                    <a:pt x="134" y="592"/>
                  </a:cubicBezTo>
                  <a:lnTo>
                    <a:pt x="68" y="1760"/>
                  </a:lnTo>
                  <a:lnTo>
                    <a:pt x="68" y="1827"/>
                  </a:lnTo>
                  <a:lnTo>
                    <a:pt x="101" y="1827"/>
                  </a:lnTo>
                  <a:lnTo>
                    <a:pt x="301" y="1693"/>
                  </a:lnTo>
                  <a:lnTo>
                    <a:pt x="368" y="1660"/>
                  </a:lnTo>
                  <a:lnTo>
                    <a:pt x="401" y="1593"/>
                  </a:lnTo>
                  <a:cubicBezTo>
                    <a:pt x="401" y="1560"/>
                    <a:pt x="435" y="1560"/>
                    <a:pt x="468" y="1526"/>
                  </a:cubicBezTo>
                  <a:cubicBezTo>
                    <a:pt x="501" y="1493"/>
                    <a:pt x="535" y="1460"/>
                    <a:pt x="568" y="1460"/>
                  </a:cubicBezTo>
                  <a:cubicBezTo>
                    <a:pt x="601" y="1443"/>
                    <a:pt x="635" y="1435"/>
                    <a:pt x="668" y="1435"/>
                  </a:cubicBezTo>
                  <a:cubicBezTo>
                    <a:pt x="701" y="1435"/>
                    <a:pt x="735" y="1443"/>
                    <a:pt x="768" y="1460"/>
                  </a:cubicBezTo>
                  <a:cubicBezTo>
                    <a:pt x="801" y="1493"/>
                    <a:pt x="835" y="1593"/>
                    <a:pt x="835" y="1660"/>
                  </a:cubicBezTo>
                  <a:cubicBezTo>
                    <a:pt x="835" y="1760"/>
                    <a:pt x="801" y="1893"/>
                    <a:pt x="768" y="1993"/>
                  </a:cubicBezTo>
                  <a:cubicBezTo>
                    <a:pt x="701" y="2060"/>
                    <a:pt x="635" y="2160"/>
                    <a:pt x="568" y="2194"/>
                  </a:cubicBezTo>
                  <a:cubicBezTo>
                    <a:pt x="535" y="2227"/>
                    <a:pt x="501" y="2227"/>
                    <a:pt x="468" y="2260"/>
                  </a:cubicBezTo>
                  <a:cubicBezTo>
                    <a:pt x="401" y="2260"/>
                    <a:pt x="368" y="2260"/>
                    <a:pt x="334" y="2227"/>
                  </a:cubicBezTo>
                  <a:cubicBezTo>
                    <a:pt x="301" y="2194"/>
                    <a:pt x="268" y="2160"/>
                    <a:pt x="268" y="2127"/>
                  </a:cubicBezTo>
                  <a:cubicBezTo>
                    <a:pt x="268" y="2094"/>
                    <a:pt x="268" y="2094"/>
                    <a:pt x="268" y="2060"/>
                  </a:cubicBezTo>
                  <a:lnTo>
                    <a:pt x="201" y="2060"/>
                  </a:lnTo>
                  <a:lnTo>
                    <a:pt x="34" y="2194"/>
                  </a:lnTo>
                  <a:cubicBezTo>
                    <a:pt x="34" y="2194"/>
                    <a:pt x="1" y="2194"/>
                    <a:pt x="1" y="2227"/>
                  </a:cubicBezTo>
                  <a:cubicBezTo>
                    <a:pt x="1" y="2260"/>
                    <a:pt x="1" y="2260"/>
                    <a:pt x="1" y="2294"/>
                  </a:cubicBezTo>
                  <a:cubicBezTo>
                    <a:pt x="1" y="2360"/>
                    <a:pt x="1" y="2460"/>
                    <a:pt x="34" y="2527"/>
                  </a:cubicBezTo>
                  <a:cubicBezTo>
                    <a:pt x="68" y="2594"/>
                    <a:pt x="101" y="2627"/>
                    <a:pt x="134" y="2661"/>
                  </a:cubicBezTo>
                  <a:cubicBezTo>
                    <a:pt x="201" y="2694"/>
                    <a:pt x="268" y="2727"/>
                    <a:pt x="334" y="2727"/>
                  </a:cubicBezTo>
                  <a:cubicBezTo>
                    <a:pt x="401" y="2694"/>
                    <a:pt x="501" y="2661"/>
                    <a:pt x="568" y="2627"/>
                  </a:cubicBezTo>
                  <a:cubicBezTo>
                    <a:pt x="668" y="2561"/>
                    <a:pt x="735" y="2527"/>
                    <a:pt x="801" y="2460"/>
                  </a:cubicBezTo>
                  <a:cubicBezTo>
                    <a:pt x="868" y="2360"/>
                    <a:pt x="935" y="2294"/>
                    <a:pt x="968" y="2194"/>
                  </a:cubicBezTo>
                  <a:cubicBezTo>
                    <a:pt x="1035" y="2094"/>
                    <a:pt x="1068" y="1993"/>
                    <a:pt x="1102" y="1893"/>
                  </a:cubicBezTo>
                  <a:cubicBezTo>
                    <a:pt x="1135" y="1760"/>
                    <a:pt x="1135" y="1627"/>
                    <a:pt x="1135" y="1493"/>
                  </a:cubicBezTo>
                  <a:cubicBezTo>
                    <a:pt x="1135" y="1393"/>
                    <a:pt x="1135" y="1293"/>
                    <a:pt x="1102" y="1193"/>
                  </a:cubicBezTo>
                  <a:cubicBezTo>
                    <a:pt x="1068" y="1126"/>
                    <a:pt x="1035" y="1059"/>
                    <a:pt x="1002" y="1026"/>
                  </a:cubicBezTo>
                  <a:cubicBezTo>
                    <a:pt x="935" y="959"/>
                    <a:pt x="868" y="959"/>
                    <a:pt x="801" y="959"/>
                  </a:cubicBezTo>
                  <a:cubicBezTo>
                    <a:pt x="735" y="993"/>
                    <a:pt x="635" y="993"/>
                    <a:pt x="568" y="1059"/>
                  </a:cubicBezTo>
                  <a:lnTo>
                    <a:pt x="501" y="1126"/>
                  </a:lnTo>
                  <a:cubicBezTo>
                    <a:pt x="435" y="1126"/>
                    <a:pt x="401" y="1193"/>
                    <a:pt x="368" y="1226"/>
                  </a:cubicBezTo>
                  <a:lnTo>
                    <a:pt x="401" y="793"/>
                  </a:lnTo>
                  <a:lnTo>
                    <a:pt x="1002" y="426"/>
                  </a:lnTo>
                  <a:cubicBezTo>
                    <a:pt x="1035" y="426"/>
                    <a:pt x="1035" y="392"/>
                    <a:pt x="1035" y="392"/>
                  </a:cubicBezTo>
                  <a:cubicBezTo>
                    <a:pt x="1035" y="359"/>
                    <a:pt x="1035" y="326"/>
                    <a:pt x="1035" y="292"/>
                  </a:cubicBezTo>
                  <a:lnTo>
                    <a:pt x="1035" y="59"/>
                  </a:lnTo>
                  <a:cubicBezTo>
                    <a:pt x="1035" y="59"/>
                    <a:pt x="1035" y="25"/>
                    <a:pt x="1035" y="25"/>
                  </a:cubicBezTo>
                  <a:cubicBezTo>
                    <a:pt x="1035" y="9"/>
                    <a:pt x="1027" y="0"/>
                    <a:pt x="101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51"/>
            <p:cNvSpPr/>
            <p:nvPr/>
          </p:nvSpPr>
          <p:spPr>
            <a:xfrm>
              <a:off x="4510900" y="1659125"/>
              <a:ext cx="39200" cy="75925"/>
            </a:xfrm>
            <a:custGeom>
              <a:rect b="b" l="l" r="r" t="t"/>
              <a:pathLst>
                <a:path extrusionOk="0" h="3037" w="1568">
                  <a:moveTo>
                    <a:pt x="375" y="876"/>
                  </a:moveTo>
                  <a:cubicBezTo>
                    <a:pt x="392" y="876"/>
                    <a:pt x="400" y="885"/>
                    <a:pt x="400" y="901"/>
                  </a:cubicBezTo>
                  <a:cubicBezTo>
                    <a:pt x="434" y="901"/>
                    <a:pt x="434" y="935"/>
                    <a:pt x="434" y="968"/>
                  </a:cubicBezTo>
                  <a:lnTo>
                    <a:pt x="434" y="1302"/>
                  </a:lnTo>
                  <a:cubicBezTo>
                    <a:pt x="434" y="1335"/>
                    <a:pt x="434" y="1368"/>
                    <a:pt x="400" y="1435"/>
                  </a:cubicBezTo>
                  <a:cubicBezTo>
                    <a:pt x="400" y="1468"/>
                    <a:pt x="367" y="1502"/>
                    <a:pt x="300" y="1502"/>
                  </a:cubicBezTo>
                  <a:cubicBezTo>
                    <a:pt x="284" y="1518"/>
                    <a:pt x="267" y="1527"/>
                    <a:pt x="255" y="1527"/>
                  </a:cubicBezTo>
                  <a:cubicBezTo>
                    <a:pt x="242" y="1527"/>
                    <a:pt x="234" y="1518"/>
                    <a:pt x="234" y="1502"/>
                  </a:cubicBezTo>
                  <a:cubicBezTo>
                    <a:pt x="200" y="1502"/>
                    <a:pt x="200" y="1468"/>
                    <a:pt x="200" y="1435"/>
                  </a:cubicBezTo>
                  <a:cubicBezTo>
                    <a:pt x="200" y="1402"/>
                    <a:pt x="200" y="1368"/>
                    <a:pt x="200" y="1368"/>
                  </a:cubicBezTo>
                  <a:lnTo>
                    <a:pt x="200" y="1168"/>
                  </a:lnTo>
                  <a:cubicBezTo>
                    <a:pt x="200" y="1168"/>
                    <a:pt x="200" y="1135"/>
                    <a:pt x="200" y="1101"/>
                  </a:cubicBezTo>
                  <a:cubicBezTo>
                    <a:pt x="200" y="1068"/>
                    <a:pt x="200" y="1035"/>
                    <a:pt x="234" y="968"/>
                  </a:cubicBezTo>
                  <a:cubicBezTo>
                    <a:pt x="234" y="935"/>
                    <a:pt x="267" y="901"/>
                    <a:pt x="300" y="901"/>
                  </a:cubicBezTo>
                  <a:cubicBezTo>
                    <a:pt x="334" y="885"/>
                    <a:pt x="359" y="876"/>
                    <a:pt x="375" y="876"/>
                  </a:cubicBezTo>
                  <a:close/>
                  <a:moveTo>
                    <a:pt x="467" y="568"/>
                  </a:moveTo>
                  <a:cubicBezTo>
                    <a:pt x="400" y="568"/>
                    <a:pt x="367" y="568"/>
                    <a:pt x="300" y="601"/>
                  </a:cubicBezTo>
                  <a:cubicBezTo>
                    <a:pt x="267" y="634"/>
                    <a:pt x="234" y="668"/>
                    <a:pt x="200" y="701"/>
                  </a:cubicBezTo>
                  <a:cubicBezTo>
                    <a:pt x="134" y="768"/>
                    <a:pt x="100" y="801"/>
                    <a:pt x="67" y="868"/>
                  </a:cubicBezTo>
                  <a:cubicBezTo>
                    <a:pt x="34" y="935"/>
                    <a:pt x="34" y="968"/>
                    <a:pt x="34" y="1035"/>
                  </a:cubicBezTo>
                  <a:cubicBezTo>
                    <a:pt x="0" y="1101"/>
                    <a:pt x="0" y="1135"/>
                    <a:pt x="0" y="1202"/>
                  </a:cubicBezTo>
                  <a:lnTo>
                    <a:pt x="0" y="1402"/>
                  </a:lnTo>
                  <a:lnTo>
                    <a:pt x="0" y="1568"/>
                  </a:lnTo>
                  <a:cubicBezTo>
                    <a:pt x="0" y="1635"/>
                    <a:pt x="0" y="1669"/>
                    <a:pt x="34" y="1702"/>
                  </a:cubicBezTo>
                  <a:cubicBezTo>
                    <a:pt x="34" y="1735"/>
                    <a:pt x="34" y="1769"/>
                    <a:pt x="67" y="1802"/>
                  </a:cubicBezTo>
                  <a:cubicBezTo>
                    <a:pt x="100" y="1835"/>
                    <a:pt x="134" y="1835"/>
                    <a:pt x="167" y="1835"/>
                  </a:cubicBezTo>
                  <a:cubicBezTo>
                    <a:pt x="234" y="1835"/>
                    <a:pt x="267" y="1835"/>
                    <a:pt x="300" y="1802"/>
                  </a:cubicBezTo>
                  <a:cubicBezTo>
                    <a:pt x="367" y="1769"/>
                    <a:pt x="400" y="1735"/>
                    <a:pt x="467" y="1702"/>
                  </a:cubicBezTo>
                  <a:cubicBezTo>
                    <a:pt x="501" y="1635"/>
                    <a:pt x="534" y="1602"/>
                    <a:pt x="567" y="1535"/>
                  </a:cubicBezTo>
                  <a:cubicBezTo>
                    <a:pt x="567" y="1468"/>
                    <a:pt x="601" y="1435"/>
                    <a:pt x="601" y="1368"/>
                  </a:cubicBezTo>
                  <a:cubicBezTo>
                    <a:pt x="634" y="1302"/>
                    <a:pt x="634" y="1268"/>
                    <a:pt x="634" y="1202"/>
                  </a:cubicBezTo>
                  <a:lnTo>
                    <a:pt x="634" y="1001"/>
                  </a:lnTo>
                  <a:lnTo>
                    <a:pt x="634" y="835"/>
                  </a:lnTo>
                  <a:cubicBezTo>
                    <a:pt x="634" y="768"/>
                    <a:pt x="634" y="735"/>
                    <a:pt x="601" y="701"/>
                  </a:cubicBezTo>
                  <a:cubicBezTo>
                    <a:pt x="601" y="668"/>
                    <a:pt x="567" y="634"/>
                    <a:pt x="567" y="601"/>
                  </a:cubicBezTo>
                  <a:cubicBezTo>
                    <a:pt x="534" y="568"/>
                    <a:pt x="501" y="568"/>
                    <a:pt x="467" y="568"/>
                  </a:cubicBezTo>
                  <a:close/>
                  <a:moveTo>
                    <a:pt x="1334" y="1502"/>
                  </a:moveTo>
                  <a:cubicBezTo>
                    <a:pt x="1368" y="1535"/>
                    <a:pt x="1368" y="1568"/>
                    <a:pt x="1368" y="1602"/>
                  </a:cubicBezTo>
                  <a:lnTo>
                    <a:pt x="1368" y="1902"/>
                  </a:lnTo>
                  <a:cubicBezTo>
                    <a:pt x="1368" y="1969"/>
                    <a:pt x="1368" y="2002"/>
                    <a:pt x="1334" y="2035"/>
                  </a:cubicBezTo>
                  <a:cubicBezTo>
                    <a:pt x="1334" y="2102"/>
                    <a:pt x="1301" y="2136"/>
                    <a:pt x="1268" y="2136"/>
                  </a:cubicBezTo>
                  <a:lnTo>
                    <a:pt x="1168" y="2136"/>
                  </a:lnTo>
                  <a:cubicBezTo>
                    <a:pt x="1168" y="2102"/>
                    <a:pt x="1134" y="2069"/>
                    <a:pt x="1168" y="2035"/>
                  </a:cubicBezTo>
                  <a:cubicBezTo>
                    <a:pt x="1134" y="2035"/>
                    <a:pt x="1134" y="2002"/>
                    <a:pt x="1168" y="2002"/>
                  </a:cubicBezTo>
                  <a:lnTo>
                    <a:pt x="1168" y="1802"/>
                  </a:lnTo>
                  <a:cubicBezTo>
                    <a:pt x="1134" y="1769"/>
                    <a:pt x="1134" y="1769"/>
                    <a:pt x="1168" y="1735"/>
                  </a:cubicBezTo>
                  <a:cubicBezTo>
                    <a:pt x="1168" y="1702"/>
                    <a:pt x="1168" y="1635"/>
                    <a:pt x="1168" y="1602"/>
                  </a:cubicBezTo>
                  <a:cubicBezTo>
                    <a:pt x="1201" y="1568"/>
                    <a:pt x="1234" y="1535"/>
                    <a:pt x="1268" y="1502"/>
                  </a:cubicBezTo>
                  <a:close/>
                  <a:moveTo>
                    <a:pt x="1401" y="1202"/>
                  </a:moveTo>
                  <a:cubicBezTo>
                    <a:pt x="1368" y="1202"/>
                    <a:pt x="1301" y="1202"/>
                    <a:pt x="1268" y="1235"/>
                  </a:cubicBezTo>
                  <a:cubicBezTo>
                    <a:pt x="1201" y="1268"/>
                    <a:pt x="1168" y="1302"/>
                    <a:pt x="1134" y="1335"/>
                  </a:cubicBezTo>
                  <a:cubicBezTo>
                    <a:pt x="1101" y="1402"/>
                    <a:pt x="1068" y="1435"/>
                    <a:pt x="1034" y="1502"/>
                  </a:cubicBezTo>
                  <a:cubicBezTo>
                    <a:pt x="1001" y="1568"/>
                    <a:pt x="968" y="1602"/>
                    <a:pt x="968" y="1669"/>
                  </a:cubicBezTo>
                  <a:cubicBezTo>
                    <a:pt x="968" y="1735"/>
                    <a:pt x="934" y="1769"/>
                    <a:pt x="934" y="1835"/>
                  </a:cubicBezTo>
                  <a:lnTo>
                    <a:pt x="934" y="2035"/>
                  </a:lnTo>
                  <a:lnTo>
                    <a:pt x="934" y="2202"/>
                  </a:lnTo>
                  <a:cubicBezTo>
                    <a:pt x="934" y="2269"/>
                    <a:pt x="968" y="2302"/>
                    <a:pt x="968" y="2336"/>
                  </a:cubicBezTo>
                  <a:cubicBezTo>
                    <a:pt x="968" y="2369"/>
                    <a:pt x="1001" y="2402"/>
                    <a:pt x="1034" y="2436"/>
                  </a:cubicBezTo>
                  <a:cubicBezTo>
                    <a:pt x="1068" y="2469"/>
                    <a:pt x="1101" y="2469"/>
                    <a:pt x="1134" y="2469"/>
                  </a:cubicBezTo>
                  <a:cubicBezTo>
                    <a:pt x="1168" y="2469"/>
                    <a:pt x="1234" y="2469"/>
                    <a:pt x="1268" y="2436"/>
                  </a:cubicBezTo>
                  <a:cubicBezTo>
                    <a:pt x="1301" y="2402"/>
                    <a:pt x="1368" y="2369"/>
                    <a:pt x="1401" y="2336"/>
                  </a:cubicBezTo>
                  <a:cubicBezTo>
                    <a:pt x="1435" y="2269"/>
                    <a:pt x="1468" y="2236"/>
                    <a:pt x="1501" y="2169"/>
                  </a:cubicBezTo>
                  <a:cubicBezTo>
                    <a:pt x="1535" y="2102"/>
                    <a:pt x="1535" y="2069"/>
                    <a:pt x="1568" y="2002"/>
                  </a:cubicBezTo>
                  <a:cubicBezTo>
                    <a:pt x="1568" y="1935"/>
                    <a:pt x="1568" y="1902"/>
                    <a:pt x="1568" y="1835"/>
                  </a:cubicBezTo>
                  <a:lnTo>
                    <a:pt x="1568" y="1635"/>
                  </a:lnTo>
                  <a:lnTo>
                    <a:pt x="1568" y="1468"/>
                  </a:lnTo>
                  <a:cubicBezTo>
                    <a:pt x="1568" y="1402"/>
                    <a:pt x="1568" y="1368"/>
                    <a:pt x="1568" y="1335"/>
                  </a:cubicBezTo>
                  <a:cubicBezTo>
                    <a:pt x="1535" y="1302"/>
                    <a:pt x="1535" y="1268"/>
                    <a:pt x="1501" y="1235"/>
                  </a:cubicBezTo>
                  <a:cubicBezTo>
                    <a:pt x="1468" y="1202"/>
                    <a:pt x="1435" y="1202"/>
                    <a:pt x="1401" y="1202"/>
                  </a:cubicBezTo>
                  <a:close/>
                  <a:moveTo>
                    <a:pt x="1401" y="1"/>
                  </a:moveTo>
                  <a:lnTo>
                    <a:pt x="1268" y="67"/>
                  </a:lnTo>
                  <a:cubicBezTo>
                    <a:pt x="1234" y="67"/>
                    <a:pt x="1234" y="101"/>
                    <a:pt x="1201" y="134"/>
                  </a:cubicBezTo>
                  <a:cubicBezTo>
                    <a:pt x="1201" y="134"/>
                    <a:pt x="1201" y="167"/>
                    <a:pt x="1168" y="167"/>
                  </a:cubicBezTo>
                  <a:lnTo>
                    <a:pt x="100" y="2969"/>
                  </a:lnTo>
                  <a:lnTo>
                    <a:pt x="100" y="3003"/>
                  </a:lnTo>
                  <a:cubicBezTo>
                    <a:pt x="100" y="3003"/>
                    <a:pt x="100" y="3003"/>
                    <a:pt x="100" y="3036"/>
                  </a:cubicBezTo>
                  <a:lnTo>
                    <a:pt x="167" y="3036"/>
                  </a:lnTo>
                  <a:lnTo>
                    <a:pt x="267" y="2969"/>
                  </a:lnTo>
                  <a:cubicBezTo>
                    <a:pt x="300" y="2936"/>
                    <a:pt x="300" y="2936"/>
                    <a:pt x="334" y="2903"/>
                  </a:cubicBezTo>
                  <a:cubicBezTo>
                    <a:pt x="334" y="2903"/>
                    <a:pt x="367" y="2869"/>
                    <a:pt x="367" y="2836"/>
                  </a:cubicBezTo>
                  <a:lnTo>
                    <a:pt x="1435" y="67"/>
                  </a:lnTo>
                  <a:lnTo>
                    <a:pt x="1435" y="34"/>
                  </a:lnTo>
                  <a:cubicBezTo>
                    <a:pt x="1435" y="34"/>
                    <a:pt x="1435" y="1"/>
                    <a:pt x="14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51"/>
            <p:cNvSpPr/>
            <p:nvPr/>
          </p:nvSpPr>
          <p:spPr>
            <a:xfrm>
              <a:off x="4065575" y="1664125"/>
              <a:ext cx="75075" cy="179125"/>
            </a:xfrm>
            <a:custGeom>
              <a:rect b="b" l="l" r="r" t="t"/>
              <a:pathLst>
                <a:path extrusionOk="0" h="7165" w="3003">
                  <a:moveTo>
                    <a:pt x="1768" y="1"/>
                  </a:moveTo>
                  <a:lnTo>
                    <a:pt x="1135" y="368"/>
                  </a:lnTo>
                  <a:cubicBezTo>
                    <a:pt x="1101" y="401"/>
                    <a:pt x="1068" y="434"/>
                    <a:pt x="1035" y="501"/>
                  </a:cubicBezTo>
                  <a:cubicBezTo>
                    <a:pt x="1001" y="535"/>
                    <a:pt x="1001" y="601"/>
                    <a:pt x="1001" y="668"/>
                  </a:cubicBezTo>
                  <a:lnTo>
                    <a:pt x="1001" y="1202"/>
                  </a:lnTo>
                  <a:cubicBezTo>
                    <a:pt x="868" y="1368"/>
                    <a:pt x="734" y="1502"/>
                    <a:pt x="601" y="1669"/>
                  </a:cubicBezTo>
                  <a:cubicBezTo>
                    <a:pt x="367" y="2002"/>
                    <a:pt x="234" y="2369"/>
                    <a:pt x="134" y="2736"/>
                  </a:cubicBezTo>
                  <a:cubicBezTo>
                    <a:pt x="101" y="2936"/>
                    <a:pt x="67" y="3103"/>
                    <a:pt x="67" y="3303"/>
                  </a:cubicBezTo>
                  <a:cubicBezTo>
                    <a:pt x="34" y="3603"/>
                    <a:pt x="134" y="3937"/>
                    <a:pt x="301" y="4204"/>
                  </a:cubicBezTo>
                  <a:cubicBezTo>
                    <a:pt x="426" y="4308"/>
                    <a:pt x="590" y="4360"/>
                    <a:pt x="753" y="4360"/>
                  </a:cubicBezTo>
                  <a:cubicBezTo>
                    <a:pt x="850" y="4360"/>
                    <a:pt x="947" y="4341"/>
                    <a:pt x="1035" y="4304"/>
                  </a:cubicBezTo>
                  <a:lnTo>
                    <a:pt x="1502" y="4204"/>
                  </a:lnTo>
                  <a:cubicBezTo>
                    <a:pt x="1602" y="4170"/>
                    <a:pt x="1702" y="4137"/>
                    <a:pt x="1835" y="4137"/>
                  </a:cubicBezTo>
                  <a:cubicBezTo>
                    <a:pt x="1902" y="4137"/>
                    <a:pt x="1969" y="4137"/>
                    <a:pt x="2002" y="4170"/>
                  </a:cubicBezTo>
                  <a:cubicBezTo>
                    <a:pt x="2069" y="4204"/>
                    <a:pt x="2069" y="4271"/>
                    <a:pt x="2069" y="4304"/>
                  </a:cubicBezTo>
                  <a:cubicBezTo>
                    <a:pt x="2069" y="4471"/>
                    <a:pt x="2002" y="4637"/>
                    <a:pt x="1902" y="4738"/>
                  </a:cubicBezTo>
                  <a:cubicBezTo>
                    <a:pt x="1768" y="4871"/>
                    <a:pt x="1635" y="4971"/>
                    <a:pt x="1502" y="5071"/>
                  </a:cubicBezTo>
                  <a:cubicBezTo>
                    <a:pt x="1401" y="5104"/>
                    <a:pt x="1335" y="5138"/>
                    <a:pt x="1235" y="5171"/>
                  </a:cubicBezTo>
                  <a:cubicBezTo>
                    <a:pt x="1168" y="5171"/>
                    <a:pt x="1135" y="5171"/>
                    <a:pt x="1068" y="5138"/>
                  </a:cubicBezTo>
                  <a:cubicBezTo>
                    <a:pt x="1035" y="5104"/>
                    <a:pt x="1001" y="5071"/>
                    <a:pt x="968" y="5071"/>
                  </a:cubicBezTo>
                  <a:cubicBezTo>
                    <a:pt x="934" y="5038"/>
                    <a:pt x="934" y="5004"/>
                    <a:pt x="901" y="5004"/>
                  </a:cubicBezTo>
                  <a:cubicBezTo>
                    <a:pt x="901" y="4971"/>
                    <a:pt x="868" y="4971"/>
                    <a:pt x="834" y="4971"/>
                  </a:cubicBezTo>
                  <a:cubicBezTo>
                    <a:pt x="801" y="4971"/>
                    <a:pt x="768" y="4971"/>
                    <a:pt x="734" y="5004"/>
                  </a:cubicBezTo>
                  <a:lnTo>
                    <a:pt x="101" y="5371"/>
                  </a:lnTo>
                  <a:cubicBezTo>
                    <a:pt x="67" y="5371"/>
                    <a:pt x="34" y="5405"/>
                    <a:pt x="34" y="5438"/>
                  </a:cubicBezTo>
                  <a:cubicBezTo>
                    <a:pt x="0" y="5505"/>
                    <a:pt x="0" y="5538"/>
                    <a:pt x="0" y="5571"/>
                  </a:cubicBezTo>
                  <a:cubicBezTo>
                    <a:pt x="0" y="5738"/>
                    <a:pt x="0" y="5872"/>
                    <a:pt x="67" y="6005"/>
                  </a:cubicBezTo>
                  <a:cubicBezTo>
                    <a:pt x="101" y="6105"/>
                    <a:pt x="167" y="6239"/>
                    <a:pt x="267" y="6305"/>
                  </a:cubicBezTo>
                  <a:cubicBezTo>
                    <a:pt x="367" y="6372"/>
                    <a:pt x="467" y="6439"/>
                    <a:pt x="601" y="6472"/>
                  </a:cubicBezTo>
                  <a:cubicBezTo>
                    <a:pt x="668" y="6489"/>
                    <a:pt x="734" y="6497"/>
                    <a:pt x="801" y="6497"/>
                  </a:cubicBezTo>
                  <a:cubicBezTo>
                    <a:pt x="868" y="6497"/>
                    <a:pt x="934" y="6489"/>
                    <a:pt x="1001" y="6472"/>
                  </a:cubicBezTo>
                  <a:lnTo>
                    <a:pt x="1001" y="7039"/>
                  </a:lnTo>
                  <a:cubicBezTo>
                    <a:pt x="1001" y="7073"/>
                    <a:pt x="1035" y="7106"/>
                    <a:pt x="1068" y="7139"/>
                  </a:cubicBezTo>
                  <a:cubicBezTo>
                    <a:pt x="1068" y="7156"/>
                    <a:pt x="1076" y="7164"/>
                    <a:pt x="1089" y="7164"/>
                  </a:cubicBezTo>
                  <a:cubicBezTo>
                    <a:pt x="1101" y="7164"/>
                    <a:pt x="1118" y="7156"/>
                    <a:pt x="1135" y="7139"/>
                  </a:cubicBezTo>
                  <a:lnTo>
                    <a:pt x="1768" y="6772"/>
                  </a:lnTo>
                  <a:cubicBezTo>
                    <a:pt x="1835" y="6739"/>
                    <a:pt x="1868" y="6706"/>
                    <a:pt x="1868" y="6672"/>
                  </a:cubicBezTo>
                  <a:cubicBezTo>
                    <a:pt x="1902" y="6606"/>
                    <a:pt x="1902" y="6539"/>
                    <a:pt x="1902" y="6505"/>
                  </a:cubicBezTo>
                  <a:lnTo>
                    <a:pt x="1902" y="5972"/>
                  </a:lnTo>
                  <a:cubicBezTo>
                    <a:pt x="2235" y="5705"/>
                    <a:pt x="2502" y="5371"/>
                    <a:pt x="2702" y="4971"/>
                  </a:cubicBezTo>
                  <a:cubicBezTo>
                    <a:pt x="2802" y="4804"/>
                    <a:pt x="2869" y="4604"/>
                    <a:pt x="2903" y="4404"/>
                  </a:cubicBezTo>
                  <a:cubicBezTo>
                    <a:pt x="2969" y="4170"/>
                    <a:pt x="3003" y="3970"/>
                    <a:pt x="3003" y="3770"/>
                  </a:cubicBezTo>
                  <a:cubicBezTo>
                    <a:pt x="3003" y="3570"/>
                    <a:pt x="2969" y="3370"/>
                    <a:pt x="2936" y="3203"/>
                  </a:cubicBezTo>
                  <a:cubicBezTo>
                    <a:pt x="2903" y="3070"/>
                    <a:pt x="2836" y="2936"/>
                    <a:pt x="2736" y="2870"/>
                  </a:cubicBezTo>
                  <a:cubicBezTo>
                    <a:pt x="2636" y="2769"/>
                    <a:pt x="2502" y="2736"/>
                    <a:pt x="2402" y="2736"/>
                  </a:cubicBezTo>
                  <a:cubicBezTo>
                    <a:pt x="2235" y="2736"/>
                    <a:pt x="2069" y="2736"/>
                    <a:pt x="1935" y="2803"/>
                  </a:cubicBezTo>
                  <a:lnTo>
                    <a:pt x="1468" y="2903"/>
                  </a:lnTo>
                  <a:cubicBezTo>
                    <a:pt x="1368" y="2936"/>
                    <a:pt x="1268" y="2936"/>
                    <a:pt x="1201" y="2970"/>
                  </a:cubicBezTo>
                  <a:cubicBezTo>
                    <a:pt x="1135" y="2970"/>
                    <a:pt x="1068" y="2936"/>
                    <a:pt x="1035" y="2903"/>
                  </a:cubicBezTo>
                  <a:cubicBezTo>
                    <a:pt x="1001" y="2870"/>
                    <a:pt x="968" y="2803"/>
                    <a:pt x="968" y="2736"/>
                  </a:cubicBezTo>
                  <a:cubicBezTo>
                    <a:pt x="968" y="2669"/>
                    <a:pt x="1001" y="2603"/>
                    <a:pt x="1035" y="2536"/>
                  </a:cubicBezTo>
                  <a:cubicBezTo>
                    <a:pt x="1035" y="2469"/>
                    <a:pt x="1101" y="2403"/>
                    <a:pt x="1135" y="2369"/>
                  </a:cubicBezTo>
                  <a:cubicBezTo>
                    <a:pt x="1168" y="2302"/>
                    <a:pt x="1235" y="2236"/>
                    <a:pt x="1268" y="2202"/>
                  </a:cubicBezTo>
                  <a:cubicBezTo>
                    <a:pt x="1335" y="2169"/>
                    <a:pt x="1401" y="2136"/>
                    <a:pt x="1468" y="2069"/>
                  </a:cubicBezTo>
                  <a:cubicBezTo>
                    <a:pt x="1535" y="2036"/>
                    <a:pt x="1602" y="2002"/>
                    <a:pt x="1668" y="2002"/>
                  </a:cubicBezTo>
                  <a:lnTo>
                    <a:pt x="1835" y="2002"/>
                  </a:lnTo>
                  <a:cubicBezTo>
                    <a:pt x="1868" y="2002"/>
                    <a:pt x="1868" y="2036"/>
                    <a:pt x="1902" y="2069"/>
                  </a:cubicBezTo>
                  <a:lnTo>
                    <a:pt x="1969" y="2102"/>
                  </a:lnTo>
                  <a:cubicBezTo>
                    <a:pt x="1969" y="2136"/>
                    <a:pt x="2002" y="2136"/>
                    <a:pt x="2035" y="2136"/>
                  </a:cubicBezTo>
                  <a:cubicBezTo>
                    <a:pt x="2069" y="2136"/>
                    <a:pt x="2135" y="2136"/>
                    <a:pt x="2169" y="2102"/>
                  </a:cubicBezTo>
                  <a:lnTo>
                    <a:pt x="2802" y="1735"/>
                  </a:lnTo>
                  <a:cubicBezTo>
                    <a:pt x="2836" y="1735"/>
                    <a:pt x="2836" y="1702"/>
                    <a:pt x="2869" y="1669"/>
                  </a:cubicBezTo>
                  <a:cubicBezTo>
                    <a:pt x="2869" y="1602"/>
                    <a:pt x="2903" y="1569"/>
                    <a:pt x="2903" y="1535"/>
                  </a:cubicBezTo>
                  <a:cubicBezTo>
                    <a:pt x="2903" y="1402"/>
                    <a:pt x="2869" y="1268"/>
                    <a:pt x="2802" y="1168"/>
                  </a:cubicBezTo>
                  <a:cubicBezTo>
                    <a:pt x="2769" y="1068"/>
                    <a:pt x="2702" y="968"/>
                    <a:pt x="2602" y="868"/>
                  </a:cubicBezTo>
                  <a:cubicBezTo>
                    <a:pt x="2536" y="801"/>
                    <a:pt x="2436" y="735"/>
                    <a:pt x="2302" y="701"/>
                  </a:cubicBezTo>
                  <a:cubicBezTo>
                    <a:pt x="2235" y="685"/>
                    <a:pt x="2169" y="676"/>
                    <a:pt x="2102" y="676"/>
                  </a:cubicBezTo>
                  <a:cubicBezTo>
                    <a:pt x="2035" y="676"/>
                    <a:pt x="1969" y="685"/>
                    <a:pt x="1902" y="701"/>
                  </a:cubicBezTo>
                  <a:lnTo>
                    <a:pt x="1902" y="134"/>
                  </a:lnTo>
                  <a:cubicBezTo>
                    <a:pt x="1902" y="101"/>
                    <a:pt x="1902" y="34"/>
                    <a:pt x="1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51"/>
            <p:cNvSpPr/>
            <p:nvPr/>
          </p:nvSpPr>
          <p:spPr>
            <a:xfrm>
              <a:off x="4145625" y="1634325"/>
              <a:ext cx="51725" cy="141375"/>
            </a:xfrm>
            <a:custGeom>
              <a:rect b="b" l="l" r="r" t="t"/>
              <a:pathLst>
                <a:path extrusionOk="0" h="5655" w="2069">
                  <a:moveTo>
                    <a:pt x="1952" y="0"/>
                  </a:moveTo>
                  <a:cubicBezTo>
                    <a:pt x="1935" y="0"/>
                    <a:pt x="1919" y="9"/>
                    <a:pt x="1902" y="25"/>
                  </a:cubicBezTo>
                  <a:lnTo>
                    <a:pt x="1335" y="359"/>
                  </a:lnTo>
                  <a:cubicBezTo>
                    <a:pt x="1268" y="392"/>
                    <a:pt x="1235" y="459"/>
                    <a:pt x="1202" y="492"/>
                  </a:cubicBezTo>
                  <a:cubicBezTo>
                    <a:pt x="1168" y="559"/>
                    <a:pt x="1135" y="626"/>
                    <a:pt x="1102" y="659"/>
                  </a:cubicBezTo>
                  <a:lnTo>
                    <a:pt x="34" y="2494"/>
                  </a:lnTo>
                  <a:cubicBezTo>
                    <a:pt x="34" y="2560"/>
                    <a:pt x="1" y="2594"/>
                    <a:pt x="1" y="2661"/>
                  </a:cubicBezTo>
                  <a:cubicBezTo>
                    <a:pt x="1" y="2727"/>
                    <a:pt x="1" y="2761"/>
                    <a:pt x="34" y="2794"/>
                  </a:cubicBezTo>
                  <a:lnTo>
                    <a:pt x="368" y="3328"/>
                  </a:lnTo>
                  <a:cubicBezTo>
                    <a:pt x="384" y="3344"/>
                    <a:pt x="401" y="3353"/>
                    <a:pt x="418" y="3353"/>
                  </a:cubicBezTo>
                  <a:cubicBezTo>
                    <a:pt x="434" y="3353"/>
                    <a:pt x="451" y="3344"/>
                    <a:pt x="468" y="3328"/>
                  </a:cubicBezTo>
                  <a:cubicBezTo>
                    <a:pt x="501" y="3328"/>
                    <a:pt x="534" y="3294"/>
                    <a:pt x="568" y="3261"/>
                  </a:cubicBezTo>
                  <a:lnTo>
                    <a:pt x="1135" y="2227"/>
                  </a:lnTo>
                  <a:lnTo>
                    <a:pt x="1135" y="5529"/>
                  </a:lnTo>
                  <a:cubicBezTo>
                    <a:pt x="1135" y="5563"/>
                    <a:pt x="1168" y="5596"/>
                    <a:pt x="1202" y="5629"/>
                  </a:cubicBezTo>
                  <a:cubicBezTo>
                    <a:pt x="1202" y="5646"/>
                    <a:pt x="1210" y="5654"/>
                    <a:pt x="1222" y="5654"/>
                  </a:cubicBezTo>
                  <a:cubicBezTo>
                    <a:pt x="1235" y="5654"/>
                    <a:pt x="1252" y="5646"/>
                    <a:pt x="1268" y="5629"/>
                  </a:cubicBezTo>
                  <a:lnTo>
                    <a:pt x="1902" y="5262"/>
                  </a:lnTo>
                  <a:cubicBezTo>
                    <a:pt x="1969" y="5229"/>
                    <a:pt x="2002" y="5196"/>
                    <a:pt x="2002" y="5162"/>
                  </a:cubicBezTo>
                  <a:cubicBezTo>
                    <a:pt x="2036" y="5096"/>
                    <a:pt x="2036" y="5029"/>
                    <a:pt x="2036" y="4996"/>
                  </a:cubicBezTo>
                  <a:lnTo>
                    <a:pt x="2036" y="125"/>
                  </a:lnTo>
                  <a:cubicBezTo>
                    <a:pt x="2069" y="92"/>
                    <a:pt x="2036" y="59"/>
                    <a:pt x="2002" y="25"/>
                  </a:cubicBezTo>
                  <a:cubicBezTo>
                    <a:pt x="1986" y="9"/>
                    <a:pt x="1969" y="0"/>
                    <a:pt x="19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51"/>
            <p:cNvSpPr/>
            <p:nvPr/>
          </p:nvSpPr>
          <p:spPr>
            <a:xfrm>
              <a:off x="4208175" y="1590125"/>
              <a:ext cx="65075" cy="158875"/>
            </a:xfrm>
            <a:custGeom>
              <a:rect b="b" l="l" r="r" t="t"/>
              <a:pathLst>
                <a:path extrusionOk="0" h="6355" w="2603">
                  <a:moveTo>
                    <a:pt x="2502" y="0"/>
                  </a:moveTo>
                  <a:cubicBezTo>
                    <a:pt x="2486" y="0"/>
                    <a:pt x="2469" y="9"/>
                    <a:pt x="2469" y="25"/>
                  </a:cubicBezTo>
                  <a:lnTo>
                    <a:pt x="134" y="1393"/>
                  </a:lnTo>
                  <a:cubicBezTo>
                    <a:pt x="101" y="1393"/>
                    <a:pt x="67" y="1460"/>
                    <a:pt x="34" y="1493"/>
                  </a:cubicBezTo>
                  <a:cubicBezTo>
                    <a:pt x="1" y="1526"/>
                    <a:pt x="1" y="1593"/>
                    <a:pt x="1" y="1660"/>
                  </a:cubicBezTo>
                  <a:lnTo>
                    <a:pt x="1" y="2460"/>
                  </a:lnTo>
                  <a:cubicBezTo>
                    <a:pt x="1" y="2494"/>
                    <a:pt x="1" y="2527"/>
                    <a:pt x="34" y="2561"/>
                  </a:cubicBezTo>
                  <a:cubicBezTo>
                    <a:pt x="51" y="2577"/>
                    <a:pt x="67" y="2586"/>
                    <a:pt x="84" y="2586"/>
                  </a:cubicBezTo>
                  <a:cubicBezTo>
                    <a:pt x="101" y="2586"/>
                    <a:pt x="117" y="2577"/>
                    <a:pt x="134" y="2561"/>
                  </a:cubicBezTo>
                  <a:lnTo>
                    <a:pt x="1568" y="1727"/>
                  </a:lnTo>
                  <a:lnTo>
                    <a:pt x="534" y="6130"/>
                  </a:lnTo>
                  <a:cubicBezTo>
                    <a:pt x="534" y="6163"/>
                    <a:pt x="534" y="6196"/>
                    <a:pt x="534" y="6230"/>
                  </a:cubicBezTo>
                  <a:cubicBezTo>
                    <a:pt x="501" y="6263"/>
                    <a:pt x="534" y="6297"/>
                    <a:pt x="534" y="6330"/>
                  </a:cubicBezTo>
                  <a:cubicBezTo>
                    <a:pt x="551" y="6347"/>
                    <a:pt x="568" y="6355"/>
                    <a:pt x="584" y="6355"/>
                  </a:cubicBezTo>
                  <a:cubicBezTo>
                    <a:pt x="601" y="6355"/>
                    <a:pt x="618" y="6347"/>
                    <a:pt x="634" y="6330"/>
                  </a:cubicBezTo>
                  <a:lnTo>
                    <a:pt x="1301" y="5930"/>
                  </a:lnTo>
                  <a:cubicBezTo>
                    <a:pt x="1368" y="5930"/>
                    <a:pt x="1368" y="5863"/>
                    <a:pt x="1402" y="5830"/>
                  </a:cubicBezTo>
                  <a:cubicBezTo>
                    <a:pt x="1435" y="5796"/>
                    <a:pt x="1435" y="5729"/>
                    <a:pt x="1468" y="5696"/>
                  </a:cubicBezTo>
                  <a:lnTo>
                    <a:pt x="2502" y="1260"/>
                  </a:lnTo>
                  <a:cubicBezTo>
                    <a:pt x="2536" y="1126"/>
                    <a:pt x="2569" y="993"/>
                    <a:pt x="2602" y="859"/>
                  </a:cubicBezTo>
                  <a:lnTo>
                    <a:pt x="2602" y="159"/>
                  </a:lnTo>
                  <a:cubicBezTo>
                    <a:pt x="2602" y="92"/>
                    <a:pt x="2569" y="59"/>
                    <a:pt x="2536" y="25"/>
                  </a:cubicBezTo>
                  <a:cubicBezTo>
                    <a:pt x="2536" y="9"/>
                    <a:pt x="2519" y="0"/>
                    <a:pt x="25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51"/>
            <p:cNvSpPr/>
            <p:nvPr/>
          </p:nvSpPr>
          <p:spPr>
            <a:xfrm>
              <a:off x="4273225" y="1671025"/>
              <a:ext cx="26700" cy="61525"/>
            </a:xfrm>
            <a:custGeom>
              <a:rect b="b" l="l" r="r" t="t"/>
              <a:pathLst>
                <a:path extrusionOk="0" h="2461" w="1068">
                  <a:moveTo>
                    <a:pt x="1014" y="0"/>
                  </a:moveTo>
                  <a:cubicBezTo>
                    <a:pt x="1001" y="0"/>
                    <a:pt x="984" y="8"/>
                    <a:pt x="968" y="25"/>
                  </a:cubicBezTo>
                  <a:lnTo>
                    <a:pt x="367" y="359"/>
                  </a:lnTo>
                  <a:cubicBezTo>
                    <a:pt x="301" y="392"/>
                    <a:pt x="234" y="459"/>
                    <a:pt x="234" y="559"/>
                  </a:cubicBezTo>
                  <a:cubicBezTo>
                    <a:pt x="201" y="625"/>
                    <a:pt x="167" y="692"/>
                    <a:pt x="167" y="792"/>
                  </a:cubicBezTo>
                  <a:lnTo>
                    <a:pt x="0" y="2360"/>
                  </a:lnTo>
                  <a:cubicBezTo>
                    <a:pt x="0" y="2393"/>
                    <a:pt x="34" y="2427"/>
                    <a:pt x="34" y="2460"/>
                  </a:cubicBezTo>
                  <a:lnTo>
                    <a:pt x="134" y="2460"/>
                  </a:lnTo>
                  <a:lnTo>
                    <a:pt x="501" y="2260"/>
                  </a:lnTo>
                  <a:cubicBezTo>
                    <a:pt x="567" y="2193"/>
                    <a:pt x="601" y="2160"/>
                    <a:pt x="634" y="2093"/>
                  </a:cubicBezTo>
                  <a:cubicBezTo>
                    <a:pt x="668" y="2026"/>
                    <a:pt x="668" y="1960"/>
                    <a:pt x="701" y="1893"/>
                  </a:cubicBezTo>
                  <a:lnTo>
                    <a:pt x="1068" y="158"/>
                  </a:lnTo>
                  <a:cubicBezTo>
                    <a:pt x="1068" y="158"/>
                    <a:pt x="1068" y="125"/>
                    <a:pt x="1068" y="125"/>
                  </a:cubicBezTo>
                  <a:cubicBezTo>
                    <a:pt x="1068" y="92"/>
                    <a:pt x="1068" y="58"/>
                    <a:pt x="1034" y="25"/>
                  </a:cubicBezTo>
                  <a:cubicBezTo>
                    <a:pt x="1034" y="8"/>
                    <a:pt x="1026" y="0"/>
                    <a:pt x="10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51"/>
            <p:cNvSpPr/>
            <p:nvPr/>
          </p:nvSpPr>
          <p:spPr>
            <a:xfrm>
              <a:off x="4309075" y="1530925"/>
              <a:ext cx="70925" cy="155225"/>
            </a:xfrm>
            <a:custGeom>
              <a:rect b="b" l="l" r="r" t="t"/>
              <a:pathLst>
                <a:path extrusionOk="0" h="6209" w="2837">
                  <a:moveTo>
                    <a:pt x="2553" y="0"/>
                  </a:moveTo>
                  <a:cubicBezTo>
                    <a:pt x="2536" y="0"/>
                    <a:pt x="2519" y="8"/>
                    <a:pt x="2503" y="25"/>
                  </a:cubicBezTo>
                  <a:lnTo>
                    <a:pt x="434" y="1226"/>
                  </a:lnTo>
                  <a:cubicBezTo>
                    <a:pt x="401" y="1259"/>
                    <a:pt x="368" y="1293"/>
                    <a:pt x="334" y="1326"/>
                  </a:cubicBezTo>
                  <a:cubicBezTo>
                    <a:pt x="301" y="1393"/>
                    <a:pt x="301" y="1459"/>
                    <a:pt x="301" y="1493"/>
                  </a:cubicBezTo>
                  <a:lnTo>
                    <a:pt x="168" y="4261"/>
                  </a:lnTo>
                  <a:cubicBezTo>
                    <a:pt x="134" y="4328"/>
                    <a:pt x="168" y="4361"/>
                    <a:pt x="201" y="4395"/>
                  </a:cubicBezTo>
                  <a:cubicBezTo>
                    <a:pt x="201" y="4412"/>
                    <a:pt x="218" y="4420"/>
                    <a:pt x="234" y="4420"/>
                  </a:cubicBezTo>
                  <a:cubicBezTo>
                    <a:pt x="251" y="4420"/>
                    <a:pt x="268" y="4412"/>
                    <a:pt x="268" y="4395"/>
                  </a:cubicBezTo>
                  <a:lnTo>
                    <a:pt x="1035" y="3961"/>
                  </a:lnTo>
                  <a:cubicBezTo>
                    <a:pt x="1068" y="3961"/>
                    <a:pt x="1102" y="3928"/>
                    <a:pt x="1102" y="3894"/>
                  </a:cubicBezTo>
                  <a:lnTo>
                    <a:pt x="1202" y="3794"/>
                  </a:lnTo>
                  <a:lnTo>
                    <a:pt x="1335" y="3661"/>
                  </a:lnTo>
                  <a:cubicBezTo>
                    <a:pt x="1368" y="3628"/>
                    <a:pt x="1402" y="3561"/>
                    <a:pt x="1468" y="3561"/>
                  </a:cubicBezTo>
                  <a:cubicBezTo>
                    <a:pt x="1553" y="3497"/>
                    <a:pt x="1638" y="3474"/>
                    <a:pt x="1705" y="3474"/>
                  </a:cubicBezTo>
                  <a:cubicBezTo>
                    <a:pt x="1744" y="3474"/>
                    <a:pt x="1778" y="3482"/>
                    <a:pt x="1802" y="3494"/>
                  </a:cubicBezTo>
                  <a:cubicBezTo>
                    <a:pt x="1902" y="3594"/>
                    <a:pt x="1935" y="3728"/>
                    <a:pt x="1935" y="3861"/>
                  </a:cubicBezTo>
                  <a:cubicBezTo>
                    <a:pt x="1935" y="3961"/>
                    <a:pt x="1935" y="4061"/>
                    <a:pt x="1902" y="4161"/>
                  </a:cubicBezTo>
                  <a:cubicBezTo>
                    <a:pt x="1869" y="4261"/>
                    <a:pt x="1835" y="4328"/>
                    <a:pt x="1769" y="4428"/>
                  </a:cubicBezTo>
                  <a:cubicBezTo>
                    <a:pt x="1735" y="4495"/>
                    <a:pt x="1669" y="4562"/>
                    <a:pt x="1602" y="4628"/>
                  </a:cubicBezTo>
                  <a:cubicBezTo>
                    <a:pt x="1569" y="4695"/>
                    <a:pt x="1502" y="4762"/>
                    <a:pt x="1435" y="4795"/>
                  </a:cubicBezTo>
                  <a:cubicBezTo>
                    <a:pt x="1368" y="4828"/>
                    <a:pt x="1302" y="4862"/>
                    <a:pt x="1235" y="4862"/>
                  </a:cubicBezTo>
                  <a:cubicBezTo>
                    <a:pt x="1168" y="4862"/>
                    <a:pt x="1135" y="4862"/>
                    <a:pt x="1068" y="4828"/>
                  </a:cubicBezTo>
                  <a:cubicBezTo>
                    <a:pt x="1035" y="4828"/>
                    <a:pt x="1001" y="4795"/>
                    <a:pt x="968" y="4762"/>
                  </a:cubicBezTo>
                  <a:lnTo>
                    <a:pt x="901" y="4662"/>
                  </a:lnTo>
                  <a:cubicBezTo>
                    <a:pt x="901" y="4628"/>
                    <a:pt x="868" y="4628"/>
                    <a:pt x="835" y="4628"/>
                  </a:cubicBezTo>
                  <a:cubicBezTo>
                    <a:pt x="824" y="4617"/>
                    <a:pt x="812" y="4614"/>
                    <a:pt x="801" y="4614"/>
                  </a:cubicBezTo>
                  <a:cubicBezTo>
                    <a:pt x="779" y="4614"/>
                    <a:pt x="757" y="4628"/>
                    <a:pt x="735" y="4628"/>
                  </a:cubicBezTo>
                  <a:lnTo>
                    <a:pt x="101" y="4995"/>
                  </a:lnTo>
                  <a:cubicBezTo>
                    <a:pt x="67" y="5029"/>
                    <a:pt x="34" y="5062"/>
                    <a:pt x="34" y="5095"/>
                  </a:cubicBezTo>
                  <a:cubicBezTo>
                    <a:pt x="1" y="5129"/>
                    <a:pt x="1" y="5162"/>
                    <a:pt x="1" y="5229"/>
                  </a:cubicBezTo>
                  <a:cubicBezTo>
                    <a:pt x="1" y="5396"/>
                    <a:pt x="34" y="5596"/>
                    <a:pt x="101" y="5762"/>
                  </a:cubicBezTo>
                  <a:cubicBezTo>
                    <a:pt x="168" y="5896"/>
                    <a:pt x="268" y="6029"/>
                    <a:pt x="368" y="6096"/>
                  </a:cubicBezTo>
                  <a:cubicBezTo>
                    <a:pt x="468" y="6171"/>
                    <a:pt x="587" y="6209"/>
                    <a:pt x="710" y="6209"/>
                  </a:cubicBezTo>
                  <a:cubicBezTo>
                    <a:pt x="751" y="6209"/>
                    <a:pt x="793" y="6204"/>
                    <a:pt x="835" y="6196"/>
                  </a:cubicBezTo>
                  <a:cubicBezTo>
                    <a:pt x="1035" y="6196"/>
                    <a:pt x="1235" y="6096"/>
                    <a:pt x="1402" y="5996"/>
                  </a:cubicBezTo>
                  <a:cubicBezTo>
                    <a:pt x="1602" y="5863"/>
                    <a:pt x="1802" y="5729"/>
                    <a:pt x="1969" y="5562"/>
                  </a:cubicBezTo>
                  <a:cubicBezTo>
                    <a:pt x="2136" y="5362"/>
                    <a:pt x="2302" y="5162"/>
                    <a:pt x="2436" y="4929"/>
                  </a:cubicBezTo>
                  <a:cubicBezTo>
                    <a:pt x="2703" y="4462"/>
                    <a:pt x="2836" y="3894"/>
                    <a:pt x="2836" y="3327"/>
                  </a:cubicBezTo>
                  <a:cubicBezTo>
                    <a:pt x="2836" y="3094"/>
                    <a:pt x="2803" y="2860"/>
                    <a:pt x="2736" y="2627"/>
                  </a:cubicBezTo>
                  <a:cubicBezTo>
                    <a:pt x="2669" y="2460"/>
                    <a:pt x="2569" y="2327"/>
                    <a:pt x="2469" y="2227"/>
                  </a:cubicBezTo>
                  <a:cubicBezTo>
                    <a:pt x="2369" y="2152"/>
                    <a:pt x="2250" y="2114"/>
                    <a:pt x="2141" y="2114"/>
                  </a:cubicBezTo>
                  <a:cubicBezTo>
                    <a:pt x="2104" y="2114"/>
                    <a:pt x="2069" y="2118"/>
                    <a:pt x="2036" y="2127"/>
                  </a:cubicBezTo>
                  <a:cubicBezTo>
                    <a:pt x="1835" y="2127"/>
                    <a:pt x="1669" y="2193"/>
                    <a:pt x="1502" y="2293"/>
                  </a:cubicBezTo>
                  <a:cubicBezTo>
                    <a:pt x="1402" y="2360"/>
                    <a:pt x="1335" y="2427"/>
                    <a:pt x="1268" y="2493"/>
                  </a:cubicBezTo>
                  <a:cubicBezTo>
                    <a:pt x="1202" y="2560"/>
                    <a:pt x="1102" y="2660"/>
                    <a:pt x="1068" y="2727"/>
                  </a:cubicBezTo>
                  <a:lnTo>
                    <a:pt x="1102" y="2060"/>
                  </a:lnTo>
                  <a:lnTo>
                    <a:pt x="2503" y="1226"/>
                  </a:lnTo>
                  <a:cubicBezTo>
                    <a:pt x="2536" y="1193"/>
                    <a:pt x="2569" y="1159"/>
                    <a:pt x="2603" y="1092"/>
                  </a:cubicBezTo>
                  <a:cubicBezTo>
                    <a:pt x="2636" y="1059"/>
                    <a:pt x="2636" y="992"/>
                    <a:pt x="2636" y="926"/>
                  </a:cubicBezTo>
                  <a:lnTo>
                    <a:pt x="2636" y="125"/>
                  </a:lnTo>
                  <a:cubicBezTo>
                    <a:pt x="2636" y="92"/>
                    <a:pt x="2636" y="58"/>
                    <a:pt x="2603" y="25"/>
                  </a:cubicBezTo>
                  <a:cubicBezTo>
                    <a:pt x="2586" y="8"/>
                    <a:pt x="2569" y="0"/>
                    <a:pt x="25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51"/>
            <p:cNvSpPr/>
            <p:nvPr/>
          </p:nvSpPr>
          <p:spPr>
            <a:xfrm>
              <a:off x="4391650" y="1493175"/>
              <a:ext cx="70075" cy="145125"/>
            </a:xfrm>
            <a:custGeom>
              <a:rect b="b" l="l" r="r" t="t"/>
              <a:pathLst>
                <a:path extrusionOk="0" h="5805" w="2803">
                  <a:moveTo>
                    <a:pt x="1561" y="1355"/>
                  </a:moveTo>
                  <a:cubicBezTo>
                    <a:pt x="1583" y="1355"/>
                    <a:pt x="1608" y="1359"/>
                    <a:pt x="1635" y="1368"/>
                  </a:cubicBezTo>
                  <a:cubicBezTo>
                    <a:pt x="1701" y="1368"/>
                    <a:pt x="1768" y="1402"/>
                    <a:pt x="1801" y="1435"/>
                  </a:cubicBezTo>
                  <a:cubicBezTo>
                    <a:pt x="1835" y="1502"/>
                    <a:pt x="1868" y="1602"/>
                    <a:pt x="1868" y="1668"/>
                  </a:cubicBezTo>
                  <a:cubicBezTo>
                    <a:pt x="1901" y="1769"/>
                    <a:pt x="1901" y="1902"/>
                    <a:pt x="1901" y="2002"/>
                  </a:cubicBezTo>
                  <a:lnTo>
                    <a:pt x="1901" y="3236"/>
                  </a:lnTo>
                  <a:cubicBezTo>
                    <a:pt x="1901" y="3370"/>
                    <a:pt x="1901" y="3503"/>
                    <a:pt x="1901" y="3603"/>
                  </a:cubicBezTo>
                  <a:cubicBezTo>
                    <a:pt x="1868" y="3737"/>
                    <a:pt x="1835" y="3837"/>
                    <a:pt x="1801" y="3937"/>
                  </a:cubicBezTo>
                  <a:cubicBezTo>
                    <a:pt x="1768" y="4037"/>
                    <a:pt x="1701" y="4137"/>
                    <a:pt x="1635" y="4204"/>
                  </a:cubicBezTo>
                  <a:cubicBezTo>
                    <a:pt x="1568" y="4304"/>
                    <a:pt x="1501" y="4370"/>
                    <a:pt x="1401" y="4437"/>
                  </a:cubicBezTo>
                  <a:cubicBezTo>
                    <a:pt x="1334" y="4470"/>
                    <a:pt x="1234" y="4504"/>
                    <a:pt x="1168" y="4504"/>
                  </a:cubicBezTo>
                  <a:cubicBezTo>
                    <a:pt x="1101" y="4470"/>
                    <a:pt x="1034" y="4437"/>
                    <a:pt x="1001" y="4404"/>
                  </a:cubicBezTo>
                  <a:cubicBezTo>
                    <a:pt x="934" y="4337"/>
                    <a:pt x="901" y="4270"/>
                    <a:pt x="901" y="4170"/>
                  </a:cubicBezTo>
                  <a:cubicBezTo>
                    <a:pt x="901" y="4070"/>
                    <a:pt x="867" y="3970"/>
                    <a:pt x="867" y="3837"/>
                  </a:cubicBezTo>
                  <a:lnTo>
                    <a:pt x="867" y="2602"/>
                  </a:lnTo>
                  <a:cubicBezTo>
                    <a:pt x="867" y="2469"/>
                    <a:pt x="901" y="2369"/>
                    <a:pt x="901" y="2236"/>
                  </a:cubicBezTo>
                  <a:cubicBezTo>
                    <a:pt x="934" y="2135"/>
                    <a:pt x="967" y="2002"/>
                    <a:pt x="1001" y="1902"/>
                  </a:cubicBezTo>
                  <a:cubicBezTo>
                    <a:pt x="1034" y="1802"/>
                    <a:pt x="1101" y="1702"/>
                    <a:pt x="1168" y="1635"/>
                  </a:cubicBezTo>
                  <a:cubicBezTo>
                    <a:pt x="1201" y="1535"/>
                    <a:pt x="1301" y="1468"/>
                    <a:pt x="1401" y="1435"/>
                  </a:cubicBezTo>
                  <a:cubicBezTo>
                    <a:pt x="1450" y="1386"/>
                    <a:pt x="1499" y="1355"/>
                    <a:pt x="1561" y="1355"/>
                  </a:cubicBezTo>
                  <a:close/>
                  <a:moveTo>
                    <a:pt x="2035" y="1"/>
                  </a:moveTo>
                  <a:cubicBezTo>
                    <a:pt x="1801" y="34"/>
                    <a:pt x="1568" y="101"/>
                    <a:pt x="1401" y="201"/>
                  </a:cubicBezTo>
                  <a:cubicBezTo>
                    <a:pt x="1168" y="368"/>
                    <a:pt x="934" y="534"/>
                    <a:pt x="767" y="734"/>
                  </a:cubicBezTo>
                  <a:cubicBezTo>
                    <a:pt x="601" y="968"/>
                    <a:pt x="467" y="1201"/>
                    <a:pt x="334" y="1435"/>
                  </a:cubicBezTo>
                  <a:cubicBezTo>
                    <a:pt x="234" y="1702"/>
                    <a:pt x="134" y="1969"/>
                    <a:pt x="100" y="2236"/>
                  </a:cubicBezTo>
                  <a:cubicBezTo>
                    <a:pt x="33" y="2502"/>
                    <a:pt x="0" y="2803"/>
                    <a:pt x="0" y="3069"/>
                  </a:cubicBezTo>
                  <a:lnTo>
                    <a:pt x="0" y="3737"/>
                  </a:lnTo>
                  <a:lnTo>
                    <a:pt x="0" y="4404"/>
                  </a:lnTo>
                  <a:cubicBezTo>
                    <a:pt x="0" y="4637"/>
                    <a:pt x="33" y="4904"/>
                    <a:pt x="100" y="5138"/>
                  </a:cubicBezTo>
                  <a:cubicBezTo>
                    <a:pt x="134" y="5304"/>
                    <a:pt x="234" y="5471"/>
                    <a:pt x="334" y="5605"/>
                  </a:cubicBezTo>
                  <a:cubicBezTo>
                    <a:pt x="467" y="5738"/>
                    <a:pt x="601" y="5805"/>
                    <a:pt x="767" y="5805"/>
                  </a:cubicBezTo>
                  <a:cubicBezTo>
                    <a:pt x="1001" y="5805"/>
                    <a:pt x="1201" y="5738"/>
                    <a:pt x="1401" y="5605"/>
                  </a:cubicBezTo>
                  <a:cubicBezTo>
                    <a:pt x="1635" y="5471"/>
                    <a:pt x="1835" y="5304"/>
                    <a:pt x="2035" y="5071"/>
                  </a:cubicBezTo>
                  <a:cubicBezTo>
                    <a:pt x="2202" y="4871"/>
                    <a:pt x="2335" y="4637"/>
                    <a:pt x="2435" y="4404"/>
                  </a:cubicBezTo>
                  <a:cubicBezTo>
                    <a:pt x="2569" y="4137"/>
                    <a:pt x="2635" y="3870"/>
                    <a:pt x="2702" y="3603"/>
                  </a:cubicBezTo>
                  <a:cubicBezTo>
                    <a:pt x="2769" y="3336"/>
                    <a:pt x="2802" y="3036"/>
                    <a:pt x="2802" y="2769"/>
                  </a:cubicBezTo>
                  <a:lnTo>
                    <a:pt x="2802" y="2102"/>
                  </a:lnTo>
                  <a:lnTo>
                    <a:pt x="2802" y="1435"/>
                  </a:lnTo>
                  <a:cubicBezTo>
                    <a:pt x="2802" y="1168"/>
                    <a:pt x="2769" y="935"/>
                    <a:pt x="2702" y="701"/>
                  </a:cubicBezTo>
                  <a:cubicBezTo>
                    <a:pt x="2669" y="534"/>
                    <a:pt x="2569" y="334"/>
                    <a:pt x="2435" y="201"/>
                  </a:cubicBezTo>
                  <a:cubicBezTo>
                    <a:pt x="2335" y="101"/>
                    <a:pt x="2168" y="34"/>
                    <a:pt x="20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51"/>
            <p:cNvSpPr/>
            <p:nvPr/>
          </p:nvSpPr>
          <p:spPr>
            <a:xfrm>
              <a:off x="4475025" y="1444800"/>
              <a:ext cx="70925" cy="145150"/>
            </a:xfrm>
            <a:custGeom>
              <a:rect b="b" l="l" r="r" t="t"/>
              <a:pathLst>
                <a:path extrusionOk="0" h="5806" w="2837">
                  <a:moveTo>
                    <a:pt x="1669" y="1335"/>
                  </a:moveTo>
                  <a:cubicBezTo>
                    <a:pt x="1735" y="1369"/>
                    <a:pt x="1769" y="1402"/>
                    <a:pt x="1802" y="1435"/>
                  </a:cubicBezTo>
                  <a:cubicBezTo>
                    <a:pt x="1869" y="1502"/>
                    <a:pt x="1869" y="1569"/>
                    <a:pt x="1902" y="1669"/>
                  </a:cubicBezTo>
                  <a:cubicBezTo>
                    <a:pt x="1902" y="1769"/>
                    <a:pt x="1936" y="1869"/>
                    <a:pt x="1936" y="2002"/>
                  </a:cubicBezTo>
                  <a:lnTo>
                    <a:pt x="1936" y="3237"/>
                  </a:lnTo>
                  <a:cubicBezTo>
                    <a:pt x="1936" y="3370"/>
                    <a:pt x="1936" y="3470"/>
                    <a:pt x="1902" y="3603"/>
                  </a:cubicBezTo>
                  <a:cubicBezTo>
                    <a:pt x="1902" y="3704"/>
                    <a:pt x="1869" y="3837"/>
                    <a:pt x="1802" y="3937"/>
                  </a:cubicBezTo>
                  <a:cubicBezTo>
                    <a:pt x="1769" y="4037"/>
                    <a:pt x="1735" y="4137"/>
                    <a:pt x="1669" y="4204"/>
                  </a:cubicBezTo>
                  <a:cubicBezTo>
                    <a:pt x="1602" y="4304"/>
                    <a:pt x="1502" y="4371"/>
                    <a:pt x="1402" y="4404"/>
                  </a:cubicBezTo>
                  <a:cubicBezTo>
                    <a:pt x="1335" y="4471"/>
                    <a:pt x="1268" y="4504"/>
                    <a:pt x="1168" y="4504"/>
                  </a:cubicBezTo>
                  <a:cubicBezTo>
                    <a:pt x="1102" y="4471"/>
                    <a:pt x="1035" y="4437"/>
                    <a:pt x="1002" y="4404"/>
                  </a:cubicBezTo>
                  <a:cubicBezTo>
                    <a:pt x="968" y="4337"/>
                    <a:pt x="935" y="4237"/>
                    <a:pt x="935" y="4171"/>
                  </a:cubicBezTo>
                  <a:cubicBezTo>
                    <a:pt x="901" y="4070"/>
                    <a:pt x="901" y="3970"/>
                    <a:pt x="901" y="3837"/>
                  </a:cubicBezTo>
                  <a:lnTo>
                    <a:pt x="901" y="2603"/>
                  </a:lnTo>
                  <a:cubicBezTo>
                    <a:pt x="901" y="2469"/>
                    <a:pt x="901" y="2336"/>
                    <a:pt x="935" y="2236"/>
                  </a:cubicBezTo>
                  <a:cubicBezTo>
                    <a:pt x="935" y="2102"/>
                    <a:pt x="968" y="2002"/>
                    <a:pt x="1002" y="1902"/>
                  </a:cubicBezTo>
                  <a:cubicBezTo>
                    <a:pt x="1068" y="1802"/>
                    <a:pt x="1102" y="1702"/>
                    <a:pt x="1168" y="1635"/>
                  </a:cubicBezTo>
                  <a:cubicBezTo>
                    <a:pt x="1235" y="1535"/>
                    <a:pt x="1335" y="1469"/>
                    <a:pt x="1402" y="1435"/>
                  </a:cubicBezTo>
                  <a:cubicBezTo>
                    <a:pt x="1502" y="1369"/>
                    <a:pt x="1569" y="1335"/>
                    <a:pt x="1669" y="1335"/>
                  </a:cubicBezTo>
                  <a:close/>
                  <a:moveTo>
                    <a:pt x="2036" y="1"/>
                  </a:moveTo>
                  <a:cubicBezTo>
                    <a:pt x="1835" y="34"/>
                    <a:pt x="1602" y="101"/>
                    <a:pt x="1402" y="201"/>
                  </a:cubicBezTo>
                  <a:cubicBezTo>
                    <a:pt x="1168" y="334"/>
                    <a:pt x="968" y="535"/>
                    <a:pt x="801" y="735"/>
                  </a:cubicBezTo>
                  <a:cubicBezTo>
                    <a:pt x="601" y="935"/>
                    <a:pt x="468" y="1168"/>
                    <a:pt x="334" y="1435"/>
                  </a:cubicBezTo>
                  <a:cubicBezTo>
                    <a:pt x="234" y="1702"/>
                    <a:pt x="134" y="1969"/>
                    <a:pt x="101" y="2236"/>
                  </a:cubicBezTo>
                  <a:cubicBezTo>
                    <a:pt x="34" y="2503"/>
                    <a:pt x="1" y="2770"/>
                    <a:pt x="1" y="3070"/>
                  </a:cubicBezTo>
                  <a:lnTo>
                    <a:pt x="1" y="3737"/>
                  </a:lnTo>
                  <a:lnTo>
                    <a:pt x="1" y="4404"/>
                  </a:lnTo>
                  <a:cubicBezTo>
                    <a:pt x="1" y="4638"/>
                    <a:pt x="34" y="4871"/>
                    <a:pt x="101" y="5138"/>
                  </a:cubicBezTo>
                  <a:cubicBezTo>
                    <a:pt x="134" y="5305"/>
                    <a:pt x="234" y="5471"/>
                    <a:pt x="334" y="5605"/>
                  </a:cubicBezTo>
                  <a:cubicBezTo>
                    <a:pt x="468" y="5738"/>
                    <a:pt x="635" y="5805"/>
                    <a:pt x="801" y="5805"/>
                  </a:cubicBezTo>
                  <a:cubicBezTo>
                    <a:pt x="1002" y="5805"/>
                    <a:pt x="1235" y="5738"/>
                    <a:pt x="1402" y="5605"/>
                  </a:cubicBezTo>
                  <a:cubicBezTo>
                    <a:pt x="1669" y="5471"/>
                    <a:pt x="1869" y="5305"/>
                    <a:pt x="2036" y="5105"/>
                  </a:cubicBezTo>
                  <a:cubicBezTo>
                    <a:pt x="2202" y="4871"/>
                    <a:pt x="2369" y="4638"/>
                    <a:pt x="2469" y="4404"/>
                  </a:cubicBezTo>
                  <a:cubicBezTo>
                    <a:pt x="2569" y="4137"/>
                    <a:pt x="2669" y="3870"/>
                    <a:pt x="2736" y="3603"/>
                  </a:cubicBezTo>
                  <a:cubicBezTo>
                    <a:pt x="2769" y="3337"/>
                    <a:pt x="2803" y="3036"/>
                    <a:pt x="2836" y="2770"/>
                  </a:cubicBezTo>
                  <a:lnTo>
                    <a:pt x="2836" y="2102"/>
                  </a:lnTo>
                  <a:lnTo>
                    <a:pt x="2836" y="1435"/>
                  </a:lnTo>
                  <a:cubicBezTo>
                    <a:pt x="2803" y="1168"/>
                    <a:pt x="2769" y="935"/>
                    <a:pt x="2736" y="701"/>
                  </a:cubicBezTo>
                  <a:cubicBezTo>
                    <a:pt x="2669" y="535"/>
                    <a:pt x="2603" y="334"/>
                    <a:pt x="2469" y="201"/>
                  </a:cubicBezTo>
                  <a:cubicBezTo>
                    <a:pt x="2336" y="101"/>
                    <a:pt x="2202" y="34"/>
                    <a:pt x="20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51"/>
            <p:cNvSpPr/>
            <p:nvPr/>
          </p:nvSpPr>
          <p:spPr>
            <a:xfrm>
              <a:off x="4315750" y="1785050"/>
              <a:ext cx="42550" cy="60900"/>
            </a:xfrm>
            <a:custGeom>
              <a:rect b="b" l="l" r="r" t="t"/>
              <a:pathLst>
                <a:path extrusionOk="0" h="2436" w="1702">
                  <a:moveTo>
                    <a:pt x="868" y="1"/>
                  </a:moveTo>
                  <a:lnTo>
                    <a:pt x="1" y="2436"/>
                  </a:lnTo>
                  <a:lnTo>
                    <a:pt x="1" y="2436"/>
                  </a:lnTo>
                  <a:lnTo>
                    <a:pt x="1702" y="1468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51"/>
            <p:cNvSpPr/>
            <p:nvPr/>
          </p:nvSpPr>
          <p:spPr>
            <a:xfrm>
              <a:off x="2191725" y="1730600"/>
              <a:ext cx="1194225" cy="1474925"/>
            </a:xfrm>
            <a:custGeom>
              <a:rect b="b" l="l" r="r" t="t"/>
              <a:pathLst>
                <a:path extrusionOk="0" h="58997" w="47769">
                  <a:moveTo>
                    <a:pt x="47196" y="0"/>
                  </a:moveTo>
                  <a:cubicBezTo>
                    <a:pt x="47057" y="0"/>
                    <a:pt x="46900" y="46"/>
                    <a:pt x="46734" y="144"/>
                  </a:cubicBezTo>
                  <a:lnTo>
                    <a:pt x="1035" y="26496"/>
                  </a:lnTo>
                  <a:cubicBezTo>
                    <a:pt x="435" y="26896"/>
                    <a:pt x="34" y="27563"/>
                    <a:pt x="1" y="28331"/>
                  </a:cubicBezTo>
                  <a:lnTo>
                    <a:pt x="1" y="58252"/>
                  </a:lnTo>
                  <a:cubicBezTo>
                    <a:pt x="1" y="58724"/>
                    <a:pt x="235" y="58996"/>
                    <a:pt x="573" y="58996"/>
                  </a:cubicBezTo>
                  <a:cubicBezTo>
                    <a:pt x="712" y="58996"/>
                    <a:pt x="869" y="58950"/>
                    <a:pt x="1035" y="58853"/>
                  </a:cubicBezTo>
                  <a:lnTo>
                    <a:pt x="46734" y="32500"/>
                  </a:lnTo>
                  <a:cubicBezTo>
                    <a:pt x="47335" y="32100"/>
                    <a:pt x="47735" y="31400"/>
                    <a:pt x="47768" y="30666"/>
                  </a:cubicBezTo>
                  <a:lnTo>
                    <a:pt x="47768" y="744"/>
                  </a:lnTo>
                  <a:cubicBezTo>
                    <a:pt x="47768" y="272"/>
                    <a:pt x="47534" y="0"/>
                    <a:pt x="4719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51"/>
            <p:cNvSpPr/>
            <p:nvPr/>
          </p:nvSpPr>
          <p:spPr>
            <a:xfrm>
              <a:off x="2318500" y="2379875"/>
              <a:ext cx="381125" cy="507775"/>
            </a:xfrm>
            <a:custGeom>
              <a:rect b="b" l="l" r="r" t="t"/>
              <a:pathLst>
                <a:path extrusionOk="0" h="20311" w="15245">
                  <a:moveTo>
                    <a:pt x="14960" y="1"/>
                  </a:moveTo>
                  <a:cubicBezTo>
                    <a:pt x="14894" y="1"/>
                    <a:pt x="14820" y="20"/>
                    <a:pt x="14744" y="58"/>
                  </a:cubicBezTo>
                  <a:lnTo>
                    <a:pt x="501" y="8297"/>
                  </a:lnTo>
                  <a:cubicBezTo>
                    <a:pt x="200" y="8464"/>
                    <a:pt x="34" y="8798"/>
                    <a:pt x="0" y="9165"/>
                  </a:cubicBezTo>
                  <a:lnTo>
                    <a:pt x="0" y="19939"/>
                  </a:lnTo>
                  <a:cubicBezTo>
                    <a:pt x="0" y="20175"/>
                    <a:pt x="117" y="20311"/>
                    <a:pt x="280" y="20311"/>
                  </a:cubicBezTo>
                  <a:cubicBezTo>
                    <a:pt x="348" y="20311"/>
                    <a:pt x="423" y="20288"/>
                    <a:pt x="501" y="20239"/>
                  </a:cubicBezTo>
                  <a:lnTo>
                    <a:pt x="14744" y="12000"/>
                  </a:lnTo>
                  <a:cubicBezTo>
                    <a:pt x="15044" y="11800"/>
                    <a:pt x="15211" y="11500"/>
                    <a:pt x="15244" y="11133"/>
                  </a:cubicBezTo>
                  <a:lnTo>
                    <a:pt x="15244" y="358"/>
                  </a:lnTo>
                  <a:cubicBezTo>
                    <a:pt x="15244" y="120"/>
                    <a:pt x="15125" y="1"/>
                    <a:pt x="1496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51"/>
            <p:cNvSpPr/>
            <p:nvPr/>
          </p:nvSpPr>
          <p:spPr>
            <a:xfrm>
              <a:off x="2318500" y="2417175"/>
              <a:ext cx="381125" cy="306900"/>
            </a:xfrm>
            <a:custGeom>
              <a:rect b="b" l="l" r="r" t="t"/>
              <a:pathLst>
                <a:path extrusionOk="0" h="12276" w="15245">
                  <a:moveTo>
                    <a:pt x="15244" y="0"/>
                  </a:moveTo>
                  <a:lnTo>
                    <a:pt x="0" y="8807"/>
                  </a:lnTo>
                  <a:lnTo>
                    <a:pt x="0" y="12276"/>
                  </a:lnTo>
                  <a:lnTo>
                    <a:pt x="15244" y="3470"/>
                  </a:lnTo>
                  <a:lnTo>
                    <a:pt x="1524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51"/>
            <p:cNvSpPr/>
            <p:nvPr/>
          </p:nvSpPr>
          <p:spPr>
            <a:xfrm>
              <a:off x="2628725" y="2612000"/>
              <a:ext cx="45050" cy="66900"/>
            </a:xfrm>
            <a:custGeom>
              <a:rect b="b" l="l" r="r" t="t"/>
              <a:pathLst>
                <a:path extrusionOk="0" h="2676" w="1802">
                  <a:moveTo>
                    <a:pt x="1703" y="0"/>
                  </a:moveTo>
                  <a:cubicBezTo>
                    <a:pt x="1683" y="0"/>
                    <a:pt x="1660" y="5"/>
                    <a:pt x="1635" y="13"/>
                  </a:cubicBezTo>
                  <a:lnTo>
                    <a:pt x="167" y="880"/>
                  </a:lnTo>
                  <a:cubicBezTo>
                    <a:pt x="67" y="947"/>
                    <a:pt x="0" y="1047"/>
                    <a:pt x="0" y="1147"/>
                  </a:cubicBezTo>
                  <a:lnTo>
                    <a:pt x="0" y="2548"/>
                  </a:lnTo>
                  <a:cubicBezTo>
                    <a:pt x="0" y="2620"/>
                    <a:pt x="35" y="2675"/>
                    <a:pt x="92" y="2675"/>
                  </a:cubicBezTo>
                  <a:cubicBezTo>
                    <a:pt x="114" y="2675"/>
                    <a:pt x="139" y="2667"/>
                    <a:pt x="167" y="2648"/>
                  </a:cubicBezTo>
                  <a:lnTo>
                    <a:pt x="1635" y="1781"/>
                  </a:lnTo>
                  <a:cubicBezTo>
                    <a:pt x="1735" y="1748"/>
                    <a:pt x="1801" y="1614"/>
                    <a:pt x="1801" y="1514"/>
                  </a:cubicBezTo>
                  <a:lnTo>
                    <a:pt x="1801" y="113"/>
                  </a:lnTo>
                  <a:cubicBezTo>
                    <a:pt x="1801" y="38"/>
                    <a:pt x="1764" y="0"/>
                    <a:pt x="17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51"/>
            <p:cNvSpPr/>
            <p:nvPr/>
          </p:nvSpPr>
          <p:spPr>
            <a:xfrm>
              <a:off x="2620375" y="2618150"/>
              <a:ext cx="61725" cy="37550"/>
            </a:xfrm>
            <a:custGeom>
              <a:rect b="b" l="l" r="r" t="t"/>
              <a:pathLst>
                <a:path extrusionOk="0" h="1502" w="2469">
                  <a:moveTo>
                    <a:pt x="2469" y="0"/>
                  </a:moveTo>
                  <a:lnTo>
                    <a:pt x="34" y="1401"/>
                  </a:lnTo>
                  <a:lnTo>
                    <a:pt x="1" y="1502"/>
                  </a:lnTo>
                  <a:lnTo>
                    <a:pt x="2436" y="101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51"/>
            <p:cNvSpPr/>
            <p:nvPr/>
          </p:nvSpPr>
          <p:spPr>
            <a:xfrm>
              <a:off x="2657075" y="2631500"/>
              <a:ext cx="2525" cy="20025"/>
            </a:xfrm>
            <a:custGeom>
              <a:rect b="b" l="l" r="r" t="t"/>
              <a:pathLst>
                <a:path extrusionOk="0" h="801" w="101">
                  <a:moveTo>
                    <a:pt x="100" y="0"/>
                  </a:moveTo>
                  <a:lnTo>
                    <a:pt x="0" y="100"/>
                  </a:lnTo>
                  <a:lnTo>
                    <a:pt x="0" y="801"/>
                  </a:lnTo>
                  <a:lnTo>
                    <a:pt x="100" y="734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51"/>
            <p:cNvSpPr/>
            <p:nvPr/>
          </p:nvSpPr>
          <p:spPr>
            <a:xfrm>
              <a:off x="2643725" y="2639825"/>
              <a:ext cx="1700" cy="20050"/>
            </a:xfrm>
            <a:custGeom>
              <a:rect b="b" l="l" r="r" t="t"/>
              <a:pathLst>
                <a:path extrusionOk="0" h="802" w="68">
                  <a:moveTo>
                    <a:pt x="67" y="1"/>
                  </a:moveTo>
                  <a:lnTo>
                    <a:pt x="1" y="101"/>
                  </a:lnTo>
                  <a:lnTo>
                    <a:pt x="1" y="801"/>
                  </a:lnTo>
                  <a:lnTo>
                    <a:pt x="67" y="735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51"/>
            <p:cNvSpPr/>
            <p:nvPr/>
          </p:nvSpPr>
          <p:spPr>
            <a:xfrm>
              <a:off x="2620375" y="2635650"/>
              <a:ext cx="61725" cy="38400"/>
            </a:xfrm>
            <a:custGeom>
              <a:rect b="b" l="l" r="r" t="t"/>
              <a:pathLst>
                <a:path extrusionOk="0" h="1536" w="2469">
                  <a:moveTo>
                    <a:pt x="2469" y="1"/>
                  </a:moveTo>
                  <a:lnTo>
                    <a:pt x="34" y="1402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436" y="134"/>
                  </a:lnTo>
                  <a:lnTo>
                    <a:pt x="24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51"/>
            <p:cNvSpPr/>
            <p:nvPr/>
          </p:nvSpPr>
          <p:spPr>
            <a:xfrm>
              <a:off x="2354350" y="2573825"/>
              <a:ext cx="122625" cy="93825"/>
            </a:xfrm>
            <a:custGeom>
              <a:rect b="b" l="l" r="r" t="t"/>
              <a:pathLst>
                <a:path extrusionOk="0" h="3753" w="4905">
                  <a:moveTo>
                    <a:pt x="4671" y="0"/>
                  </a:moveTo>
                  <a:cubicBezTo>
                    <a:pt x="4621" y="0"/>
                    <a:pt x="4565" y="13"/>
                    <a:pt x="4504" y="39"/>
                  </a:cubicBezTo>
                  <a:lnTo>
                    <a:pt x="401" y="2407"/>
                  </a:lnTo>
                  <a:cubicBezTo>
                    <a:pt x="167" y="2574"/>
                    <a:pt x="34" y="2841"/>
                    <a:pt x="1" y="3108"/>
                  </a:cubicBezTo>
                  <a:lnTo>
                    <a:pt x="1" y="3475"/>
                  </a:lnTo>
                  <a:cubicBezTo>
                    <a:pt x="1" y="3664"/>
                    <a:pt x="101" y="3752"/>
                    <a:pt x="231" y="3752"/>
                  </a:cubicBezTo>
                  <a:cubicBezTo>
                    <a:pt x="284" y="3752"/>
                    <a:pt x="343" y="3737"/>
                    <a:pt x="401" y="3708"/>
                  </a:cubicBezTo>
                  <a:lnTo>
                    <a:pt x="4504" y="1340"/>
                  </a:lnTo>
                  <a:cubicBezTo>
                    <a:pt x="4737" y="1173"/>
                    <a:pt x="4871" y="940"/>
                    <a:pt x="4904" y="639"/>
                  </a:cubicBezTo>
                  <a:lnTo>
                    <a:pt x="4904" y="272"/>
                  </a:lnTo>
                  <a:cubicBezTo>
                    <a:pt x="4904" y="100"/>
                    <a:pt x="4813" y="0"/>
                    <a:pt x="467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51"/>
            <p:cNvSpPr/>
            <p:nvPr/>
          </p:nvSpPr>
          <p:spPr>
            <a:xfrm>
              <a:off x="2350175" y="2729600"/>
              <a:ext cx="7550" cy="24350"/>
            </a:xfrm>
            <a:custGeom>
              <a:rect b="b" l="l" r="r" t="t"/>
              <a:pathLst>
                <a:path extrusionOk="0" h="974" w="302">
                  <a:moveTo>
                    <a:pt x="214" y="0"/>
                  </a:moveTo>
                  <a:cubicBezTo>
                    <a:pt x="199" y="0"/>
                    <a:pt x="183" y="4"/>
                    <a:pt x="168" y="12"/>
                  </a:cubicBezTo>
                  <a:lnTo>
                    <a:pt x="134" y="12"/>
                  </a:lnTo>
                  <a:cubicBezTo>
                    <a:pt x="34" y="79"/>
                    <a:pt x="1" y="179"/>
                    <a:pt x="1" y="279"/>
                  </a:cubicBezTo>
                  <a:lnTo>
                    <a:pt x="1" y="846"/>
                  </a:lnTo>
                  <a:cubicBezTo>
                    <a:pt x="1" y="918"/>
                    <a:pt x="35" y="973"/>
                    <a:pt x="80" y="973"/>
                  </a:cubicBezTo>
                  <a:cubicBezTo>
                    <a:pt x="97" y="973"/>
                    <a:pt x="116" y="965"/>
                    <a:pt x="134" y="946"/>
                  </a:cubicBezTo>
                  <a:lnTo>
                    <a:pt x="168" y="946"/>
                  </a:lnTo>
                  <a:cubicBezTo>
                    <a:pt x="234" y="913"/>
                    <a:pt x="301" y="780"/>
                    <a:pt x="301" y="679"/>
                  </a:cubicBezTo>
                  <a:lnTo>
                    <a:pt x="301" y="146"/>
                  </a:lnTo>
                  <a:cubicBezTo>
                    <a:pt x="301" y="44"/>
                    <a:pt x="262" y="0"/>
                    <a:pt x="21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51"/>
            <p:cNvSpPr/>
            <p:nvPr/>
          </p:nvSpPr>
          <p:spPr>
            <a:xfrm>
              <a:off x="2368525" y="2719225"/>
              <a:ext cx="7525" cy="24350"/>
            </a:xfrm>
            <a:custGeom>
              <a:rect b="b" l="l" r="r" t="t"/>
              <a:pathLst>
                <a:path extrusionOk="0" h="974" w="301">
                  <a:moveTo>
                    <a:pt x="222" y="0"/>
                  </a:moveTo>
                  <a:cubicBezTo>
                    <a:pt x="205" y="0"/>
                    <a:pt x="186" y="8"/>
                    <a:pt x="167" y="27"/>
                  </a:cubicBezTo>
                  <a:lnTo>
                    <a:pt x="134" y="27"/>
                  </a:lnTo>
                  <a:cubicBezTo>
                    <a:pt x="67" y="94"/>
                    <a:pt x="1" y="194"/>
                    <a:pt x="1" y="294"/>
                  </a:cubicBezTo>
                  <a:lnTo>
                    <a:pt x="1" y="861"/>
                  </a:lnTo>
                  <a:cubicBezTo>
                    <a:pt x="1" y="936"/>
                    <a:pt x="38" y="974"/>
                    <a:pt x="99" y="974"/>
                  </a:cubicBezTo>
                  <a:cubicBezTo>
                    <a:pt x="119" y="974"/>
                    <a:pt x="142" y="969"/>
                    <a:pt x="167" y="961"/>
                  </a:cubicBezTo>
                  <a:cubicBezTo>
                    <a:pt x="234" y="894"/>
                    <a:pt x="301" y="794"/>
                    <a:pt x="301" y="694"/>
                  </a:cubicBezTo>
                  <a:lnTo>
                    <a:pt x="301" y="127"/>
                  </a:lnTo>
                  <a:cubicBezTo>
                    <a:pt x="301" y="55"/>
                    <a:pt x="266" y="0"/>
                    <a:pt x="2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51"/>
            <p:cNvSpPr/>
            <p:nvPr/>
          </p:nvSpPr>
          <p:spPr>
            <a:xfrm>
              <a:off x="2386875" y="2708375"/>
              <a:ext cx="7525" cy="24350"/>
            </a:xfrm>
            <a:custGeom>
              <a:rect b="b" l="l" r="r" t="t"/>
              <a:pathLst>
                <a:path extrusionOk="0" h="974" w="301">
                  <a:moveTo>
                    <a:pt x="222" y="1"/>
                  </a:moveTo>
                  <a:cubicBezTo>
                    <a:pt x="205" y="1"/>
                    <a:pt x="186" y="9"/>
                    <a:pt x="167" y="27"/>
                  </a:cubicBezTo>
                  <a:lnTo>
                    <a:pt x="134" y="27"/>
                  </a:lnTo>
                  <a:cubicBezTo>
                    <a:pt x="67" y="94"/>
                    <a:pt x="1" y="194"/>
                    <a:pt x="34" y="294"/>
                  </a:cubicBezTo>
                  <a:lnTo>
                    <a:pt x="34" y="861"/>
                  </a:lnTo>
                  <a:cubicBezTo>
                    <a:pt x="34" y="936"/>
                    <a:pt x="71" y="974"/>
                    <a:pt x="118" y="974"/>
                  </a:cubicBezTo>
                  <a:cubicBezTo>
                    <a:pt x="134" y="974"/>
                    <a:pt x="151" y="970"/>
                    <a:pt x="167" y="961"/>
                  </a:cubicBezTo>
                  <a:cubicBezTo>
                    <a:pt x="267" y="895"/>
                    <a:pt x="301" y="795"/>
                    <a:pt x="301" y="661"/>
                  </a:cubicBezTo>
                  <a:lnTo>
                    <a:pt x="301" y="127"/>
                  </a:lnTo>
                  <a:cubicBezTo>
                    <a:pt x="301" y="55"/>
                    <a:pt x="266" y="1"/>
                    <a:pt x="2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51"/>
            <p:cNvSpPr/>
            <p:nvPr/>
          </p:nvSpPr>
          <p:spPr>
            <a:xfrm>
              <a:off x="2406050" y="2697900"/>
              <a:ext cx="6700" cy="24350"/>
            </a:xfrm>
            <a:custGeom>
              <a:rect b="b" l="l" r="r" t="t"/>
              <a:pathLst>
                <a:path extrusionOk="0" h="974" w="268">
                  <a:moveTo>
                    <a:pt x="197" y="0"/>
                  </a:moveTo>
                  <a:cubicBezTo>
                    <a:pt x="180" y="0"/>
                    <a:pt x="159" y="4"/>
                    <a:pt x="134" y="13"/>
                  </a:cubicBezTo>
                  <a:lnTo>
                    <a:pt x="101" y="13"/>
                  </a:lnTo>
                  <a:cubicBezTo>
                    <a:pt x="34" y="79"/>
                    <a:pt x="1" y="180"/>
                    <a:pt x="1" y="280"/>
                  </a:cubicBezTo>
                  <a:lnTo>
                    <a:pt x="1" y="847"/>
                  </a:lnTo>
                  <a:cubicBezTo>
                    <a:pt x="1" y="919"/>
                    <a:pt x="35" y="974"/>
                    <a:pt x="80" y="974"/>
                  </a:cubicBezTo>
                  <a:cubicBezTo>
                    <a:pt x="97" y="974"/>
                    <a:pt x="116" y="965"/>
                    <a:pt x="134" y="947"/>
                  </a:cubicBezTo>
                  <a:cubicBezTo>
                    <a:pt x="234" y="880"/>
                    <a:pt x="268" y="780"/>
                    <a:pt x="268" y="680"/>
                  </a:cubicBezTo>
                  <a:lnTo>
                    <a:pt x="268" y="113"/>
                  </a:lnTo>
                  <a:cubicBezTo>
                    <a:pt x="268" y="38"/>
                    <a:pt x="249" y="0"/>
                    <a:pt x="19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51"/>
            <p:cNvSpPr/>
            <p:nvPr/>
          </p:nvSpPr>
          <p:spPr>
            <a:xfrm>
              <a:off x="2436075" y="2680025"/>
              <a:ext cx="8375" cy="24350"/>
            </a:xfrm>
            <a:custGeom>
              <a:rect b="b" l="l" r="r" t="t"/>
              <a:pathLst>
                <a:path extrusionOk="0" h="974" w="335">
                  <a:moveTo>
                    <a:pt x="243" y="0"/>
                  </a:moveTo>
                  <a:cubicBezTo>
                    <a:pt x="221" y="0"/>
                    <a:pt x="195" y="9"/>
                    <a:pt x="167" y="27"/>
                  </a:cubicBezTo>
                  <a:cubicBezTo>
                    <a:pt x="67" y="61"/>
                    <a:pt x="1" y="194"/>
                    <a:pt x="1" y="294"/>
                  </a:cubicBezTo>
                  <a:lnTo>
                    <a:pt x="1" y="861"/>
                  </a:lnTo>
                  <a:cubicBezTo>
                    <a:pt x="1" y="936"/>
                    <a:pt x="38" y="974"/>
                    <a:pt x="99" y="974"/>
                  </a:cubicBezTo>
                  <a:cubicBezTo>
                    <a:pt x="119" y="974"/>
                    <a:pt x="142" y="970"/>
                    <a:pt x="167" y="961"/>
                  </a:cubicBezTo>
                  <a:cubicBezTo>
                    <a:pt x="267" y="895"/>
                    <a:pt x="334" y="794"/>
                    <a:pt x="334" y="661"/>
                  </a:cubicBezTo>
                  <a:lnTo>
                    <a:pt x="334" y="127"/>
                  </a:lnTo>
                  <a:cubicBezTo>
                    <a:pt x="334" y="55"/>
                    <a:pt x="300" y="0"/>
                    <a:pt x="2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51"/>
            <p:cNvSpPr/>
            <p:nvPr/>
          </p:nvSpPr>
          <p:spPr>
            <a:xfrm>
              <a:off x="2455250" y="2669175"/>
              <a:ext cx="7550" cy="24375"/>
            </a:xfrm>
            <a:custGeom>
              <a:rect b="b" l="l" r="r" t="t"/>
              <a:pathLst>
                <a:path extrusionOk="0" h="975" w="302">
                  <a:moveTo>
                    <a:pt x="210" y="1"/>
                  </a:moveTo>
                  <a:cubicBezTo>
                    <a:pt x="188" y="1"/>
                    <a:pt x="162" y="9"/>
                    <a:pt x="134" y="28"/>
                  </a:cubicBezTo>
                  <a:cubicBezTo>
                    <a:pt x="34" y="94"/>
                    <a:pt x="1" y="194"/>
                    <a:pt x="1" y="294"/>
                  </a:cubicBezTo>
                  <a:lnTo>
                    <a:pt x="1" y="862"/>
                  </a:lnTo>
                  <a:cubicBezTo>
                    <a:pt x="1" y="937"/>
                    <a:pt x="38" y="974"/>
                    <a:pt x="85" y="974"/>
                  </a:cubicBezTo>
                  <a:cubicBezTo>
                    <a:pt x="101" y="974"/>
                    <a:pt x="118" y="970"/>
                    <a:pt x="134" y="962"/>
                  </a:cubicBezTo>
                  <a:cubicBezTo>
                    <a:pt x="234" y="895"/>
                    <a:pt x="301" y="795"/>
                    <a:pt x="301" y="661"/>
                  </a:cubicBezTo>
                  <a:lnTo>
                    <a:pt x="301" y="128"/>
                  </a:lnTo>
                  <a:cubicBezTo>
                    <a:pt x="301" y="56"/>
                    <a:pt x="266" y="1"/>
                    <a:pt x="2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51"/>
            <p:cNvSpPr/>
            <p:nvPr/>
          </p:nvSpPr>
          <p:spPr>
            <a:xfrm>
              <a:off x="2473600" y="2658700"/>
              <a:ext cx="7525" cy="24350"/>
            </a:xfrm>
            <a:custGeom>
              <a:rect b="b" l="l" r="r" t="t"/>
              <a:pathLst>
                <a:path extrusionOk="0" h="974" w="301">
                  <a:moveTo>
                    <a:pt x="216" y="0"/>
                  </a:moveTo>
                  <a:cubicBezTo>
                    <a:pt x="201" y="0"/>
                    <a:pt x="184" y="5"/>
                    <a:pt x="167" y="13"/>
                  </a:cubicBezTo>
                  <a:lnTo>
                    <a:pt x="134" y="13"/>
                  </a:lnTo>
                  <a:cubicBezTo>
                    <a:pt x="34" y="80"/>
                    <a:pt x="1" y="180"/>
                    <a:pt x="1" y="280"/>
                  </a:cubicBezTo>
                  <a:lnTo>
                    <a:pt x="1" y="847"/>
                  </a:lnTo>
                  <a:cubicBezTo>
                    <a:pt x="1" y="919"/>
                    <a:pt x="35" y="974"/>
                    <a:pt x="92" y="974"/>
                  </a:cubicBezTo>
                  <a:cubicBezTo>
                    <a:pt x="114" y="974"/>
                    <a:pt x="140" y="966"/>
                    <a:pt x="167" y="947"/>
                  </a:cubicBezTo>
                  <a:cubicBezTo>
                    <a:pt x="234" y="880"/>
                    <a:pt x="301" y="780"/>
                    <a:pt x="301" y="680"/>
                  </a:cubicBezTo>
                  <a:lnTo>
                    <a:pt x="301" y="113"/>
                  </a:lnTo>
                  <a:cubicBezTo>
                    <a:pt x="301" y="38"/>
                    <a:pt x="263" y="0"/>
                    <a:pt x="21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51"/>
            <p:cNvSpPr/>
            <p:nvPr/>
          </p:nvSpPr>
          <p:spPr>
            <a:xfrm>
              <a:off x="2491950" y="2647875"/>
              <a:ext cx="7525" cy="24800"/>
            </a:xfrm>
            <a:custGeom>
              <a:rect b="b" l="l" r="r" t="t"/>
              <a:pathLst>
                <a:path extrusionOk="0" h="992" w="301">
                  <a:moveTo>
                    <a:pt x="214" y="0"/>
                  </a:moveTo>
                  <a:cubicBezTo>
                    <a:pt x="199" y="0"/>
                    <a:pt x="183" y="4"/>
                    <a:pt x="167" y="12"/>
                  </a:cubicBezTo>
                  <a:lnTo>
                    <a:pt x="134" y="12"/>
                  </a:lnTo>
                  <a:cubicBezTo>
                    <a:pt x="34" y="79"/>
                    <a:pt x="1" y="179"/>
                    <a:pt x="1" y="313"/>
                  </a:cubicBezTo>
                  <a:lnTo>
                    <a:pt x="1" y="846"/>
                  </a:lnTo>
                  <a:cubicBezTo>
                    <a:pt x="1" y="948"/>
                    <a:pt x="39" y="992"/>
                    <a:pt x="88" y="992"/>
                  </a:cubicBezTo>
                  <a:cubicBezTo>
                    <a:pt x="102" y="992"/>
                    <a:pt x="118" y="988"/>
                    <a:pt x="134" y="980"/>
                  </a:cubicBezTo>
                  <a:lnTo>
                    <a:pt x="167" y="980"/>
                  </a:lnTo>
                  <a:cubicBezTo>
                    <a:pt x="234" y="913"/>
                    <a:pt x="301" y="780"/>
                    <a:pt x="301" y="679"/>
                  </a:cubicBezTo>
                  <a:lnTo>
                    <a:pt x="301" y="146"/>
                  </a:lnTo>
                  <a:cubicBezTo>
                    <a:pt x="301" y="44"/>
                    <a:pt x="262" y="0"/>
                    <a:pt x="21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51"/>
            <p:cNvSpPr/>
            <p:nvPr/>
          </p:nvSpPr>
          <p:spPr>
            <a:xfrm>
              <a:off x="2523650" y="2629975"/>
              <a:ext cx="6675" cy="23525"/>
            </a:xfrm>
            <a:custGeom>
              <a:rect b="b" l="l" r="r" t="t"/>
              <a:pathLst>
                <a:path extrusionOk="0" h="941" w="267">
                  <a:moveTo>
                    <a:pt x="188" y="1"/>
                  </a:moveTo>
                  <a:cubicBezTo>
                    <a:pt x="171" y="1"/>
                    <a:pt x="152" y="9"/>
                    <a:pt x="134" y="28"/>
                  </a:cubicBezTo>
                  <a:lnTo>
                    <a:pt x="100" y="28"/>
                  </a:lnTo>
                  <a:cubicBezTo>
                    <a:pt x="33" y="61"/>
                    <a:pt x="0" y="161"/>
                    <a:pt x="0" y="261"/>
                  </a:cubicBezTo>
                  <a:lnTo>
                    <a:pt x="0" y="828"/>
                  </a:lnTo>
                  <a:cubicBezTo>
                    <a:pt x="0" y="903"/>
                    <a:pt x="19" y="941"/>
                    <a:pt x="70" y="941"/>
                  </a:cubicBezTo>
                  <a:cubicBezTo>
                    <a:pt x="88" y="941"/>
                    <a:pt x="109" y="937"/>
                    <a:pt x="134" y="928"/>
                  </a:cubicBezTo>
                  <a:cubicBezTo>
                    <a:pt x="234" y="862"/>
                    <a:pt x="267" y="762"/>
                    <a:pt x="267" y="662"/>
                  </a:cubicBezTo>
                  <a:lnTo>
                    <a:pt x="267" y="128"/>
                  </a:lnTo>
                  <a:cubicBezTo>
                    <a:pt x="267" y="56"/>
                    <a:pt x="232" y="1"/>
                    <a:pt x="18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51"/>
            <p:cNvSpPr/>
            <p:nvPr/>
          </p:nvSpPr>
          <p:spPr>
            <a:xfrm>
              <a:off x="2541150" y="2619500"/>
              <a:ext cx="7525" cy="23525"/>
            </a:xfrm>
            <a:custGeom>
              <a:rect b="b" l="l" r="r" t="t"/>
              <a:pathLst>
                <a:path extrusionOk="0" h="941" w="301">
                  <a:moveTo>
                    <a:pt x="216" y="1"/>
                  </a:moveTo>
                  <a:cubicBezTo>
                    <a:pt x="201" y="1"/>
                    <a:pt x="184" y="5"/>
                    <a:pt x="167" y="13"/>
                  </a:cubicBezTo>
                  <a:lnTo>
                    <a:pt x="134" y="13"/>
                  </a:lnTo>
                  <a:cubicBezTo>
                    <a:pt x="67" y="80"/>
                    <a:pt x="1" y="147"/>
                    <a:pt x="1" y="280"/>
                  </a:cubicBezTo>
                  <a:lnTo>
                    <a:pt x="1" y="814"/>
                  </a:lnTo>
                  <a:cubicBezTo>
                    <a:pt x="1" y="886"/>
                    <a:pt x="35" y="941"/>
                    <a:pt x="80" y="941"/>
                  </a:cubicBezTo>
                  <a:cubicBezTo>
                    <a:pt x="97" y="941"/>
                    <a:pt x="115" y="932"/>
                    <a:pt x="134" y="914"/>
                  </a:cubicBezTo>
                  <a:lnTo>
                    <a:pt x="167" y="914"/>
                  </a:lnTo>
                  <a:cubicBezTo>
                    <a:pt x="267" y="847"/>
                    <a:pt x="301" y="747"/>
                    <a:pt x="301" y="647"/>
                  </a:cubicBezTo>
                  <a:lnTo>
                    <a:pt x="301" y="113"/>
                  </a:lnTo>
                  <a:cubicBezTo>
                    <a:pt x="301" y="38"/>
                    <a:pt x="263" y="1"/>
                    <a:pt x="2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51"/>
            <p:cNvSpPr/>
            <p:nvPr/>
          </p:nvSpPr>
          <p:spPr>
            <a:xfrm>
              <a:off x="2559500" y="2608675"/>
              <a:ext cx="8375" cy="24000"/>
            </a:xfrm>
            <a:custGeom>
              <a:rect b="b" l="l" r="r" t="t"/>
              <a:pathLst>
                <a:path extrusionOk="0" h="960" w="335">
                  <a:moveTo>
                    <a:pt x="232" y="1"/>
                  </a:moveTo>
                  <a:cubicBezTo>
                    <a:pt x="213" y="1"/>
                    <a:pt x="191" y="5"/>
                    <a:pt x="167" y="13"/>
                  </a:cubicBezTo>
                  <a:cubicBezTo>
                    <a:pt x="67" y="79"/>
                    <a:pt x="0" y="179"/>
                    <a:pt x="0" y="279"/>
                  </a:cubicBezTo>
                  <a:lnTo>
                    <a:pt x="0" y="846"/>
                  </a:lnTo>
                  <a:cubicBezTo>
                    <a:pt x="0" y="922"/>
                    <a:pt x="38" y="959"/>
                    <a:pt x="99" y="959"/>
                  </a:cubicBezTo>
                  <a:cubicBezTo>
                    <a:pt x="119" y="959"/>
                    <a:pt x="142" y="955"/>
                    <a:pt x="167" y="947"/>
                  </a:cubicBezTo>
                  <a:cubicBezTo>
                    <a:pt x="267" y="880"/>
                    <a:pt x="301" y="780"/>
                    <a:pt x="334" y="680"/>
                  </a:cubicBezTo>
                  <a:lnTo>
                    <a:pt x="334" y="146"/>
                  </a:lnTo>
                  <a:cubicBezTo>
                    <a:pt x="334" y="44"/>
                    <a:pt x="295" y="1"/>
                    <a:pt x="23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51"/>
            <p:cNvSpPr/>
            <p:nvPr/>
          </p:nvSpPr>
          <p:spPr>
            <a:xfrm>
              <a:off x="2577850" y="2598300"/>
              <a:ext cx="8350" cy="23875"/>
            </a:xfrm>
            <a:custGeom>
              <a:rect b="b" l="l" r="r" t="t"/>
              <a:pathLst>
                <a:path extrusionOk="0" h="955" w="334">
                  <a:moveTo>
                    <a:pt x="242" y="0"/>
                  </a:moveTo>
                  <a:cubicBezTo>
                    <a:pt x="220" y="0"/>
                    <a:pt x="195" y="9"/>
                    <a:pt x="167" y="27"/>
                  </a:cubicBezTo>
                  <a:cubicBezTo>
                    <a:pt x="67" y="61"/>
                    <a:pt x="0" y="161"/>
                    <a:pt x="0" y="294"/>
                  </a:cubicBezTo>
                  <a:lnTo>
                    <a:pt x="0" y="828"/>
                  </a:lnTo>
                  <a:cubicBezTo>
                    <a:pt x="0" y="900"/>
                    <a:pt x="35" y="955"/>
                    <a:pt x="92" y="955"/>
                  </a:cubicBezTo>
                  <a:cubicBezTo>
                    <a:pt x="114" y="955"/>
                    <a:pt x="139" y="947"/>
                    <a:pt x="167" y="928"/>
                  </a:cubicBezTo>
                  <a:cubicBezTo>
                    <a:pt x="267" y="861"/>
                    <a:pt x="334" y="761"/>
                    <a:pt x="334" y="661"/>
                  </a:cubicBezTo>
                  <a:lnTo>
                    <a:pt x="334" y="127"/>
                  </a:lnTo>
                  <a:cubicBezTo>
                    <a:pt x="334" y="55"/>
                    <a:pt x="299" y="0"/>
                    <a:pt x="24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51"/>
            <p:cNvSpPr/>
            <p:nvPr/>
          </p:nvSpPr>
          <p:spPr>
            <a:xfrm>
              <a:off x="2609525" y="2579950"/>
              <a:ext cx="7550" cy="24350"/>
            </a:xfrm>
            <a:custGeom>
              <a:rect b="b" l="l" r="r" t="t"/>
              <a:pathLst>
                <a:path extrusionOk="0" h="974" w="302">
                  <a:moveTo>
                    <a:pt x="222" y="1"/>
                  </a:moveTo>
                  <a:cubicBezTo>
                    <a:pt x="205" y="1"/>
                    <a:pt x="186" y="9"/>
                    <a:pt x="168" y="27"/>
                  </a:cubicBezTo>
                  <a:lnTo>
                    <a:pt x="134" y="27"/>
                  </a:lnTo>
                  <a:cubicBezTo>
                    <a:pt x="34" y="94"/>
                    <a:pt x="1" y="194"/>
                    <a:pt x="1" y="294"/>
                  </a:cubicBezTo>
                  <a:lnTo>
                    <a:pt x="1" y="861"/>
                  </a:lnTo>
                  <a:cubicBezTo>
                    <a:pt x="1" y="936"/>
                    <a:pt x="20" y="974"/>
                    <a:pt x="71" y="974"/>
                  </a:cubicBezTo>
                  <a:cubicBezTo>
                    <a:pt x="88" y="974"/>
                    <a:pt x="109" y="970"/>
                    <a:pt x="134" y="961"/>
                  </a:cubicBezTo>
                  <a:lnTo>
                    <a:pt x="168" y="961"/>
                  </a:lnTo>
                  <a:cubicBezTo>
                    <a:pt x="234" y="895"/>
                    <a:pt x="301" y="795"/>
                    <a:pt x="301" y="661"/>
                  </a:cubicBezTo>
                  <a:lnTo>
                    <a:pt x="301" y="127"/>
                  </a:lnTo>
                  <a:cubicBezTo>
                    <a:pt x="301" y="55"/>
                    <a:pt x="266" y="1"/>
                    <a:pt x="2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51"/>
            <p:cNvSpPr/>
            <p:nvPr/>
          </p:nvSpPr>
          <p:spPr>
            <a:xfrm>
              <a:off x="2627875" y="2569475"/>
              <a:ext cx="7525" cy="24350"/>
            </a:xfrm>
            <a:custGeom>
              <a:rect b="b" l="l" r="r" t="t"/>
              <a:pathLst>
                <a:path extrusionOk="0" h="974" w="301">
                  <a:moveTo>
                    <a:pt x="217" y="0"/>
                  </a:moveTo>
                  <a:cubicBezTo>
                    <a:pt x="201" y="0"/>
                    <a:pt x="184" y="4"/>
                    <a:pt x="168" y="13"/>
                  </a:cubicBezTo>
                  <a:lnTo>
                    <a:pt x="134" y="13"/>
                  </a:lnTo>
                  <a:cubicBezTo>
                    <a:pt x="34" y="79"/>
                    <a:pt x="1" y="180"/>
                    <a:pt x="1" y="280"/>
                  </a:cubicBezTo>
                  <a:lnTo>
                    <a:pt x="1" y="847"/>
                  </a:lnTo>
                  <a:cubicBezTo>
                    <a:pt x="1" y="919"/>
                    <a:pt x="35" y="974"/>
                    <a:pt x="92" y="974"/>
                  </a:cubicBezTo>
                  <a:cubicBezTo>
                    <a:pt x="114" y="974"/>
                    <a:pt x="140" y="965"/>
                    <a:pt x="168" y="947"/>
                  </a:cubicBezTo>
                  <a:cubicBezTo>
                    <a:pt x="234" y="880"/>
                    <a:pt x="301" y="780"/>
                    <a:pt x="301" y="680"/>
                  </a:cubicBezTo>
                  <a:lnTo>
                    <a:pt x="301" y="113"/>
                  </a:lnTo>
                  <a:cubicBezTo>
                    <a:pt x="301" y="38"/>
                    <a:pt x="263" y="0"/>
                    <a:pt x="2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51"/>
            <p:cNvSpPr/>
            <p:nvPr/>
          </p:nvSpPr>
          <p:spPr>
            <a:xfrm>
              <a:off x="2646225" y="2558650"/>
              <a:ext cx="7525" cy="24800"/>
            </a:xfrm>
            <a:custGeom>
              <a:rect b="b" l="l" r="r" t="t"/>
              <a:pathLst>
                <a:path extrusionOk="0" h="992" w="301">
                  <a:moveTo>
                    <a:pt x="214" y="0"/>
                  </a:moveTo>
                  <a:cubicBezTo>
                    <a:pt x="199" y="0"/>
                    <a:pt x="183" y="4"/>
                    <a:pt x="167" y="12"/>
                  </a:cubicBezTo>
                  <a:lnTo>
                    <a:pt x="134" y="12"/>
                  </a:lnTo>
                  <a:cubicBezTo>
                    <a:pt x="34" y="79"/>
                    <a:pt x="1" y="179"/>
                    <a:pt x="1" y="312"/>
                  </a:cubicBezTo>
                  <a:lnTo>
                    <a:pt x="1" y="846"/>
                  </a:lnTo>
                  <a:cubicBezTo>
                    <a:pt x="1" y="948"/>
                    <a:pt x="40" y="992"/>
                    <a:pt x="88" y="992"/>
                  </a:cubicBezTo>
                  <a:cubicBezTo>
                    <a:pt x="103" y="992"/>
                    <a:pt x="118" y="987"/>
                    <a:pt x="134" y="979"/>
                  </a:cubicBezTo>
                  <a:lnTo>
                    <a:pt x="167" y="979"/>
                  </a:lnTo>
                  <a:cubicBezTo>
                    <a:pt x="234" y="913"/>
                    <a:pt x="301" y="779"/>
                    <a:pt x="301" y="679"/>
                  </a:cubicBezTo>
                  <a:lnTo>
                    <a:pt x="301" y="146"/>
                  </a:lnTo>
                  <a:cubicBezTo>
                    <a:pt x="301" y="44"/>
                    <a:pt x="262" y="0"/>
                    <a:pt x="21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51"/>
            <p:cNvSpPr/>
            <p:nvPr/>
          </p:nvSpPr>
          <p:spPr>
            <a:xfrm>
              <a:off x="2664575" y="2548250"/>
              <a:ext cx="7525" cy="24375"/>
            </a:xfrm>
            <a:custGeom>
              <a:rect b="b" l="l" r="r" t="t"/>
              <a:pathLst>
                <a:path extrusionOk="0" h="975" w="301">
                  <a:moveTo>
                    <a:pt x="222" y="1"/>
                  </a:moveTo>
                  <a:cubicBezTo>
                    <a:pt x="204" y="1"/>
                    <a:pt x="186" y="9"/>
                    <a:pt x="167" y="28"/>
                  </a:cubicBezTo>
                  <a:lnTo>
                    <a:pt x="134" y="28"/>
                  </a:lnTo>
                  <a:cubicBezTo>
                    <a:pt x="67" y="95"/>
                    <a:pt x="0" y="195"/>
                    <a:pt x="0" y="295"/>
                  </a:cubicBezTo>
                  <a:lnTo>
                    <a:pt x="0" y="862"/>
                  </a:lnTo>
                  <a:cubicBezTo>
                    <a:pt x="0" y="937"/>
                    <a:pt x="38" y="974"/>
                    <a:pt x="85" y="974"/>
                  </a:cubicBezTo>
                  <a:cubicBezTo>
                    <a:pt x="101" y="974"/>
                    <a:pt x="117" y="970"/>
                    <a:pt x="134" y="962"/>
                  </a:cubicBezTo>
                  <a:lnTo>
                    <a:pt x="167" y="962"/>
                  </a:lnTo>
                  <a:cubicBezTo>
                    <a:pt x="267" y="895"/>
                    <a:pt x="301" y="795"/>
                    <a:pt x="301" y="662"/>
                  </a:cubicBezTo>
                  <a:lnTo>
                    <a:pt x="301" y="128"/>
                  </a:lnTo>
                  <a:cubicBezTo>
                    <a:pt x="301" y="56"/>
                    <a:pt x="266" y="1"/>
                    <a:pt x="2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51"/>
            <p:cNvSpPr/>
            <p:nvPr/>
          </p:nvSpPr>
          <p:spPr>
            <a:xfrm>
              <a:off x="2381875" y="2756725"/>
              <a:ext cx="21700" cy="21425"/>
            </a:xfrm>
            <a:custGeom>
              <a:rect b="b" l="l" r="r" t="t"/>
              <a:pathLst>
                <a:path extrusionOk="0" h="857" w="868">
                  <a:moveTo>
                    <a:pt x="791" y="1"/>
                  </a:moveTo>
                  <a:cubicBezTo>
                    <a:pt x="773" y="1"/>
                    <a:pt x="754" y="9"/>
                    <a:pt x="734" y="28"/>
                  </a:cubicBezTo>
                  <a:lnTo>
                    <a:pt x="134" y="362"/>
                  </a:lnTo>
                  <a:cubicBezTo>
                    <a:pt x="67" y="395"/>
                    <a:pt x="0" y="495"/>
                    <a:pt x="0" y="595"/>
                  </a:cubicBezTo>
                  <a:lnTo>
                    <a:pt x="0" y="762"/>
                  </a:lnTo>
                  <a:cubicBezTo>
                    <a:pt x="0" y="809"/>
                    <a:pt x="34" y="856"/>
                    <a:pt x="77" y="856"/>
                  </a:cubicBezTo>
                  <a:cubicBezTo>
                    <a:pt x="95" y="856"/>
                    <a:pt x="114" y="848"/>
                    <a:pt x="134" y="829"/>
                  </a:cubicBezTo>
                  <a:lnTo>
                    <a:pt x="734" y="495"/>
                  </a:lnTo>
                  <a:cubicBezTo>
                    <a:pt x="801" y="462"/>
                    <a:pt x="834" y="362"/>
                    <a:pt x="868" y="262"/>
                  </a:cubicBezTo>
                  <a:lnTo>
                    <a:pt x="868" y="95"/>
                  </a:lnTo>
                  <a:cubicBezTo>
                    <a:pt x="868" y="48"/>
                    <a:pt x="834" y="1"/>
                    <a:pt x="7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51"/>
            <p:cNvSpPr/>
            <p:nvPr/>
          </p:nvSpPr>
          <p:spPr>
            <a:xfrm>
              <a:off x="2350175" y="2775075"/>
              <a:ext cx="20875" cy="21050"/>
            </a:xfrm>
            <a:custGeom>
              <a:rect b="b" l="l" r="r" t="t"/>
              <a:pathLst>
                <a:path extrusionOk="0" h="842" w="835">
                  <a:moveTo>
                    <a:pt x="773" y="0"/>
                  </a:moveTo>
                  <a:cubicBezTo>
                    <a:pt x="754" y="0"/>
                    <a:pt x="731" y="8"/>
                    <a:pt x="701" y="28"/>
                  </a:cubicBezTo>
                  <a:lnTo>
                    <a:pt x="134" y="362"/>
                  </a:lnTo>
                  <a:cubicBezTo>
                    <a:pt x="68" y="395"/>
                    <a:pt x="1" y="495"/>
                    <a:pt x="1" y="562"/>
                  </a:cubicBezTo>
                  <a:lnTo>
                    <a:pt x="1" y="762"/>
                  </a:lnTo>
                  <a:cubicBezTo>
                    <a:pt x="1" y="811"/>
                    <a:pt x="37" y="842"/>
                    <a:pt x="82" y="842"/>
                  </a:cubicBezTo>
                  <a:cubicBezTo>
                    <a:pt x="98" y="842"/>
                    <a:pt x="116" y="838"/>
                    <a:pt x="134" y="829"/>
                  </a:cubicBezTo>
                  <a:lnTo>
                    <a:pt x="701" y="495"/>
                  </a:lnTo>
                  <a:cubicBezTo>
                    <a:pt x="801" y="428"/>
                    <a:pt x="835" y="362"/>
                    <a:pt x="835" y="261"/>
                  </a:cubicBezTo>
                  <a:lnTo>
                    <a:pt x="835" y="95"/>
                  </a:lnTo>
                  <a:cubicBezTo>
                    <a:pt x="835" y="48"/>
                    <a:pt x="818" y="0"/>
                    <a:pt x="7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51"/>
            <p:cNvSpPr/>
            <p:nvPr/>
          </p:nvSpPr>
          <p:spPr>
            <a:xfrm>
              <a:off x="2350175" y="2708375"/>
              <a:ext cx="191825" cy="123950"/>
            </a:xfrm>
            <a:custGeom>
              <a:rect b="b" l="l" r="r" t="t"/>
              <a:pathLst>
                <a:path extrusionOk="0" h="4958" w="7673">
                  <a:moveTo>
                    <a:pt x="7542" y="1"/>
                  </a:moveTo>
                  <a:cubicBezTo>
                    <a:pt x="7511" y="1"/>
                    <a:pt x="7477" y="9"/>
                    <a:pt x="7439" y="27"/>
                  </a:cubicBezTo>
                  <a:lnTo>
                    <a:pt x="234" y="4197"/>
                  </a:lnTo>
                  <a:cubicBezTo>
                    <a:pt x="101" y="4264"/>
                    <a:pt x="34" y="4397"/>
                    <a:pt x="1" y="4564"/>
                  </a:cubicBezTo>
                  <a:lnTo>
                    <a:pt x="1" y="4798"/>
                  </a:lnTo>
                  <a:cubicBezTo>
                    <a:pt x="1" y="4895"/>
                    <a:pt x="54" y="4957"/>
                    <a:pt x="136" y="4957"/>
                  </a:cubicBezTo>
                  <a:cubicBezTo>
                    <a:pt x="165" y="4957"/>
                    <a:pt x="199" y="4949"/>
                    <a:pt x="234" y="4931"/>
                  </a:cubicBezTo>
                  <a:lnTo>
                    <a:pt x="7439" y="761"/>
                  </a:lnTo>
                  <a:cubicBezTo>
                    <a:pt x="7573" y="661"/>
                    <a:pt x="7673" y="528"/>
                    <a:pt x="7673" y="361"/>
                  </a:cubicBezTo>
                  <a:lnTo>
                    <a:pt x="7673" y="127"/>
                  </a:lnTo>
                  <a:cubicBezTo>
                    <a:pt x="7673" y="55"/>
                    <a:pt x="7621" y="1"/>
                    <a:pt x="754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51"/>
            <p:cNvSpPr/>
            <p:nvPr/>
          </p:nvSpPr>
          <p:spPr>
            <a:xfrm>
              <a:off x="2784650" y="2227025"/>
              <a:ext cx="33400" cy="83225"/>
            </a:xfrm>
            <a:custGeom>
              <a:rect b="b" l="l" r="r" t="t"/>
              <a:pathLst>
                <a:path extrusionOk="0" h="3329" w="1336">
                  <a:moveTo>
                    <a:pt x="1268" y="1"/>
                  </a:moveTo>
                  <a:lnTo>
                    <a:pt x="1068" y="101"/>
                  </a:lnTo>
                  <a:cubicBezTo>
                    <a:pt x="1068" y="134"/>
                    <a:pt x="1035" y="134"/>
                    <a:pt x="1035" y="168"/>
                  </a:cubicBezTo>
                  <a:cubicBezTo>
                    <a:pt x="1035" y="201"/>
                    <a:pt x="1035" y="234"/>
                    <a:pt x="1035" y="268"/>
                  </a:cubicBezTo>
                  <a:lnTo>
                    <a:pt x="1035" y="1802"/>
                  </a:lnTo>
                  <a:lnTo>
                    <a:pt x="334" y="635"/>
                  </a:lnTo>
                  <a:lnTo>
                    <a:pt x="301" y="601"/>
                  </a:lnTo>
                  <a:lnTo>
                    <a:pt x="268" y="601"/>
                  </a:lnTo>
                  <a:lnTo>
                    <a:pt x="68" y="701"/>
                  </a:lnTo>
                  <a:cubicBezTo>
                    <a:pt x="68" y="701"/>
                    <a:pt x="34" y="735"/>
                    <a:pt x="34" y="735"/>
                  </a:cubicBezTo>
                  <a:cubicBezTo>
                    <a:pt x="34" y="768"/>
                    <a:pt x="1" y="802"/>
                    <a:pt x="1" y="835"/>
                  </a:cubicBezTo>
                  <a:lnTo>
                    <a:pt x="1" y="3237"/>
                  </a:lnTo>
                  <a:cubicBezTo>
                    <a:pt x="1" y="3270"/>
                    <a:pt x="34" y="3303"/>
                    <a:pt x="34" y="3303"/>
                  </a:cubicBezTo>
                  <a:cubicBezTo>
                    <a:pt x="34" y="3320"/>
                    <a:pt x="43" y="3328"/>
                    <a:pt x="51" y="3328"/>
                  </a:cubicBezTo>
                  <a:cubicBezTo>
                    <a:pt x="59" y="3328"/>
                    <a:pt x="68" y="3320"/>
                    <a:pt x="68" y="3303"/>
                  </a:cubicBezTo>
                  <a:lnTo>
                    <a:pt x="268" y="3203"/>
                  </a:lnTo>
                  <a:cubicBezTo>
                    <a:pt x="301" y="3203"/>
                    <a:pt x="301" y="3170"/>
                    <a:pt x="334" y="3137"/>
                  </a:cubicBezTo>
                  <a:cubicBezTo>
                    <a:pt x="334" y="3103"/>
                    <a:pt x="334" y="3103"/>
                    <a:pt x="334" y="3070"/>
                  </a:cubicBezTo>
                  <a:lnTo>
                    <a:pt x="334" y="1502"/>
                  </a:lnTo>
                  <a:lnTo>
                    <a:pt x="1002" y="2670"/>
                  </a:lnTo>
                  <a:lnTo>
                    <a:pt x="1035" y="2703"/>
                  </a:lnTo>
                  <a:lnTo>
                    <a:pt x="1102" y="2703"/>
                  </a:lnTo>
                  <a:lnTo>
                    <a:pt x="1268" y="2636"/>
                  </a:lnTo>
                  <a:cubicBezTo>
                    <a:pt x="1302" y="2603"/>
                    <a:pt x="1302" y="2569"/>
                    <a:pt x="1335" y="2569"/>
                  </a:cubicBezTo>
                  <a:cubicBezTo>
                    <a:pt x="1335" y="2536"/>
                    <a:pt x="1335" y="2503"/>
                    <a:pt x="1335" y="2469"/>
                  </a:cubicBezTo>
                  <a:lnTo>
                    <a:pt x="1335" y="68"/>
                  </a:lnTo>
                  <a:cubicBezTo>
                    <a:pt x="1335" y="34"/>
                    <a:pt x="1335" y="1"/>
                    <a:pt x="13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51"/>
            <p:cNvSpPr/>
            <p:nvPr/>
          </p:nvSpPr>
          <p:spPr>
            <a:xfrm>
              <a:off x="2825525" y="2222025"/>
              <a:ext cx="28375" cy="60075"/>
            </a:xfrm>
            <a:custGeom>
              <a:rect b="b" l="l" r="r" t="t"/>
              <a:pathLst>
                <a:path extrusionOk="0" h="2403" w="1135">
                  <a:moveTo>
                    <a:pt x="1101" y="1"/>
                  </a:moveTo>
                  <a:lnTo>
                    <a:pt x="901" y="101"/>
                  </a:lnTo>
                  <a:cubicBezTo>
                    <a:pt x="901" y="101"/>
                    <a:pt x="868" y="134"/>
                    <a:pt x="868" y="168"/>
                  </a:cubicBezTo>
                  <a:cubicBezTo>
                    <a:pt x="868" y="201"/>
                    <a:pt x="868" y="201"/>
                    <a:pt x="868" y="234"/>
                  </a:cubicBezTo>
                  <a:lnTo>
                    <a:pt x="868" y="1168"/>
                  </a:lnTo>
                  <a:cubicBezTo>
                    <a:pt x="868" y="1302"/>
                    <a:pt x="834" y="1435"/>
                    <a:pt x="801" y="1569"/>
                  </a:cubicBezTo>
                  <a:cubicBezTo>
                    <a:pt x="768" y="1669"/>
                    <a:pt x="701" y="1769"/>
                    <a:pt x="601" y="1835"/>
                  </a:cubicBezTo>
                  <a:cubicBezTo>
                    <a:pt x="551" y="1869"/>
                    <a:pt x="509" y="1885"/>
                    <a:pt x="476" y="1885"/>
                  </a:cubicBezTo>
                  <a:cubicBezTo>
                    <a:pt x="442" y="1885"/>
                    <a:pt x="417" y="1869"/>
                    <a:pt x="401" y="1835"/>
                  </a:cubicBezTo>
                  <a:cubicBezTo>
                    <a:pt x="334" y="1735"/>
                    <a:pt x="334" y="1602"/>
                    <a:pt x="334" y="1502"/>
                  </a:cubicBezTo>
                  <a:lnTo>
                    <a:pt x="334" y="535"/>
                  </a:lnTo>
                  <a:cubicBezTo>
                    <a:pt x="334" y="535"/>
                    <a:pt x="334" y="501"/>
                    <a:pt x="334" y="501"/>
                  </a:cubicBezTo>
                  <a:cubicBezTo>
                    <a:pt x="317" y="484"/>
                    <a:pt x="309" y="476"/>
                    <a:pt x="305" y="476"/>
                  </a:cubicBezTo>
                  <a:cubicBezTo>
                    <a:pt x="301" y="476"/>
                    <a:pt x="301" y="484"/>
                    <a:pt x="301" y="501"/>
                  </a:cubicBezTo>
                  <a:lnTo>
                    <a:pt x="100" y="601"/>
                  </a:lnTo>
                  <a:cubicBezTo>
                    <a:pt x="67" y="601"/>
                    <a:pt x="67" y="635"/>
                    <a:pt x="67" y="635"/>
                  </a:cubicBezTo>
                  <a:cubicBezTo>
                    <a:pt x="34" y="668"/>
                    <a:pt x="34" y="701"/>
                    <a:pt x="67" y="735"/>
                  </a:cubicBezTo>
                  <a:lnTo>
                    <a:pt x="0" y="1735"/>
                  </a:lnTo>
                  <a:cubicBezTo>
                    <a:pt x="0" y="1835"/>
                    <a:pt x="34" y="1969"/>
                    <a:pt x="34" y="2069"/>
                  </a:cubicBezTo>
                  <a:cubicBezTo>
                    <a:pt x="34" y="2136"/>
                    <a:pt x="67" y="2236"/>
                    <a:pt x="134" y="2302"/>
                  </a:cubicBezTo>
                  <a:cubicBezTo>
                    <a:pt x="167" y="2369"/>
                    <a:pt x="201" y="2403"/>
                    <a:pt x="267" y="2403"/>
                  </a:cubicBezTo>
                  <a:cubicBezTo>
                    <a:pt x="367" y="2403"/>
                    <a:pt x="467" y="2369"/>
                    <a:pt x="534" y="2336"/>
                  </a:cubicBezTo>
                  <a:cubicBezTo>
                    <a:pt x="601" y="2269"/>
                    <a:pt x="668" y="2202"/>
                    <a:pt x="734" y="2136"/>
                  </a:cubicBezTo>
                  <a:cubicBezTo>
                    <a:pt x="768" y="2069"/>
                    <a:pt x="834" y="2002"/>
                    <a:pt x="868" y="1902"/>
                  </a:cubicBezTo>
                  <a:lnTo>
                    <a:pt x="868" y="2002"/>
                  </a:lnTo>
                  <a:cubicBezTo>
                    <a:pt x="868" y="2002"/>
                    <a:pt x="868" y="2036"/>
                    <a:pt x="868" y="2069"/>
                  </a:cubicBezTo>
                  <a:lnTo>
                    <a:pt x="901" y="2069"/>
                  </a:lnTo>
                  <a:lnTo>
                    <a:pt x="1101" y="1936"/>
                  </a:lnTo>
                  <a:cubicBezTo>
                    <a:pt x="1101" y="1936"/>
                    <a:pt x="1135" y="1902"/>
                    <a:pt x="1135" y="1902"/>
                  </a:cubicBezTo>
                  <a:cubicBezTo>
                    <a:pt x="1135" y="1869"/>
                    <a:pt x="1135" y="1835"/>
                    <a:pt x="1135" y="1802"/>
                  </a:cubicBezTo>
                  <a:lnTo>
                    <a:pt x="1135" y="68"/>
                  </a:lnTo>
                  <a:cubicBezTo>
                    <a:pt x="1135" y="34"/>
                    <a:pt x="1135" y="1"/>
                    <a:pt x="1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51"/>
            <p:cNvSpPr/>
            <p:nvPr/>
          </p:nvSpPr>
          <p:spPr>
            <a:xfrm>
              <a:off x="2865550" y="2192850"/>
              <a:ext cx="46725" cy="71750"/>
            </a:xfrm>
            <a:custGeom>
              <a:rect b="b" l="l" r="r" t="t"/>
              <a:pathLst>
                <a:path extrusionOk="0" h="2870" w="1869">
                  <a:moveTo>
                    <a:pt x="1602" y="0"/>
                  </a:moveTo>
                  <a:cubicBezTo>
                    <a:pt x="1535" y="0"/>
                    <a:pt x="1435" y="34"/>
                    <a:pt x="1368" y="67"/>
                  </a:cubicBezTo>
                  <a:cubicBezTo>
                    <a:pt x="1335" y="100"/>
                    <a:pt x="1301" y="134"/>
                    <a:pt x="1268" y="167"/>
                  </a:cubicBezTo>
                  <a:cubicBezTo>
                    <a:pt x="1235" y="200"/>
                    <a:pt x="1201" y="234"/>
                    <a:pt x="1168" y="267"/>
                  </a:cubicBezTo>
                  <a:cubicBezTo>
                    <a:pt x="1135" y="334"/>
                    <a:pt x="1101" y="367"/>
                    <a:pt x="1068" y="434"/>
                  </a:cubicBezTo>
                  <a:cubicBezTo>
                    <a:pt x="1035" y="501"/>
                    <a:pt x="1001" y="567"/>
                    <a:pt x="968" y="601"/>
                  </a:cubicBezTo>
                  <a:cubicBezTo>
                    <a:pt x="968" y="534"/>
                    <a:pt x="901" y="501"/>
                    <a:pt x="834" y="467"/>
                  </a:cubicBezTo>
                  <a:cubicBezTo>
                    <a:pt x="734" y="467"/>
                    <a:pt x="634" y="467"/>
                    <a:pt x="568" y="534"/>
                  </a:cubicBezTo>
                  <a:cubicBezTo>
                    <a:pt x="501" y="567"/>
                    <a:pt x="468" y="634"/>
                    <a:pt x="401" y="701"/>
                  </a:cubicBezTo>
                  <a:cubicBezTo>
                    <a:pt x="334" y="768"/>
                    <a:pt x="301" y="834"/>
                    <a:pt x="267" y="934"/>
                  </a:cubicBezTo>
                  <a:lnTo>
                    <a:pt x="267" y="834"/>
                  </a:lnTo>
                  <a:cubicBezTo>
                    <a:pt x="301" y="834"/>
                    <a:pt x="301" y="801"/>
                    <a:pt x="267" y="801"/>
                  </a:cubicBezTo>
                  <a:cubicBezTo>
                    <a:pt x="267" y="784"/>
                    <a:pt x="267" y="776"/>
                    <a:pt x="263" y="776"/>
                  </a:cubicBezTo>
                  <a:cubicBezTo>
                    <a:pt x="259" y="776"/>
                    <a:pt x="251" y="784"/>
                    <a:pt x="234" y="801"/>
                  </a:cubicBezTo>
                  <a:lnTo>
                    <a:pt x="34" y="901"/>
                  </a:lnTo>
                  <a:cubicBezTo>
                    <a:pt x="34" y="901"/>
                    <a:pt x="1" y="934"/>
                    <a:pt x="1" y="968"/>
                  </a:cubicBezTo>
                  <a:cubicBezTo>
                    <a:pt x="1" y="968"/>
                    <a:pt x="1" y="1001"/>
                    <a:pt x="1" y="1034"/>
                  </a:cubicBezTo>
                  <a:lnTo>
                    <a:pt x="1" y="2802"/>
                  </a:lnTo>
                  <a:cubicBezTo>
                    <a:pt x="1" y="2836"/>
                    <a:pt x="1" y="2836"/>
                    <a:pt x="1" y="2869"/>
                  </a:cubicBezTo>
                  <a:lnTo>
                    <a:pt x="34" y="2869"/>
                  </a:lnTo>
                  <a:lnTo>
                    <a:pt x="234" y="2769"/>
                  </a:lnTo>
                  <a:cubicBezTo>
                    <a:pt x="267" y="2736"/>
                    <a:pt x="267" y="2736"/>
                    <a:pt x="267" y="2702"/>
                  </a:cubicBezTo>
                  <a:cubicBezTo>
                    <a:pt x="301" y="2669"/>
                    <a:pt x="301" y="2636"/>
                    <a:pt x="267" y="2636"/>
                  </a:cubicBezTo>
                  <a:lnTo>
                    <a:pt x="267" y="1635"/>
                  </a:lnTo>
                  <a:cubicBezTo>
                    <a:pt x="267" y="1468"/>
                    <a:pt x="301" y="1335"/>
                    <a:pt x="367" y="1201"/>
                  </a:cubicBezTo>
                  <a:cubicBezTo>
                    <a:pt x="401" y="1134"/>
                    <a:pt x="434" y="1068"/>
                    <a:pt x="534" y="1001"/>
                  </a:cubicBezTo>
                  <a:cubicBezTo>
                    <a:pt x="568" y="984"/>
                    <a:pt x="601" y="976"/>
                    <a:pt x="630" y="976"/>
                  </a:cubicBezTo>
                  <a:cubicBezTo>
                    <a:pt x="659" y="976"/>
                    <a:pt x="684" y="984"/>
                    <a:pt x="701" y="1001"/>
                  </a:cubicBezTo>
                  <a:cubicBezTo>
                    <a:pt x="768" y="1101"/>
                    <a:pt x="768" y="1201"/>
                    <a:pt x="768" y="1335"/>
                  </a:cubicBezTo>
                  <a:lnTo>
                    <a:pt x="768" y="2335"/>
                  </a:lnTo>
                  <a:cubicBezTo>
                    <a:pt x="768" y="2335"/>
                    <a:pt x="768" y="2369"/>
                    <a:pt x="801" y="2369"/>
                  </a:cubicBezTo>
                  <a:cubicBezTo>
                    <a:pt x="801" y="2385"/>
                    <a:pt x="809" y="2394"/>
                    <a:pt x="818" y="2394"/>
                  </a:cubicBezTo>
                  <a:cubicBezTo>
                    <a:pt x="826" y="2394"/>
                    <a:pt x="834" y="2385"/>
                    <a:pt x="834" y="2369"/>
                  </a:cubicBezTo>
                  <a:lnTo>
                    <a:pt x="1001" y="2269"/>
                  </a:lnTo>
                  <a:cubicBezTo>
                    <a:pt x="1035" y="2269"/>
                    <a:pt x="1068" y="2235"/>
                    <a:pt x="1068" y="2202"/>
                  </a:cubicBezTo>
                  <a:cubicBezTo>
                    <a:pt x="1068" y="2202"/>
                    <a:pt x="1101" y="2169"/>
                    <a:pt x="1068" y="2135"/>
                  </a:cubicBezTo>
                  <a:lnTo>
                    <a:pt x="1068" y="1134"/>
                  </a:lnTo>
                  <a:cubicBezTo>
                    <a:pt x="1068" y="1001"/>
                    <a:pt x="1101" y="868"/>
                    <a:pt x="1168" y="734"/>
                  </a:cubicBezTo>
                  <a:cubicBezTo>
                    <a:pt x="1201" y="667"/>
                    <a:pt x="1268" y="601"/>
                    <a:pt x="1335" y="534"/>
                  </a:cubicBezTo>
                  <a:cubicBezTo>
                    <a:pt x="1368" y="517"/>
                    <a:pt x="1402" y="509"/>
                    <a:pt x="1431" y="509"/>
                  </a:cubicBezTo>
                  <a:cubicBezTo>
                    <a:pt x="1460" y="509"/>
                    <a:pt x="1485" y="517"/>
                    <a:pt x="1502" y="534"/>
                  </a:cubicBezTo>
                  <a:cubicBezTo>
                    <a:pt x="1568" y="634"/>
                    <a:pt x="1568" y="768"/>
                    <a:pt x="1568" y="868"/>
                  </a:cubicBezTo>
                  <a:lnTo>
                    <a:pt x="1568" y="1868"/>
                  </a:lnTo>
                  <a:cubicBezTo>
                    <a:pt x="1568" y="1868"/>
                    <a:pt x="1568" y="1902"/>
                    <a:pt x="1568" y="1902"/>
                  </a:cubicBezTo>
                  <a:lnTo>
                    <a:pt x="1602" y="1902"/>
                  </a:lnTo>
                  <a:lnTo>
                    <a:pt x="1802" y="1802"/>
                  </a:lnTo>
                  <a:cubicBezTo>
                    <a:pt x="1802" y="1802"/>
                    <a:pt x="1835" y="1768"/>
                    <a:pt x="1835" y="1768"/>
                  </a:cubicBezTo>
                  <a:cubicBezTo>
                    <a:pt x="1869" y="1735"/>
                    <a:pt x="1869" y="1702"/>
                    <a:pt x="1869" y="1668"/>
                  </a:cubicBezTo>
                  <a:lnTo>
                    <a:pt x="1869" y="667"/>
                  </a:lnTo>
                  <a:cubicBezTo>
                    <a:pt x="1869" y="567"/>
                    <a:pt x="1869" y="434"/>
                    <a:pt x="1835" y="334"/>
                  </a:cubicBezTo>
                  <a:cubicBezTo>
                    <a:pt x="1835" y="267"/>
                    <a:pt x="1802" y="167"/>
                    <a:pt x="1768" y="100"/>
                  </a:cubicBezTo>
                  <a:cubicBezTo>
                    <a:pt x="1735" y="67"/>
                    <a:pt x="1668" y="0"/>
                    <a:pt x="16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51"/>
            <p:cNvSpPr/>
            <p:nvPr/>
          </p:nvSpPr>
          <p:spPr>
            <a:xfrm>
              <a:off x="2921425" y="2162000"/>
              <a:ext cx="29200" cy="69850"/>
            </a:xfrm>
            <a:custGeom>
              <a:rect b="b" l="l" r="r" t="t"/>
              <a:pathLst>
                <a:path extrusionOk="0" h="2794" w="1168">
                  <a:moveTo>
                    <a:pt x="668" y="884"/>
                  </a:moveTo>
                  <a:cubicBezTo>
                    <a:pt x="701" y="884"/>
                    <a:pt x="734" y="901"/>
                    <a:pt x="768" y="934"/>
                  </a:cubicBezTo>
                  <a:cubicBezTo>
                    <a:pt x="834" y="967"/>
                    <a:pt x="868" y="1068"/>
                    <a:pt x="868" y="1201"/>
                  </a:cubicBezTo>
                  <a:cubicBezTo>
                    <a:pt x="868" y="1268"/>
                    <a:pt x="868" y="1334"/>
                    <a:pt x="868" y="1401"/>
                  </a:cubicBezTo>
                  <a:cubicBezTo>
                    <a:pt x="868" y="1568"/>
                    <a:pt x="834" y="1701"/>
                    <a:pt x="768" y="1835"/>
                  </a:cubicBezTo>
                  <a:cubicBezTo>
                    <a:pt x="734" y="1935"/>
                    <a:pt x="668" y="2002"/>
                    <a:pt x="568" y="2068"/>
                  </a:cubicBezTo>
                  <a:cubicBezTo>
                    <a:pt x="534" y="2085"/>
                    <a:pt x="501" y="2093"/>
                    <a:pt x="467" y="2093"/>
                  </a:cubicBezTo>
                  <a:cubicBezTo>
                    <a:pt x="434" y="2093"/>
                    <a:pt x="401" y="2085"/>
                    <a:pt x="367" y="2068"/>
                  </a:cubicBezTo>
                  <a:cubicBezTo>
                    <a:pt x="301" y="2002"/>
                    <a:pt x="267" y="1901"/>
                    <a:pt x="267" y="1801"/>
                  </a:cubicBezTo>
                  <a:cubicBezTo>
                    <a:pt x="267" y="1768"/>
                    <a:pt x="267" y="1701"/>
                    <a:pt x="267" y="1668"/>
                  </a:cubicBezTo>
                  <a:cubicBezTo>
                    <a:pt x="267" y="1601"/>
                    <a:pt x="267" y="1568"/>
                    <a:pt x="267" y="1501"/>
                  </a:cubicBezTo>
                  <a:cubicBezTo>
                    <a:pt x="267" y="1401"/>
                    <a:pt x="301" y="1268"/>
                    <a:pt x="367" y="1168"/>
                  </a:cubicBezTo>
                  <a:cubicBezTo>
                    <a:pt x="401" y="1068"/>
                    <a:pt x="467" y="967"/>
                    <a:pt x="568" y="934"/>
                  </a:cubicBezTo>
                  <a:cubicBezTo>
                    <a:pt x="601" y="901"/>
                    <a:pt x="634" y="884"/>
                    <a:pt x="668" y="884"/>
                  </a:cubicBezTo>
                  <a:close/>
                  <a:moveTo>
                    <a:pt x="234" y="0"/>
                  </a:moveTo>
                  <a:lnTo>
                    <a:pt x="34" y="134"/>
                  </a:lnTo>
                  <a:cubicBezTo>
                    <a:pt x="34" y="134"/>
                    <a:pt x="0" y="167"/>
                    <a:pt x="0" y="167"/>
                  </a:cubicBezTo>
                  <a:cubicBezTo>
                    <a:pt x="0" y="200"/>
                    <a:pt x="0" y="234"/>
                    <a:pt x="0" y="267"/>
                  </a:cubicBezTo>
                  <a:lnTo>
                    <a:pt x="0" y="2735"/>
                  </a:lnTo>
                  <a:cubicBezTo>
                    <a:pt x="0" y="2735"/>
                    <a:pt x="0" y="2769"/>
                    <a:pt x="0" y="2769"/>
                  </a:cubicBezTo>
                  <a:cubicBezTo>
                    <a:pt x="0" y="2785"/>
                    <a:pt x="9" y="2794"/>
                    <a:pt x="17" y="2794"/>
                  </a:cubicBezTo>
                  <a:cubicBezTo>
                    <a:pt x="25" y="2794"/>
                    <a:pt x="34" y="2785"/>
                    <a:pt x="34" y="2769"/>
                  </a:cubicBezTo>
                  <a:lnTo>
                    <a:pt x="234" y="2669"/>
                  </a:lnTo>
                  <a:cubicBezTo>
                    <a:pt x="234" y="2669"/>
                    <a:pt x="267" y="2635"/>
                    <a:pt x="267" y="2602"/>
                  </a:cubicBezTo>
                  <a:cubicBezTo>
                    <a:pt x="267" y="2602"/>
                    <a:pt x="267" y="2569"/>
                    <a:pt x="267" y="2535"/>
                  </a:cubicBezTo>
                  <a:lnTo>
                    <a:pt x="267" y="2435"/>
                  </a:lnTo>
                  <a:cubicBezTo>
                    <a:pt x="301" y="2469"/>
                    <a:pt x="301" y="2469"/>
                    <a:pt x="334" y="2502"/>
                  </a:cubicBezTo>
                  <a:cubicBezTo>
                    <a:pt x="334" y="2502"/>
                    <a:pt x="367" y="2502"/>
                    <a:pt x="401" y="2535"/>
                  </a:cubicBezTo>
                  <a:lnTo>
                    <a:pt x="501" y="2535"/>
                  </a:lnTo>
                  <a:cubicBezTo>
                    <a:pt x="534" y="2502"/>
                    <a:pt x="601" y="2502"/>
                    <a:pt x="634" y="2469"/>
                  </a:cubicBezTo>
                  <a:cubicBezTo>
                    <a:pt x="734" y="2402"/>
                    <a:pt x="801" y="2335"/>
                    <a:pt x="868" y="2268"/>
                  </a:cubicBezTo>
                  <a:cubicBezTo>
                    <a:pt x="934" y="2168"/>
                    <a:pt x="968" y="2068"/>
                    <a:pt x="1035" y="1968"/>
                  </a:cubicBezTo>
                  <a:cubicBezTo>
                    <a:pt x="1068" y="1868"/>
                    <a:pt x="1101" y="1735"/>
                    <a:pt x="1135" y="1635"/>
                  </a:cubicBezTo>
                  <a:cubicBezTo>
                    <a:pt x="1168" y="1501"/>
                    <a:pt x="1168" y="1401"/>
                    <a:pt x="1168" y="1268"/>
                  </a:cubicBezTo>
                  <a:cubicBezTo>
                    <a:pt x="1168" y="1234"/>
                    <a:pt x="1168" y="1168"/>
                    <a:pt x="1168" y="1134"/>
                  </a:cubicBezTo>
                  <a:cubicBezTo>
                    <a:pt x="1168" y="1101"/>
                    <a:pt x="1168" y="1034"/>
                    <a:pt x="1168" y="1001"/>
                  </a:cubicBezTo>
                  <a:cubicBezTo>
                    <a:pt x="1168" y="901"/>
                    <a:pt x="1168" y="801"/>
                    <a:pt x="1135" y="701"/>
                  </a:cubicBezTo>
                  <a:cubicBezTo>
                    <a:pt x="1101" y="634"/>
                    <a:pt x="1068" y="534"/>
                    <a:pt x="1035" y="467"/>
                  </a:cubicBezTo>
                  <a:cubicBezTo>
                    <a:pt x="1001" y="434"/>
                    <a:pt x="934" y="400"/>
                    <a:pt x="868" y="400"/>
                  </a:cubicBezTo>
                  <a:cubicBezTo>
                    <a:pt x="838" y="391"/>
                    <a:pt x="812" y="387"/>
                    <a:pt x="788" y="387"/>
                  </a:cubicBezTo>
                  <a:cubicBezTo>
                    <a:pt x="729" y="387"/>
                    <a:pt x="681" y="410"/>
                    <a:pt x="634" y="434"/>
                  </a:cubicBezTo>
                  <a:cubicBezTo>
                    <a:pt x="601" y="467"/>
                    <a:pt x="534" y="500"/>
                    <a:pt x="501" y="534"/>
                  </a:cubicBezTo>
                  <a:cubicBezTo>
                    <a:pt x="467" y="567"/>
                    <a:pt x="434" y="601"/>
                    <a:pt x="401" y="634"/>
                  </a:cubicBezTo>
                  <a:cubicBezTo>
                    <a:pt x="367" y="701"/>
                    <a:pt x="334" y="734"/>
                    <a:pt x="334" y="767"/>
                  </a:cubicBezTo>
                  <a:cubicBezTo>
                    <a:pt x="301" y="801"/>
                    <a:pt x="301" y="834"/>
                    <a:pt x="267" y="867"/>
                  </a:cubicBezTo>
                  <a:lnTo>
                    <a:pt x="267" y="67"/>
                  </a:lnTo>
                  <a:cubicBezTo>
                    <a:pt x="267" y="67"/>
                    <a:pt x="267" y="33"/>
                    <a:pt x="2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51"/>
            <p:cNvSpPr/>
            <p:nvPr/>
          </p:nvSpPr>
          <p:spPr>
            <a:xfrm>
              <a:off x="2956450" y="2151975"/>
              <a:ext cx="30050" cy="53400"/>
            </a:xfrm>
            <a:custGeom>
              <a:rect b="b" l="l" r="r" t="t"/>
              <a:pathLst>
                <a:path extrusionOk="0" h="2136" w="1202">
                  <a:moveTo>
                    <a:pt x="734" y="468"/>
                  </a:moveTo>
                  <a:cubicBezTo>
                    <a:pt x="768" y="468"/>
                    <a:pt x="801" y="468"/>
                    <a:pt x="801" y="501"/>
                  </a:cubicBezTo>
                  <a:cubicBezTo>
                    <a:pt x="834" y="535"/>
                    <a:pt x="868" y="568"/>
                    <a:pt x="868" y="601"/>
                  </a:cubicBezTo>
                  <a:cubicBezTo>
                    <a:pt x="868" y="635"/>
                    <a:pt x="868" y="668"/>
                    <a:pt x="868" y="701"/>
                  </a:cubicBezTo>
                  <a:lnTo>
                    <a:pt x="301" y="1002"/>
                  </a:lnTo>
                  <a:cubicBezTo>
                    <a:pt x="334" y="968"/>
                    <a:pt x="334" y="935"/>
                    <a:pt x="334" y="901"/>
                  </a:cubicBezTo>
                  <a:cubicBezTo>
                    <a:pt x="334" y="835"/>
                    <a:pt x="367" y="801"/>
                    <a:pt x="401" y="735"/>
                  </a:cubicBezTo>
                  <a:cubicBezTo>
                    <a:pt x="401" y="701"/>
                    <a:pt x="434" y="635"/>
                    <a:pt x="467" y="601"/>
                  </a:cubicBezTo>
                  <a:cubicBezTo>
                    <a:pt x="501" y="568"/>
                    <a:pt x="534" y="535"/>
                    <a:pt x="601" y="501"/>
                  </a:cubicBezTo>
                  <a:cubicBezTo>
                    <a:pt x="634" y="468"/>
                    <a:pt x="701" y="468"/>
                    <a:pt x="734" y="468"/>
                  </a:cubicBezTo>
                  <a:close/>
                  <a:moveTo>
                    <a:pt x="834" y="1"/>
                  </a:moveTo>
                  <a:cubicBezTo>
                    <a:pt x="768" y="1"/>
                    <a:pt x="668" y="1"/>
                    <a:pt x="601" y="68"/>
                  </a:cubicBezTo>
                  <a:cubicBezTo>
                    <a:pt x="501" y="134"/>
                    <a:pt x="401" y="201"/>
                    <a:pt x="334" y="301"/>
                  </a:cubicBezTo>
                  <a:cubicBezTo>
                    <a:pt x="267" y="368"/>
                    <a:pt x="201" y="501"/>
                    <a:pt x="167" y="601"/>
                  </a:cubicBezTo>
                  <a:cubicBezTo>
                    <a:pt x="101" y="735"/>
                    <a:pt x="67" y="868"/>
                    <a:pt x="34" y="1002"/>
                  </a:cubicBezTo>
                  <a:cubicBezTo>
                    <a:pt x="0" y="1135"/>
                    <a:pt x="0" y="1268"/>
                    <a:pt x="0" y="1435"/>
                  </a:cubicBezTo>
                  <a:cubicBezTo>
                    <a:pt x="0" y="1535"/>
                    <a:pt x="0" y="1669"/>
                    <a:pt x="34" y="1769"/>
                  </a:cubicBezTo>
                  <a:cubicBezTo>
                    <a:pt x="67" y="1869"/>
                    <a:pt x="101" y="1969"/>
                    <a:pt x="167" y="2036"/>
                  </a:cubicBezTo>
                  <a:cubicBezTo>
                    <a:pt x="201" y="2102"/>
                    <a:pt x="267" y="2136"/>
                    <a:pt x="334" y="2136"/>
                  </a:cubicBezTo>
                  <a:cubicBezTo>
                    <a:pt x="434" y="2136"/>
                    <a:pt x="534" y="2102"/>
                    <a:pt x="601" y="2069"/>
                  </a:cubicBezTo>
                  <a:cubicBezTo>
                    <a:pt x="668" y="2002"/>
                    <a:pt x="768" y="1936"/>
                    <a:pt x="834" y="1869"/>
                  </a:cubicBezTo>
                  <a:cubicBezTo>
                    <a:pt x="901" y="1802"/>
                    <a:pt x="968" y="1735"/>
                    <a:pt x="1001" y="1635"/>
                  </a:cubicBezTo>
                  <a:cubicBezTo>
                    <a:pt x="1068" y="1569"/>
                    <a:pt x="1101" y="1502"/>
                    <a:pt x="1101" y="1402"/>
                  </a:cubicBezTo>
                  <a:cubicBezTo>
                    <a:pt x="1135" y="1368"/>
                    <a:pt x="1135" y="1302"/>
                    <a:pt x="1168" y="1268"/>
                  </a:cubicBezTo>
                  <a:cubicBezTo>
                    <a:pt x="1168" y="1235"/>
                    <a:pt x="1168" y="1202"/>
                    <a:pt x="1168" y="1202"/>
                  </a:cubicBezTo>
                  <a:lnTo>
                    <a:pt x="1101" y="1202"/>
                  </a:lnTo>
                  <a:lnTo>
                    <a:pt x="901" y="1302"/>
                  </a:lnTo>
                  <a:cubicBezTo>
                    <a:pt x="901" y="1335"/>
                    <a:pt x="868" y="1335"/>
                    <a:pt x="868" y="1335"/>
                  </a:cubicBezTo>
                  <a:cubicBezTo>
                    <a:pt x="834" y="1368"/>
                    <a:pt x="834" y="1402"/>
                    <a:pt x="801" y="1402"/>
                  </a:cubicBezTo>
                  <a:cubicBezTo>
                    <a:pt x="801" y="1469"/>
                    <a:pt x="768" y="1502"/>
                    <a:pt x="734" y="1535"/>
                  </a:cubicBezTo>
                  <a:cubicBezTo>
                    <a:pt x="701" y="1569"/>
                    <a:pt x="668" y="1602"/>
                    <a:pt x="601" y="1635"/>
                  </a:cubicBezTo>
                  <a:cubicBezTo>
                    <a:pt x="568" y="1635"/>
                    <a:pt x="534" y="1669"/>
                    <a:pt x="501" y="1669"/>
                  </a:cubicBezTo>
                  <a:lnTo>
                    <a:pt x="401" y="1669"/>
                  </a:lnTo>
                  <a:cubicBezTo>
                    <a:pt x="401" y="1635"/>
                    <a:pt x="367" y="1602"/>
                    <a:pt x="367" y="1569"/>
                  </a:cubicBezTo>
                  <a:cubicBezTo>
                    <a:pt x="334" y="1535"/>
                    <a:pt x="334" y="1502"/>
                    <a:pt x="334" y="1435"/>
                  </a:cubicBezTo>
                  <a:lnTo>
                    <a:pt x="1135" y="968"/>
                  </a:lnTo>
                  <a:cubicBezTo>
                    <a:pt x="1168" y="968"/>
                    <a:pt x="1168" y="935"/>
                    <a:pt x="1201" y="935"/>
                  </a:cubicBezTo>
                  <a:cubicBezTo>
                    <a:pt x="1201" y="901"/>
                    <a:pt x="1201" y="868"/>
                    <a:pt x="1201" y="835"/>
                  </a:cubicBezTo>
                  <a:lnTo>
                    <a:pt x="1201" y="668"/>
                  </a:lnTo>
                  <a:cubicBezTo>
                    <a:pt x="1201" y="568"/>
                    <a:pt x="1168" y="434"/>
                    <a:pt x="1135" y="334"/>
                  </a:cubicBezTo>
                  <a:cubicBezTo>
                    <a:pt x="1135" y="234"/>
                    <a:pt x="1101" y="168"/>
                    <a:pt x="1035" y="101"/>
                  </a:cubicBezTo>
                  <a:cubicBezTo>
                    <a:pt x="968" y="34"/>
                    <a:pt x="901" y="1"/>
                    <a:pt x="8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51"/>
            <p:cNvSpPr/>
            <p:nvPr/>
          </p:nvSpPr>
          <p:spPr>
            <a:xfrm>
              <a:off x="2993150" y="2130500"/>
              <a:ext cx="20025" cy="59025"/>
            </a:xfrm>
            <a:custGeom>
              <a:rect b="b" l="l" r="r" t="t"/>
              <a:pathLst>
                <a:path extrusionOk="0" h="2361" w="801">
                  <a:moveTo>
                    <a:pt x="767" y="1"/>
                  </a:moveTo>
                  <a:cubicBezTo>
                    <a:pt x="759" y="1"/>
                    <a:pt x="751" y="9"/>
                    <a:pt x="734" y="26"/>
                  </a:cubicBezTo>
                  <a:lnTo>
                    <a:pt x="634" y="93"/>
                  </a:lnTo>
                  <a:cubicBezTo>
                    <a:pt x="567" y="126"/>
                    <a:pt x="501" y="159"/>
                    <a:pt x="434" y="226"/>
                  </a:cubicBezTo>
                  <a:cubicBezTo>
                    <a:pt x="400" y="293"/>
                    <a:pt x="334" y="393"/>
                    <a:pt x="300" y="460"/>
                  </a:cubicBezTo>
                  <a:lnTo>
                    <a:pt x="300" y="359"/>
                  </a:lnTo>
                  <a:cubicBezTo>
                    <a:pt x="300" y="359"/>
                    <a:pt x="300" y="326"/>
                    <a:pt x="300" y="326"/>
                  </a:cubicBezTo>
                  <a:lnTo>
                    <a:pt x="267" y="326"/>
                  </a:lnTo>
                  <a:lnTo>
                    <a:pt x="67" y="426"/>
                  </a:lnTo>
                  <a:cubicBezTo>
                    <a:pt x="67" y="426"/>
                    <a:pt x="34" y="460"/>
                    <a:pt x="34" y="493"/>
                  </a:cubicBezTo>
                  <a:cubicBezTo>
                    <a:pt x="34" y="493"/>
                    <a:pt x="0" y="526"/>
                    <a:pt x="0" y="560"/>
                  </a:cubicBezTo>
                  <a:lnTo>
                    <a:pt x="0" y="2294"/>
                  </a:lnTo>
                  <a:cubicBezTo>
                    <a:pt x="0" y="2328"/>
                    <a:pt x="34" y="2361"/>
                    <a:pt x="34" y="2361"/>
                  </a:cubicBezTo>
                  <a:lnTo>
                    <a:pt x="67" y="2361"/>
                  </a:lnTo>
                  <a:lnTo>
                    <a:pt x="267" y="2261"/>
                  </a:lnTo>
                  <a:cubicBezTo>
                    <a:pt x="300" y="2261"/>
                    <a:pt x="300" y="2227"/>
                    <a:pt x="300" y="2194"/>
                  </a:cubicBezTo>
                  <a:cubicBezTo>
                    <a:pt x="300" y="2161"/>
                    <a:pt x="300" y="2161"/>
                    <a:pt x="300" y="2127"/>
                  </a:cubicBezTo>
                  <a:lnTo>
                    <a:pt x="300" y="1160"/>
                  </a:lnTo>
                  <a:cubicBezTo>
                    <a:pt x="300" y="1027"/>
                    <a:pt x="334" y="893"/>
                    <a:pt x="367" y="793"/>
                  </a:cubicBezTo>
                  <a:cubicBezTo>
                    <a:pt x="434" y="693"/>
                    <a:pt x="501" y="626"/>
                    <a:pt x="601" y="560"/>
                  </a:cubicBezTo>
                  <a:lnTo>
                    <a:pt x="734" y="460"/>
                  </a:lnTo>
                  <a:cubicBezTo>
                    <a:pt x="767" y="460"/>
                    <a:pt x="767" y="426"/>
                    <a:pt x="801" y="426"/>
                  </a:cubicBezTo>
                  <a:cubicBezTo>
                    <a:pt x="801" y="393"/>
                    <a:pt x="801" y="359"/>
                    <a:pt x="801" y="326"/>
                  </a:cubicBezTo>
                  <a:lnTo>
                    <a:pt x="801" y="93"/>
                  </a:lnTo>
                  <a:cubicBezTo>
                    <a:pt x="801" y="59"/>
                    <a:pt x="801" y="26"/>
                    <a:pt x="801" y="26"/>
                  </a:cubicBezTo>
                  <a:cubicBezTo>
                    <a:pt x="784" y="9"/>
                    <a:pt x="776" y="1"/>
                    <a:pt x="7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51"/>
            <p:cNvSpPr/>
            <p:nvPr/>
          </p:nvSpPr>
          <p:spPr>
            <a:xfrm>
              <a:off x="3029825" y="2108625"/>
              <a:ext cx="30050" cy="55050"/>
            </a:xfrm>
            <a:custGeom>
              <a:rect b="b" l="l" r="r" t="t"/>
              <a:pathLst>
                <a:path extrusionOk="0" h="2202" w="1202">
                  <a:moveTo>
                    <a:pt x="801" y="501"/>
                  </a:moveTo>
                  <a:cubicBezTo>
                    <a:pt x="835" y="534"/>
                    <a:pt x="835" y="567"/>
                    <a:pt x="868" y="601"/>
                  </a:cubicBezTo>
                  <a:cubicBezTo>
                    <a:pt x="868" y="634"/>
                    <a:pt x="902" y="701"/>
                    <a:pt x="902" y="767"/>
                  </a:cubicBezTo>
                  <a:cubicBezTo>
                    <a:pt x="902" y="801"/>
                    <a:pt x="902" y="801"/>
                    <a:pt x="902" y="834"/>
                  </a:cubicBezTo>
                  <a:lnTo>
                    <a:pt x="902" y="1034"/>
                  </a:lnTo>
                  <a:cubicBezTo>
                    <a:pt x="902" y="1068"/>
                    <a:pt x="902" y="1068"/>
                    <a:pt x="902" y="1101"/>
                  </a:cubicBezTo>
                  <a:cubicBezTo>
                    <a:pt x="902" y="1168"/>
                    <a:pt x="868" y="1234"/>
                    <a:pt x="868" y="1335"/>
                  </a:cubicBezTo>
                  <a:cubicBezTo>
                    <a:pt x="835" y="1368"/>
                    <a:pt x="835" y="1435"/>
                    <a:pt x="801" y="1468"/>
                  </a:cubicBezTo>
                  <a:cubicBezTo>
                    <a:pt x="768" y="1535"/>
                    <a:pt x="735" y="1568"/>
                    <a:pt x="701" y="1601"/>
                  </a:cubicBezTo>
                  <a:lnTo>
                    <a:pt x="601" y="1668"/>
                  </a:lnTo>
                  <a:cubicBezTo>
                    <a:pt x="568" y="1701"/>
                    <a:pt x="535" y="1701"/>
                    <a:pt x="501" y="1701"/>
                  </a:cubicBezTo>
                  <a:cubicBezTo>
                    <a:pt x="485" y="1718"/>
                    <a:pt x="468" y="1726"/>
                    <a:pt x="451" y="1726"/>
                  </a:cubicBezTo>
                  <a:cubicBezTo>
                    <a:pt x="435" y="1726"/>
                    <a:pt x="418" y="1718"/>
                    <a:pt x="401" y="1701"/>
                  </a:cubicBezTo>
                  <a:cubicBezTo>
                    <a:pt x="368" y="1701"/>
                    <a:pt x="368" y="1668"/>
                    <a:pt x="334" y="1635"/>
                  </a:cubicBezTo>
                  <a:cubicBezTo>
                    <a:pt x="334" y="1568"/>
                    <a:pt x="301" y="1501"/>
                    <a:pt x="301" y="1468"/>
                  </a:cubicBezTo>
                  <a:lnTo>
                    <a:pt x="301" y="1401"/>
                  </a:lnTo>
                  <a:lnTo>
                    <a:pt x="301" y="1201"/>
                  </a:lnTo>
                  <a:lnTo>
                    <a:pt x="301" y="1134"/>
                  </a:lnTo>
                  <a:cubicBezTo>
                    <a:pt x="301" y="1034"/>
                    <a:pt x="334" y="968"/>
                    <a:pt x="334" y="901"/>
                  </a:cubicBezTo>
                  <a:cubicBezTo>
                    <a:pt x="368" y="834"/>
                    <a:pt x="368" y="801"/>
                    <a:pt x="401" y="734"/>
                  </a:cubicBezTo>
                  <a:cubicBezTo>
                    <a:pt x="435" y="701"/>
                    <a:pt x="468" y="667"/>
                    <a:pt x="501" y="634"/>
                  </a:cubicBezTo>
                  <a:cubicBezTo>
                    <a:pt x="535" y="601"/>
                    <a:pt x="568" y="567"/>
                    <a:pt x="601" y="567"/>
                  </a:cubicBezTo>
                  <a:cubicBezTo>
                    <a:pt x="635" y="534"/>
                    <a:pt x="668" y="534"/>
                    <a:pt x="701" y="501"/>
                  </a:cubicBezTo>
                  <a:close/>
                  <a:moveTo>
                    <a:pt x="835" y="0"/>
                  </a:moveTo>
                  <a:cubicBezTo>
                    <a:pt x="768" y="0"/>
                    <a:pt x="668" y="34"/>
                    <a:pt x="601" y="100"/>
                  </a:cubicBezTo>
                  <a:cubicBezTo>
                    <a:pt x="501" y="134"/>
                    <a:pt x="435" y="200"/>
                    <a:pt x="368" y="300"/>
                  </a:cubicBezTo>
                  <a:cubicBezTo>
                    <a:pt x="301" y="367"/>
                    <a:pt x="234" y="467"/>
                    <a:pt x="168" y="567"/>
                  </a:cubicBezTo>
                  <a:cubicBezTo>
                    <a:pt x="134" y="667"/>
                    <a:pt x="68" y="801"/>
                    <a:pt x="34" y="901"/>
                  </a:cubicBezTo>
                  <a:cubicBezTo>
                    <a:pt x="1" y="1034"/>
                    <a:pt x="1" y="1134"/>
                    <a:pt x="1" y="1268"/>
                  </a:cubicBezTo>
                  <a:cubicBezTo>
                    <a:pt x="1" y="1301"/>
                    <a:pt x="1" y="1335"/>
                    <a:pt x="1" y="1368"/>
                  </a:cubicBezTo>
                  <a:lnTo>
                    <a:pt x="1" y="1568"/>
                  </a:lnTo>
                  <a:cubicBezTo>
                    <a:pt x="1" y="1601"/>
                    <a:pt x="1" y="1635"/>
                    <a:pt x="1" y="1635"/>
                  </a:cubicBezTo>
                  <a:cubicBezTo>
                    <a:pt x="1" y="1735"/>
                    <a:pt x="1" y="1835"/>
                    <a:pt x="34" y="1935"/>
                  </a:cubicBezTo>
                  <a:cubicBezTo>
                    <a:pt x="68" y="2002"/>
                    <a:pt x="134" y="2068"/>
                    <a:pt x="168" y="2135"/>
                  </a:cubicBezTo>
                  <a:cubicBezTo>
                    <a:pt x="234" y="2168"/>
                    <a:pt x="301" y="2202"/>
                    <a:pt x="368" y="2202"/>
                  </a:cubicBezTo>
                  <a:cubicBezTo>
                    <a:pt x="435" y="2202"/>
                    <a:pt x="535" y="2168"/>
                    <a:pt x="601" y="2102"/>
                  </a:cubicBezTo>
                  <a:cubicBezTo>
                    <a:pt x="701" y="2068"/>
                    <a:pt x="768" y="2002"/>
                    <a:pt x="835" y="1902"/>
                  </a:cubicBezTo>
                  <a:cubicBezTo>
                    <a:pt x="935" y="1835"/>
                    <a:pt x="968" y="1735"/>
                    <a:pt x="1035" y="1635"/>
                  </a:cubicBezTo>
                  <a:cubicBezTo>
                    <a:pt x="1102" y="1535"/>
                    <a:pt x="1135" y="1401"/>
                    <a:pt x="1168" y="1301"/>
                  </a:cubicBezTo>
                  <a:cubicBezTo>
                    <a:pt x="1202" y="1168"/>
                    <a:pt x="1202" y="1068"/>
                    <a:pt x="1202" y="934"/>
                  </a:cubicBezTo>
                  <a:cubicBezTo>
                    <a:pt x="1202" y="901"/>
                    <a:pt x="1202" y="868"/>
                    <a:pt x="1202" y="868"/>
                  </a:cubicBezTo>
                  <a:lnTo>
                    <a:pt x="1202" y="634"/>
                  </a:lnTo>
                  <a:cubicBezTo>
                    <a:pt x="1202" y="634"/>
                    <a:pt x="1202" y="601"/>
                    <a:pt x="1202" y="567"/>
                  </a:cubicBezTo>
                  <a:cubicBezTo>
                    <a:pt x="1202" y="467"/>
                    <a:pt x="1202" y="367"/>
                    <a:pt x="1168" y="267"/>
                  </a:cubicBezTo>
                  <a:cubicBezTo>
                    <a:pt x="1135" y="200"/>
                    <a:pt x="1102" y="134"/>
                    <a:pt x="1035" y="67"/>
                  </a:cubicBezTo>
                  <a:cubicBezTo>
                    <a:pt x="968" y="34"/>
                    <a:pt x="902" y="0"/>
                    <a:pt x="8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51"/>
            <p:cNvSpPr/>
            <p:nvPr/>
          </p:nvSpPr>
          <p:spPr>
            <a:xfrm>
              <a:off x="3064850" y="2067125"/>
              <a:ext cx="24225" cy="78200"/>
            </a:xfrm>
            <a:custGeom>
              <a:rect b="b" l="l" r="r" t="t"/>
              <a:pathLst>
                <a:path extrusionOk="0" h="3128" w="969">
                  <a:moveTo>
                    <a:pt x="918" y="1"/>
                  </a:moveTo>
                  <a:cubicBezTo>
                    <a:pt x="910" y="1"/>
                    <a:pt x="902" y="9"/>
                    <a:pt x="902" y="26"/>
                  </a:cubicBezTo>
                  <a:lnTo>
                    <a:pt x="701" y="126"/>
                  </a:lnTo>
                  <a:cubicBezTo>
                    <a:pt x="635" y="159"/>
                    <a:pt x="568" y="226"/>
                    <a:pt x="501" y="259"/>
                  </a:cubicBezTo>
                  <a:cubicBezTo>
                    <a:pt x="435" y="326"/>
                    <a:pt x="401" y="393"/>
                    <a:pt x="334" y="459"/>
                  </a:cubicBezTo>
                  <a:cubicBezTo>
                    <a:pt x="301" y="559"/>
                    <a:pt x="268" y="660"/>
                    <a:pt x="234" y="726"/>
                  </a:cubicBezTo>
                  <a:cubicBezTo>
                    <a:pt x="234" y="826"/>
                    <a:pt x="201" y="960"/>
                    <a:pt x="201" y="1060"/>
                  </a:cubicBezTo>
                  <a:lnTo>
                    <a:pt x="201" y="1227"/>
                  </a:lnTo>
                  <a:lnTo>
                    <a:pt x="34" y="1293"/>
                  </a:lnTo>
                  <a:cubicBezTo>
                    <a:pt x="34" y="1327"/>
                    <a:pt x="1" y="1327"/>
                    <a:pt x="1" y="1360"/>
                  </a:cubicBezTo>
                  <a:cubicBezTo>
                    <a:pt x="1" y="1393"/>
                    <a:pt x="1" y="1427"/>
                    <a:pt x="1" y="1460"/>
                  </a:cubicBezTo>
                  <a:lnTo>
                    <a:pt x="1" y="1694"/>
                  </a:lnTo>
                  <a:cubicBezTo>
                    <a:pt x="1" y="1727"/>
                    <a:pt x="1" y="1727"/>
                    <a:pt x="1" y="1760"/>
                  </a:cubicBezTo>
                  <a:lnTo>
                    <a:pt x="34" y="1760"/>
                  </a:lnTo>
                  <a:lnTo>
                    <a:pt x="201" y="1660"/>
                  </a:lnTo>
                  <a:lnTo>
                    <a:pt x="201" y="3061"/>
                  </a:lnTo>
                  <a:lnTo>
                    <a:pt x="201" y="3128"/>
                  </a:lnTo>
                  <a:lnTo>
                    <a:pt x="268" y="3128"/>
                  </a:lnTo>
                  <a:lnTo>
                    <a:pt x="435" y="3028"/>
                  </a:lnTo>
                  <a:cubicBezTo>
                    <a:pt x="468" y="2995"/>
                    <a:pt x="468" y="2995"/>
                    <a:pt x="501" y="2961"/>
                  </a:cubicBezTo>
                  <a:cubicBezTo>
                    <a:pt x="501" y="2928"/>
                    <a:pt x="501" y="2894"/>
                    <a:pt x="501" y="2894"/>
                  </a:cubicBezTo>
                  <a:lnTo>
                    <a:pt x="501" y="1493"/>
                  </a:lnTo>
                  <a:lnTo>
                    <a:pt x="835" y="1293"/>
                  </a:lnTo>
                  <a:cubicBezTo>
                    <a:pt x="868" y="1260"/>
                    <a:pt x="868" y="1260"/>
                    <a:pt x="902" y="1227"/>
                  </a:cubicBezTo>
                  <a:cubicBezTo>
                    <a:pt x="902" y="1193"/>
                    <a:pt x="902" y="1160"/>
                    <a:pt x="902" y="1160"/>
                  </a:cubicBezTo>
                  <a:lnTo>
                    <a:pt x="902" y="893"/>
                  </a:lnTo>
                  <a:cubicBezTo>
                    <a:pt x="902" y="860"/>
                    <a:pt x="902" y="860"/>
                    <a:pt x="902" y="826"/>
                  </a:cubicBezTo>
                  <a:lnTo>
                    <a:pt x="835" y="826"/>
                  </a:lnTo>
                  <a:lnTo>
                    <a:pt x="501" y="1026"/>
                  </a:lnTo>
                  <a:lnTo>
                    <a:pt x="535" y="893"/>
                  </a:lnTo>
                  <a:cubicBezTo>
                    <a:pt x="535" y="826"/>
                    <a:pt x="535" y="760"/>
                    <a:pt x="568" y="693"/>
                  </a:cubicBezTo>
                  <a:cubicBezTo>
                    <a:pt x="601" y="626"/>
                    <a:pt x="668" y="593"/>
                    <a:pt x="735" y="559"/>
                  </a:cubicBezTo>
                  <a:lnTo>
                    <a:pt x="902" y="459"/>
                  </a:lnTo>
                  <a:cubicBezTo>
                    <a:pt x="902" y="426"/>
                    <a:pt x="935" y="426"/>
                    <a:pt x="935" y="393"/>
                  </a:cubicBezTo>
                  <a:cubicBezTo>
                    <a:pt x="968" y="359"/>
                    <a:pt x="968" y="359"/>
                    <a:pt x="968" y="326"/>
                  </a:cubicBezTo>
                  <a:lnTo>
                    <a:pt x="968" y="59"/>
                  </a:lnTo>
                  <a:cubicBezTo>
                    <a:pt x="968" y="59"/>
                    <a:pt x="968" y="26"/>
                    <a:pt x="935" y="26"/>
                  </a:cubicBezTo>
                  <a:cubicBezTo>
                    <a:pt x="935" y="9"/>
                    <a:pt x="927" y="1"/>
                    <a:pt x="9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51"/>
            <p:cNvSpPr/>
            <p:nvPr/>
          </p:nvSpPr>
          <p:spPr>
            <a:xfrm>
              <a:off x="3104050" y="2067125"/>
              <a:ext cx="27550" cy="54400"/>
            </a:xfrm>
            <a:custGeom>
              <a:rect b="b" l="l" r="r" t="t"/>
              <a:pathLst>
                <a:path extrusionOk="0" h="2176" w="1102">
                  <a:moveTo>
                    <a:pt x="839" y="1"/>
                  </a:moveTo>
                  <a:cubicBezTo>
                    <a:pt x="810" y="1"/>
                    <a:pt x="785" y="9"/>
                    <a:pt x="768" y="26"/>
                  </a:cubicBezTo>
                  <a:cubicBezTo>
                    <a:pt x="668" y="26"/>
                    <a:pt x="601" y="59"/>
                    <a:pt x="534" y="92"/>
                  </a:cubicBezTo>
                  <a:cubicBezTo>
                    <a:pt x="468" y="126"/>
                    <a:pt x="401" y="193"/>
                    <a:pt x="334" y="259"/>
                  </a:cubicBezTo>
                  <a:cubicBezTo>
                    <a:pt x="268" y="326"/>
                    <a:pt x="234" y="426"/>
                    <a:pt x="167" y="493"/>
                  </a:cubicBezTo>
                  <a:cubicBezTo>
                    <a:pt x="134" y="559"/>
                    <a:pt x="101" y="660"/>
                    <a:pt x="67" y="760"/>
                  </a:cubicBezTo>
                  <a:cubicBezTo>
                    <a:pt x="67" y="826"/>
                    <a:pt x="34" y="893"/>
                    <a:pt x="34" y="993"/>
                  </a:cubicBezTo>
                  <a:cubicBezTo>
                    <a:pt x="34" y="1060"/>
                    <a:pt x="34" y="1127"/>
                    <a:pt x="34" y="1193"/>
                  </a:cubicBezTo>
                  <a:cubicBezTo>
                    <a:pt x="67" y="1227"/>
                    <a:pt x="67" y="1293"/>
                    <a:pt x="101" y="1327"/>
                  </a:cubicBezTo>
                  <a:cubicBezTo>
                    <a:pt x="134" y="1360"/>
                    <a:pt x="167" y="1393"/>
                    <a:pt x="234" y="1393"/>
                  </a:cubicBezTo>
                  <a:lnTo>
                    <a:pt x="401" y="1393"/>
                  </a:lnTo>
                  <a:lnTo>
                    <a:pt x="568" y="1360"/>
                  </a:lnTo>
                  <a:cubicBezTo>
                    <a:pt x="601" y="1327"/>
                    <a:pt x="634" y="1327"/>
                    <a:pt x="701" y="1327"/>
                  </a:cubicBezTo>
                  <a:lnTo>
                    <a:pt x="735" y="1327"/>
                  </a:lnTo>
                  <a:cubicBezTo>
                    <a:pt x="768" y="1327"/>
                    <a:pt x="768" y="1360"/>
                    <a:pt x="735" y="1393"/>
                  </a:cubicBezTo>
                  <a:cubicBezTo>
                    <a:pt x="735" y="1393"/>
                    <a:pt x="735" y="1427"/>
                    <a:pt x="735" y="1427"/>
                  </a:cubicBezTo>
                  <a:lnTo>
                    <a:pt x="701" y="1493"/>
                  </a:lnTo>
                  <a:cubicBezTo>
                    <a:pt x="668" y="1527"/>
                    <a:pt x="634" y="1560"/>
                    <a:pt x="634" y="1560"/>
                  </a:cubicBezTo>
                  <a:cubicBezTo>
                    <a:pt x="601" y="1594"/>
                    <a:pt x="568" y="1594"/>
                    <a:pt x="534" y="1627"/>
                  </a:cubicBezTo>
                  <a:cubicBezTo>
                    <a:pt x="501" y="1660"/>
                    <a:pt x="468" y="1660"/>
                    <a:pt x="434" y="1660"/>
                  </a:cubicBezTo>
                  <a:lnTo>
                    <a:pt x="368" y="1660"/>
                  </a:lnTo>
                  <a:lnTo>
                    <a:pt x="301" y="1627"/>
                  </a:lnTo>
                  <a:lnTo>
                    <a:pt x="268" y="1627"/>
                  </a:lnTo>
                  <a:lnTo>
                    <a:pt x="67" y="1727"/>
                  </a:lnTo>
                  <a:cubicBezTo>
                    <a:pt x="67" y="1760"/>
                    <a:pt x="34" y="1760"/>
                    <a:pt x="34" y="1794"/>
                  </a:cubicBezTo>
                  <a:cubicBezTo>
                    <a:pt x="1" y="1827"/>
                    <a:pt x="1" y="1860"/>
                    <a:pt x="34" y="1894"/>
                  </a:cubicBezTo>
                  <a:cubicBezTo>
                    <a:pt x="34" y="1927"/>
                    <a:pt x="34" y="1994"/>
                    <a:pt x="67" y="2027"/>
                  </a:cubicBezTo>
                  <a:cubicBezTo>
                    <a:pt x="67" y="2094"/>
                    <a:pt x="134" y="2127"/>
                    <a:pt x="167" y="2161"/>
                  </a:cubicBezTo>
                  <a:cubicBezTo>
                    <a:pt x="212" y="2161"/>
                    <a:pt x="242" y="2175"/>
                    <a:pt x="276" y="2175"/>
                  </a:cubicBezTo>
                  <a:cubicBezTo>
                    <a:pt x="293" y="2175"/>
                    <a:pt x="312" y="2172"/>
                    <a:pt x="334" y="2161"/>
                  </a:cubicBezTo>
                  <a:cubicBezTo>
                    <a:pt x="401" y="2161"/>
                    <a:pt x="501" y="2127"/>
                    <a:pt x="568" y="2094"/>
                  </a:cubicBezTo>
                  <a:cubicBezTo>
                    <a:pt x="634" y="2027"/>
                    <a:pt x="735" y="1994"/>
                    <a:pt x="801" y="1894"/>
                  </a:cubicBezTo>
                  <a:cubicBezTo>
                    <a:pt x="868" y="1827"/>
                    <a:pt x="901" y="1760"/>
                    <a:pt x="968" y="1660"/>
                  </a:cubicBezTo>
                  <a:cubicBezTo>
                    <a:pt x="1001" y="1594"/>
                    <a:pt x="1035" y="1493"/>
                    <a:pt x="1068" y="1427"/>
                  </a:cubicBezTo>
                  <a:cubicBezTo>
                    <a:pt x="1101" y="1327"/>
                    <a:pt x="1101" y="1260"/>
                    <a:pt x="1101" y="1193"/>
                  </a:cubicBezTo>
                  <a:cubicBezTo>
                    <a:pt x="1101" y="1060"/>
                    <a:pt x="1068" y="960"/>
                    <a:pt x="1001" y="860"/>
                  </a:cubicBezTo>
                  <a:cubicBezTo>
                    <a:pt x="977" y="811"/>
                    <a:pt x="917" y="780"/>
                    <a:pt x="821" y="780"/>
                  </a:cubicBezTo>
                  <a:cubicBezTo>
                    <a:pt x="786" y="780"/>
                    <a:pt x="746" y="784"/>
                    <a:pt x="701" y="793"/>
                  </a:cubicBezTo>
                  <a:lnTo>
                    <a:pt x="534" y="860"/>
                  </a:lnTo>
                  <a:lnTo>
                    <a:pt x="368" y="860"/>
                  </a:lnTo>
                  <a:cubicBezTo>
                    <a:pt x="368" y="826"/>
                    <a:pt x="368" y="793"/>
                    <a:pt x="368" y="793"/>
                  </a:cubicBezTo>
                  <a:cubicBezTo>
                    <a:pt x="368" y="726"/>
                    <a:pt x="401" y="693"/>
                    <a:pt x="434" y="626"/>
                  </a:cubicBezTo>
                  <a:cubicBezTo>
                    <a:pt x="468" y="593"/>
                    <a:pt x="501" y="559"/>
                    <a:pt x="568" y="526"/>
                  </a:cubicBezTo>
                  <a:cubicBezTo>
                    <a:pt x="601" y="493"/>
                    <a:pt x="634" y="493"/>
                    <a:pt x="668" y="493"/>
                  </a:cubicBezTo>
                  <a:lnTo>
                    <a:pt x="735" y="493"/>
                  </a:lnTo>
                  <a:lnTo>
                    <a:pt x="768" y="526"/>
                  </a:lnTo>
                  <a:lnTo>
                    <a:pt x="835" y="526"/>
                  </a:lnTo>
                  <a:lnTo>
                    <a:pt x="1001" y="393"/>
                  </a:lnTo>
                  <a:cubicBezTo>
                    <a:pt x="1035" y="393"/>
                    <a:pt x="1035" y="359"/>
                    <a:pt x="1068" y="359"/>
                  </a:cubicBezTo>
                  <a:cubicBezTo>
                    <a:pt x="1068" y="326"/>
                    <a:pt x="1068" y="293"/>
                    <a:pt x="1068" y="259"/>
                  </a:cubicBezTo>
                  <a:cubicBezTo>
                    <a:pt x="1068" y="193"/>
                    <a:pt x="1035" y="159"/>
                    <a:pt x="1035" y="126"/>
                  </a:cubicBezTo>
                  <a:cubicBezTo>
                    <a:pt x="1001" y="59"/>
                    <a:pt x="968" y="26"/>
                    <a:pt x="935" y="26"/>
                  </a:cubicBezTo>
                  <a:cubicBezTo>
                    <a:pt x="901" y="9"/>
                    <a:pt x="868" y="1"/>
                    <a:pt x="8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51"/>
            <p:cNvSpPr/>
            <p:nvPr/>
          </p:nvSpPr>
          <p:spPr>
            <a:xfrm>
              <a:off x="3135750" y="2047750"/>
              <a:ext cx="28375" cy="57075"/>
            </a:xfrm>
            <a:custGeom>
              <a:rect b="b" l="l" r="r" t="t"/>
              <a:pathLst>
                <a:path extrusionOk="0" h="2283" w="1135">
                  <a:moveTo>
                    <a:pt x="834" y="1101"/>
                  </a:moveTo>
                  <a:lnTo>
                    <a:pt x="834" y="1134"/>
                  </a:lnTo>
                  <a:cubicBezTo>
                    <a:pt x="834" y="1168"/>
                    <a:pt x="801" y="1234"/>
                    <a:pt x="801" y="1301"/>
                  </a:cubicBezTo>
                  <a:cubicBezTo>
                    <a:pt x="767" y="1334"/>
                    <a:pt x="767" y="1401"/>
                    <a:pt x="734" y="1468"/>
                  </a:cubicBezTo>
                  <a:cubicBezTo>
                    <a:pt x="701" y="1535"/>
                    <a:pt x="667" y="1568"/>
                    <a:pt x="634" y="1635"/>
                  </a:cubicBezTo>
                  <a:cubicBezTo>
                    <a:pt x="567" y="1668"/>
                    <a:pt x="534" y="1701"/>
                    <a:pt x="467" y="1735"/>
                  </a:cubicBezTo>
                  <a:cubicBezTo>
                    <a:pt x="434" y="1768"/>
                    <a:pt x="401" y="1768"/>
                    <a:pt x="367" y="1768"/>
                  </a:cubicBezTo>
                  <a:cubicBezTo>
                    <a:pt x="300" y="1768"/>
                    <a:pt x="300" y="1735"/>
                    <a:pt x="300" y="1701"/>
                  </a:cubicBezTo>
                  <a:cubicBezTo>
                    <a:pt x="300" y="1635"/>
                    <a:pt x="334" y="1568"/>
                    <a:pt x="334" y="1535"/>
                  </a:cubicBezTo>
                  <a:cubicBezTo>
                    <a:pt x="367" y="1468"/>
                    <a:pt x="434" y="1401"/>
                    <a:pt x="501" y="1368"/>
                  </a:cubicBezTo>
                  <a:lnTo>
                    <a:pt x="834" y="1101"/>
                  </a:lnTo>
                  <a:close/>
                  <a:moveTo>
                    <a:pt x="801" y="0"/>
                  </a:moveTo>
                  <a:cubicBezTo>
                    <a:pt x="734" y="34"/>
                    <a:pt x="634" y="34"/>
                    <a:pt x="567" y="100"/>
                  </a:cubicBezTo>
                  <a:cubicBezTo>
                    <a:pt x="501" y="134"/>
                    <a:pt x="434" y="200"/>
                    <a:pt x="367" y="267"/>
                  </a:cubicBezTo>
                  <a:cubicBezTo>
                    <a:pt x="234" y="400"/>
                    <a:pt x="167" y="567"/>
                    <a:pt x="100" y="734"/>
                  </a:cubicBezTo>
                  <a:cubicBezTo>
                    <a:pt x="67" y="767"/>
                    <a:pt x="67" y="834"/>
                    <a:pt x="67" y="901"/>
                  </a:cubicBezTo>
                  <a:cubicBezTo>
                    <a:pt x="67" y="934"/>
                    <a:pt x="100" y="968"/>
                    <a:pt x="100" y="968"/>
                  </a:cubicBezTo>
                  <a:lnTo>
                    <a:pt x="134" y="968"/>
                  </a:lnTo>
                  <a:lnTo>
                    <a:pt x="367" y="834"/>
                  </a:lnTo>
                  <a:cubicBezTo>
                    <a:pt x="401" y="834"/>
                    <a:pt x="401" y="801"/>
                    <a:pt x="401" y="801"/>
                  </a:cubicBezTo>
                  <a:cubicBezTo>
                    <a:pt x="434" y="767"/>
                    <a:pt x="434" y="767"/>
                    <a:pt x="434" y="734"/>
                  </a:cubicBezTo>
                  <a:cubicBezTo>
                    <a:pt x="467" y="701"/>
                    <a:pt x="501" y="667"/>
                    <a:pt x="501" y="634"/>
                  </a:cubicBezTo>
                  <a:cubicBezTo>
                    <a:pt x="534" y="601"/>
                    <a:pt x="567" y="567"/>
                    <a:pt x="601" y="534"/>
                  </a:cubicBezTo>
                  <a:cubicBezTo>
                    <a:pt x="667" y="501"/>
                    <a:pt x="734" y="501"/>
                    <a:pt x="767" y="501"/>
                  </a:cubicBezTo>
                  <a:cubicBezTo>
                    <a:pt x="801" y="534"/>
                    <a:pt x="834" y="601"/>
                    <a:pt x="834" y="701"/>
                  </a:cubicBezTo>
                  <a:lnTo>
                    <a:pt x="434" y="1034"/>
                  </a:lnTo>
                  <a:cubicBezTo>
                    <a:pt x="300" y="1134"/>
                    <a:pt x="200" y="1268"/>
                    <a:pt x="100" y="1401"/>
                  </a:cubicBezTo>
                  <a:cubicBezTo>
                    <a:pt x="34" y="1568"/>
                    <a:pt x="0" y="1735"/>
                    <a:pt x="0" y="1902"/>
                  </a:cubicBezTo>
                  <a:cubicBezTo>
                    <a:pt x="0" y="1968"/>
                    <a:pt x="0" y="2035"/>
                    <a:pt x="0" y="2102"/>
                  </a:cubicBezTo>
                  <a:cubicBezTo>
                    <a:pt x="34" y="2168"/>
                    <a:pt x="67" y="2202"/>
                    <a:pt x="100" y="2235"/>
                  </a:cubicBezTo>
                  <a:cubicBezTo>
                    <a:pt x="124" y="2259"/>
                    <a:pt x="164" y="2282"/>
                    <a:pt x="198" y="2282"/>
                  </a:cubicBezTo>
                  <a:cubicBezTo>
                    <a:pt x="211" y="2282"/>
                    <a:pt x="224" y="2278"/>
                    <a:pt x="234" y="2268"/>
                  </a:cubicBezTo>
                  <a:cubicBezTo>
                    <a:pt x="300" y="2268"/>
                    <a:pt x="367" y="2268"/>
                    <a:pt x="434" y="2202"/>
                  </a:cubicBezTo>
                  <a:cubicBezTo>
                    <a:pt x="534" y="2168"/>
                    <a:pt x="601" y="2102"/>
                    <a:pt x="667" y="2002"/>
                  </a:cubicBezTo>
                  <a:cubicBezTo>
                    <a:pt x="734" y="1902"/>
                    <a:pt x="801" y="1835"/>
                    <a:pt x="834" y="1735"/>
                  </a:cubicBezTo>
                  <a:lnTo>
                    <a:pt x="834" y="1835"/>
                  </a:lnTo>
                  <a:cubicBezTo>
                    <a:pt x="834" y="1868"/>
                    <a:pt x="834" y="1902"/>
                    <a:pt x="834" y="1902"/>
                  </a:cubicBezTo>
                  <a:cubicBezTo>
                    <a:pt x="834" y="1918"/>
                    <a:pt x="843" y="1927"/>
                    <a:pt x="851" y="1927"/>
                  </a:cubicBezTo>
                  <a:cubicBezTo>
                    <a:pt x="859" y="1927"/>
                    <a:pt x="868" y="1918"/>
                    <a:pt x="868" y="1902"/>
                  </a:cubicBezTo>
                  <a:lnTo>
                    <a:pt x="1068" y="1801"/>
                  </a:lnTo>
                  <a:cubicBezTo>
                    <a:pt x="1068" y="1801"/>
                    <a:pt x="1101" y="1768"/>
                    <a:pt x="1101" y="1735"/>
                  </a:cubicBezTo>
                  <a:cubicBezTo>
                    <a:pt x="1134" y="1735"/>
                    <a:pt x="1134" y="1701"/>
                    <a:pt x="1134" y="1668"/>
                  </a:cubicBezTo>
                  <a:lnTo>
                    <a:pt x="1134" y="567"/>
                  </a:lnTo>
                  <a:cubicBezTo>
                    <a:pt x="1134" y="467"/>
                    <a:pt x="1101" y="334"/>
                    <a:pt x="1068" y="234"/>
                  </a:cubicBezTo>
                  <a:cubicBezTo>
                    <a:pt x="1068" y="167"/>
                    <a:pt x="1034" y="100"/>
                    <a:pt x="968" y="67"/>
                  </a:cubicBezTo>
                  <a:cubicBezTo>
                    <a:pt x="934" y="34"/>
                    <a:pt x="868" y="0"/>
                    <a:pt x="8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51"/>
            <p:cNvSpPr/>
            <p:nvPr/>
          </p:nvSpPr>
          <p:spPr>
            <a:xfrm>
              <a:off x="3172425" y="2016875"/>
              <a:ext cx="7550" cy="69250"/>
            </a:xfrm>
            <a:custGeom>
              <a:rect b="b" l="l" r="r" t="t"/>
              <a:pathLst>
                <a:path extrusionOk="0" h="2770" w="302">
                  <a:moveTo>
                    <a:pt x="268" y="1"/>
                  </a:moveTo>
                  <a:lnTo>
                    <a:pt x="68" y="101"/>
                  </a:lnTo>
                  <a:cubicBezTo>
                    <a:pt x="34" y="134"/>
                    <a:pt x="34" y="134"/>
                    <a:pt x="34" y="168"/>
                  </a:cubicBezTo>
                  <a:cubicBezTo>
                    <a:pt x="1" y="201"/>
                    <a:pt x="1" y="234"/>
                    <a:pt x="34" y="234"/>
                  </a:cubicBezTo>
                  <a:lnTo>
                    <a:pt x="34" y="2703"/>
                  </a:lnTo>
                  <a:cubicBezTo>
                    <a:pt x="1" y="2736"/>
                    <a:pt x="1" y="2770"/>
                    <a:pt x="34" y="2770"/>
                  </a:cubicBezTo>
                  <a:lnTo>
                    <a:pt x="68" y="2770"/>
                  </a:lnTo>
                  <a:lnTo>
                    <a:pt x="268" y="2670"/>
                  </a:lnTo>
                  <a:cubicBezTo>
                    <a:pt x="268" y="2670"/>
                    <a:pt x="301" y="2636"/>
                    <a:pt x="301" y="2603"/>
                  </a:cubicBezTo>
                  <a:cubicBezTo>
                    <a:pt x="301" y="2569"/>
                    <a:pt x="301" y="2569"/>
                    <a:pt x="301" y="2536"/>
                  </a:cubicBezTo>
                  <a:lnTo>
                    <a:pt x="301" y="68"/>
                  </a:lnTo>
                  <a:cubicBezTo>
                    <a:pt x="301" y="34"/>
                    <a:pt x="301" y="34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51"/>
            <p:cNvSpPr/>
            <p:nvPr/>
          </p:nvSpPr>
          <p:spPr>
            <a:xfrm>
              <a:off x="3186625" y="2019050"/>
              <a:ext cx="30875" cy="53725"/>
            </a:xfrm>
            <a:custGeom>
              <a:rect b="b" l="l" r="r" t="t"/>
              <a:pathLst>
                <a:path extrusionOk="0" h="2149" w="1235">
                  <a:moveTo>
                    <a:pt x="734" y="448"/>
                  </a:moveTo>
                  <a:cubicBezTo>
                    <a:pt x="767" y="448"/>
                    <a:pt x="801" y="481"/>
                    <a:pt x="834" y="481"/>
                  </a:cubicBezTo>
                  <a:cubicBezTo>
                    <a:pt x="834" y="514"/>
                    <a:pt x="867" y="548"/>
                    <a:pt x="867" y="581"/>
                  </a:cubicBezTo>
                  <a:cubicBezTo>
                    <a:pt x="867" y="614"/>
                    <a:pt x="867" y="648"/>
                    <a:pt x="867" y="681"/>
                  </a:cubicBezTo>
                  <a:lnTo>
                    <a:pt x="334" y="1015"/>
                  </a:lnTo>
                  <a:cubicBezTo>
                    <a:pt x="334" y="981"/>
                    <a:pt x="334" y="915"/>
                    <a:pt x="334" y="881"/>
                  </a:cubicBezTo>
                  <a:cubicBezTo>
                    <a:pt x="367" y="815"/>
                    <a:pt x="367" y="781"/>
                    <a:pt x="400" y="748"/>
                  </a:cubicBezTo>
                  <a:cubicBezTo>
                    <a:pt x="434" y="681"/>
                    <a:pt x="434" y="648"/>
                    <a:pt x="467" y="614"/>
                  </a:cubicBezTo>
                  <a:cubicBezTo>
                    <a:pt x="500" y="581"/>
                    <a:pt x="567" y="514"/>
                    <a:pt x="600" y="514"/>
                  </a:cubicBezTo>
                  <a:lnTo>
                    <a:pt x="634" y="514"/>
                  </a:lnTo>
                  <a:cubicBezTo>
                    <a:pt x="667" y="481"/>
                    <a:pt x="701" y="448"/>
                    <a:pt x="734" y="448"/>
                  </a:cubicBezTo>
                  <a:close/>
                  <a:moveTo>
                    <a:pt x="793" y="1"/>
                  </a:moveTo>
                  <a:cubicBezTo>
                    <a:pt x="731" y="1"/>
                    <a:pt x="683" y="32"/>
                    <a:pt x="634" y="81"/>
                  </a:cubicBezTo>
                  <a:cubicBezTo>
                    <a:pt x="500" y="114"/>
                    <a:pt x="434" y="181"/>
                    <a:pt x="367" y="281"/>
                  </a:cubicBezTo>
                  <a:cubicBezTo>
                    <a:pt x="267" y="381"/>
                    <a:pt x="200" y="481"/>
                    <a:pt x="167" y="614"/>
                  </a:cubicBezTo>
                  <a:cubicBezTo>
                    <a:pt x="100" y="715"/>
                    <a:pt x="67" y="848"/>
                    <a:pt x="33" y="981"/>
                  </a:cubicBezTo>
                  <a:cubicBezTo>
                    <a:pt x="33" y="1115"/>
                    <a:pt x="0" y="1282"/>
                    <a:pt x="0" y="1415"/>
                  </a:cubicBezTo>
                  <a:cubicBezTo>
                    <a:pt x="0" y="1548"/>
                    <a:pt x="0" y="1682"/>
                    <a:pt x="33" y="1815"/>
                  </a:cubicBezTo>
                  <a:cubicBezTo>
                    <a:pt x="33" y="1882"/>
                    <a:pt x="100" y="1982"/>
                    <a:pt x="133" y="2049"/>
                  </a:cubicBezTo>
                  <a:cubicBezTo>
                    <a:pt x="200" y="2116"/>
                    <a:pt x="267" y="2149"/>
                    <a:pt x="334" y="2149"/>
                  </a:cubicBezTo>
                  <a:cubicBezTo>
                    <a:pt x="434" y="2149"/>
                    <a:pt x="500" y="2116"/>
                    <a:pt x="567" y="2082"/>
                  </a:cubicBezTo>
                  <a:cubicBezTo>
                    <a:pt x="667" y="2015"/>
                    <a:pt x="767" y="1949"/>
                    <a:pt x="834" y="1882"/>
                  </a:cubicBezTo>
                  <a:cubicBezTo>
                    <a:pt x="901" y="1815"/>
                    <a:pt x="934" y="1715"/>
                    <a:pt x="1001" y="1649"/>
                  </a:cubicBezTo>
                  <a:cubicBezTo>
                    <a:pt x="1034" y="1582"/>
                    <a:pt x="1067" y="1515"/>
                    <a:pt x="1101" y="1415"/>
                  </a:cubicBezTo>
                  <a:cubicBezTo>
                    <a:pt x="1134" y="1382"/>
                    <a:pt x="1134" y="1315"/>
                    <a:pt x="1134" y="1282"/>
                  </a:cubicBezTo>
                  <a:cubicBezTo>
                    <a:pt x="1134" y="1248"/>
                    <a:pt x="1134" y="1215"/>
                    <a:pt x="1134" y="1215"/>
                  </a:cubicBezTo>
                  <a:cubicBezTo>
                    <a:pt x="1134" y="1198"/>
                    <a:pt x="1126" y="1190"/>
                    <a:pt x="1117" y="1190"/>
                  </a:cubicBezTo>
                  <a:cubicBezTo>
                    <a:pt x="1109" y="1190"/>
                    <a:pt x="1101" y="1198"/>
                    <a:pt x="1101" y="1215"/>
                  </a:cubicBezTo>
                  <a:lnTo>
                    <a:pt x="901" y="1315"/>
                  </a:lnTo>
                  <a:cubicBezTo>
                    <a:pt x="867" y="1315"/>
                    <a:pt x="867" y="1348"/>
                    <a:pt x="834" y="1348"/>
                  </a:cubicBezTo>
                  <a:lnTo>
                    <a:pt x="801" y="1415"/>
                  </a:lnTo>
                  <a:cubicBezTo>
                    <a:pt x="767" y="1448"/>
                    <a:pt x="767" y="1482"/>
                    <a:pt x="734" y="1548"/>
                  </a:cubicBezTo>
                  <a:cubicBezTo>
                    <a:pt x="701" y="1582"/>
                    <a:pt x="634" y="1615"/>
                    <a:pt x="600" y="1615"/>
                  </a:cubicBezTo>
                  <a:cubicBezTo>
                    <a:pt x="567" y="1649"/>
                    <a:pt x="534" y="1649"/>
                    <a:pt x="500" y="1682"/>
                  </a:cubicBezTo>
                  <a:lnTo>
                    <a:pt x="400" y="1682"/>
                  </a:lnTo>
                  <a:cubicBezTo>
                    <a:pt x="367" y="1649"/>
                    <a:pt x="367" y="1615"/>
                    <a:pt x="334" y="1582"/>
                  </a:cubicBezTo>
                  <a:cubicBezTo>
                    <a:pt x="334" y="1548"/>
                    <a:pt x="300" y="1482"/>
                    <a:pt x="300" y="1448"/>
                  </a:cubicBezTo>
                  <a:lnTo>
                    <a:pt x="1134" y="981"/>
                  </a:lnTo>
                  <a:cubicBezTo>
                    <a:pt x="1168" y="981"/>
                    <a:pt x="1201" y="948"/>
                    <a:pt x="1201" y="915"/>
                  </a:cubicBezTo>
                  <a:cubicBezTo>
                    <a:pt x="1201" y="881"/>
                    <a:pt x="1201" y="881"/>
                    <a:pt x="1234" y="848"/>
                  </a:cubicBezTo>
                  <a:lnTo>
                    <a:pt x="1234" y="681"/>
                  </a:lnTo>
                  <a:cubicBezTo>
                    <a:pt x="1234" y="548"/>
                    <a:pt x="1201" y="448"/>
                    <a:pt x="1168" y="348"/>
                  </a:cubicBezTo>
                  <a:cubicBezTo>
                    <a:pt x="1168" y="248"/>
                    <a:pt x="1101" y="181"/>
                    <a:pt x="1067" y="114"/>
                  </a:cubicBezTo>
                  <a:cubicBezTo>
                    <a:pt x="1001" y="47"/>
                    <a:pt x="934" y="14"/>
                    <a:pt x="867" y="14"/>
                  </a:cubicBezTo>
                  <a:cubicBezTo>
                    <a:pt x="841" y="5"/>
                    <a:pt x="816" y="1"/>
                    <a:pt x="79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51"/>
            <p:cNvSpPr/>
            <p:nvPr/>
          </p:nvSpPr>
          <p:spPr>
            <a:xfrm>
              <a:off x="3222475" y="1999375"/>
              <a:ext cx="27550" cy="55075"/>
            </a:xfrm>
            <a:custGeom>
              <a:rect b="b" l="l" r="r" t="t"/>
              <a:pathLst>
                <a:path extrusionOk="0" h="2203" w="1102">
                  <a:moveTo>
                    <a:pt x="734" y="0"/>
                  </a:moveTo>
                  <a:cubicBezTo>
                    <a:pt x="668" y="34"/>
                    <a:pt x="567" y="34"/>
                    <a:pt x="534" y="101"/>
                  </a:cubicBezTo>
                  <a:cubicBezTo>
                    <a:pt x="434" y="134"/>
                    <a:pt x="367" y="201"/>
                    <a:pt x="301" y="267"/>
                  </a:cubicBezTo>
                  <a:cubicBezTo>
                    <a:pt x="234" y="334"/>
                    <a:pt x="201" y="401"/>
                    <a:pt x="167" y="501"/>
                  </a:cubicBezTo>
                  <a:cubicBezTo>
                    <a:pt x="100" y="568"/>
                    <a:pt x="67" y="668"/>
                    <a:pt x="67" y="734"/>
                  </a:cubicBezTo>
                  <a:cubicBezTo>
                    <a:pt x="34" y="801"/>
                    <a:pt x="34" y="901"/>
                    <a:pt x="34" y="968"/>
                  </a:cubicBezTo>
                  <a:cubicBezTo>
                    <a:pt x="0" y="1035"/>
                    <a:pt x="0" y="1101"/>
                    <a:pt x="34" y="1168"/>
                  </a:cubicBezTo>
                  <a:cubicBezTo>
                    <a:pt x="34" y="1235"/>
                    <a:pt x="34" y="1268"/>
                    <a:pt x="67" y="1301"/>
                  </a:cubicBezTo>
                  <a:cubicBezTo>
                    <a:pt x="100" y="1335"/>
                    <a:pt x="134" y="1368"/>
                    <a:pt x="201" y="1368"/>
                  </a:cubicBezTo>
                  <a:cubicBezTo>
                    <a:pt x="217" y="1385"/>
                    <a:pt x="242" y="1393"/>
                    <a:pt x="271" y="1393"/>
                  </a:cubicBezTo>
                  <a:cubicBezTo>
                    <a:pt x="301" y="1393"/>
                    <a:pt x="334" y="1385"/>
                    <a:pt x="367" y="1368"/>
                  </a:cubicBezTo>
                  <a:lnTo>
                    <a:pt x="534" y="1335"/>
                  </a:lnTo>
                  <a:lnTo>
                    <a:pt x="668" y="1301"/>
                  </a:lnTo>
                  <a:lnTo>
                    <a:pt x="734" y="1301"/>
                  </a:lnTo>
                  <a:cubicBezTo>
                    <a:pt x="734" y="1335"/>
                    <a:pt x="734" y="1368"/>
                    <a:pt x="734" y="1368"/>
                  </a:cubicBezTo>
                  <a:cubicBezTo>
                    <a:pt x="734" y="1401"/>
                    <a:pt x="734" y="1435"/>
                    <a:pt x="734" y="1468"/>
                  </a:cubicBezTo>
                  <a:cubicBezTo>
                    <a:pt x="701" y="1502"/>
                    <a:pt x="701" y="1535"/>
                    <a:pt x="668" y="1535"/>
                  </a:cubicBezTo>
                  <a:cubicBezTo>
                    <a:pt x="634" y="1568"/>
                    <a:pt x="634" y="1602"/>
                    <a:pt x="601" y="1602"/>
                  </a:cubicBezTo>
                  <a:lnTo>
                    <a:pt x="534" y="1668"/>
                  </a:lnTo>
                  <a:cubicBezTo>
                    <a:pt x="467" y="1702"/>
                    <a:pt x="434" y="1702"/>
                    <a:pt x="401" y="1702"/>
                  </a:cubicBezTo>
                  <a:cubicBezTo>
                    <a:pt x="367" y="1702"/>
                    <a:pt x="334" y="1702"/>
                    <a:pt x="334" y="1668"/>
                  </a:cubicBezTo>
                  <a:lnTo>
                    <a:pt x="301" y="1635"/>
                  </a:lnTo>
                  <a:lnTo>
                    <a:pt x="234" y="1635"/>
                  </a:lnTo>
                  <a:lnTo>
                    <a:pt x="34" y="1768"/>
                  </a:lnTo>
                  <a:cubicBezTo>
                    <a:pt x="34" y="1768"/>
                    <a:pt x="0" y="1802"/>
                    <a:pt x="0" y="1802"/>
                  </a:cubicBezTo>
                  <a:cubicBezTo>
                    <a:pt x="0" y="1835"/>
                    <a:pt x="0" y="1868"/>
                    <a:pt x="0" y="1902"/>
                  </a:cubicBezTo>
                  <a:cubicBezTo>
                    <a:pt x="0" y="1935"/>
                    <a:pt x="0" y="2002"/>
                    <a:pt x="34" y="2069"/>
                  </a:cubicBezTo>
                  <a:cubicBezTo>
                    <a:pt x="67" y="2102"/>
                    <a:pt x="100" y="2135"/>
                    <a:pt x="134" y="2169"/>
                  </a:cubicBezTo>
                  <a:cubicBezTo>
                    <a:pt x="201" y="2202"/>
                    <a:pt x="267" y="2202"/>
                    <a:pt x="301" y="2202"/>
                  </a:cubicBezTo>
                  <a:cubicBezTo>
                    <a:pt x="401" y="2169"/>
                    <a:pt x="467" y="2135"/>
                    <a:pt x="534" y="2102"/>
                  </a:cubicBezTo>
                  <a:cubicBezTo>
                    <a:pt x="634" y="2069"/>
                    <a:pt x="701" y="2002"/>
                    <a:pt x="768" y="1935"/>
                  </a:cubicBezTo>
                  <a:cubicBezTo>
                    <a:pt x="834" y="1868"/>
                    <a:pt x="901" y="1768"/>
                    <a:pt x="934" y="1702"/>
                  </a:cubicBezTo>
                  <a:cubicBezTo>
                    <a:pt x="968" y="1602"/>
                    <a:pt x="1001" y="1535"/>
                    <a:pt x="1034" y="1435"/>
                  </a:cubicBezTo>
                  <a:cubicBezTo>
                    <a:pt x="1068" y="1368"/>
                    <a:pt x="1068" y="1268"/>
                    <a:pt x="1068" y="1201"/>
                  </a:cubicBezTo>
                  <a:cubicBezTo>
                    <a:pt x="1101" y="1068"/>
                    <a:pt x="1068" y="968"/>
                    <a:pt x="1001" y="868"/>
                  </a:cubicBezTo>
                  <a:cubicBezTo>
                    <a:pt x="954" y="844"/>
                    <a:pt x="890" y="821"/>
                    <a:pt x="798" y="821"/>
                  </a:cubicBezTo>
                  <a:cubicBezTo>
                    <a:pt x="760" y="821"/>
                    <a:pt x="716" y="825"/>
                    <a:pt x="668" y="834"/>
                  </a:cubicBezTo>
                  <a:lnTo>
                    <a:pt x="501" y="868"/>
                  </a:lnTo>
                  <a:lnTo>
                    <a:pt x="401" y="868"/>
                  </a:lnTo>
                  <a:cubicBezTo>
                    <a:pt x="367" y="868"/>
                    <a:pt x="367" y="868"/>
                    <a:pt x="367" y="834"/>
                  </a:cubicBezTo>
                  <a:cubicBezTo>
                    <a:pt x="334" y="834"/>
                    <a:pt x="334" y="801"/>
                    <a:pt x="367" y="801"/>
                  </a:cubicBezTo>
                  <a:cubicBezTo>
                    <a:pt x="334" y="734"/>
                    <a:pt x="367" y="668"/>
                    <a:pt x="401" y="634"/>
                  </a:cubicBezTo>
                  <a:cubicBezTo>
                    <a:pt x="434" y="601"/>
                    <a:pt x="501" y="568"/>
                    <a:pt x="534" y="534"/>
                  </a:cubicBezTo>
                  <a:cubicBezTo>
                    <a:pt x="567" y="501"/>
                    <a:pt x="601" y="501"/>
                    <a:pt x="634" y="467"/>
                  </a:cubicBezTo>
                  <a:lnTo>
                    <a:pt x="701" y="467"/>
                  </a:lnTo>
                  <a:lnTo>
                    <a:pt x="734" y="501"/>
                  </a:lnTo>
                  <a:lnTo>
                    <a:pt x="801" y="501"/>
                  </a:lnTo>
                  <a:lnTo>
                    <a:pt x="1001" y="401"/>
                  </a:lnTo>
                  <a:cubicBezTo>
                    <a:pt x="1001" y="367"/>
                    <a:pt x="1034" y="367"/>
                    <a:pt x="1034" y="334"/>
                  </a:cubicBezTo>
                  <a:cubicBezTo>
                    <a:pt x="1034" y="301"/>
                    <a:pt x="1034" y="267"/>
                    <a:pt x="1034" y="267"/>
                  </a:cubicBezTo>
                  <a:cubicBezTo>
                    <a:pt x="1034" y="201"/>
                    <a:pt x="1034" y="134"/>
                    <a:pt x="1001" y="101"/>
                  </a:cubicBezTo>
                  <a:cubicBezTo>
                    <a:pt x="968" y="67"/>
                    <a:pt x="934" y="34"/>
                    <a:pt x="9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51"/>
            <p:cNvSpPr/>
            <p:nvPr/>
          </p:nvSpPr>
          <p:spPr>
            <a:xfrm>
              <a:off x="3054850" y="2491400"/>
              <a:ext cx="27550" cy="47550"/>
            </a:xfrm>
            <a:custGeom>
              <a:rect b="b" l="l" r="r" t="t"/>
              <a:pathLst>
                <a:path extrusionOk="0" h="1902" w="1102">
                  <a:moveTo>
                    <a:pt x="634" y="0"/>
                  </a:moveTo>
                  <a:lnTo>
                    <a:pt x="468" y="100"/>
                  </a:lnTo>
                  <a:cubicBezTo>
                    <a:pt x="468" y="134"/>
                    <a:pt x="434" y="134"/>
                    <a:pt x="434" y="167"/>
                  </a:cubicBezTo>
                  <a:cubicBezTo>
                    <a:pt x="434" y="167"/>
                    <a:pt x="434" y="200"/>
                    <a:pt x="434" y="234"/>
                  </a:cubicBezTo>
                  <a:lnTo>
                    <a:pt x="434" y="834"/>
                  </a:lnTo>
                  <a:lnTo>
                    <a:pt x="34" y="1068"/>
                  </a:lnTo>
                  <a:cubicBezTo>
                    <a:pt x="34" y="1068"/>
                    <a:pt x="1" y="1101"/>
                    <a:pt x="1" y="1101"/>
                  </a:cubicBezTo>
                  <a:cubicBezTo>
                    <a:pt x="1" y="1134"/>
                    <a:pt x="1" y="1168"/>
                    <a:pt x="1" y="1201"/>
                  </a:cubicBezTo>
                  <a:lnTo>
                    <a:pt x="1" y="1435"/>
                  </a:lnTo>
                  <a:lnTo>
                    <a:pt x="1" y="1468"/>
                  </a:lnTo>
                  <a:lnTo>
                    <a:pt x="34" y="1468"/>
                  </a:lnTo>
                  <a:lnTo>
                    <a:pt x="434" y="1234"/>
                  </a:lnTo>
                  <a:lnTo>
                    <a:pt x="434" y="1868"/>
                  </a:lnTo>
                  <a:cubicBezTo>
                    <a:pt x="434" y="1868"/>
                    <a:pt x="434" y="1902"/>
                    <a:pt x="434" y="1902"/>
                  </a:cubicBezTo>
                  <a:lnTo>
                    <a:pt x="468" y="1902"/>
                  </a:lnTo>
                  <a:lnTo>
                    <a:pt x="634" y="1801"/>
                  </a:lnTo>
                  <a:cubicBezTo>
                    <a:pt x="668" y="1801"/>
                    <a:pt x="668" y="1768"/>
                    <a:pt x="668" y="1768"/>
                  </a:cubicBezTo>
                  <a:cubicBezTo>
                    <a:pt x="701" y="1735"/>
                    <a:pt x="701" y="1701"/>
                    <a:pt x="668" y="1701"/>
                  </a:cubicBezTo>
                  <a:lnTo>
                    <a:pt x="668" y="1068"/>
                  </a:lnTo>
                  <a:lnTo>
                    <a:pt x="1068" y="834"/>
                  </a:lnTo>
                  <a:cubicBezTo>
                    <a:pt x="1068" y="834"/>
                    <a:pt x="1101" y="801"/>
                    <a:pt x="1101" y="801"/>
                  </a:cubicBezTo>
                  <a:cubicBezTo>
                    <a:pt x="1101" y="767"/>
                    <a:pt x="1101" y="734"/>
                    <a:pt x="1101" y="734"/>
                  </a:cubicBezTo>
                  <a:lnTo>
                    <a:pt x="1101" y="501"/>
                  </a:lnTo>
                  <a:lnTo>
                    <a:pt x="1101" y="434"/>
                  </a:lnTo>
                  <a:lnTo>
                    <a:pt x="1068" y="434"/>
                  </a:lnTo>
                  <a:lnTo>
                    <a:pt x="668" y="667"/>
                  </a:lnTo>
                  <a:lnTo>
                    <a:pt x="668" y="67"/>
                  </a:lnTo>
                  <a:cubicBezTo>
                    <a:pt x="701" y="34"/>
                    <a:pt x="701" y="34"/>
                    <a:pt x="6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51"/>
            <p:cNvSpPr/>
            <p:nvPr/>
          </p:nvSpPr>
          <p:spPr>
            <a:xfrm>
              <a:off x="3084875" y="2462200"/>
              <a:ext cx="20050" cy="60900"/>
            </a:xfrm>
            <a:custGeom>
              <a:rect b="b" l="l" r="r" t="t"/>
              <a:pathLst>
                <a:path extrusionOk="0" h="2436" w="802">
                  <a:moveTo>
                    <a:pt x="768" y="1"/>
                  </a:moveTo>
                  <a:lnTo>
                    <a:pt x="568" y="101"/>
                  </a:lnTo>
                  <a:cubicBezTo>
                    <a:pt x="568" y="101"/>
                    <a:pt x="568" y="134"/>
                    <a:pt x="534" y="134"/>
                  </a:cubicBezTo>
                  <a:lnTo>
                    <a:pt x="501" y="201"/>
                  </a:lnTo>
                  <a:lnTo>
                    <a:pt x="34" y="1035"/>
                  </a:lnTo>
                  <a:cubicBezTo>
                    <a:pt x="34" y="1035"/>
                    <a:pt x="0" y="1068"/>
                    <a:pt x="0" y="1101"/>
                  </a:cubicBezTo>
                  <a:cubicBezTo>
                    <a:pt x="0" y="1135"/>
                    <a:pt x="0" y="1135"/>
                    <a:pt x="0" y="1168"/>
                  </a:cubicBezTo>
                  <a:lnTo>
                    <a:pt x="134" y="1335"/>
                  </a:lnTo>
                  <a:lnTo>
                    <a:pt x="201" y="1335"/>
                  </a:lnTo>
                  <a:cubicBezTo>
                    <a:pt x="201" y="1302"/>
                    <a:pt x="201" y="1302"/>
                    <a:pt x="234" y="1268"/>
                  </a:cubicBezTo>
                  <a:lnTo>
                    <a:pt x="534" y="735"/>
                  </a:lnTo>
                  <a:lnTo>
                    <a:pt x="534" y="2369"/>
                  </a:lnTo>
                  <a:lnTo>
                    <a:pt x="534" y="2436"/>
                  </a:lnTo>
                  <a:lnTo>
                    <a:pt x="568" y="2436"/>
                  </a:lnTo>
                  <a:lnTo>
                    <a:pt x="768" y="2336"/>
                  </a:lnTo>
                  <a:cubicBezTo>
                    <a:pt x="768" y="2302"/>
                    <a:pt x="768" y="2302"/>
                    <a:pt x="801" y="2269"/>
                  </a:cubicBezTo>
                  <a:cubicBezTo>
                    <a:pt x="801" y="2269"/>
                    <a:pt x="801" y="2236"/>
                    <a:pt x="801" y="2202"/>
                  </a:cubicBezTo>
                  <a:lnTo>
                    <a:pt x="801" y="67"/>
                  </a:lnTo>
                  <a:cubicBezTo>
                    <a:pt x="801" y="34"/>
                    <a:pt x="801" y="1"/>
                    <a:pt x="8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51"/>
            <p:cNvSpPr/>
            <p:nvPr/>
          </p:nvSpPr>
          <p:spPr>
            <a:xfrm>
              <a:off x="3109900" y="2447400"/>
              <a:ext cx="20025" cy="61525"/>
            </a:xfrm>
            <a:custGeom>
              <a:rect b="b" l="l" r="r" t="t"/>
              <a:pathLst>
                <a:path extrusionOk="0" h="2461" w="801">
                  <a:moveTo>
                    <a:pt x="763" y="1"/>
                  </a:moveTo>
                  <a:cubicBezTo>
                    <a:pt x="759" y="1"/>
                    <a:pt x="751" y="9"/>
                    <a:pt x="734" y="26"/>
                  </a:cubicBezTo>
                  <a:lnTo>
                    <a:pt x="567" y="126"/>
                  </a:lnTo>
                  <a:cubicBezTo>
                    <a:pt x="567" y="126"/>
                    <a:pt x="534" y="126"/>
                    <a:pt x="534" y="159"/>
                  </a:cubicBezTo>
                  <a:lnTo>
                    <a:pt x="501" y="226"/>
                  </a:lnTo>
                  <a:lnTo>
                    <a:pt x="34" y="1060"/>
                  </a:lnTo>
                  <a:cubicBezTo>
                    <a:pt x="0" y="1060"/>
                    <a:pt x="0" y="1093"/>
                    <a:pt x="0" y="1126"/>
                  </a:cubicBezTo>
                  <a:lnTo>
                    <a:pt x="0" y="1193"/>
                  </a:lnTo>
                  <a:lnTo>
                    <a:pt x="100" y="1327"/>
                  </a:lnTo>
                  <a:lnTo>
                    <a:pt x="134" y="1327"/>
                  </a:lnTo>
                  <a:cubicBezTo>
                    <a:pt x="167" y="1327"/>
                    <a:pt x="200" y="1293"/>
                    <a:pt x="200" y="1293"/>
                  </a:cubicBezTo>
                  <a:lnTo>
                    <a:pt x="534" y="726"/>
                  </a:lnTo>
                  <a:lnTo>
                    <a:pt x="534" y="2394"/>
                  </a:lnTo>
                  <a:lnTo>
                    <a:pt x="534" y="2461"/>
                  </a:lnTo>
                  <a:lnTo>
                    <a:pt x="567" y="2461"/>
                  </a:lnTo>
                  <a:lnTo>
                    <a:pt x="734" y="2361"/>
                  </a:lnTo>
                  <a:cubicBezTo>
                    <a:pt x="767" y="2327"/>
                    <a:pt x="767" y="2327"/>
                    <a:pt x="767" y="2294"/>
                  </a:cubicBezTo>
                  <a:cubicBezTo>
                    <a:pt x="801" y="2294"/>
                    <a:pt x="801" y="2261"/>
                    <a:pt x="767" y="2227"/>
                  </a:cubicBezTo>
                  <a:lnTo>
                    <a:pt x="767" y="59"/>
                  </a:lnTo>
                  <a:cubicBezTo>
                    <a:pt x="801" y="59"/>
                    <a:pt x="801" y="26"/>
                    <a:pt x="767" y="26"/>
                  </a:cubicBezTo>
                  <a:cubicBezTo>
                    <a:pt x="767" y="9"/>
                    <a:pt x="767" y="1"/>
                    <a:pt x="76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51"/>
            <p:cNvSpPr/>
            <p:nvPr/>
          </p:nvSpPr>
          <p:spPr>
            <a:xfrm>
              <a:off x="3136575" y="2484725"/>
              <a:ext cx="7525" cy="15875"/>
            </a:xfrm>
            <a:custGeom>
              <a:rect b="b" l="l" r="r" t="t"/>
              <a:pathLst>
                <a:path extrusionOk="0" h="635" w="301">
                  <a:moveTo>
                    <a:pt x="267" y="0"/>
                  </a:moveTo>
                  <a:lnTo>
                    <a:pt x="34" y="134"/>
                  </a:lnTo>
                  <a:cubicBezTo>
                    <a:pt x="34" y="134"/>
                    <a:pt x="1" y="134"/>
                    <a:pt x="1" y="167"/>
                  </a:cubicBezTo>
                  <a:cubicBezTo>
                    <a:pt x="1" y="200"/>
                    <a:pt x="1" y="200"/>
                    <a:pt x="1" y="234"/>
                  </a:cubicBezTo>
                  <a:lnTo>
                    <a:pt x="1" y="567"/>
                  </a:lnTo>
                  <a:cubicBezTo>
                    <a:pt x="1" y="601"/>
                    <a:pt x="1" y="601"/>
                    <a:pt x="1" y="634"/>
                  </a:cubicBezTo>
                  <a:lnTo>
                    <a:pt x="34" y="634"/>
                  </a:lnTo>
                  <a:lnTo>
                    <a:pt x="267" y="501"/>
                  </a:lnTo>
                  <a:cubicBezTo>
                    <a:pt x="267" y="501"/>
                    <a:pt x="301" y="467"/>
                    <a:pt x="301" y="467"/>
                  </a:cubicBezTo>
                  <a:cubicBezTo>
                    <a:pt x="301" y="434"/>
                    <a:pt x="301" y="401"/>
                    <a:pt x="301" y="367"/>
                  </a:cubicBezTo>
                  <a:lnTo>
                    <a:pt x="301" y="67"/>
                  </a:lnTo>
                  <a:cubicBezTo>
                    <a:pt x="301" y="34"/>
                    <a:pt x="301" y="34"/>
                    <a:pt x="3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51"/>
            <p:cNvSpPr/>
            <p:nvPr/>
          </p:nvSpPr>
          <p:spPr>
            <a:xfrm>
              <a:off x="3149925" y="2423850"/>
              <a:ext cx="29200" cy="64225"/>
            </a:xfrm>
            <a:custGeom>
              <a:rect b="b" l="l" r="r" t="t"/>
              <a:pathLst>
                <a:path extrusionOk="0" h="2569" w="1168">
                  <a:moveTo>
                    <a:pt x="697" y="451"/>
                  </a:moveTo>
                  <a:cubicBezTo>
                    <a:pt x="734" y="451"/>
                    <a:pt x="768" y="467"/>
                    <a:pt x="801" y="501"/>
                  </a:cubicBezTo>
                  <a:cubicBezTo>
                    <a:pt x="834" y="601"/>
                    <a:pt x="868" y="701"/>
                    <a:pt x="868" y="834"/>
                  </a:cubicBezTo>
                  <a:lnTo>
                    <a:pt x="868" y="1101"/>
                  </a:lnTo>
                  <a:lnTo>
                    <a:pt x="868" y="1368"/>
                  </a:lnTo>
                  <a:cubicBezTo>
                    <a:pt x="868" y="1535"/>
                    <a:pt x="834" y="1668"/>
                    <a:pt x="801" y="1802"/>
                  </a:cubicBezTo>
                  <a:cubicBezTo>
                    <a:pt x="768" y="1902"/>
                    <a:pt x="667" y="2002"/>
                    <a:pt x="567" y="2068"/>
                  </a:cubicBezTo>
                  <a:cubicBezTo>
                    <a:pt x="517" y="2102"/>
                    <a:pt x="476" y="2118"/>
                    <a:pt x="442" y="2118"/>
                  </a:cubicBezTo>
                  <a:cubicBezTo>
                    <a:pt x="409" y="2118"/>
                    <a:pt x="384" y="2102"/>
                    <a:pt x="367" y="2068"/>
                  </a:cubicBezTo>
                  <a:cubicBezTo>
                    <a:pt x="301" y="1968"/>
                    <a:pt x="267" y="1835"/>
                    <a:pt x="301" y="1735"/>
                  </a:cubicBezTo>
                  <a:lnTo>
                    <a:pt x="301" y="1435"/>
                  </a:lnTo>
                  <a:lnTo>
                    <a:pt x="301" y="1168"/>
                  </a:lnTo>
                  <a:cubicBezTo>
                    <a:pt x="301" y="1034"/>
                    <a:pt x="301" y="868"/>
                    <a:pt x="367" y="734"/>
                  </a:cubicBezTo>
                  <a:cubicBezTo>
                    <a:pt x="401" y="634"/>
                    <a:pt x="467" y="534"/>
                    <a:pt x="567" y="501"/>
                  </a:cubicBezTo>
                  <a:cubicBezTo>
                    <a:pt x="617" y="467"/>
                    <a:pt x="659" y="451"/>
                    <a:pt x="697" y="451"/>
                  </a:cubicBezTo>
                  <a:close/>
                  <a:moveTo>
                    <a:pt x="834" y="0"/>
                  </a:moveTo>
                  <a:cubicBezTo>
                    <a:pt x="734" y="0"/>
                    <a:pt x="667" y="34"/>
                    <a:pt x="567" y="67"/>
                  </a:cubicBezTo>
                  <a:cubicBezTo>
                    <a:pt x="467" y="134"/>
                    <a:pt x="367" y="200"/>
                    <a:pt x="301" y="300"/>
                  </a:cubicBezTo>
                  <a:cubicBezTo>
                    <a:pt x="234" y="401"/>
                    <a:pt x="167" y="501"/>
                    <a:pt x="134" y="601"/>
                  </a:cubicBezTo>
                  <a:cubicBezTo>
                    <a:pt x="67" y="701"/>
                    <a:pt x="34" y="834"/>
                    <a:pt x="34" y="934"/>
                  </a:cubicBezTo>
                  <a:cubicBezTo>
                    <a:pt x="0" y="1068"/>
                    <a:pt x="0" y="1201"/>
                    <a:pt x="0" y="1335"/>
                  </a:cubicBezTo>
                  <a:lnTo>
                    <a:pt x="0" y="1635"/>
                  </a:lnTo>
                  <a:lnTo>
                    <a:pt x="0" y="1902"/>
                  </a:lnTo>
                  <a:cubicBezTo>
                    <a:pt x="0" y="2035"/>
                    <a:pt x="0" y="2135"/>
                    <a:pt x="34" y="2235"/>
                  </a:cubicBezTo>
                  <a:cubicBezTo>
                    <a:pt x="34" y="2335"/>
                    <a:pt x="67" y="2402"/>
                    <a:pt x="134" y="2469"/>
                  </a:cubicBezTo>
                  <a:cubicBezTo>
                    <a:pt x="167" y="2535"/>
                    <a:pt x="234" y="2569"/>
                    <a:pt x="301" y="2569"/>
                  </a:cubicBezTo>
                  <a:cubicBezTo>
                    <a:pt x="401" y="2569"/>
                    <a:pt x="501" y="2535"/>
                    <a:pt x="567" y="2469"/>
                  </a:cubicBezTo>
                  <a:cubicBezTo>
                    <a:pt x="667" y="2435"/>
                    <a:pt x="768" y="2335"/>
                    <a:pt x="834" y="2269"/>
                  </a:cubicBezTo>
                  <a:cubicBezTo>
                    <a:pt x="901" y="2168"/>
                    <a:pt x="968" y="2068"/>
                    <a:pt x="1034" y="1968"/>
                  </a:cubicBezTo>
                  <a:cubicBezTo>
                    <a:pt x="1068" y="1868"/>
                    <a:pt x="1101" y="1735"/>
                    <a:pt x="1134" y="1635"/>
                  </a:cubicBezTo>
                  <a:cubicBezTo>
                    <a:pt x="1134" y="1501"/>
                    <a:pt x="1168" y="1368"/>
                    <a:pt x="1168" y="1234"/>
                  </a:cubicBezTo>
                  <a:lnTo>
                    <a:pt x="1168" y="634"/>
                  </a:lnTo>
                  <a:cubicBezTo>
                    <a:pt x="1168" y="534"/>
                    <a:pt x="1134" y="434"/>
                    <a:pt x="1134" y="300"/>
                  </a:cubicBezTo>
                  <a:cubicBezTo>
                    <a:pt x="1101" y="234"/>
                    <a:pt x="1068" y="134"/>
                    <a:pt x="1034" y="67"/>
                  </a:cubicBezTo>
                  <a:cubicBezTo>
                    <a:pt x="968" y="34"/>
                    <a:pt x="901" y="0"/>
                    <a:pt x="8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51"/>
            <p:cNvSpPr/>
            <p:nvPr/>
          </p:nvSpPr>
          <p:spPr>
            <a:xfrm>
              <a:off x="3183275" y="2405500"/>
              <a:ext cx="19200" cy="60900"/>
            </a:xfrm>
            <a:custGeom>
              <a:rect b="b" l="l" r="r" t="t"/>
              <a:pathLst>
                <a:path extrusionOk="0" h="2436" w="768">
                  <a:moveTo>
                    <a:pt x="701" y="0"/>
                  </a:moveTo>
                  <a:lnTo>
                    <a:pt x="534" y="100"/>
                  </a:lnTo>
                  <a:cubicBezTo>
                    <a:pt x="534" y="100"/>
                    <a:pt x="501" y="100"/>
                    <a:pt x="501" y="134"/>
                  </a:cubicBezTo>
                  <a:cubicBezTo>
                    <a:pt x="501" y="134"/>
                    <a:pt x="468" y="167"/>
                    <a:pt x="468" y="201"/>
                  </a:cubicBezTo>
                  <a:lnTo>
                    <a:pt x="1" y="1034"/>
                  </a:lnTo>
                  <a:cubicBezTo>
                    <a:pt x="1" y="1034"/>
                    <a:pt x="1" y="1068"/>
                    <a:pt x="1" y="1101"/>
                  </a:cubicBezTo>
                  <a:cubicBezTo>
                    <a:pt x="1" y="1135"/>
                    <a:pt x="1" y="1135"/>
                    <a:pt x="1" y="1168"/>
                  </a:cubicBezTo>
                  <a:lnTo>
                    <a:pt x="101" y="1301"/>
                  </a:lnTo>
                  <a:lnTo>
                    <a:pt x="134" y="1301"/>
                  </a:lnTo>
                  <a:cubicBezTo>
                    <a:pt x="167" y="1301"/>
                    <a:pt x="201" y="1301"/>
                    <a:pt x="201" y="1268"/>
                  </a:cubicBezTo>
                  <a:lnTo>
                    <a:pt x="501" y="734"/>
                  </a:lnTo>
                  <a:lnTo>
                    <a:pt x="501" y="2369"/>
                  </a:lnTo>
                  <a:cubicBezTo>
                    <a:pt x="501" y="2402"/>
                    <a:pt x="501" y="2402"/>
                    <a:pt x="501" y="2435"/>
                  </a:cubicBezTo>
                  <a:lnTo>
                    <a:pt x="534" y="2435"/>
                  </a:lnTo>
                  <a:lnTo>
                    <a:pt x="701" y="2335"/>
                  </a:lnTo>
                  <a:cubicBezTo>
                    <a:pt x="734" y="2302"/>
                    <a:pt x="734" y="2302"/>
                    <a:pt x="768" y="2269"/>
                  </a:cubicBezTo>
                  <a:cubicBezTo>
                    <a:pt x="768" y="2235"/>
                    <a:pt x="768" y="2235"/>
                    <a:pt x="768" y="2202"/>
                  </a:cubicBezTo>
                  <a:lnTo>
                    <a:pt x="768" y="34"/>
                  </a:lnTo>
                  <a:cubicBezTo>
                    <a:pt x="768" y="34"/>
                    <a:pt x="768" y="0"/>
                    <a:pt x="7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51"/>
            <p:cNvSpPr/>
            <p:nvPr/>
          </p:nvSpPr>
          <p:spPr>
            <a:xfrm>
              <a:off x="3209125" y="2381325"/>
              <a:ext cx="40050" cy="75900"/>
            </a:xfrm>
            <a:custGeom>
              <a:rect b="b" l="l" r="r" t="t"/>
              <a:pathLst>
                <a:path extrusionOk="0" h="3036" w="1602">
                  <a:moveTo>
                    <a:pt x="401" y="867"/>
                  </a:moveTo>
                  <a:cubicBezTo>
                    <a:pt x="434" y="901"/>
                    <a:pt x="434" y="934"/>
                    <a:pt x="434" y="967"/>
                  </a:cubicBezTo>
                  <a:lnTo>
                    <a:pt x="434" y="1034"/>
                  </a:lnTo>
                  <a:lnTo>
                    <a:pt x="434" y="1201"/>
                  </a:lnTo>
                  <a:lnTo>
                    <a:pt x="434" y="1268"/>
                  </a:lnTo>
                  <a:cubicBezTo>
                    <a:pt x="434" y="1301"/>
                    <a:pt x="434" y="1368"/>
                    <a:pt x="401" y="1401"/>
                  </a:cubicBezTo>
                  <a:cubicBezTo>
                    <a:pt x="401" y="1434"/>
                    <a:pt x="368" y="1468"/>
                    <a:pt x="334" y="1501"/>
                  </a:cubicBezTo>
                  <a:cubicBezTo>
                    <a:pt x="301" y="1518"/>
                    <a:pt x="276" y="1526"/>
                    <a:pt x="259" y="1526"/>
                  </a:cubicBezTo>
                  <a:cubicBezTo>
                    <a:pt x="243" y="1526"/>
                    <a:pt x="234" y="1518"/>
                    <a:pt x="234" y="1501"/>
                  </a:cubicBezTo>
                  <a:cubicBezTo>
                    <a:pt x="201" y="1468"/>
                    <a:pt x="201" y="1434"/>
                    <a:pt x="201" y="1401"/>
                  </a:cubicBezTo>
                  <a:cubicBezTo>
                    <a:pt x="201" y="1401"/>
                    <a:pt x="201" y="1368"/>
                    <a:pt x="201" y="1334"/>
                  </a:cubicBezTo>
                  <a:lnTo>
                    <a:pt x="201" y="1168"/>
                  </a:lnTo>
                  <a:cubicBezTo>
                    <a:pt x="201" y="1134"/>
                    <a:pt x="201" y="1134"/>
                    <a:pt x="201" y="1101"/>
                  </a:cubicBezTo>
                  <a:cubicBezTo>
                    <a:pt x="201" y="1067"/>
                    <a:pt x="201" y="1001"/>
                    <a:pt x="234" y="967"/>
                  </a:cubicBezTo>
                  <a:cubicBezTo>
                    <a:pt x="234" y="934"/>
                    <a:pt x="268" y="901"/>
                    <a:pt x="334" y="867"/>
                  </a:cubicBezTo>
                  <a:close/>
                  <a:moveTo>
                    <a:pt x="468" y="534"/>
                  </a:moveTo>
                  <a:cubicBezTo>
                    <a:pt x="401" y="534"/>
                    <a:pt x="368" y="567"/>
                    <a:pt x="334" y="600"/>
                  </a:cubicBezTo>
                  <a:cubicBezTo>
                    <a:pt x="268" y="600"/>
                    <a:pt x="201" y="667"/>
                    <a:pt x="167" y="701"/>
                  </a:cubicBezTo>
                  <a:cubicBezTo>
                    <a:pt x="134" y="734"/>
                    <a:pt x="101" y="801"/>
                    <a:pt x="67" y="867"/>
                  </a:cubicBezTo>
                  <a:cubicBezTo>
                    <a:pt x="67" y="901"/>
                    <a:pt x="34" y="967"/>
                    <a:pt x="34" y="1034"/>
                  </a:cubicBezTo>
                  <a:cubicBezTo>
                    <a:pt x="1" y="1067"/>
                    <a:pt x="1" y="1134"/>
                    <a:pt x="1" y="1201"/>
                  </a:cubicBezTo>
                  <a:lnTo>
                    <a:pt x="1" y="1368"/>
                  </a:lnTo>
                  <a:lnTo>
                    <a:pt x="1" y="1568"/>
                  </a:lnTo>
                  <a:cubicBezTo>
                    <a:pt x="1" y="1601"/>
                    <a:pt x="1" y="1635"/>
                    <a:pt x="34" y="1701"/>
                  </a:cubicBezTo>
                  <a:cubicBezTo>
                    <a:pt x="34" y="1735"/>
                    <a:pt x="34" y="1768"/>
                    <a:pt x="67" y="1801"/>
                  </a:cubicBezTo>
                  <a:cubicBezTo>
                    <a:pt x="101" y="1801"/>
                    <a:pt x="134" y="1835"/>
                    <a:pt x="167" y="1835"/>
                  </a:cubicBezTo>
                  <a:cubicBezTo>
                    <a:pt x="234" y="1835"/>
                    <a:pt x="268" y="1801"/>
                    <a:pt x="334" y="1801"/>
                  </a:cubicBezTo>
                  <a:cubicBezTo>
                    <a:pt x="368" y="1768"/>
                    <a:pt x="401" y="1701"/>
                    <a:pt x="468" y="1668"/>
                  </a:cubicBezTo>
                  <a:cubicBezTo>
                    <a:pt x="501" y="1635"/>
                    <a:pt x="534" y="1568"/>
                    <a:pt x="568" y="1534"/>
                  </a:cubicBezTo>
                  <a:cubicBezTo>
                    <a:pt x="568" y="1468"/>
                    <a:pt x="601" y="1401"/>
                    <a:pt x="601" y="1368"/>
                  </a:cubicBezTo>
                  <a:cubicBezTo>
                    <a:pt x="634" y="1301"/>
                    <a:pt x="634" y="1234"/>
                    <a:pt x="634" y="1201"/>
                  </a:cubicBezTo>
                  <a:lnTo>
                    <a:pt x="634" y="1001"/>
                  </a:lnTo>
                  <a:lnTo>
                    <a:pt x="634" y="801"/>
                  </a:lnTo>
                  <a:cubicBezTo>
                    <a:pt x="634" y="767"/>
                    <a:pt x="634" y="734"/>
                    <a:pt x="601" y="667"/>
                  </a:cubicBezTo>
                  <a:cubicBezTo>
                    <a:pt x="601" y="634"/>
                    <a:pt x="568" y="600"/>
                    <a:pt x="568" y="567"/>
                  </a:cubicBezTo>
                  <a:cubicBezTo>
                    <a:pt x="534" y="567"/>
                    <a:pt x="501" y="534"/>
                    <a:pt x="468" y="534"/>
                  </a:cubicBezTo>
                  <a:close/>
                  <a:moveTo>
                    <a:pt x="1314" y="1476"/>
                  </a:moveTo>
                  <a:cubicBezTo>
                    <a:pt x="1327" y="1476"/>
                    <a:pt x="1335" y="1484"/>
                    <a:pt x="1335" y="1501"/>
                  </a:cubicBezTo>
                  <a:cubicBezTo>
                    <a:pt x="1368" y="1534"/>
                    <a:pt x="1368" y="1568"/>
                    <a:pt x="1368" y="1601"/>
                  </a:cubicBezTo>
                  <a:lnTo>
                    <a:pt x="1368" y="1668"/>
                  </a:lnTo>
                  <a:lnTo>
                    <a:pt x="1368" y="1835"/>
                  </a:lnTo>
                  <a:lnTo>
                    <a:pt x="1368" y="1901"/>
                  </a:lnTo>
                  <a:lnTo>
                    <a:pt x="1402" y="1901"/>
                  </a:lnTo>
                  <a:cubicBezTo>
                    <a:pt x="1368" y="1935"/>
                    <a:pt x="1368" y="2001"/>
                    <a:pt x="1335" y="2035"/>
                  </a:cubicBezTo>
                  <a:cubicBezTo>
                    <a:pt x="1335" y="2068"/>
                    <a:pt x="1302" y="2102"/>
                    <a:pt x="1268" y="2135"/>
                  </a:cubicBezTo>
                  <a:cubicBezTo>
                    <a:pt x="1252" y="2152"/>
                    <a:pt x="1227" y="2160"/>
                    <a:pt x="1206" y="2160"/>
                  </a:cubicBezTo>
                  <a:cubicBezTo>
                    <a:pt x="1185" y="2160"/>
                    <a:pt x="1168" y="2152"/>
                    <a:pt x="1168" y="2135"/>
                  </a:cubicBezTo>
                  <a:cubicBezTo>
                    <a:pt x="1168" y="2102"/>
                    <a:pt x="1135" y="2068"/>
                    <a:pt x="1135" y="2035"/>
                  </a:cubicBezTo>
                  <a:lnTo>
                    <a:pt x="1135" y="1968"/>
                  </a:lnTo>
                  <a:lnTo>
                    <a:pt x="1135" y="1801"/>
                  </a:lnTo>
                  <a:lnTo>
                    <a:pt x="1135" y="1735"/>
                  </a:lnTo>
                  <a:cubicBezTo>
                    <a:pt x="1135" y="1668"/>
                    <a:pt x="1168" y="1635"/>
                    <a:pt x="1168" y="1601"/>
                  </a:cubicBezTo>
                  <a:cubicBezTo>
                    <a:pt x="1202" y="1568"/>
                    <a:pt x="1235" y="1534"/>
                    <a:pt x="1268" y="1501"/>
                  </a:cubicBezTo>
                  <a:cubicBezTo>
                    <a:pt x="1285" y="1484"/>
                    <a:pt x="1302" y="1476"/>
                    <a:pt x="1314" y="1476"/>
                  </a:cubicBezTo>
                  <a:close/>
                  <a:moveTo>
                    <a:pt x="1402" y="1168"/>
                  </a:moveTo>
                  <a:cubicBezTo>
                    <a:pt x="1368" y="1168"/>
                    <a:pt x="1302" y="1201"/>
                    <a:pt x="1268" y="1234"/>
                  </a:cubicBezTo>
                  <a:lnTo>
                    <a:pt x="1268" y="1201"/>
                  </a:lnTo>
                  <a:cubicBezTo>
                    <a:pt x="1202" y="1234"/>
                    <a:pt x="1168" y="1301"/>
                    <a:pt x="1135" y="1334"/>
                  </a:cubicBezTo>
                  <a:cubicBezTo>
                    <a:pt x="1068" y="1368"/>
                    <a:pt x="1068" y="1434"/>
                    <a:pt x="1035" y="1501"/>
                  </a:cubicBezTo>
                  <a:cubicBezTo>
                    <a:pt x="1001" y="1534"/>
                    <a:pt x="968" y="1601"/>
                    <a:pt x="968" y="1668"/>
                  </a:cubicBezTo>
                  <a:cubicBezTo>
                    <a:pt x="968" y="1701"/>
                    <a:pt x="935" y="1768"/>
                    <a:pt x="935" y="1835"/>
                  </a:cubicBezTo>
                  <a:lnTo>
                    <a:pt x="935" y="2001"/>
                  </a:lnTo>
                  <a:lnTo>
                    <a:pt x="935" y="2202"/>
                  </a:lnTo>
                  <a:cubicBezTo>
                    <a:pt x="935" y="2235"/>
                    <a:pt x="935" y="2268"/>
                    <a:pt x="968" y="2335"/>
                  </a:cubicBezTo>
                  <a:cubicBezTo>
                    <a:pt x="968" y="2368"/>
                    <a:pt x="1001" y="2402"/>
                    <a:pt x="1035" y="2435"/>
                  </a:cubicBezTo>
                  <a:cubicBezTo>
                    <a:pt x="1068" y="2435"/>
                    <a:pt x="1101" y="2468"/>
                    <a:pt x="1135" y="2468"/>
                  </a:cubicBezTo>
                  <a:cubicBezTo>
                    <a:pt x="1168" y="2468"/>
                    <a:pt x="1235" y="2435"/>
                    <a:pt x="1268" y="2435"/>
                  </a:cubicBezTo>
                  <a:cubicBezTo>
                    <a:pt x="1302" y="2402"/>
                    <a:pt x="1368" y="2335"/>
                    <a:pt x="1402" y="2302"/>
                  </a:cubicBezTo>
                  <a:cubicBezTo>
                    <a:pt x="1435" y="2268"/>
                    <a:pt x="1468" y="2202"/>
                    <a:pt x="1502" y="2168"/>
                  </a:cubicBezTo>
                  <a:cubicBezTo>
                    <a:pt x="1535" y="2102"/>
                    <a:pt x="1535" y="2035"/>
                    <a:pt x="1568" y="2001"/>
                  </a:cubicBezTo>
                  <a:cubicBezTo>
                    <a:pt x="1568" y="1935"/>
                    <a:pt x="1568" y="1868"/>
                    <a:pt x="1602" y="1801"/>
                  </a:cubicBezTo>
                  <a:lnTo>
                    <a:pt x="1602" y="1635"/>
                  </a:lnTo>
                  <a:lnTo>
                    <a:pt x="1602" y="1434"/>
                  </a:lnTo>
                  <a:cubicBezTo>
                    <a:pt x="1568" y="1401"/>
                    <a:pt x="1568" y="1368"/>
                    <a:pt x="1568" y="1301"/>
                  </a:cubicBezTo>
                  <a:cubicBezTo>
                    <a:pt x="1535" y="1268"/>
                    <a:pt x="1535" y="1234"/>
                    <a:pt x="1502" y="1201"/>
                  </a:cubicBezTo>
                  <a:cubicBezTo>
                    <a:pt x="1468" y="1201"/>
                    <a:pt x="1435" y="1168"/>
                    <a:pt x="1402" y="1168"/>
                  </a:cubicBezTo>
                  <a:close/>
                  <a:moveTo>
                    <a:pt x="1402" y="0"/>
                  </a:moveTo>
                  <a:lnTo>
                    <a:pt x="1268" y="67"/>
                  </a:lnTo>
                  <a:cubicBezTo>
                    <a:pt x="1235" y="67"/>
                    <a:pt x="1235" y="67"/>
                    <a:pt x="1202" y="100"/>
                  </a:cubicBezTo>
                  <a:cubicBezTo>
                    <a:pt x="1202" y="133"/>
                    <a:pt x="1202" y="133"/>
                    <a:pt x="1202" y="167"/>
                  </a:cubicBezTo>
                  <a:lnTo>
                    <a:pt x="101" y="2969"/>
                  </a:lnTo>
                  <a:cubicBezTo>
                    <a:pt x="101" y="3002"/>
                    <a:pt x="101" y="3002"/>
                    <a:pt x="101" y="3036"/>
                  </a:cubicBezTo>
                  <a:lnTo>
                    <a:pt x="167" y="3036"/>
                  </a:lnTo>
                  <a:lnTo>
                    <a:pt x="301" y="2935"/>
                  </a:lnTo>
                  <a:cubicBezTo>
                    <a:pt x="301" y="2935"/>
                    <a:pt x="334" y="2902"/>
                    <a:pt x="334" y="2902"/>
                  </a:cubicBezTo>
                  <a:cubicBezTo>
                    <a:pt x="334" y="2869"/>
                    <a:pt x="368" y="2869"/>
                    <a:pt x="368" y="2835"/>
                  </a:cubicBezTo>
                  <a:lnTo>
                    <a:pt x="1435" y="67"/>
                  </a:lnTo>
                  <a:lnTo>
                    <a:pt x="1435" y="33"/>
                  </a:lnTo>
                  <a:cubicBezTo>
                    <a:pt x="1435" y="0"/>
                    <a:pt x="1435" y="0"/>
                    <a:pt x="143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51"/>
            <p:cNvSpPr/>
            <p:nvPr/>
          </p:nvSpPr>
          <p:spPr>
            <a:xfrm>
              <a:off x="2914750" y="2271225"/>
              <a:ext cx="99275" cy="219975"/>
            </a:xfrm>
            <a:custGeom>
              <a:rect b="b" l="l" r="r" t="t"/>
              <a:pathLst>
                <a:path extrusionOk="0" h="8799" w="3971">
                  <a:moveTo>
                    <a:pt x="2869" y="1"/>
                  </a:moveTo>
                  <a:cubicBezTo>
                    <a:pt x="2569" y="34"/>
                    <a:pt x="2302" y="101"/>
                    <a:pt x="2069" y="268"/>
                  </a:cubicBezTo>
                  <a:cubicBezTo>
                    <a:pt x="1735" y="435"/>
                    <a:pt x="1468" y="701"/>
                    <a:pt x="1235" y="968"/>
                  </a:cubicBezTo>
                  <a:cubicBezTo>
                    <a:pt x="1001" y="1235"/>
                    <a:pt x="801" y="1569"/>
                    <a:pt x="634" y="1869"/>
                  </a:cubicBezTo>
                  <a:cubicBezTo>
                    <a:pt x="501" y="2202"/>
                    <a:pt x="368" y="2536"/>
                    <a:pt x="301" y="2870"/>
                  </a:cubicBezTo>
                  <a:cubicBezTo>
                    <a:pt x="201" y="3203"/>
                    <a:pt x="167" y="3503"/>
                    <a:pt x="167" y="3837"/>
                  </a:cubicBezTo>
                  <a:cubicBezTo>
                    <a:pt x="167" y="3870"/>
                    <a:pt x="167" y="3937"/>
                    <a:pt x="201" y="3970"/>
                  </a:cubicBezTo>
                  <a:cubicBezTo>
                    <a:pt x="217" y="3987"/>
                    <a:pt x="234" y="3995"/>
                    <a:pt x="251" y="3995"/>
                  </a:cubicBezTo>
                  <a:cubicBezTo>
                    <a:pt x="267" y="3995"/>
                    <a:pt x="284" y="3987"/>
                    <a:pt x="301" y="3970"/>
                  </a:cubicBezTo>
                  <a:lnTo>
                    <a:pt x="1135" y="3470"/>
                  </a:lnTo>
                  <a:cubicBezTo>
                    <a:pt x="1201" y="3437"/>
                    <a:pt x="1268" y="3403"/>
                    <a:pt x="1302" y="3337"/>
                  </a:cubicBezTo>
                  <a:cubicBezTo>
                    <a:pt x="1368" y="3270"/>
                    <a:pt x="1402" y="3170"/>
                    <a:pt x="1435" y="3070"/>
                  </a:cubicBezTo>
                  <a:cubicBezTo>
                    <a:pt x="1435" y="3036"/>
                    <a:pt x="1468" y="2970"/>
                    <a:pt x="1468" y="2870"/>
                  </a:cubicBezTo>
                  <a:cubicBezTo>
                    <a:pt x="1502" y="2736"/>
                    <a:pt x="1535" y="2636"/>
                    <a:pt x="1568" y="2536"/>
                  </a:cubicBezTo>
                  <a:cubicBezTo>
                    <a:pt x="1602" y="2436"/>
                    <a:pt x="1668" y="2303"/>
                    <a:pt x="1735" y="2202"/>
                  </a:cubicBezTo>
                  <a:cubicBezTo>
                    <a:pt x="1835" y="2102"/>
                    <a:pt x="1935" y="2002"/>
                    <a:pt x="2069" y="1936"/>
                  </a:cubicBezTo>
                  <a:cubicBezTo>
                    <a:pt x="2118" y="1887"/>
                    <a:pt x="2184" y="1856"/>
                    <a:pt x="2269" y="1856"/>
                  </a:cubicBezTo>
                  <a:cubicBezTo>
                    <a:pt x="2300" y="1856"/>
                    <a:pt x="2333" y="1860"/>
                    <a:pt x="2369" y="1869"/>
                  </a:cubicBezTo>
                  <a:cubicBezTo>
                    <a:pt x="2436" y="1869"/>
                    <a:pt x="2502" y="1902"/>
                    <a:pt x="2536" y="1969"/>
                  </a:cubicBezTo>
                  <a:cubicBezTo>
                    <a:pt x="2569" y="2036"/>
                    <a:pt x="2602" y="2136"/>
                    <a:pt x="2602" y="2202"/>
                  </a:cubicBezTo>
                  <a:cubicBezTo>
                    <a:pt x="2602" y="2269"/>
                    <a:pt x="2602" y="2336"/>
                    <a:pt x="2602" y="2403"/>
                  </a:cubicBezTo>
                  <a:cubicBezTo>
                    <a:pt x="2602" y="2536"/>
                    <a:pt x="2602" y="2703"/>
                    <a:pt x="2536" y="2870"/>
                  </a:cubicBezTo>
                  <a:cubicBezTo>
                    <a:pt x="2469" y="3103"/>
                    <a:pt x="2369" y="3337"/>
                    <a:pt x="2236" y="3537"/>
                  </a:cubicBezTo>
                  <a:lnTo>
                    <a:pt x="201" y="6973"/>
                  </a:lnTo>
                  <a:cubicBezTo>
                    <a:pt x="134" y="7073"/>
                    <a:pt x="101" y="7206"/>
                    <a:pt x="67" y="7339"/>
                  </a:cubicBezTo>
                  <a:cubicBezTo>
                    <a:pt x="34" y="7440"/>
                    <a:pt x="1" y="7573"/>
                    <a:pt x="1" y="7706"/>
                  </a:cubicBezTo>
                  <a:lnTo>
                    <a:pt x="1" y="8607"/>
                  </a:lnTo>
                  <a:cubicBezTo>
                    <a:pt x="1" y="8640"/>
                    <a:pt x="34" y="8707"/>
                    <a:pt x="67" y="8774"/>
                  </a:cubicBezTo>
                  <a:cubicBezTo>
                    <a:pt x="84" y="8791"/>
                    <a:pt x="109" y="8799"/>
                    <a:pt x="134" y="8799"/>
                  </a:cubicBezTo>
                  <a:cubicBezTo>
                    <a:pt x="159" y="8799"/>
                    <a:pt x="184" y="8791"/>
                    <a:pt x="201" y="8774"/>
                  </a:cubicBezTo>
                  <a:lnTo>
                    <a:pt x="3803" y="6672"/>
                  </a:lnTo>
                  <a:cubicBezTo>
                    <a:pt x="3870" y="6639"/>
                    <a:pt x="3903" y="6572"/>
                    <a:pt x="3937" y="6506"/>
                  </a:cubicBezTo>
                  <a:cubicBezTo>
                    <a:pt x="3970" y="6439"/>
                    <a:pt x="3970" y="6372"/>
                    <a:pt x="3970" y="6305"/>
                  </a:cubicBezTo>
                  <a:lnTo>
                    <a:pt x="3970" y="5171"/>
                  </a:lnTo>
                  <a:cubicBezTo>
                    <a:pt x="3970" y="5105"/>
                    <a:pt x="3970" y="5038"/>
                    <a:pt x="3937" y="5004"/>
                  </a:cubicBezTo>
                  <a:cubicBezTo>
                    <a:pt x="3920" y="4988"/>
                    <a:pt x="3895" y="4979"/>
                    <a:pt x="3870" y="4979"/>
                  </a:cubicBezTo>
                  <a:cubicBezTo>
                    <a:pt x="3845" y="4979"/>
                    <a:pt x="3820" y="4988"/>
                    <a:pt x="3803" y="5004"/>
                  </a:cubicBezTo>
                  <a:lnTo>
                    <a:pt x="2102" y="6005"/>
                  </a:lnTo>
                  <a:lnTo>
                    <a:pt x="2102" y="6005"/>
                  </a:lnTo>
                  <a:lnTo>
                    <a:pt x="3036" y="4337"/>
                  </a:lnTo>
                  <a:cubicBezTo>
                    <a:pt x="3170" y="4070"/>
                    <a:pt x="3303" y="3837"/>
                    <a:pt x="3436" y="3570"/>
                  </a:cubicBezTo>
                  <a:cubicBezTo>
                    <a:pt x="3536" y="3370"/>
                    <a:pt x="3603" y="3136"/>
                    <a:pt x="3703" y="2903"/>
                  </a:cubicBezTo>
                  <a:cubicBezTo>
                    <a:pt x="3770" y="2703"/>
                    <a:pt x="3803" y="2469"/>
                    <a:pt x="3837" y="2269"/>
                  </a:cubicBezTo>
                  <a:cubicBezTo>
                    <a:pt x="3870" y="2069"/>
                    <a:pt x="3870" y="1869"/>
                    <a:pt x="3870" y="1669"/>
                  </a:cubicBezTo>
                  <a:cubicBezTo>
                    <a:pt x="3870" y="1369"/>
                    <a:pt x="3837" y="1068"/>
                    <a:pt x="3770" y="801"/>
                  </a:cubicBezTo>
                  <a:cubicBezTo>
                    <a:pt x="3703" y="601"/>
                    <a:pt x="3603" y="401"/>
                    <a:pt x="3436" y="234"/>
                  </a:cubicBezTo>
                  <a:cubicBezTo>
                    <a:pt x="3270" y="101"/>
                    <a:pt x="3069" y="1"/>
                    <a:pt x="28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51"/>
            <p:cNvSpPr/>
            <p:nvPr/>
          </p:nvSpPr>
          <p:spPr>
            <a:xfrm>
              <a:off x="3027325" y="2193900"/>
              <a:ext cx="100100" cy="215175"/>
            </a:xfrm>
            <a:custGeom>
              <a:rect b="b" l="l" r="r" t="t"/>
              <a:pathLst>
                <a:path extrusionOk="0" h="8607" w="4004">
                  <a:moveTo>
                    <a:pt x="3603" y="0"/>
                  </a:moveTo>
                  <a:cubicBezTo>
                    <a:pt x="3578" y="0"/>
                    <a:pt x="3553" y="8"/>
                    <a:pt x="3537" y="25"/>
                  </a:cubicBezTo>
                  <a:lnTo>
                    <a:pt x="601" y="1693"/>
                  </a:lnTo>
                  <a:cubicBezTo>
                    <a:pt x="568" y="1726"/>
                    <a:pt x="501" y="1760"/>
                    <a:pt x="468" y="1826"/>
                  </a:cubicBezTo>
                  <a:cubicBezTo>
                    <a:pt x="434" y="1926"/>
                    <a:pt x="434" y="1993"/>
                    <a:pt x="434" y="2060"/>
                  </a:cubicBezTo>
                  <a:lnTo>
                    <a:pt x="234" y="5929"/>
                  </a:lnTo>
                  <a:cubicBezTo>
                    <a:pt x="201" y="5996"/>
                    <a:pt x="234" y="6063"/>
                    <a:pt x="268" y="6096"/>
                  </a:cubicBezTo>
                  <a:cubicBezTo>
                    <a:pt x="284" y="6113"/>
                    <a:pt x="309" y="6121"/>
                    <a:pt x="334" y="6121"/>
                  </a:cubicBezTo>
                  <a:cubicBezTo>
                    <a:pt x="359" y="6121"/>
                    <a:pt x="384" y="6113"/>
                    <a:pt x="401" y="6096"/>
                  </a:cubicBezTo>
                  <a:lnTo>
                    <a:pt x="1469" y="5496"/>
                  </a:lnTo>
                  <a:cubicBezTo>
                    <a:pt x="1502" y="5462"/>
                    <a:pt x="1535" y="5429"/>
                    <a:pt x="1569" y="5396"/>
                  </a:cubicBezTo>
                  <a:cubicBezTo>
                    <a:pt x="1602" y="5329"/>
                    <a:pt x="1669" y="5295"/>
                    <a:pt x="1702" y="5229"/>
                  </a:cubicBezTo>
                  <a:cubicBezTo>
                    <a:pt x="1769" y="5162"/>
                    <a:pt x="1802" y="5129"/>
                    <a:pt x="1869" y="5062"/>
                  </a:cubicBezTo>
                  <a:cubicBezTo>
                    <a:pt x="1902" y="4995"/>
                    <a:pt x="1969" y="4929"/>
                    <a:pt x="2036" y="4895"/>
                  </a:cubicBezTo>
                  <a:cubicBezTo>
                    <a:pt x="2171" y="4837"/>
                    <a:pt x="2273" y="4801"/>
                    <a:pt x="2361" y="4801"/>
                  </a:cubicBezTo>
                  <a:cubicBezTo>
                    <a:pt x="2424" y="4801"/>
                    <a:pt x="2480" y="4820"/>
                    <a:pt x="2536" y="4862"/>
                  </a:cubicBezTo>
                  <a:cubicBezTo>
                    <a:pt x="2669" y="4962"/>
                    <a:pt x="2736" y="5129"/>
                    <a:pt x="2736" y="5329"/>
                  </a:cubicBezTo>
                  <a:cubicBezTo>
                    <a:pt x="2703" y="5462"/>
                    <a:pt x="2703" y="5596"/>
                    <a:pt x="2669" y="5729"/>
                  </a:cubicBezTo>
                  <a:cubicBezTo>
                    <a:pt x="2636" y="5863"/>
                    <a:pt x="2569" y="5996"/>
                    <a:pt x="2503" y="6129"/>
                  </a:cubicBezTo>
                  <a:cubicBezTo>
                    <a:pt x="2436" y="6229"/>
                    <a:pt x="2369" y="6330"/>
                    <a:pt x="2269" y="6430"/>
                  </a:cubicBezTo>
                  <a:cubicBezTo>
                    <a:pt x="2202" y="6496"/>
                    <a:pt x="2102" y="6563"/>
                    <a:pt x="2002" y="6630"/>
                  </a:cubicBezTo>
                  <a:cubicBezTo>
                    <a:pt x="1902" y="6696"/>
                    <a:pt x="1835" y="6730"/>
                    <a:pt x="1735" y="6730"/>
                  </a:cubicBezTo>
                  <a:cubicBezTo>
                    <a:pt x="1669" y="6730"/>
                    <a:pt x="1569" y="6730"/>
                    <a:pt x="1535" y="6696"/>
                  </a:cubicBezTo>
                  <a:cubicBezTo>
                    <a:pt x="1469" y="6663"/>
                    <a:pt x="1435" y="6630"/>
                    <a:pt x="1402" y="6596"/>
                  </a:cubicBezTo>
                  <a:lnTo>
                    <a:pt x="1268" y="6430"/>
                  </a:lnTo>
                  <a:cubicBezTo>
                    <a:pt x="1268" y="6430"/>
                    <a:pt x="1235" y="6396"/>
                    <a:pt x="1202" y="6363"/>
                  </a:cubicBezTo>
                  <a:cubicBezTo>
                    <a:pt x="1135" y="6363"/>
                    <a:pt x="1068" y="6363"/>
                    <a:pt x="1035" y="6396"/>
                  </a:cubicBezTo>
                  <a:lnTo>
                    <a:pt x="168" y="6897"/>
                  </a:lnTo>
                  <a:cubicBezTo>
                    <a:pt x="101" y="6930"/>
                    <a:pt x="68" y="6997"/>
                    <a:pt x="68" y="7030"/>
                  </a:cubicBezTo>
                  <a:cubicBezTo>
                    <a:pt x="34" y="7097"/>
                    <a:pt x="1" y="7163"/>
                    <a:pt x="1" y="7230"/>
                  </a:cubicBezTo>
                  <a:cubicBezTo>
                    <a:pt x="1" y="7497"/>
                    <a:pt x="68" y="7731"/>
                    <a:pt x="168" y="7997"/>
                  </a:cubicBezTo>
                  <a:cubicBezTo>
                    <a:pt x="234" y="8164"/>
                    <a:pt x="368" y="8364"/>
                    <a:pt x="535" y="8464"/>
                  </a:cubicBezTo>
                  <a:cubicBezTo>
                    <a:pt x="699" y="8547"/>
                    <a:pt x="864" y="8607"/>
                    <a:pt x="1047" y="8607"/>
                  </a:cubicBezTo>
                  <a:cubicBezTo>
                    <a:pt x="1087" y="8607"/>
                    <a:pt x="1127" y="8604"/>
                    <a:pt x="1168" y="8598"/>
                  </a:cubicBezTo>
                  <a:cubicBezTo>
                    <a:pt x="1469" y="8564"/>
                    <a:pt x="1735" y="8464"/>
                    <a:pt x="2002" y="8298"/>
                  </a:cubicBezTo>
                  <a:cubicBezTo>
                    <a:pt x="2269" y="8131"/>
                    <a:pt x="2536" y="7931"/>
                    <a:pt x="2769" y="7697"/>
                  </a:cubicBezTo>
                  <a:cubicBezTo>
                    <a:pt x="3036" y="7430"/>
                    <a:pt x="3236" y="7130"/>
                    <a:pt x="3403" y="6830"/>
                  </a:cubicBezTo>
                  <a:cubicBezTo>
                    <a:pt x="3770" y="6163"/>
                    <a:pt x="3970" y="5396"/>
                    <a:pt x="3970" y="4595"/>
                  </a:cubicBezTo>
                  <a:cubicBezTo>
                    <a:pt x="4004" y="4261"/>
                    <a:pt x="3937" y="3928"/>
                    <a:pt x="3837" y="3628"/>
                  </a:cubicBezTo>
                  <a:cubicBezTo>
                    <a:pt x="3770" y="3394"/>
                    <a:pt x="3637" y="3227"/>
                    <a:pt x="3437" y="3061"/>
                  </a:cubicBezTo>
                  <a:cubicBezTo>
                    <a:pt x="3299" y="2978"/>
                    <a:pt x="3140" y="2918"/>
                    <a:pt x="2976" y="2918"/>
                  </a:cubicBezTo>
                  <a:cubicBezTo>
                    <a:pt x="2940" y="2918"/>
                    <a:pt x="2905" y="2921"/>
                    <a:pt x="2870" y="2927"/>
                  </a:cubicBezTo>
                  <a:cubicBezTo>
                    <a:pt x="2603" y="2960"/>
                    <a:pt x="2369" y="3061"/>
                    <a:pt x="2136" y="3194"/>
                  </a:cubicBezTo>
                  <a:cubicBezTo>
                    <a:pt x="2002" y="3261"/>
                    <a:pt x="1869" y="3361"/>
                    <a:pt x="1769" y="3461"/>
                  </a:cubicBezTo>
                  <a:cubicBezTo>
                    <a:pt x="1669" y="3561"/>
                    <a:pt x="1569" y="3661"/>
                    <a:pt x="1502" y="3794"/>
                  </a:cubicBezTo>
                  <a:lnTo>
                    <a:pt x="1535" y="2827"/>
                  </a:lnTo>
                  <a:lnTo>
                    <a:pt x="3537" y="1693"/>
                  </a:lnTo>
                  <a:cubicBezTo>
                    <a:pt x="3570" y="1660"/>
                    <a:pt x="3637" y="1593"/>
                    <a:pt x="3670" y="1526"/>
                  </a:cubicBezTo>
                  <a:cubicBezTo>
                    <a:pt x="3703" y="1459"/>
                    <a:pt x="3703" y="1359"/>
                    <a:pt x="3703" y="1293"/>
                  </a:cubicBezTo>
                  <a:lnTo>
                    <a:pt x="3703" y="192"/>
                  </a:lnTo>
                  <a:cubicBezTo>
                    <a:pt x="3703" y="125"/>
                    <a:pt x="3703" y="58"/>
                    <a:pt x="3670" y="25"/>
                  </a:cubicBezTo>
                  <a:cubicBezTo>
                    <a:pt x="3653" y="8"/>
                    <a:pt x="3628" y="0"/>
                    <a:pt x="36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51"/>
            <p:cNvSpPr/>
            <p:nvPr/>
          </p:nvSpPr>
          <p:spPr>
            <a:xfrm>
              <a:off x="3141575" y="2139475"/>
              <a:ext cx="100100" cy="202675"/>
            </a:xfrm>
            <a:custGeom>
              <a:rect b="b" l="l" r="r" t="t"/>
              <a:pathLst>
                <a:path extrusionOk="0" h="8107" w="4004">
                  <a:moveTo>
                    <a:pt x="2336" y="1868"/>
                  </a:moveTo>
                  <a:cubicBezTo>
                    <a:pt x="2436" y="1868"/>
                    <a:pt x="2503" y="1935"/>
                    <a:pt x="2569" y="2002"/>
                  </a:cubicBezTo>
                  <a:cubicBezTo>
                    <a:pt x="2636" y="2102"/>
                    <a:pt x="2669" y="2202"/>
                    <a:pt x="2669" y="2302"/>
                  </a:cubicBezTo>
                  <a:cubicBezTo>
                    <a:pt x="2703" y="2469"/>
                    <a:pt x="2736" y="2602"/>
                    <a:pt x="2736" y="2769"/>
                  </a:cubicBezTo>
                  <a:cubicBezTo>
                    <a:pt x="2736" y="3336"/>
                    <a:pt x="2736" y="3937"/>
                    <a:pt x="2736" y="4537"/>
                  </a:cubicBezTo>
                  <a:cubicBezTo>
                    <a:pt x="2736" y="4704"/>
                    <a:pt x="2703" y="4871"/>
                    <a:pt x="2669" y="5037"/>
                  </a:cubicBezTo>
                  <a:cubicBezTo>
                    <a:pt x="2669" y="5204"/>
                    <a:pt x="2636" y="5338"/>
                    <a:pt x="2569" y="5504"/>
                  </a:cubicBezTo>
                  <a:cubicBezTo>
                    <a:pt x="2503" y="5638"/>
                    <a:pt x="2436" y="5738"/>
                    <a:pt x="2336" y="5871"/>
                  </a:cubicBezTo>
                  <a:cubicBezTo>
                    <a:pt x="2236" y="6005"/>
                    <a:pt x="2136" y="6105"/>
                    <a:pt x="2002" y="6172"/>
                  </a:cubicBezTo>
                  <a:cubicBezTo>
                    <a:pt x="1902" y="6238"/>
                    <a:pt x="1769" y="6272"/>
                    <a:pt x="1669" y="6272"/>
                  </a:cubicBezTo>
                  <a:cubicBezTo>
                    <a:pt x="1569" y="6272"/>
                    <a:pt x="1502" y="6205"/>
                    <a:pt x="1435" y="6138"/>
                  </a:cubicBezTo>
                  <a:cubicBezTo>
                    <a:pt x="1368" y="6038"/>
                    <a:pt x="1335" y="5938"/>
                    <a:pt x="1335" y="5838"/>
                  </a:cubicBezTo>
                  <a:cubicBezTo>
                    <a:pt x="1302" y="5671"/>
                    <a:pt x="1268" y="5504"/>
                    <a:pt x="1268" y="5371"/>
                  </a:cubicBezTo>
                  <a:cubicBezTo>
                    <a:pt x="1235" y="4771"/>
                    <a:pt x="1235" y="4203"/>
                    <a:pt x="1268" y="3603"/>
                  </a:cubicBezTo>
                  <a:cubicBezTo>
                    <a:pt x="1268" y="3436"/>
                    <a:pt x="1302" y="3269"/>
                    <a:pt x="1335" y="3103"/>
                  </a:cubicBezTo>
                  <a:cubicBezTo>
                    <a:pt x="1335" y="2936"/>
                    <a:pt x="1402" y="2769"/>
                    <a:pt x="1435" y="2636"/>
                  </a:cubicBezTo>
                  <a:cubicBezTo>
                    <a:pt x="1502" y="2502"/>
                    <a:pt x="1569" y="2369"/>
                    <a:pt x="1669" y="2269"/>
                  </a:cubicBezTo>
                  <a:cubicBezTo>
                    <a:pt x="1769" y="2135"/>
                    <a:pt x="1869" y="2035"/>
                    <a:pt x="2002" y="1969"/>
                  </a:cubicBezTo>
                  <a:cubicBezTo>
                    <a:pt x="2102" y="1902"/>
                    <a:pt x="2236" y="1868"/>
                    <a:pt x="2336" y="1868"/>
                  </a:cubicBezTo>
                  <a:close/>
                  <a:moveTo>
                    <a:pt x="2869" y="0"/>
                  </a:moveTo>
                  <a:cubicBezTo>
                    <a:pt x="2569" y="0"/>
                    <a:pt x="2269" y="101"/>
                    <a:pt x="2002" y="301"/>
                  </a:cubicBezTo>
                  <a:cubicBezTo>
                    <a:pt x="1669" y="467"/>
                    <a:pt x="1368" y="734"/>
                    <a:pt x="1135" y="1035"/>
                  </a:cubicBezTo>
                  <a:cubicBezTo>
                    <a:pt x="868" y="1301"/>
                    <a:pt x="668" y="1635"/>
                    <a:pt x="501" y="2002"/>
                  </a:cubicBezTo>
                  <a:cubicBezTo>
                    <a:pt x="334" y="2335"/>
                    <a:pt x="234" y="2736"/>
                    <a:pt x="134" y="3103"/>
                  </a:cubicBezTo>
                  <a:cubicBezTo>
                    <a:pt x="67" y="3503"/>
                    <a:pt x="34" y="3870"/>
                    <a:pt x="1" y="4270"/>
                  </a:cubicBezTo>
                  <a:lnTo>
                    <a:pt x="1" y="5238"/>
                  </a:lnTo>
                  <a:lnTo>
                    <a:pt x="1" y="6138"/>
                  </a:lnTo>
                  <a:cubicBezTo>
                    <a:pt x="34" y="6472"/>
                    <a:pt x="67" y="6839"/>
                    <a:pt x="134" y="7139"/>
                  </a:cubicBezTo>
                  <a:cubicBezTo>
                    <a:pt x="201" y="7406"/>
                    <a:pt x="334" y="7639"/>
                    <a:pt x="501" y="7839"/>
                  </a:cubicBezTo>
                  <a:cubicBezTo>
                    <a:pt x="668" y="8006"/>
                    <a:pt x="901" y="8106"/>
                    <a:pt x="1135" y="8106"/>
                  </a:cubicBezTo>
                  <a:cubicBezTo>
                    <a:pt x="1435" y="8106"/>
                    <a:pt x="1735" y="8006"/>
                    <a:pt x="2002" y="7839"/>
                  </a:cubicBezTo>
                  <a:cubicBezTo>
                    <a:pt x="2336" y="7639"/>
                    <a:pt x="2636" y="7406"/>
                    <a:pt x="2869" y="7106"/>
                  </a:cubicBezTo>
                  <a:cubicBezTo>
                    <a:pt x="3136" y="6805"/>
                    <a:pt x="3336" y="6472"/>
                    <a:pt x="3503" y="6138"/>
                  </a:cubicBezTo>
                  <a:cubicBezTo>
                    <a:pt x="3670" y="5771"/>
                    <a:pt x="3770" y="5404"/>
                    <a:pt x="3870" y="5004"/>
                  </a:cubicBezTo>
                  <a:cubicBezTo>
                    <a:pt x="3937" y="4637"/>
                    <a:pt x="3970" y="4237"/>
                    <a:pt x="4004" y="3837"/>
                  </a:cubicBezTo>
                  <a:lnTo>
                    <a:pt x="4004" y="2903"/>
                  </a:lnTo>
                  <a:lnTo>
                    <a:pt x="4004" y="1969"/>
                  </a:lnTo>
                  <a:cubicBezTo>
                    <a:pt x="3970" y="1635"/>
                    <a:pt x="3937" y="1301"/>
                    <a:pt x="3870" y="968"/>
                  </a:cubicBezTo>
                  <a:cubicBezTo>
                    <a:pt x="3803" y="701"/>
                    <a:pt x="3670" y="467"/>
                    <a:pt x="3503" y="267"/>
                  </a:cubicBezTo>
                  <a:cubicBezTo>
                    <a:pt x="3336" y="101"/>
                    <a:pt x="3103" y="0"/>
                    <a:pt x="286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51"/>
            <p:cNvSpPr/>
            <p:nvPr/>
          </p:nvSpPr>
          <p:spPr>
            <a:xfrm>
              <a:off x="2998150" y="2514750"/>
              <a:ext cx="42550" cy="61725"/>
            </a:xfrm>
            <a:custGeom>
              <a:rect b="b" l="l" r="r" t="t"/>
              <a:pathLst>
                <a:path extrusionOk="0" h="2469" w="1702">
                  <a:moveTo>
                    <a:pt x="868" y="0"/>
                  </a:moveTo>
                  <a:lnTo>
                    <a:pt x="0" y="2469"/>
                  </a:lnTo>
                  <a:lnTo>
                    <a:pt x="0" y="2469"/>
                  </a:lnTo>
                  <a:lnTo>
                    <a:pt x="1702" y="1468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51"/>
            <p:cNvSpPr/>
            <p:nvPr/>
          </p:nvSpPr>
          <p:spPr>
            <a:xfrm>
              <a:off x="2191725" y="3028525"/>
              <a:ext cx="550425" cy="1080125"/>
            </a:xfrm>
            <a:custGeom>
              <a:rect b="b" l="l" r="r" t="t"/>
              <a:pathLst>
                <a:path extrusionOk="0" h="43205" w="22017">
                  <a:moveTo>
                    <a:pt x="21525" y="0"/>
                  </a:moveTo>
                  <a:cubicBezTo>
                    <a:pt x="21402" y="0"/>
                    <a:pt x="21264" y="42"/>
                    <a:pt x="21116" y="131"/>
                  </a:cubicBezTo>
                  <a:lnTo>
                    <a:pt x="902" y="11806"/>
                  </a:lnTo>
                  <a:cubicBezTo>
                    <a:pt x="368" y="12139"/>
                    <a:pt x="34" y="12740"/>
                    <a:pt x="1" y="13373"/>
                  </a:cubicBezTo>
                  <a:lnTo>
                    <a:pt x="1" y="42561"/>
                  </a:lnTo>
                  <a:cubicBezTo>
                    <a:pt x="1" y="42969"/>
                    <a:pt x="209" y="43205"/>
                    <a:pt x="512" y="43205"/>
                  </a:cubicBezTo>
                  <a:cubicBezTo>
                    <a:pt x="630" y="43205"/>
                    <a:pt x="762" y="43169"/>
                    <a:pt x="902" y="43095"/>
                  </a:cubicBezTo>
                  <a:lnTo>
                    <a:pt x="21116" y="31420"/>
                  </a:lnTo>
                  <a:cubicBezTo>
                    <a:pt x="21650" y="31053"/>
                    <a:pt x="21983" y="30486"/>
                    <a:pt x="22017" y="29852"/>
                  </a:cubicBezTo>
                  <a:lnTo>
                    <a:pt x="22017" y="664"/>
                  </a:lnTo>
                  <a:cubicBezTo>
                    <a:pt x="22017" y="241"/>
                    <a:pt x="21818" y="0"/>
                    <a:pt x="2152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51"/>
            <p:cNvSpPr/>
            <p:nvPr/>
          </p:nvSpPr>
          <p:spPr>
            <a:xfrm>
              <a:off x="2227600" y="3380050"/>
              <a:ext cx="477850" cy="279700"/>
            </a:xfrm>
            <a:custGeom>
              <a:rect b="b" l="l" r="r" t="t"/>
              <a:pathLst>
                <a:path extrusionOk="0" h="11188" w="19114">
                  <a:moveTo>
                    <a:pt x="18860" y="0"/>
                  </a:moveTo>
                  <a:cubicBezTo>
                    <a:pt x="18833" y="0"/>
                    <a:pt x="18805" y="5"/>
                    <a:pt x="18780" y="13"/>
                  </a:cubicBezTo>
                  <a:lnTo>
                    <a:pt x="134" y="10787"/>
                  </a:lnTo>
                  <a:cubicBezTo>
                    <a:pt x="34" y="10854"/>
                    <a:pt x="0" y="10988"/>
                    <a:pt x="67" y="11088"/>
                  </a:cubicBezTo>
                  <a:cubicBezTo>
                    <a:pt x="100" y="11121"/>
                    <a:pt x="167" y="11188"/>
                    <a:pt x="267" y="11188"/>
                  </a:cubicBezTo>
                  <a:cubicBezTo>
                    <a:pt x="301" y="11188"/>
                    <a:pt x="334" y="11154"/>
                    <a:pt x="367" y="11154"/>
                  </a:cubicBezTo>
                  <a:lnTo>
                    <a:pt x="18981" y="380"/>
                  </a:lnTo>
                  <a:cubicBezTo>
                    <a:pt x="19081" y="347"/>
                    <a:pt x="19114" y="213"/>
                    <a:pt x="19047" y="113"/>
                  </a:cubicBezTo>
                  <a:cubicBezTo>
                    <a:pt x="19022" y="38"/>
                    <a:pt x="18941" y="0"/>
                    <a:pt x="1886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51"/>
            <p:cNvSpPr/>
            <p:nvPr/>
          </p:nvSpPr>
          <p:spPr>
            <a:xfrm>
              <a:off x="2258450" y="3363675"/>
              <a:ext cx="25050" cy="52575"/>
            </a:xfrm>
            <a:custGeom>
              <a:rect b="b" l="l" r="r" t="t"/>
              <a:pathLst>
                <a:path extrusionOk="0" h="2103" w="1002">
                  <a:moveTo>
                    <a:pt x="935" y="1"/>
                  </a:moveTo>
                  <a:lnTo>
                    <a:pt x="668" y="134"/>
                  </a:lnTo>
                  <a:cubicBezTo>
                    <a:pt x="668" y="134"/>
                    <a:pt x="668" y="134"/>
                    <a:pt x="668" y="168"/>
                  </a:cubicBezTo>
                  <a:cubicBezTo>
                    <a:pt x="668" y="168"/>
                    <a:pt x="668" y="201"/>
                    <a:pt x="668" y="201"/>
                  </a:cubicBezTo>
                  <a:lnTo>
                    <a:pt x="668" y="1202"/>
                  </a:lnTo>
                  <a:cubicBezTo>
                    <a:pt x="668" y="1302"/>
                    <a:pt x="634" y="1402"/>
                    <a:pt x="601" y="1469"/>
                  </a:cubicBezTo>
                  <a:cubicBezTo>
                    <a:pt x="568" y="1535"/>
                    <a:pt x="534" y="1602"/>
                    <a:pt x="468" y="1635"/>
                  </a:cubicBezTo>
                  <a:cubicBezTo>
                    <a:pt x="434" y="1652"/>
                    <a:pt x="401" y="1660"/>
                    <a:pt x="372" y="1660"/>
                  </a:cubicBezTo>
                  <a:cubicBezTo>
                    <a:pt x="342" y="1660"/>
                    <a:pt x="317" y="1652"/>
                    <a:pt x="301" y="1635"/>
                  </a:cubicBezTo>
                  <a:cubicBezTo>
                    <a:pt x="267" y="1569"/>
                    <a:pt x="267" y="1502"/>
                    <a:pt x="267" y="1435"/>
                  </a:cubicBezTo>
                  <a:lnTo>
                    <a:pt x="267" y="434"/>
                  </a:lnTo>
                  <a:cubicBezTo>
                    <a:pt x="267" y="434"/>
                    <a:pt x="267" y="401"/>
                    <a:pt x="267" y="401"/>
                  </a:cubicBezTo>
                  <a:lnTo>
                    <a:pt x="234" y="401"/>
                  </a:lnTo>
                  <a:lnTo>
                    <a:pt x="34" y="535"/>
                  </a:lnTo>
                  <a:cubicBezTo>
                    <a:pt x="1" y="535"/>
                    <a:pt x="1" y="535"/>
                    <a:pt x="1" y="568"/>
                  </a:cubicBezTo>
                  <a:cubicBezTo>
                    <a:pt x="1" y="568"/>
                    <a:pt x="1" y="601"/>
                    <a:pt x="1" y="601"/>
                  </a:cubicBezTo>
                  <a:lnTo>
                    <a:pt x="1" y="1602"/>
                  </a:lnTo>
                  <a:cubicBezTo>
                    <a:pt x="1" y="1702"/>
                    <a:pt x="1" y="1802"/>
                    <a:pt x="34" y="1902"/>
                  </a:cubicBezTo>
                  <a:cubicBezTo>
                    <a:pt x="34" y="1969"/>
                    <a:pt x="67" y="2002"/>
                    <a:pt x="134" y="2069"/>
                  </a:cubicBezTo>
                  <a:cubicBezTo>
                    <a:pt x="167" y="2102"/>
                    <a:pt x="234" y="2102"/>
                    <a:pt x="301" y="2102"/>
                  </a:cubicBezTo>
                  <a:cubicBezTo>
                    <a:pt x="367" y="2102"/>
                    <a:pt x="434" y="2069"/>
                    <a:pt x="501" y="2036"/>
                  </a:cubicBezTo>
                  <a:cubicBezTo>
                    <a:pt x="568" y="2002"/>
                    <a:pt x="634" y="1936"/>
                    <a:pt x="701" y="1869"/>
                  </a:cubicBezTo>
                  <a:cubicBezTo>
                    <a:pt x="734" y="1802"/>
                    <a:pt x="801" y="1735"/>
                    <a:pt x="834" y="1635"/>
                  </a:cubicBezTo>
                  <a:cubicBezTo>
                    <a:pt x="901" y="1569"/>
                    <a:pt x="935" y="1469"/>
                    <a:pt x="935" y="1368"/>
                  </a:cubicBezTo>
                  <a:cubicBezTo>
                    <a:pt x="968" y="1268"/>
                    <a:pt x="968" y="1135"/>
                    <a:pt x="968" y="1035"/>
                  </a:cubicBezTo>
                  <a:lnTo>
                    <a:pt x="968" y="34"/>
                  </a:lnTo>
                  <a:cubicBezTo>
                    <a:pt x="1001" y="34"/>
                    <a:pt x="1001" y="1"/>
                    <a:pt x="9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51"/>
            <p:cNvSpPr/>
            <p:nvPr/>
          </p:nvSpPr>
          <p:spPr>
            <a:xfrm>
              <a:off x="2289300" y="3350350"/>
              <a:ext cx="23375" cy="52550"/>
            </a:xfrm>
            <a:custGeom>
              <a:rect b="b" l="l" r="r" t="t"/>
              <a:pathLst>
                <a:path extrusionOk="0" h="2102" w="935">
                  <a:moveTo>
                    <a:pt x="601" y="467"/>
                  </a:moveTo>
                  <a:cubicBezTo>
                    <a:pt x="668" y="500"/>
                    <a:pt x="668" y="534"/>
                    <a:pt x="668" y="601"/>
                  </a:cubicBezTo>
                  <a:cubicBezTo>
                    <a:pt x="668" y="734"/>
                    <a:pt x="568" y="834"/>
                    <a:pt x="468" y="867"/>
                  </a:cubicBezTo>
                  <a:lnTo>
                    <a:pt x="268" y="1001"/>
                  </a:lnTo>
                  <a:lnTo>
                    <a:pt x="301" y="601"/>
                  </a:lnTo>
                  <a:lnTo>
                    <a:pt x="501" y="467"/>
                  </a:lnTo>
                  <a:close/>
                  <a:moveTo>
                    <a:pt x="668" y="0"/>
                  </a:moveTo>
                  <a:cubicBezTo>
                    <a:pt x="601" y="33"/>
                    <a:pt x="534" y="67"/>
                    <a:pt x="501" y="100"/>
                  </a:cubicBezTo>
                  <a:lnTo>
                    <a:pt x="34" y="367"/>
                  </a:lnTo>
                  <a:cubicBezTo>
                    <a:pt x="1" y="367"/>
                    <a:pt x="1" y="367"/>
                    <a:pt x="1" y="400"/>
                  </a:cubicBezTo>
                  <a:cubicBezTo>
                    <a:pt x="1" y="434"/>
                    <a:pt x="1" y="434"/>
                    <a:pt x="1" y="467"/>
                  </a:cubicBezTo>
                  <a:lnTo>
                    <a:pt x="1" y="2068"/>
                  </a:lnTo>
                  <a:cubicBezTo>
                    <a:pt x="1" y="2068"/>
                    <a:pt x="1" y="2102"/>
                    <a:pt x="1" y="2102"/>
                  </a:cubicBezTo>
                  <a:lnTo>
                    <a:pt x="34" y="2102"/>
                  </a:lnTo>
                  <a:lnTo>
                    <a:pt x="234" y="2002"/>
                  </a:lnTo>
                  <a:cubicBezTo>
                    <a:pt x="268" y="1968"/>
                    <a:pt x="268" y="1935"/>
                    <a:pt x="268" y="1935"/>
                  </a:cubicBezTo>
                  <a:cubicBezTo>
                    <a:pt x="268" y="1935"/>
                    <a:pt x="268" y="1901"/>
                    <a:pt x="268" y="1901"/>
                  </a:cubicBezTo>
                  <a:lnTo>
                    <a:pt x="268" y="1401"/>
                  </a:lnTo>
                  <a:lnTo>
                    <a:pt x="501" y="1268"/>
                  </a:lnTo>
                  <a:cubicBezTo>
                    <a:pt x="568" y="1234"/>
                    <a:pt x="601" y="1168"/>
                    <a:pt x="668" y="1101"/>
                  </a:cubicBezTo>
                  <a:cubicBezTo>
                    <a:pt x="735" y="1068"/>
                    <a:pt x="768" y="1001"/>
                    <a:pt x="801" y="934"/>
                  </a:cubicBezTo>
                  <a:cubicBezTo>
                    <a:pt x="835" y="867"/>
                    <a:pt x="868" y="767"/>
                    <a:pt x="901" y="701"/>
                  </a:cubicBezTo>
                  <a:cubicBezTo>
                    <a:pt x="935" y="601"/>
                    <a:pt x="935" y="500"/>
                    <a:pt x="935" y="400"/>
                  </a:cubicBezTo>
                  <a:cubicBezTo>
                    <a:pt x="935" y="334"/>
                    <a:pt x="935" y="267"/>
                    <a:pt x="901" y="167"/>
                  </a:cubicBezTo>
                  <a:cubicBezTo>
                    <a:pt x="901" y="134"/>
                    <a:pt x="868" y="67"/>
                    <a:pt x="801" y="33"/>
                  </a:cubicBezTo>
                  <a:cubicBezTo>
                    <a:pt x="768" y="33"/>
                    <a:pt x="701" y="0"/>
                    <a:pt x="6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51"/>
            <p:cNvSpPr/>
            <p:nvPr/>
          </p:nvSpPr>
          <p:spPr>
            <a:xfrm>
              <a:off x="2313500" y="3328650"/>
              <a:ext cx="20875" cy="65075"/>
            </a:xfrm>
            <a:custGeom>
              <a:rect b="b" l="l" r="r" t="t"/>
              <a:pathLst>
                <a:path extrusionOk="0" h="2603" w="835">
                  <a:moveTo>
                    <a:pt x="801" y="1"/>
                  </a:moveTo>
                  <a:lnTo>
                    <a:pt x="601" y="134"/>
                  </a:lnTo>
                  <a:cubicBezTo>
                    <a:pt x="567" y="134"/>
                    <a:pt x="567" y="168"/>
                    <a:pt x="534" y="168"/>
                  </a:cubicBezTo>
                  <a:cubicBezTo>
                    <a:pt x="534" y="201"/>
                    <a:pt x="534" y="234"/>
                    <a:pt x="534" y="234"/>
                  </a:cubicBezTo>
                  <a:lnTo>
                    <a:pt x="0" y="2569"/>
                  </a:lnTo>
                  <a:cubicBezTo>
                    <a:pt x="0" y="2603"/>
                    <a:pt x="0" y="2603"/>
                    <a:pt x="0" y="2603"/>
                  </a:cubicBezTo>
                  <a:lnTo>
                    <a:pt x="33" y="2603"/>
                  </a:lnTo>
                  <a:lnTo>
                    <a:pt x="234" y="2503"/>
                  </a:lnTo>
                  <a:cubicBezTo>
                    <a:pt x="234" y="2503"/>
                    <a:pt x="267" y="2469"/>
                    <a:pt x="267" y="2436"/>
                  </a:cubicBezTo>
                  <a:lnTo>
                    <a:pt x="267" y="2403"/>
                  </a:lnTo>
                  <a:lnTo>
                    <a:pt x="834" y="34"/>
                  </a:lnTo>
                  <a:cubicBezTo>
                    <a:pt x="834" y="34"/>
                    <a:pt x="834" y="34"/>
                    <a:pt x="8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51"/>
            <p:cNvSpPr/>
            <p:nvPr/>
          </p:nvSpPr>
          <p:spPr>
            <a:xfrm>
              <a:off x="2333500" y="3322825"/>
              <a:ext cx="25875" cy="48400"/>
            </a:xfrm>
            <a:custGeom>
              <a:rect b="b" l="l" r="r" t="t"/>
              <a:pathLst>
                <a:path extrusionOk="0" h="1936" w="1035">
                  <a:moveTo>
                    <a:pt x="735" y="0"/>
                  </a:moveTo>
                  <a:cubicBezTo>
                    <a:pt x="634" y="34"/>
                    <a:pt x="568" y="34"/>
                    <a:pt x="534" y="67"/>
                  </a:cubicBezTo>
                  <a:cubicBezTo>
                    <a:pt x="434" y="134"/>
                    <a:pt x="368" y="200"/>
                    <a:pt x="301" y="267"/>
                  </a:cubicBezTo>
                  <a:cubicBezTo>
                    <a:pt x="234" y="334"/>
                    <a:pt x="201" y="401"/>
                    <a:pt x="167" y="501"/>
                  </a:cubicBezTo>
                  <a:cubicBezTo>
                    <a:pt x="101" y="567"/>
                    <a:pt x="67" y="667"/>
                    <a:pt x="67" y="768"/>
                  </a:cubicBezTo>
                  <a:cubicBezTo>
                    <a:pt x="34" y="868"/>
                    <a:pt x="1" y="968"/>
                    <a:pt x="1" y="1068"/>
                  </a:cubicBezTo>
                  <a:lnTo>
                    <a:pt x="1" y="1268"/>
                  </a:lnTo>
                  <a:lnTo>
                    <a:pt x="1" y="1501"/>
                  </a:lnTo>
                  <a:cubicBezTo>
                    <a:pt x="1" y="1568"/>
                    <a:pt x="34" y="1668"/>
                    <a:pt x="67" y="1735"/>
                  </a:cubicBezTo>
                  <a:cubicBezTo>
                    <a:pt x="67" y="1802"/>
                    <a:pt x="101" y="1835"/>
                    <a:pt x="167" y="1902"/>
                  </a:cubicBezTo>
                  <a:cubicBezTo>
                    <a:pt x="201" y="1935"/>
                    <a:pt x="268" y="1935"/>
                    <a:pt x="301" y="1935"/>
                  </a:cubicBezTo>
                  <a:cubicBezTo>
                    <a:pt x="368" y="1935"/>
                    <a:pt x="468" y="1935"/>
                    <a:pt x="534" y="1868"/>
                  </a:cubicBezTo>
                  <a:cubicBezTo>
                    <a:pt x="601" y="1835"/>
                    <a:pt x="668" y="1768"/>
                    <a:pt x="735" y="1735"/>
                  </a:cubicBezTo>
                  <a:cubicBezTo>
                    <a:pt x="768" y="1635"/>
                    <a:pt x="835" y="1568"/>
                    <a:pt x="868" y="1501"/>
                  </a:cubicBezTo>
                  <a:cubicBezTo>
                    <a:pt x="935" y="1401"/>
                    <a:pt x="968" y="1335"/>
                    <a:pt x="1001" y="1235"/>
                  </a:cubicBezTo>
                  <a:cubicBezTo>
                    <a:pt x="1001" y="1168"/>
                    <a:pt x="1035" y="1068"/>
                    <a:pt x="1035" y="968"/>
                  </a:cubicBezTo>
                  <a:lnTo>
                    <a:pt x="1035" y="934"/>
                  </a:lnTo>
                  <a:lnTo>
                    <a:pt x="1001" y="934"/>
                  </a:lnTo>
                  <a:lnTo>
                    <a:pt x="801" y="1068"/>
                  </a:lnTo>
                  <a:cubicBezTo>
                    <a:pt x="768" y="1068"/>
                    <a:pt x="768" y="1101"/>
                    <a:pt x="768" y="1101"/>
                  </a:cubicBezTo>
                  <a:cubicBezTo>
                    <a:pt x="735" y="1134"/>
                    <a:pt x="735" y="1134"/>
                    <a:pt x="768" y="1168"/>
                  </a:cubicBezTo>
                  <a:lnTo>
                    <a:pt x="768" y="1235"/>
                  </a:lnTo>
                  <a:cubicBezTo>
                    <a:pt x="735" y="1268"/>
                    <a:pt x="735" y="1301"/>
                    <a:pt x="735" y="1335"/>
                  </a:cubicBezTo>
                  <a:cubicBezTo>
                    <a:pt x="701" y="1368"/>
                    <a:pt x="668" y="1401"/>
                    <a:pt x="668" y="1401"/>
                  </a:cubicBezTo>
                  <a:cubicBezTo>
                    <a:pt x="634" y="1435"/>
                    <a:pt x="601" y="1468"/>
                    <a:pt x="568" y="1501"/>
                  </a:cubicBezTo>
                  <a:lnTo>
                    <a:pt x="401" y="1501"/>
                  </a:lnTo>
                  <a:cubicBezTo>
                    <a:pt x="401" y="1468"/>
                    <a:pt x="368" y="1435"/>
                    <a:pt x="368" y="1401"/>
                  </a:cubicBezTo>
                  <a:cubicBezTo>
                    <a:pt x="368" y="1368"/>
                    <a:pt x="368" y="1335"/>
                    <a:pt x="368" y="1301"/>
                  </a:cubicBezTo>
                  <a:lnTo>
                    <a:pt x="368" y="1235"/>
                  </a:lnTo>
                  <a:cubicBezTo>
                    <a:pt x="368" y="1168"/>
                    <a:pt x="368" y="1134"/>
                    <a:pt x="368" y="1101"/>
                  </a:cubicBezTo>
                  <a:cubicBezTo>
                    <a:pt x="368" y="1068"/>
                    <a:pt x="368" y="1034"/>
                    <a:pt x="368" y="1001"/>
                  </a:cubicBezTo>
                  <a:lnTo>
                    <a:pt x="368" y="901"/>
                  </a:lnTo>
                  <a:cubicBezTo>
                    <a:pt x="368" y="868"/>
                    <a:pt x="368" y="801"/>
                    <a:pt x="368" y="768"/>
                  </a:cubicBezTo>
                  <a:cubicBezTo>
                    <a:pt x="368" y="734"/>
                    <a:pt x="401" y="701"/>
                    <a:pt x="401" y="667"/>
                  </a:cubicBezTo>
                  <a:cubicBezTo>
                    <a:pt x="434" y="634"/>
                    <a:pt x="434" y="601"/>
                    <a:pt x="468" y="567"/>
                  </a:cubicBezTo>
                  <a:cubicBezTo>
                    <a:pt x="501" y="534"/>
                    <a:pt x="534" y="501"/>
                    <a:pt x="568" y="501"/>
                  </a:cubicBezTo>
                  <a:cubicBezTo>
                    <a:pt x="601" y="467"/>
                    <a:pt x="634" y="467"/>
                    <a:pt x="668" y="467"/>
                  </a:cubicBezTo>
                  <a:cubicBezTo>
                    <a:pt x="668" y="451"/>
                    <a:pt x="676" y="442"/>
                    <a:pt x="689" y="442"/>
                  </a:cubicBezTo>
                  <a:cubicBezTo>
                    <a:pt x="701" y="442"/>
                    <a:pt x="718" y="451"/>
                    <a:pt x="735" y="467"/>
                  </a:cubicBezTo>
                  <a:cubicBezTo>
                    <a:pt x="735" y="467"/>
                    <a:pt x="735" y="467"/>
                    <a:pt x="768" y="501"/>
                  </a:cubicBezTo>
                  <a:cubicBezTo>
                    <a:pt x="768" y="534"/>
                    <a:pt x="768" y="534"/>
                    <a:pt x="768" y="567"/>
                  </a:cubicBezTo>
                  <a:cubicBezTo>
                    <a:pt x="735" y="567"/>
                    <a:pt x="735" y="601"/>
                    <a:pt x="768" y="601"/>
                  </a:cubicBezTo>
                  <a:lnTo>
                    <a:pt x="801" y="601"/>
                  </a:lnTo>
                  <a:lnTo>
                    <a:pt x="1001" y="467"/>
                  </a:lnTo>
                  <a:cubicBezTo>
                    <a:pt x="1001" y="467"/>
                    <a:pt x="1035" y="467"/>
                    <a:pt x="1035" y="434"/>
                  </a:cubicBezTo>
                  <a:cubicBezTo>
                    <a:pt x="1035" y="434"/>
                    <a:pt x="1035" y="434"/>
                    <a:pt x="1035" y="401"/>
                  </a:cubicBezTo>
                  <a:cubicBezTo>
                    <a:pt x="1035" y="334"/>
                    <a:pt x="1001" y="267"/>
                    <a:pt x="1001" y="200"/>
                  </a:cubicBezTo>
                  <a:cubicBezTo>
                    <a:pt x="968" y="134"/>
                    <a:pt x="935" y="100"/>
                    <a:pt x="868" y="67"/>
                  </a:cubicBezTo>
                  <a:cubicBezTo>
                    <a:pt x="835" y="34"/>
                    <a:pt x="768" y="0"/>
                    <a:pt x="7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51"/>
            <p:cNvSpPr/>
            <p:nvPr/>
          </p:nvSpPr>
          <p:spPr>
            <a:xfrm>
              <a:off x="2366025" y="3306975"/>
              <a:ext cx="22550" cy="52575"/>
            </a:xfrm>
            <a:custGeom>
              <a:rect b="b" l="l" r="r" t="t"/>
              <a:pathLst>
                <a:path extrusionOk="0" h="2103" w="902">
                  <a:moveTo>
                    <a:pt x="568" y="434"/>
                  </a:moveTo>
                  <a:cubicBezTo>
                    <a:pt x="601" y="434"/>
                    <a:pt x="601" y="501"/>
                    <a:pt x="601" y="568"/>
                  </a:cubicBezTo>
                  <a:cubicBezTo>
                    <a:pt x="601" y="601"/>
                    <a:pt x="601" y="668"/>
                    <a:pt x="568" y="734"/>
                  </a:cubicBezTo>
                  <a:cubicBezTo>
                    <a:pt x="534" y="768"/>
                    <a:pt x="501" y="801"/>
                    <a:pt x="434" y="834"/>
                  </a:cubicBezTo>
                  <a:lnTo>
                    <a:pt x="267" y="935"/>
                  </a:lnTo>
                  <a:lnTo>
                    <a:pt x="267" y="568"/>
                  </a:lnTo>
                  <a:lnTo>
                    <a:pt x="434" y="468"/>
                  </a:lnTo>
                  <a:cubicBezTo>
                    <a:pt x="468" y="434"/>
                    <a:pt x="501" y="434"/>
                    <a:pt x="568" y="434"/>
                  </a:cubicBezTo>
                  <a:close/>
                  <a:moveTo>
                    <a:pt x="634" y="1"/>
                  </a:moveTo>
                  <a:cubicBezTo>
                    <a:pt x="568" y="1"/>
                    <a:pt x="501" y="34"/>
                    <a:pt x="434" y="67"/>
                  </a:cubicBezTo>
                  <a:lnTo>
                    <a:pt x="34" y="334"/>
                  </a:lnTo>
                  <a:cubicBezTo>
                    <a:pt x="1" y="367"/>
                    <a:pt x="1" y="367"/>
                    <a:pt x="1" y="367"/>
                  </a:cubicBezTo>
                  <a:cubicBezTo>
                    <a:pt x="1" y="401"/>
                    <a:pt x="1" y="401"/>
                    <a:pt x="1" y="434"/>
                  </a:cubicBezTo>
                  <a:lnTo>
                    <a:pt x="1" y="2035"/>
                  </a:lnTo>
                  <a:cubicBezTo>
                    <a:pt x="1" y="2069"/>
                    <a:pt x="1" y="2069"/>
                    <a:pt x="1" y="2102"/>
                  </a:cubicBezTo>
                  <a:lnTo>
                    <a:pt x="34" y="2102"/>
                  </a:lnTo>
                  <a:lnTo>
                    <a:pt x="234" y="1969"/>
                  </a:lnTo>
                  <a:cubicBezTo>
                    <a:pt x="234" y="1969"/>
                    <a:pt x="267" y="1935"/>
                    <a:pt x="267" y="1935"/>
                  </a:cubicBezTo>
                  <a:cubicBezTo>
                    <a:pt x="267" y="1902"/>
                    <a:pt x="267" y="1902"/>
                    <a:pt x="267" y="1869"/>
                  </a:cubicBezTo>
                  <a:lnTo>
                    <a:pt x="267" y="1335"/>
                  </a:lnTo>
                  <a:lnTo>
                    <a:pt x="401" y="1235"/>
                  </a:lnTo>
                  <a:lnTo>
                    <a:pt x="601" y="1668"/>
                  </a:lnTo>
                  <a:cubicBezTo>
                    <a:pt x="601" y="1668"/>
                    <a:pt x="601" y="1702"/>
                    <a:pt x="601" y="1702"/>
                  </a:cubicBezTo>
                  <a:lnTo>
                    <a:pt x="668" y="1702"/>
                  </a:lnTo>
                  <a:lnTo>
                    <a:pt x="868" y="1568"/>
                  </a:lnTo>
                  <a:cubicBezTo>
                    <a:pt x="901" y="1568"/>
                    <a:pt x="901" y="1568"/>
                    <a:pt x="901" y="1535"/>
                  </a:cubicBezTo>
                  <a:cubicBezTo>
                    <a:pt x="901" y="1535"/>
                    <a:pt x="901" y="1502"/>
                    <a:pt x="901" y="1502"/>
                  </a:cubicBezTo>
                  <a:cubicBezTo>
                    <a:pt x="901" y="1502"/>
                    <a:pt x="901" y="1468"/>
                    <a:pt x="901" y="1468"/>
                  </a:cubicBezTo>
                  <a:lnTo>
                    <a:pt x="701" y="1001"/>
                  </a:lnTo>
                  <a:cubicBezTo>
                    <a:pt x="768" y="901"/>
                    <a:pt x="835" y="834"/>
                    <a:pt x="835" y="734"/>
                  </a:cubicBezTo>
                  <a:cubicBezTo>
                    <a:pt x="901" y="601"/>
                    <a:pt x="901" y="501"/>
                    <a:pt x="901" y="401"/>
                  </a:cubicBezTo>
                  <a:cubicBezTo>
                    <a:pt x="901" y="301"/>
                    <a:pt x="901" y="234"/>
                    <a:pt x="868" y="134"/>
                  </a:cubicBezTo>
                  <a:cubicBezTo>
                    <a:pt x="868" y="101"/>
                    <a:pt x="835" y="67"/>
                    <a:pt x="768" y="34"/>
                  </a:cubicBezTo>
                  <a:cubicBezTo>
                    <a:pt x="734" y="1"/>
                    <a:pt x="668" y="1"/>
                    <a:pt x="6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51"/>
            <p:cNvSpPr/>
            <p:nvPr/>
          </p:nvSpPr>
          <p:spPr>
            <a:xfrm>
              <a:off x="2391875" y="3290300"/>
              <a:ext cx="25875" cy="48400"/>
            </a:xfrm>
            <a:custGeom>
              <a:rect b="b" l="l" r="r" t="t"/>
              <a:pathLst>
                <a:path extrusionOk="0" h="1936" w="1035">
                  <a:moveTo>
                    <a:pt x="634" y="434"/>
                  </a:moveTo>
                  <a:cubicBezTo>
                    <a:pt x="634" y="434"/>
                    <a:pt x="668" y="467"/>
                    <a:pt x="701" y="467"/>
                  </a:cubicBezTo>
                  <a:cubicBezTo>
                    <a:pt x="701" y="501"/>
                    <a:pt x="735" y="501"/>
                    <a:pt x="735" y="534"/>
                  </a:cubicBezTo>
                  <a:cubicBezTo>
                    <a:pt x="735" y="567"/>
                    <a:pt x="735" y="601"/>
                    <a:pt x="735" y="634"/>
                  </a:cubicBezTo>
                  <a:cubicBezTo>
                    <a:pt x="735" y="668"/>
                    <a:pt x="735" y="701"/>
                    <a:pt x="735" y="734"/>
                  </a:cubicBezTo>
                  <a:lnTo>
                    <a:pt x="735" y="968"/>
                  </a:lnTo>
                  <a:cubicBezTo>
                    <a:pt x="735" y="1001"/>
                    <a:pt x="735" y="1034"/>
                    <a:pt x="735" y="1068"/>
                  </a:cubicBezTo>
                  <a:cubicBezTo>
                    <a:pt x="735" y="1135"/>
                    <a:pt x="735" y="1235"/>
                    <a:pt x="701" y="1301"/>
                  </a:cubicBezTo>
                  <a:cubicBezTo>
                    <a:pt x="668" y="1368"/>
                    <a:pt x="634" y="1435"/>
                    <a:pt x="568" y="1468"/>
                  </a:cubicBezTo>
                  <a:cubicBezTo>
                    <a:pt x="534" y="1485"/>
                    <a:pt x="501" y="1493"/>
                    <a:pt x="472" y="1493"/>
                  </a:cubicBezTo>
                  <a:cubicBezTo>
                    <a:pt x="443" y="1493"/>
                    <a:pt x="418" y="1485"/>
                    <a:pt x="401" y="1468"/>
                  </a:cubicBezTo>
                  <a:cubicBezTo>
                    <a:pt x="368" y="1435"/>
                    <a:pt x="334" y="1368"/>
                    <a:pt x="334" y="1301"/>
                  </a:cubicBezTo>
                  <a:cubicBezTo>
                    <a:pt x="334" y="1268"/>
                    <a:pt x="334" y="1235"/>
                    <a:pt x="334" y="1201"/>
                  </a:cubicBezTo>
                  <a:lnTo>
                    <a:pt x="334" y="968"/>
                  </a:lnTo>
                  <a:cubicBezTo>
                    <a:pt x="334" y="934"/>
                    <a:pt x="334" y="901"/>
                    <a:pt x="334" y="868"/>
                  </a:cubicBezTo>
                  <a:cubicBezTo>
                    <a:pt x="334" y="834"/>
                    <a:pt x="334" y="801"/>
                    <a:pt x="334" y="768"/>
                  </a:cubicBezTo>
                  <a:cubicBezTo>
                    <a:pt x="368" y="734"/>
                    <a:pt x="368" y="668"/>
                    <a:pt x="401" y="634"/>
                  </a:cubicBezTo>
                  <a:cubicBezTo>
                    <a:pt x="401" y="601"/>
                    <a:pt x="434" y="567"/>
                    <a:pt x="468" y="534"/>
                  </a:cubicBezTo>
                  <a:cubicBezTo>
                    <a:pt x="468" y="501"/>
                    <a:pt x="501" y="501"/>
                    <a:pt x="534" y="467"/>
                  </a:cubicBezTo>
                  <a:cubicBezTo>
                    <a:pt x="568" y="467"/>
                    <a:pt x="601" y="434"/>
                    <a:pt x="634" y="434"/>
                  </a:cubicBezTo>
                  <a:close/>
                  <a:moveTo>
                    <a:pt x="735" y="0"/>
                  </a:moveTo>
                  <a:cubicBezTo>
                    <a:pt x="668" y="0"/>
                    <a:pt x="601" y="34"/>
                    <a:pt x="534" y="67"/>
                  </a:cubicBezTo>
                  <a:cubicBezTo>
                    <a:pt x="434" y="134"/>
                    <a:pt x="368" y="167"/>
                    <a:pt x="301" y="234"/>
                  </a:cubicBezTo>
                  <a:cubicBezTo>
                    <a:pt x="234" y="334"/>
                    <a:pt x="201" y="401"/>
                    <a:pt x="167" y="467"/>
                  </a:cubicBezTo>
                  <a:cubicBezTo>
                    <a:pt x="101" y="567"/>
                    <a:pt x="67" y="668"/>
                    <a:pt x="67" y="768"/>
                  </a:cubicBezTo>
                  <a:cubicBezTo>
                    <a:pt x="34" y="868"/>
                    <a:pt x="34" y="934"/>
                    <a:pt x="34" y="1034"/>
                  </a:cubicBezTo>
                  <a:cubicBezTo>
                    <a:pt x="1" y="1135"/>
                    <a:pt x="34" y="1201"/>
                    <a:pt x="34" y="1268"/>
                  </a:cubicBezTo>
                  <a:lnTo>
                    <a:pt x="34" y="1501"/>
                  </a:lnTo>
                  <a:cubicBezTo>
                    <a:pt x="34" y="1568"/>
                    <a:pt x="34" y="1668"/>
                    <a:pt x="67" y="1735"/>
                  </a:cubicBezTo>
                  <a:cubicBezTo>
                    <a:pt x="67" y="1802"/>
                    <a:pt x="101" y="1835"/>
                    <a:pt x="167" y="1902"/>
                  </a:cubicBezTo>
                  <a:cubicBezTo>
                    <a:pt x="201" y="1935"/>
                    <a:pt x="268" y="1935"/>
                    <a:pt x="301" y="1935"/>
                  </a:cubicBezTo>
                  <a:cubicBezTo>
                    <a:pt x="401" y="1935"/>
                    <a:pt x="468" y="1902"/>
                    <a:pt x="534" y="1868"/>
                  </a:cubicBezTo>
                  <a:cubicBezTo>
                    <a:pt x="601" y="1835"/>
                    <a:pt x="668" y="1768"/>
                    <a:pt x="735" y="1702"/>
                  </a:cubicBezTo>
                  <a:cubicBezTo>
                    <a:pt x="801" y="1635"/>
                    <a:pt x="835" y="1535"/>
                    <a:pt x="901" y="1468"/>
                  </a:cubicBezTo>
                  <a:cubicBezTo>
                    <a:pt x="935" y="1368"/>
                    <a:pt x="968" y="1301"/>
                    <a:pt x="1001" y="1201"/>
                  </a:cubicBezTo>
                  <a:cubicBezTo>
                    <a:pt x="1001" y="1101"/>
                    <a:pt x="1035" y="1001"/>
                    <a:pt x="1035" y="901"/>
                  </a:cubicBezTo>
                  <a:lnTo>
                    <a:pt x="1035" y="668"/>
                  </a:lnTo>
                  <a:lnTo>
                    <a:pt x="1035" y="467"/>
                  </a:lnTo>
                  <a:cubicBezTo>
                    <a:pt x="1035" y="367"/>
                    <a:pt x="1001" y="301"/>
                    <a:pt x="1001" y="201"/>
                  </a:cubicBezTo>
                  <a:cubicBezTo>
                    <a:pt x="968" y="167"/>
                    <a:pt x="935" y="100"/>
                    <a:pt x="901" y="67"/>
                  </a:cubicBezTo>
                  <a:cubicBezTo>
                    <a:pt x="835" y="34"/>
                    <a:pt x="801" y="0"/>
                    <a:pt x="7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51"/>
            <p:cNvSpPr/>
            <p:nvPr/>
          </p:nvSpPr>
          <p:spPr>
            <a:xfrm>
              <a:off x="2421075" y="3274450"/>
              <a:ext cx="25025" cy="49225"/>
            </a:xfrm>
            <a:custGeom>
              <a:rect b="b" l="l" r="r" t="t"/>
              <a:pathLst>
                <a:path extrusionOk="0" h="1969" w="1001">
                  <a:moveTo>
                    <a:pt x="667" y="1"/>
                  </a:moveTo>
                  <a:cubicBezTo>
                    <a:pt x="601" y="1"/>
                    <a:pt x="534" y="34"/>
                    <a:pt x="467" y="67"/>
                  </a:cubicBezTo>
                  <a:cubicBezTo>
                    <a:pt x="400" y="101"/>
                    <a:pt x="334" y="167"/>
                    <a:pt x="267" y="234"/>
                  </a:cubicBezTo>
                  <a:cubicBezTo>
                    <a:pt x="234" y="301"/>
                    <a:pt x="167" y="368"/>
                    <a:pt x="134" y="434"/>
                  </a:cubicBezTo>
                  <a:cubicBezTo>
                    <a:pt x="100" y="501"/>
                    <a:pt x="67" y="601"/>
                    <a:pt x="34" y="668"/>
                  </a:cubicBezTo>
                  <a:cubicBezTo>
                    <a:pt x="34" y="734"/>
                    <a:pt x="0" y="801"/>
                    <a:pt x="0" y="901"/>
                  </a:cubicBezTo>
                  <a:cubicBezTo>
                    <a:pt x="0" y="1001"/>
                    <a:pt x="34" y="1101"/>
                    <a:pt x="100" y="1201"/>
                  </a:cubicBezTo>
                  <a:cubicBezTo>
                    <a:pt x="147" y="1225"/>
                    <a:pt x="211" y="1249"/>
                    <a:pt x="268" y="1249"/>
                  </a:cubicBezTo>
                  <a:cubicBezTo>
                    <a:pt x="292" y="1249"/>
                    <a:pt x="314" y="1245"/>
                    <a:pt x="334" y="1235"/>
                  </a:cubicBezTo>
                  <a:lnTo>
                    <a:pt x="501" y="1201"/>
                  </a:lnTo>
                  <a:lnTo>
                    <a:pt x="601" y="1168"/>
                  </a:lnTo>
                  <a:lnTo>
                    <a:pt x="667" y="1168"/>
                  </a:lnTo>
                  <a:cubicBezTo>
                    <a:pt x="667" y="1168"/>
                    <a:pt x="667" y="1201"/>
                    <a:pt x="667" y="1235"/>
                  </a:cubicBezTo>
                  <a:cubicBezTo>
                    <a:pt x="667" y="1268"/>
                    <a:pt x="634" y="1335"/>
                    <a:pt x="601" y="1368"/>
                  </a:cubicBezTo>
                  <a:cubicBezTo>
                    <a:pt x="567" y="1402"/>
                    <a:pt x="501" y="1435"/>
                    <a:pt x="467" y="1468"/>
                  </a:cubicBezTo>
                  <a:cubicBezTo>
                    <a:pt x="434" y="1468"/>
                    <a:pt x="400" y="1502"/>
                    <a:pt x="367" y="1502"/>
                  </a:cubicBezTo>
                  <a:lnTo>
                    <a:pt x="334" y="1502"/>
                  </a:lnTo>
                  <a:cubicBezTo>
                    <a:pt x="300" y="1502"/>
                    <a:pt x="300" y="1468"/>
                    <a:pt x="300" y="1468"/>
                  </a:cubicBezTo>
                  <a:lnTo>
                    <a:pt x="234" y="1468"/>
                  </a:lnTo>
                  <a:lnTo>
                    <a:pt x="0" y="1568"/>
                  </a:lnTo>
                  <a:cubicBezTo>
                    <a:pt x="0" y="1568"/>
                    <a:pt x="0" y="1602"/>
                    <a:pt x="0" y="1602"/>
                  </a:cubicBezTo>
                  <a:cubicBezTo>
                    <a:pt x="0" y="1635"/>
                    <a:pt x="0" y="1635"/>
                    <a:pt x="0" y="1668"/>
                  </a:cubicBezTo>
                  <a:cubicBezTo>
                    <a:pt x="0" y="1702"/>
                    <a:pt x="0" y="1769"/>
                    <a:pt x="34" y="1802"/>
                  </a:cubicBezTo>
                  <a:cubicBezTo>
                    <a:pt x="34" y="1869"/>
                    <a:pt x="100" y="1902"/>
                    <a:pt x="134" y="1935"/>
                  </a:cubicBezTo>
                  <a:cubicBezTo>
                    <a:pt x="167" y="1935"/>
                    <a:pt x="234" y="1969"/>
                    <a:pt x="267" y="1969"/>
                  </a:cubicBezTo>
                  <a:cubicBezTo>
                    <a:pt x="367" y="1935"/>
                    <a:pt x="434" y="1902"/>
                    <a:pt x="501" y="1869"/>
                  </a:cubicBezTo>
                  <a:cubicBezTo>
                    <a:pt x="567" y="1835"/>
                    <a:pt x="634" y="1769"/>
                    <a:pt x="701" y="1735"/>
                  </a:cubicBezTo>
                  <a:cubicBezTo>
                    <a:pt x="734" y="1668"/>
                    <a:pt x="801" y="1602"/>
                    <a:pt x="834" y="1535"/>
                  </a:cubicBezTo>
                  <a:cubicBezTo>
                    <a:pt x="901" y="1435"/>
                    <a:pt x="934" y="1368"/>
                    <a:pt x="934" y="1302"/>
                  </a:cubicBezTo>
                  <a:cubicBezTo>
                    <a:pt x="968" y="1201"/>
                    <a:pt x="1001" y="1135"/>
                    <a:pt x="1001" y="1035"/>
                  </a:cubicBezTo>
                  <a:cubicBezTo>
                    <a:pt x="1001" y="968"/>
                    <a:pt x="1001" y="901"/>
                    <a:pt x="1001" y="868"/>
                  </a:cubicBezTo>
                  <a:cubicBezTo>
                    <a:pt x="968" y="801"/>
                    <a:pt x="968" y="768"/>
                    <a:pt x="934" y="734"/>
                  </a:cubicBezTo>
                  <a:cubicBezTo>
                    <a:pt x="901" y="701"/>
                    <a:pt x="834" y="701"/>
                    <a:pt x="801" y="701"/>
                  </a:cubicBezTo>
                  <a:cubicBezTo>
                    <a:pt x="767" y="701"/>
                    <a:pt x="701" y="701"/>
                    <a:pt x="667" y="734"/>
                  </a:cubicBezTo>
                  <a:lnTo>
                    <a:pt x="501" y="768"/>
                  </a:lnTo>
                  <a:lnTo>
                    <a:pt x="367" y="768"/>
                  </a:lnTo>
                  <a:cubicBezTo>
                    <a:pt x="334" y="734"/>
                    <a:pt x="334" y="734"/>
                    <a:pt x="367" y="701"/>
                  </a:cubicBezTo>
                  <a:cubicBezTo>
                    <a:pt x="367" y="668"/>
                    <a:pt x="367" y="668"/>
                    <a:pt x="367" y="634"/>
                  </a:cubicBezTo>
                  <a:cubicBezTo>
                    <a:pt x="367" y="601"/>
                    <a:pt x="367" y="601"/>
                    <a:pt x="400" y="568"/>
                  </a:cubicBezTo>
                  <a:cubicBezTo>
                    <a:pt x="400" y="568"/>
                    <a:pt x="434" y="534"/>
                    <a:pt x="434" y="534"/>
                  </a:cubicBezTo>
                  <a:cubicBezTo>
                    <a:pt x="467" y="501"/>
                    <a:pt x="467" y="501"/>
                    <a:pt x="501" y="501"/>
                  </a:cubicBezTo>
                  <a:cubicBezTo>
                    <a:pt x="534" y="468"/>
                    <a:pt x="534" y="468"/>
                    <a:pt x="567" y="468"/>
                  </a:cubicBezTo>
                  <a:cubicBezTo>
                    <a:pt x="584" y="451"/>
                    <a:pt x="592" y="443"/>
                    <a:pt x="601" y="443"/>
                  </a:cubicBezTo>
                  <a:cubicBezTo>
                    <a:pt x="609" y="443"/>
                    <a:pt x="617" y="451"/>
                    <a:pt x="634" y="468"/>
                  </a:cubicBezTo>
                  <a:lnTo>
                    <a:pt x="701" y="468"/>
                  </a:lnTo>
                  <a:lnTo>
                    <a:pt x="934" y="368"/>
                  </a:lnTo>
                  <a:cubicBezTo>
                    <a:pt x="934" y="334"/>
                    <a:pt x="934" y="334"/>
                    <a:pt x="968" y="334"/>
                  </a:cubicBezTo>
                  <a:cubicBezTo>
                    <a:pt x="968" y="301"/>
                    <a:pt x="968" y="301"/>
                    <a:pt x="968" y="267"/>
                  </a:cubicBezTo>
                  <a:cubicBezTo>
                    <a:pt x="968" y="234"/>
                    <a:pt x="934" y="167"/>
                    <a:pt x="901" y="134"/>
                  </a:cubicBezTo>
                  <a:cubicBezTo>
                    <a:pt x="901" y="101"/>
                    <a:pt x="867" y="67"/>
                    <a:pt x="834" y="34"/>
                  </a:cubicBezTo>
                  <a:cubicBezTo>
                    <a:pt x="767" y="1"/>
                    <a:pt x="734" y="1"/>
                    <a:pt x="6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51"/>
            <p:cNvSpPr/>
            <p:nvPr/>
          </p:nvSpPr>
          <p:spPr>
            <a:xfrm>
              <a:off x="2446925" y="3258600"/>
              <a:ext cx="25875" cy="48775"/>
            </a:xfrm>
            <a:custGeom>
              <a:rect b="b" l="l" r="r" t="t"/>
              <a:pathLst>
                <a:path extrusionOk="0" h="1951" w="1035">
                  <a:moveTo>
                    <a:pt x="734" y="1"/>
                  </a:moveTo>
                  <a:cubicBezTo>
                    <a:pt x="667" y="1"/>
                    <a:pt x="601" y="34"/>
                    <a:pt x="534" y="68"/>
                  </a:cubicBezTo>
                  <a:cubicBezTo>
                    <a:pt x="434" y="101"/>
                    <a:pt x="367" y="168"/>
                    <a:pt x="300" y="234"/>
                  </a:cubicBezTo>
                  <a:cubicBezTo>
                    <a:pt x="234" y="301"/>
                    <a:pt x="200" y="368"/>
                    <a:pt x="167" y="434"/>
                  </a:cubicBezTo>
                  <a:cubicBezTo>
                    <a:pt x="134" y="501"/>
                    <a:pt x="100" y="568"/>
                    <a:pt x="67" y="668"/>
                  </a:cubicBezTo>
                  <a:cubicBezTo>
                    <a:pt x="34" y="735"/>
                    <a:pt x="34" y="801"/>
                    <a:pt x="34" y="901"/>
                  </a:cubicBezTo>
                  <a:cubicBezTo>
                    <a:pt x="34" y="1002"/>
                    <a:pt x="34" y="1102"/>
                    <a:pt x="100" y="1202"/>
                  </a:cubicBezTo>
                  <a:cubicBezTo>
                    <a:pt x="147" y="1225"/>
                    <a:pt x="211" y="1249"/>
                    <a:pt x="280" y="1249"/>
                  </a:cubicBezTo>
                  <a:cubicBezTo>
                    <a:pt x="309" y="1249"/>
                    <a:pt x="338" y="1245"/>
                    <a:pt x="367" y="1235"/>
                  </a:cubicBezTo>
                  <a:lnTo>
                    <a:pt x="501" y="1202"/>
                  </a:lnTo>
                  <a:cubicBezTo>
                    <a:pt x="534" y="1168"/>
                    <a:pt x="567" y="1168"/>
                    <a:pt x="634" y="1168"/>
                  </a:cubicBezTo>
                  <a:lnTo>
                    <a:pt x="667" y="1168"/>
                  </a:lnTo>
                  <a:cubicBezTo>
                    <a:pt x="701" y="1168"/>
                    <a:pt x="701" y="1202"/>
                    <a:pt x="667" y="1235"/>
                  </a:cubicBezTo>
                  <a:cubicBezTo>
                    <a:pt x="667" y="1268"/>
                    <a:pt x="667" y="1335"/>
                    <a:pt x="634" y="1368"/>
                  </a:cubicBezTo>
                  <a:cubicBezTo>
                    <a:pt x="567" y="1402"/>
                    <a:pt x="534" y="1435"/>
                    <a:pt x="467" y="1469"/>
                  </a:cubicBezTo>
                  <a:cubicBezTo>
                    <a:pt x="467" y="1469"/>
                    <a:pt x="434" y="1502"/>
                    <a:pt x="401" y="1502"/>
                  </a:cubicBezTo>
                  <a:lnTo>
                    <a:pt x="334" y="1502"/>
                  </a:lnTo>
                  <a:cubicBezTo>
                    <a:pt x="334" y="1502"/>
                    <a:pt x="334" y="1469"/>
                    <a:pt x="300" y="1469"/>
                  </a:cubicBezTo>
                  <a:lnTo>
                    <a:pt x="300" y="1435"/>
                  </a:lnTo>
                  <a:lnTo>
                    <a:pt x="267" y="1435"/>
                  </a:lnTo>
                  <a:lnTo>
                    <a:pt x="34" y="1569"/>
                  </a:lnTo>
                  <a:cubicBezTo>
                    <a:pt x="0" y="1569"/>
                    <a:pt x="0" y="1602"/>
                    <a:pt x="0" y="1602"/>
                  </a:cubicBezTo>
                  <a:cubicBezTo>
                    <a:pt x="0" y="1602"/>
                    <a:pt x="0" y="1635"/>
                    <a:pt x="0" y="1635"/>
                  </a:cubicBezTo>
                  <a:cubicBezTo>
                    <a:pt x="0" y="1702"/>
                    <a:pt x="34" y="1769"/>
                    <a:pt x="67" y="1802"/>
                  </a:cubicBezTo>
                  <a:cubicBezTo>
                    <a:pt x="67" y="1869"/>
                    <a:pt x="100" y="1902"/>
                    <a:pt x="167" y="1936"/>
                  </a:cubicBezTo>
                  <a:cubicBezTo>
                    <a:pt x="189" y="1936"/>
                    <a:pt x="226" y="1950"/>
                    <a:pt x="258" y="1950"/>
                  </a:cubicBezTo>
                  <a:cubicBezTo>
                    <a:pt x="275" y="1950"/>
                    <a:pt x="289" y="1947"/>
                    <a:pt x="300" y="1936"/>
                  </a:cubicBezTo>
                  <a:cubicBezTo>
                    <a:pt x="401" y="1936"/>
                    <a:pt x="467" y="1902"/>
                    <a:pt x="501" y="1869"/>
                  </a:cubicBezTo>
                  <a:cubicBezTo>
                    <a:pt x="601" y="1835"/>
                    <a:pt x="667" y="1769"/>
                    <a:pt x="701" y="1735"/>
                  </a:cubicBezTo>
                  <a:cubicBezTo>
                    <a:pt x="767" y="1669"/>
                    <a:pt x="834" y="1602"/>
                    <a:pt x="868" y="1535"/>
                  </a:cubicBezTo>
                  <a:cubicBezTo>
                    <a:pt x="934" y="1435"/>
                    <a:pt x="968" y="1368"/>
                    <a:pt x="968" y="1302"/>
                  </a:cubicBezTo>
                  <a:cubicBezTo>
                    <a:pt x="1001" y="1202"/>
                    <a:pt x="1034" y="1135"/>
                    <a:pt x="1001" y="1035"/>
                  </a:cubicBezTo>
                  <a:cubicBezTo>
                    <a:pt x="1034" y="968"/>
                    <a:pt x="1034" y="901"/>
                    <a:pt x="1001" y="868"/>
                  </a:cubicBezTo>
                  <a:cubicBezTo>
                    <a:pt x="1001" y="801"/>
                    <a:pt x="968" y="768"/>
                    <a:pt x="934" y="735"/>
                  </a:cubicBezTo>
                  <a:cubicBezTo>
                    <a:pt x="934" y="701"/>
                    <a:pt x="868" y="701"/>
                    <a:pt x="834" y="701"/>
                  </a:cubicBezTo>
                  <a:cubicBezTo>
                    <a:pt x="801" y="701"/>
                    <a:pt x="734" y="701"/>
                    <a:pt x="667" y="735"/>
                  </a:cubicBezTo>
                  <a:lnTo>
                    <a:pt x="534" y="768"/>
                  </a:lnTo>
                  <a:lnTo>
                    <a:pt x="367" y="768"/>
                  </a:lnTo>
                  <a:cubicBezTo>
                    <a:pt x="367" y="735"/>
                    <a:pt x="367" y="735"/>
                    <a:pt x="367" y="701"/>
                  </a:cubicBezTo>
                  <a:cubicBezTo>
                    <a:pt x="367" y="668"/>
                    <a:pt x="367" y="668"/>
                    <a:pt x="367" y="635"/>
                  </a:cubicBezTo>
                  <a:cubicBezTo>
                    <a:pt x="401" y="601"/>
                    <a:pt x="401" y="601"/>
                    <a:pt x="401" y="568"/>
                  </a:cubicBezTo>
                  <a:lnTo>
                    <a:pt x="467" y="535"/>
                  </a:lnTo>
                  <a:lnTo>
                    <a:pt x="534" y="501"/>
                  </a:lnTo>
                  <a:cubicBezTo>
                    <a:pt x="534" y="468"/>
                    <a:pt x="567" y="468"/>
                    <a:pt x="601" y="468"/>
                  </a:cubicBezTo>
                  <a:lnTo>
                    <a:pt x="801" y="468"/>
                  </a:lnTo>
                  <a:lnTo>
                    <a:pt x="1001" y="368"/>
                  </a:lnTo>
                  <a:cubicBezTo>
                    <a:pt x="1001" y="334"/>
                    <a:pt x="1001" y="334"/>
                    <a:pt x="1001" y="334"/>
                  </a:cubicBezTo>
                  <a:cubicBezTo>
                    <a:pt x="1001" y="301"/>
                    <a:pt x="1001" y="301"/>
                    <a:pt x="1001" y="268"/>
                  </a:cubicBezTo>
                  <a:cubicBezTo>
                    <a:pt x="1001" y="234"/>
                    <a:pt x="1001" y="168"/>
                    <a:pt x="968" y="134"/>
                  </a:cubicBezTo>
                  <a:cubicBezTo>
                    <a:pt x="968" y="101"/>
                    <a:pt x="934" y="68"/>
                    <a:pt x="868" y="34"/>
                  </a:cubicBezTo>
                  <a:cubicBezTo>
                    <a:pt x="834" y="1"/>
                    <a:pt x="767" y="1"/>
                    <a:pt x="7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51"/>
            <p:cNvSpPr/>
            <p:nvPr/>
          </p:nvSpPr>
          <p:spPr>
            <a:xfrm>
              <a:off x="2484450" y="3237750"/>
              <a:ext cx="25050" cy="49225"/>
            </a:xfrm>
            <a:custGeom>
              <a:rect b="b" l="l" r="r" t="t"/>
              <a:pathLst>
                <a:path extrusionOk="0" h="1969" w="1002">
                  <a:moveTo>
                    <a:pt x="667" y="1"/>
                  </a:moveTo>
                  <a:cubicBezTo>
                    <a:pt x="601" y="1"/>
                    <a:pt x="534" y="34"/>
                    <a:pt x="467" y="68"/>
                  </a:cubicBezTo>
                  <a:cubicBezTo>
                    <a:pt x="401" y="101"/>
                    <a:pt x="334" y="168"/>
                    <a:pt x="267" y="234"/>
                  </a:cubicBezTo>
                  <a:cubicBezTo>
                    <a:pt x="234" y="301"/>
                    <a:pt x="167" y="368"/>
                    <a:pt x="134" y="435"/>
                  </a:cubicBezTo>
                  <a:cubicBezTo>
                    <a:pt x="100" y="501"/>
                    <a:pt x="67" y="601"/>
                    <a:pt x="34" y="668"/>
                  </a:cubicBezTo>
                  <a:cubicBezTo>
                    <a:pt x="34" y="735"/>
                    <a:pt x="0" y="801"/>
                    <a:pt x="0" y="902"/>
                  </a:cubicBezTo>
                  <a:cubicBezTo>
                    <a:pt x="0" y="1002"/>
                    <a:pt x="34" y="1102"/>
                    <a:pt x="100" y="1202"/>
                  </a:cubicBezTo>
                  <a:cubicBezTo>
                    <a:pt x="148" y="1225"/>
                    <a:pt x="211" y="1249"/>
                    <a:pt x="268" y="1249"/>
                  </a:cubicBezTo>
                  <a:cubicBezTo>
                    <a:pt x="292" y="1249"/>
                    <a:pt x="314" y="1245"/>
                    <a:pt x="334" y="1235"/>
                  </a:cubicBezTo>
                  <a:lnTo>
                    <a:pt x="501" y="1202"/>
                  </a:lnTo>
                  <a:lnTo>
                    <a:pt x="601" y="1168"/>
                  </a:lnTo>
                  <a:lnTo>
                    <a:pt x="667" y="1168"/>
                  </a:lnTo>
                  <a:cubicBezTo>
                    <a:pt x="667" y="1168"/>
                    <a:pt x="667" y="1202"/>
                    <a:pt x="667" y="1235"/>
                  </a:cubicBezTo>
                  <a:cubicBezTo>
                    <a:pt x="667" y="1268"/>
                    <a:pt x="634" y="1335"/>
                    <a:pt x="601" y="1369"/>
                  </a:cubicBezTo>
                  <a:cubicBezTo>
                    <a:pt x="567" y="1402"/>
                    <a:pt x="501" y="1435"/>
                    <a:pt x="467" y="1469"/>
                  </a:cubicBezTo>
                  <a:cubicBezTo>
                    <a:pt x="434" y="1469"/>
                    <a:pt x="401" y="1502"/>
                    <a:pt x="367" y="1502"/>
                  </a:cubicBezTo>
                  <a:lnTo>
                    <a:pt x="334" y="1502"/>
                  </a:lnTo>
                  <a:cubicBezTo>
                    <a:pt x="301" y="1502"/>
                    <a:pt x="301" y="1469"/>
                    <a:pt x="301" y="1469"/>
                  </a:cubicBezTo>
                  <a:cubicBezTo>
                    <a:pt x="284" y="1452"/>
                    <a:pt x="276" y="1444"/>
                    <a:pt x="271" y="1444"/>
                  </a:cubicBezTo>
                  <a:cubicBezTo>
                    <a:pt x="267" y="1444"/>
                    <a:pt x="267" y="1452"/>
                    <a:pt x="267" y="1469"/>
                  </a:cubicBezTo>
                  <a:lnTo>
                    <a:pt x="234" y="1469"/>
                  </a:lnTo>
                  <a:lnTo>
                    <a:pt x="0" y="1569"/>
                  </a:lnTo>
                  <a:cubicBezTo>
                    <a:pt x="0" y="1569"/>
                    <a:pt x="0" y="1602"/>
                    <a:pt x="0" y="1602"/>
                  </a:cubicBezTo>
                  <a:cubicBezTo>
                    <a:pt x="0" y="1635"/>
                    <a:pt x="0" y="1635"/>
                    <a:pt x="0" y="1669"/>
                  </a:cubicBezTo>
                  <a:cubicBezTo>
                    <a:pt x="0" y="1702"/>
                    <a:pt x="0" y="1769"/>
                    <a:pt x="34" y="1802"/>
                  </a:cubicBezTo>
                  <a:cubicBezTo>
                    <a:pt x="34" y="1869"/>
                    <a:pt x="100" y="1902"/>
                    <a:pt x="134" y="1936"/>
                  </a:cubicBezTo>
                  <a:cubicBezTo>
                    <a:pt x="167" y="1936"/>
                    <a:pt x="234" y="1969"/>
                    <a:pt x="267" y="1969"/>
                  </a:cubicBezTo>
                  <a:cubicBezTo>
                    <a:pt x="367" y="1936"/>
                    <a:pt x="434" y="1902"/>
                    <a:pt x="501" y="1869"/>
                  </a:cubicBezTo>
                  <a:cubicBezTo>
                    <a:pt x="567" y="1836"/>
                    <a:pt x="634" y="1769"/>
                    <a:pt x="701" y="1735"/>
                  </a:cubicBezTo>
                  <a:cubicBezTo>
                    <a:pt x="734" y="1669"/>
                    <a:pt x="801" y="1602"/>
                    <a:pt x="834" y="1535"/>
                  </a:cubicBezTo>
                  <a:cubicBezTo>
                    <a:pt x="901" y="1469"/>
                    <a:pt x="934" y="1369"/>
                    <a:pt x="934" y="1302"/>
                  </a:cubicBezTo>
                  <a:cubicBezTo>
                    <a:pt x="968" y="1202"/>
                    <a:pt x="1001" y="1135"/>
                    <a:pt x="1001" y="1035"/>
                  </a:cubicBezTo>
                  <a:cubicBezTo>
                    <a:pt x="1001" y="968"/>
                    <a:pt x="1001" y="902"/>
                    <a:pt x="1001" y="835"/>
                  </a:cubicBezTo>
                  <a:cubicBezTo>
                    <a:pt x="968" y="801"/>
                    <a:pt x="968" y="768"/>
                    <a:pt x="934" y="735"/>
                  </a:cubicBezTo>
                  <a:cubicBezTo>
                    <a:pt x="901" y="701"/>
                    <a:pt x="868" y="701"/>
                    <a:pt x="801" y="701"/>
                  </a:cubicBezTo>
                  <a:lnTo>
                    <a:pt x="667" y="701"/>
                  </a:lnTo>
                  <a:lnTo>
                    <a:pt x="501" y="768"/>
                  </a:lnTo>
                  <a:lnTo>
                    <a:pt x="367" y="768"/>
                  </a:lnTo>
                  <a:cubicBezTo>
                    <a:pt x="334" y="735"/>
                    <a:pt x="334" y="735"/>
                    <a:pt x="367" y="701"/>
                  </a:cubicBezTo>
                  <a:cubicBezTo>
                    <a:pt x="367" y="668"/>
                    <a:pt x="367" y="668"/>
                    <a:pt x="367" y="635"/>
                  </a:cubicBezTo>
                  <a:cubicBezTo>
                    <a:pt x="367" y="601"/>
                    <a:pt x="367" y="601"/>
                    <a:pt x="401" y="568"/>
                  </a:cubicBezTo>
                  <a:lnTo>
                    <a:pt x="434" y="535"/>
                  </a:lnTo>
                  <a:cubicBezTo>
                    <a:pt x="467" y="501"/>
                    <a:pt x="467" y="501"/>
                    <a:pt x="501" y="501"/>
                  </a:cubicBezTo>
                  <a:cubicBezTo>
                    <a:pt x="534" y="468"/>
                    <a:pt x="534" y="468"/>
                    <a:pt x="567" y="468"/>
                  </a:cubicBezTo>
                  <a:lnTo>
                    <a:pt x="701" y="468"/>
                  </a:lnTo>
                  <a:lnTo>
                    <a:pt x="934" y="368"/>
                  </a:lnTo>
                  <a:cubicBezTo>
                    <a:pt x="934" y="334"/>
                    <a:pt x="934" y="334"/>
                    <a:pt x="968" y="334"/>
                  </a:cubicBezTo>
                  <a:cubicBezTo>
                    <a:pt x="968" y="301"/>
                    <a:pt x="968" y="301"/>
                    <a:pt x="968" y="301"/>
                  </a:cubicBezTo>
                  <a:cubicBezTo>
                    <a:pt x="968" y="234"/>
                    <a:pt x="934" y="168"/>
                    <a:pt x="901" y="134"/>
                  </a:cubicBezTo>
                  <a:cubicBezTo>
                    <a:pt x="901" y="101"/>
                    <a:pt x="868" y="68"/>
                    <a:pt x="801" y="34"/>
                  </a:cubicBezTo>
                  <a:cubicBezTo>
                    <a:pt x="768" y="1"/>
                    <a:pt x="734" y="1"/>
                    <a:pt x="6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51"/>
            <p:cNvSpPr/>
            <p:nvPr/>
          </p:nvSpPr>
          <p:spPr>
            <a:xfrm>
              <a:off x="2512800" y="3218575"/>
              <a:ext cx="21700" cy="55075"/>
            </a:xfrm>
            <a:custGeom>
              <a:rect b="b" l="l" r="r" t="t"/>
              <a:pathLst>
                <a:path extrusionOk="0" h="2203" w="868">
                  <a:moveTo>
                    <a:pt x="801" y="1"/>
                  </a:moveTo>
                  <a:lnTo>
                    <a:pt x="67" y="468"/>
                  </a:lnTo>
                  <a:lnTo>
                    <a:pt x="34" y="468"/>
                  </a:lnTo>
                  <a:cubicBezTo>
                    <a:pt x="0" y="501"/>
                    <a:pt x="0" y="534"/>
                    <a:pt x="34" y="534"/>
                  </a:cubicBezTo>
                  <a:lnTo>
                    <a:pt x="34" y="2169"/>
                  </a:lnTo>
                  <a:cubicBezTo>
                    <a:pt x="0" y="2169"/>
                    <a:pt x="0" y="2169"/>
                    <a:pt x="34" y="2202"/>
                  </a:cubicBezTo>
                  <a:lnTo>
                    <a:pt x="67" y="2202"/>
                  </a:lnTo>
                  <a:lnTo>
                    <a:pt x="834" y="1769"/>
                  </a:lnTo>
                  <a:cubicBezTo>
                    <a:pt x="834" y="1735"/>
                    <a:pt x="868" y="1735"/>
                    <a:pt x="868" y="1702"/>
                  </a:cubicBezTo>
                  <a:cubicBezTo>
                    <a:pt x="868" y="1702"/>
                    <a:pt x="868" y="1669"/>
                    <a:pt x="868" y="1669"/>
                  </a:cubicBezTo>
                  <a:lnTo>
                    <a:pt x="868" y="1402"/>
                  </a:lnTo>
                  <a:cubicBezTo>
                    <a:pt x="868" y="1368"/>
                    <a:pt x="868" y="1368"/>
                    <a:pt x="868" y="1368"/>
                  </a:cubicBezTo>
                  <a:cubicBezTo>
                    <a:pt x="851" y="1352"/>
                    <a:pt x="843" y="1343"/>
                    <a:pt x="839" y="1343"/>
                  </a:cubicBezTo>
                  <a:cubicBezTo>
                    <a:pt x="834" y="1343"/>
                    <a:pt x="834" y="1352"/>
                    <a:pt x="834" y="1368"/>
                  </a:cubicBezTo>
                  <a:lnTo>
                    <a:pt x="301" y="1635"/>
                  </a:lnTo>
                  <a:lnTo>
                    <a:pt x="301" y="1368"/>
                  </a:lnTo>
                  <a:lnTo>
                    <a:pt x="768" y="1101"/>
                  </a:lnTo>
                  <a:cubicBezTo>
                    <a:pt x="801" y="1101"/>
                    <a:pt x="801" y="1068"/>
                    <a:pt x="801" y="1068"/>
                  </a:cubicBezTo>
                  <a:cubicBezTo>
                    <a:pt x="801" y="1035"/>
                    <a:pt x="801" y="1035"/>
                    <a:pt x="801" y="1001"/>
                  </a:cubicBezTo>
                  <a:lnTo>
                    <a:pt x="801" y="735"/>
                  </a:lnTo>
                  <a:cubicBezTo>
                    <a:pt x="801" y="735"/>
                    <a:pt x="801" y="701"/>
                    <a:pt x="801" y="701"/>
                  </a:cubicBezTo>
                  <a:lnTo>
                    <a:pt x="768" y="701"/>
                  </a:lnTo>
                  <a:lnTo>
                    <a:pt x="301" y="968"/>
                  </a:lnTo>
                  <a:lnTo>
                    <a:pt x="301" y="701"/>
                  </a:lnTo>
                  <a:lnTo>
                    <a:pt x="801" y="401"/>
                  </a:lnTo>
                  <a:cubicBezTo>
                    <a:pt x="834" y="401"/>
                    <a:pt x="834" y="401"/>
                    <a:pt x="834" y="368"/>
                  </a:cubicBezTo>
                  <a:cubicBezTo>
                    <a:pt x="834" y="368"/>
                    <a:pt x="834" y="334"/>
                    <a:pt x="834" y="334"/>
                  </a:cubicBezTo>
                  <a:lnTo>
                    <a:pt x="834" y="67"/>
                  </a:lnTo>
                  <a:cubicBezTo>
                    <a:pt x="834" y="34"/>
                    <a:pt x="834" y="34"/>
                    <a:pt x="8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51"/>
            <p:cNvSpPr/>
            <p:nvPr/>
          </p:nvSpPr>
          <p:spPr>
            <a:xfrm>
              <a:off x="2539475" y="3211275"/>
              <a:ext cx="20875" cy="47350"/>
            </a:xfrm>
            <a:custGeom>
              <a:rect b="b" l="l" r="r" t="t"/>
              <a:pathLst>
                <a:path extrusionOk="0" h="1894" w="835">
                  <a:moveTo>
                    <a:pt x="264" y="1"/>
                  </a:moveTo>
                  <a:cubicBezTo>
                    <a:pt x="259" y="1"/>
                    <a:pt x="251" y="9"/>
                    <a:pt x="234" y="26"/>
                  </a:cubicBezTo>
                  <a:lnTo>
                    <a:pt x="34" y="126"/>
                  </a:lnTo>
                  <a:cubicBezTo>
                    <a:pt x="1" y="126"/>
                    <a:pt x="1" y="159"/>
                    <a:pt x="1" y="159"/>
                  </a:cubicBezTo>
                  <a:cubicBezTo>
                    <a:pt x="1" y="193"/>
                    <a:pt x="1" y="193"/>
                    <a:pt x="1" y="226"/>
                  </a:cubicBezTo>
                  <a:lnTo>
                    <a:pt x="1" y="1827"/>
                  </a:lnTo>
                  <a:cubicBezTo>
                    <a:pt x="1" y="1860"/>
                    <a:pt x="1" y="1860"/>
                    <a:pt x="1" y="1894"/>
                  </a:cubicBezTo>
                  <a:lnTo>
                    <a:pt x="34" y="1894"/>
                  </a:lnTo>
                  <a:lnTo>
                    <a:pt x="801" y="1460"/>
                  </a:lnTo>
                  <a:cubicBezTo>
                    <a:pt x="835" y="1427"/>
                    <a:pt x="835" y="1393"/>
                    <a:pt x="835" y="1393"/>
                  </a:cubicBezTo>
                  <a:cubicBezTo>
                    <a:pt x="835" y="1393"/>
                    <a:pt x="835" y="1360"/>
                    <a:pt x="835" y="1360"/>
                  </a:cubicBezTo>
                  <a:lnTo>
                    <a:pt x="835" y="1093"/>
                  </a:lnTo>
                  <a:cubicBezTo>
                    <a:pt x="835" y="1060"/>
                    <a:pt x="835" y="1060"/>
                    <a:pt x="835" y="1060"/>
                  </a:cubicBezTo>
                  <a:cubicBezTo>
                    <a:pt x="818" y="1043"/>
                    <a:pt x="810" y="1035"/>
                    <a:pt x="806" y="1035"/>
                  </a:cubicBezTo>
                  <a:cubicBezTo>
                    <a:pt x="801" y="1035"/>
                    <a:pt x="801" y="1043"/>
                    <a:pt x="801" y="1060"/>
                  </a:cubicBezTo>
                  <a:lnTo>
                    <a:pt x="268" y="1327"/>
                  </a:lnTo>
                  <a:lnTo>
                    <a:pt x="268" y="59"/>
                  </a:lnTo>
                  <a:cubicBezTo>
                    <a:pt x="301" y="26"/>
                    <a:pt x="301" y="26"/>
                    <a:pt x="268" y="26"/>
                  </a:cubicBezTo>
                  <a:cubicBezTo>
                    <a:pt x="268" y="9"/>
                    <a:pt x="268" y="1"/>
                    <a:pt x="26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51"/>
            <p:cNvSpPr/>
            <p:nvPr/>
          </p:nvSpPr>
          <p:spPr>
            <a:xfrm>
              <a:off x="2563675" y="3197100"/>
              <a:ext cx="20875" cy="46525"/>
            </a:xfrm>
            <a:custGeom>
              <a:rect b="b" l="l" r="r" t="t"/>
              <a:pathLst>
                <a:path extrusionOk="0" h="1861" w="835">
                  <a:moveTo>
                    <a:pt x="271" y="1"/>
                  </a:moveTo>
                  <a:cubicBezTo>
                    <a:pt x="267" y="1"/>
                    <a:pt x="267" y="9"/>
                    <a:pt x="267" y="26"/>
                  </a:cubicBezTo>
                  <a:lnTo>
                    <a:pt x="34" y="126"/>
                  </a:lnTo>
                  <a:cubicBezTo>
                    <a:pt x="34" y="159"/>
                    <a:pt x="34" y="159"/>
                    <a:pt x="34" y="159"/>
                  </a:cubicBezTo>
                  <a:cubicBezTo>
                    <a:pt x="0" y="193"/>
                    <a:pt x="0" y="193"/>
                    <a:pt x="34" y="226"/>
                  </a:cubicBezTo>
                  <a:lnTo>
                    <a:pt x="34" y="1827"/>
                  </a:lnTo>
                  <a:cubicBezTo>
                    <a:pt x="0" y="1827"/>
                    <a:pt x="0" y="1860"/>
                    <a:pt x="34" y="1860"/>
                  </a:cubicBezTo>
                  <a:lnTo>
                    <a:pt x="801" y="1460"/>
                  </a:lnTo>
                  <a:cubicBezTo>
                    <a:pt x="801" y="1427"/>
                    <a:pt x="834" y="1427"/>
                    <a:pt x="834" y="1427"/>
                  </a:cubicBezTo>
                  <a:cubicBezTo>
                    <a:pt x="834" y="1393"/>
                    <a:pt x="834" y="1393"/>
                    <a:pt x="834" y="1360"/>
                  </a:cubicBezTo>
                  <a:lnTo>
                    <a:pt x="834" y="1093"/>
                  </a:lnTo>
                  <a:cubicBezTo>
                    <a:pt x="834" y="1093"/>
                    <a:pt x="834" y="1060"/>
                    <a:pt x="834" y="1060"/>
                  </a:cubicBezTo>
                  <a:lnTo>
                    <a:pt x="801" y="1060"/>
                  </a:lnTo>
                  <a:lnTo>
                    <a:pt x="300" y="1327"/>
                  </a:lnTo>
                  <a:lnTo>
                    <a:pt x="300" y="59"/>
                  </a:lnTo>
                  <a:cubicBezTo>
                    <a:pt x="300" y="26"/>
                    <a:pt x="300" y="26"/>
                    <a:pt x="300" y="26"/>
                  </a:cubicBezTo>
                  <a:cubicBezTo>
                    <a:pt x="284" y="9"/>
                    <a:pt x="275" y="1"/>
                    <a:pt x="2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51"/>
            <p:cNvSpPr/>
            <p:nvPr/>
          </p:nvSpPr>
          <p:spPr>
            <a:xfrm>
              <a:off x="2255950" y="3708100"/>
              <a:ext cx="25875" cy="48400"/>
            </a:xfrm>
            <a:custGeom>
              <a:rect b="b" l="l" r="r" t="t"/>
              <a:pathLst>
                <a:path extrusionOk="0" h="1936" w="1035">
                  <a:moveTo>
                    <a:pt x="734" y="0"/>
                  </a:moveTo>
                  <a:cubicBezTo>
                    <a:pt x="634" y="0"/>
                    <a:pt x="568" y="34"/>
                    <a:pt x="534" y="67"/>
                  </a:cubicBezTo>
                  <a:cubicBezTo>
                    <a:pt x="434" y="134"/>
                    <a:pt x="367" y="167"/>
                    <a:pt x="301" y="267"/>
                  </a:cubicBezTo>
                  <a:cubicBezTo>
                    <a:pt x="234" y="334"/>
                    <a:pt x="201" y="401"/>
                    <a:pt x="167" y="501"/>
                  </a:cubicBezTo>
                  <a:cubicBezTo>
                    <a:pt x="101" y="567"/>
                    <a:pt x="67" y="668"/>
                    <a:pt x="67" y="768"/>
                  </a:cubicBezTo>
                  <a:cubicBezTo>
                    <a:pt x="34" y="868"/>
                    <a:pt x="0" y="934"/>
                    <a:pt x="0" y="1034"/>
                  </a:cubicBezTo>
                  <a:lnTo>
                    <a:pt x="0" y="1268"/>
                  </a:lnTo>
                  <a:lnTo>
                    <a:pt x="0" y="1501"/>
                  </a:lnTo>
                  <a:cubicBezTo>
                    <a:pt x="0" y="1568"/>
                    <a:pt x="34" y="1635"/>
                    <a:pt x="67" y="1735"/>
                  </a:cubicBezTo>
                  <a:cubicBezTo>
                    <a:pt x="67" y="1802"/>
                    <a:pt x="101" y="1835"/>
                    <a:pt x="167" y="1902"/>
                  </a:cubicBezTo>
                  <a:cubicBezTo>
                    <a:pt x="201" y="1935"/>
                    <a:pt x="267" y="1935"/>
                    <a:pt x="301" y="1935"/>
                  </a:cubicBezTo>
                  <a:cubicBezTo>
                    <a:pt x="367" y="1935"/>
                    <a:pt x="467" y="1902"/>
                    <a:pt x="534" y="1868"/>
                  </a:cubicBezTo>
                  <a:cubicBezTo>
                    <a:pt x="601" y="1835"/>
                    <a:pt x="668" y="1768"/>
                    <a:pt x="734" y="1702"/>
                  </a:cubicBezTo>
                  <a:cubicBezTo>
                    <a:pt x="834" y="1568"/>
                    <a:pt x="934" y="1401"/>
                    <a:pt x="1001" y="1235"/>
                  </a:cubicBezTo>
                  <a:cubicBezTo>
                    <a:pt x="1001" y="1135"/>
                    <a:pt x="1035" y="1068"/>
                    <a:pt x="1035" y="968"/>
                  </a:cubicBezTo>
                  <a:cubicBezTo>
                    <a:pt x="1035" y="968"/>
                    <a:pt x="1035" y="934"/>
                    <a:pt x="1035" y="934"/>
                  </a:cubicBezTo>
                  <a:lnTo>
                    <a:pt x="1001" y="934"/>
                  </a:lnTo>
                  <a:lnTo>
                    <a:pt x="801" y="1068"/>
                  </a:lnTo>
                  <a:lnTo>
                    <a:pt x="768" y="1101"/>
                  </a:lnTo>
                  <a:cubicBezTo>
                    <a:pt x="734" y="1101"/>
                    <a:pt x="734" y="1135"/>
                    <a:pt x="768" y="1168"/>
                  </a:cubicBezTo>
                  <a:cubicBezTo>
                    <a:pt x="768" y="1168"/>
                    <a:pt x="768" y="1201"/>
                    <a:pt x="768" y="1235"/>
                  </a:cubicBezTo>
                  <a:cubicBezTo>
                    <a:pt x="734" y="1268"/>
                    <a:pt x="734" y="1301"/>
                    <a:pt x="701" y="1335"/>
                  </a:cubicBezTo>
                  <a:cubicBezTo>
                    <a:pt x="701" y="1368"/>
                    <a:pt x="668" y="1368"/>
                    <a:pt x="668" y="1401"/>
                  </a:cubicBezTo>
                  <a:cubicBezTo>
                    <a:pt x="634" y="1435"/>
                    <a:pt x="601" y="1468"/>
                    <a:pt x="568" y="1468"/>
                  </a:cubicBezTo>
                  <a:cubicBezTo>
                    <a:pt x="534" y="1501"/>
                    <a:pt x="501" y="1501"/>
                    <a:pt x="467" y="1501"/>
                  </a:cubicBezTo>
                  <a:cubicBezTo>
                    <a:pt x="434" y="1501"/>
                    <a:pt x="434" y="1501"/>
                    <a:pt x="401" y="1468"/>
                  </a:cubicBezTo>
                  <a:cubicBezTo>
                    <a:pt x="401" y="1468"/>
                    <a:pt x="367" y="1435"/>
                    <a:pt x="367" y="1401"/>
                  </a:cubicBezTo>
                  <a:cubicBezTo>
                    <a:pt x="367" y="1368"/>
                    <a:pt x="367" y="1335"/>
                    <a:pt x="367" y="1301"/>
                  </a:cubicBezTo>
                  <a:lnTo>
                    <a:pt x="367" y="1201"/>
                  </a:lnTo>
                  <a:lnTo>
                    <a:pt x="367" y="1101"/>
                  </a:lnTo>
                  <a:lnTo>
                    <a:pt x="367" y="968"/>
                  </a:lnTo>
                  <a:lnTo>
                    <a:pt x="367" y="901"/>
                  </a:lnTo>
                  <a:cubicBezTo>
                    <a:pt x="367" y="834"/>
                    <a:pt x="367" y="801"/>
                    <a:pt x="367" y="768"/>
                  </a:cubicBezTo>
                  <a:cubicBezTo>
                    <a:pt x="367" y="734"/>
                    <a:pt x="401" y="701"/>
                    <a:pt x="401" y="668"/>
                  </a:cubicBezTo>
                  <a:cubicBezTo>
                    <a:pt x="434" y="634"/>
                    <a:pt x="434" y="601"/>
                    <a:pt x="467" y="567"/>
                  </a:cubicBezTo>
                  <a:cubicBezTo>
                    <a:pt x="501" y="534"/>
                    <a:pt x="534" y="501"/>
                    <a:pt x="568" y="501"/>
                  </a:cubicBezTo>
                  <a:cubicBezTo>
                    <a:pt x="601" y="467"/>
                    <a:pt x="634" y="467"/>
                    <a:pt x="668" y="467"/>
                  </a:cubicBezTo>
                  <a:cubicBezTo>
                    <a:pt x="668" y="451"/>
                    <a:pt x="676" y="442"/>
                    <a:pt x="684" y="442"/>
                  </a:cubicBezTo>
                  <a:cubicBezTo>
                    <a:pt x="693" y="442"/>
                    <a:pt x="701" y="451"/>
                    <a:pt x="701" y="467"/>
                  </a:cubicBezTo>
                  <a:cubicBezTo>
                    <a:pt x="734" y="467"/>
                    <a:pt x="734" y="467"/>
                    <a:pt x="768" y="501"/>
                  </a:cubicBezTo>
                  <a:cubicBezTo>
                    <a:pt x="768" y="501"/>
                    <a:pt x="768" y="534"/>
                    <a:pt x="768" y="567"/>
                  </a:cubicBezTo>
                  <a:cubicBezTo>
                    <a:pt x="734" y="567"/>
                    <a:pt x="734" y="567"/>
                    <a:pt x="768" y="601"/>
                  </a:cubicBezTo>
                  <a:lnTo>
                    <a:pt x="801" y="601"/>
                  </a:lnTo>
                  <a:lnTo>
                    <a:pt x="1001" y="467"/>
                  </a:lnTo>
                  <a:cubicBezTo>
                    <a:pt x="1001" y="467"/>
                    <a:pt x="1035" y="467"/>
                    <a:pt x="1035" y="434"/>
                  </a:cubicBezTo>
                  <a:cubicBezTo>
                    <a:pt x="1035" y="434"/>
                    <a:pt x="1035" y="401"/>
                    <a:pt x="1035" y="401"/>
                  </a:cubicBezTo>
                  <a:cubicBezTo>
                    <a:pt x="1035" y="334"/>
                    <a:pt x="1001" y="234"/>
                    <a:pt x="1001" y="167"/>
                  </a:cubicBezTo>
                  <a:cubicBezTo>
                    <a:pt x="968" y="134"/>
                    <a:pt x="934" y="67"/>
                    <a:pt x="868" y="34"/>
                  </a:cubicBezTo>
                  <a:cubicBezTo>
                    <a:pt x="834" y="0"/>
                    <a:pt x="768" y="0"/>
                    <a:pt x="7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51"/>
            <p:cNvSpPr/>
            <p:nvPr/>
          </p:nvSpPr>
          <p:spPr>
            <a:xfrm>
              <a:off x="2288475" y="3688300"/>
              <a:ext cx="22550" cy="56525"/>
            </a:xfrm>
            <a:custGeom>
              <a:rect b="b" l="l" r="r" t="t"/>
              <a:pathLst>
                <a:path extrusionOk="0" h="2261" w="902">
                  <a:moveTo>
                    <a:pt x="884" y="0"/>
                  </a:moveTo>
                  <a:cubicBezTo>
                    <a:pt x="876" y="0"/>
                    <a:pt x="868" y="8"/>
                    <a:pt x="868" y="25"/>
                  </a:cubicBezTo>
                  <a:lnTo>
                    <a:pt x="668" y="125"/>
                  </a:lnTo>
                  <a:cubicBezTo>
                    <a:pt x="634" y="125"/>
                    <a:pt x="634" y="159"/>
                    <a:pt x="634" y="159"/>
                  </a:cubicBezTo>
                  <a:cubicBezTo>
                    <a:pt x="634" y="192"/>
                    <a:pt x="634" y="192"/>
                    <a:pt x="634" y="225"/>
                  </a:cubicBezTo>
                  <a:lnTo>
                    <a:pt x="634" y="826"/>
                  </a:lnTo>
                  <a:lnTo>
                    <a:pt x="267" y="1026"/>
                  </a:lnTo>
                  <a:lnTo>
                    <a:pt x="267" y="425"/>
                  </a:lnTo>
                  <a:cubicBezTo>
                    <a:pt x="267" y="425"/>
                    <a:pt x="267" y="392"/>
                    <a:pt x="267" y="392"/>
                  </a:cubicBezTo>
                  <a:lnTo>
                    <a:pt x="234" y="392"/>
                  </a:lnTo>
                  <a:lnTo>
                    <a:pt x="34" y="526"/>
                  </a:lnTo>
                  <a:cubicBezTo>
                    <a:pt x="0" y="526"/>
                    <a:pt x="0" y="526"/>
                    <a:pt x="0" y="559"/>
                  </a:cubicBezTo>
                  <a:cubicBezTo>
                    <a:pt x="0" y="559"/>
                    <a:pt x="0" y="592"/>
                    <a:pt x="0" y="592"/>
                  </a:cubicBezTo>
                  <a:lnTo>
                    <a:pt x="0" y="2227"/>
                  </a:lnTo>
                  <a:cubicBezTo>
                    <a:pt x="0" y="2227"/>
                    <a:pt x="0" y="2260"/>
                    <a:pt x="0" y="2260"/>
                  </a:cubicBezTo>
                  <a:lnTo>
                    <a:pt x="34" y="2260"/>
                  </a:lnTo>
                  <a:lnTo>
                    <a:pt x="234" y="2127"/>
                  </a:lnTo>
                  <a:cubicBezTo>
                    <a:pt x="267" y="2127"/>
                    <a:pt x="267" y="2127"/>
                    <a:pt x="267" y="2093"/>
                  </a:cubicBezTo>
                  <a:cubicBezTo>
                    <a:pt x="267" y="2093"/>
                    <a:pt x="267" y="2060"/>
                    <a:pt x="267" y="2060"/>
                  </a:cubicBezTo>
                  <a:lnTo>
                    <a:pt x="267" y="1426"/>
                  </a:lnTo>
                  <a:lnTo>
                    <a:pt x="634" y="1226"/>
                  </a:lnTo>
                  <a:lnTo>
                    <a:pt x="634" y="1860"/>
                  </a:lnTo>
                  <a:cubicBezTo>
                    <a:pt x="634" y="1860"/>
                    <a:pt x="634" y="1860"/>
                    <a:pt x="634" y="1893"/>
                  </a:cubicBezTo>
                  <a:lnTo>
                    <a:pt x="668" y="1893"/>
                  </a:lnTo>
                  <a:lnTo>
                    <a:pt x="868" y="1760"/>
                  </a:lnTo>
                  <a:cubicBezTo>
                    <a:pt x="901" y="1760"/>
                    <a:pt x="901" y="1726"/>
                    <a:pt x="901" y="1726"/>
                  </a:cubicBezTo>
                  <a:cubicBezTo>
                    <a:pt x="901" y="1693"/>
                    <a:pt x="901" y="1693"/>
                    <a:pt x="901" y="1660"/>
                  </a:cubicBezTo>
                  <a:lnTo>
                    <a:pt x="901" y="59"/>
                  </a:lnTo>
                  <a:cubicBezTo>
                    <a:pt x="901" y="25"/>
                    <a:pt x="901" y="25"/>
                    <a:pt x="901" y="25"/>
                  </a:cubicBezTo>
                  <a:cubicBezTo>
                    <a:pt x="901" y="8"/>
                    <a:pt x="893" y="0"/>
                    <a:pt x="8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51"/>
            <p:cNvSpPr/>
            <p:nvPr/>
          </p:nvSpPr>
          <p:spPr>
            <a:xfrm>
              <a:off x="2316000" y="3670575"/>
              <a:ext cx="25025" cy="52550"/>
            </a:xfrm>
            <a:custGeom>
              <a:rect b="b" l="l" r="r" t="t"/>
              <a:pathLst>
                <a:path extrusionOk="0" h="2102" w="1001">
                  <a:moveTo>
                    <a:pt x="968" y="0"/>
                  </a:moveTo>
                  <a:lnTo>
                    <a:pt x="701" y="134"/>
                  </a:lnTo>
                  <a:cubicBezTo>
                    <a:pt x="701" y="134"/>
                    <a:pt x="667" y="134"/>
                    <a:pt x="667" y="167"/>
                  </a:cubicBezTo>
                  <a:cubicBezTo>
                    <a:pt x="667" y="167"/>
                    <a:pt x="667" y="200"/>
                    <a:pt x="667" y="234"/>
                  </a:cubicBezTo>
                  <a:lnTo>
                    <a:pt x="667" y="1201"/>
                  </a:lnTo>
                  <a:cubicBezTo>
                    <a:pt x="667" y="1301"/>
                    <a:pt x="667" y="1401"/>
                    <a:pt x="634" y="1468"/>
                  </a:cubicBezTo>
                  <a:cubicBezTo>
                    <a:pt x="601" y="1535"/>
                    <a:pt x="534" y="1601"/>
                    <a:pt x="501" y="1635"/>
                  </a:cubicBezTo>
                  <a:cubicBezTo>
                    <a:pt x="467" y="1651"/>
                    <a:pt x="434" y="1660"/>
                    <a:pt x="405" y="1660"/>
                  </a:cubicBezTo>
                  <a:cubicBezTo>
                    <a:pt x="375" y="1660"/>
                    <a:pt x="350" y="1651"/>
                    <a:pt x="334" y="1635"/>
                  </a:cubicBezTo>
                  <a:cubicBezTo>
                    <a:pt x="300" y="1568"/>
                    <a:pt x="300" y="1501"/>
                    <a:pt x="300" y="1435"/>
                  </a:cubicBezTo>
                  <a:lnTo>
                    <a:pt x="300" y="434"/>
                  </a:lnTo>
                  <a:cubicBezTo>
                    <a:pt x="300" y="434"/>
                    <a:pt x="300" y="401"/>
                    <a:pt x="300" y="401"/>
                  </a:cubicBezTo>
                  <a:lnTo>
                    <a:pt x="267" y="401"/>
                  </a:lnTo>
                  <a:lnTo>
                    <a:pt x="34" y="534"/>
                  </a:lnTo>
                  <a:cubicBezTo>
                    <a:pt x="34" y="534"/>
                    <a:pt x="34" y="534"/>
                    <a:pt x="34" y="567"/>
                  </a:cubicBezTo>
                  <a:cubicBezTo>
                    <a:pt x="0" y="567"/>
                    <a:pt x="0" y="601"/>
                    <a:pt x="34" y="601"/>
                  </a:cubicBezTo>
                  <a:lnTo>
                    <a:pt x="34" y="1601"/>
                  </a:lnTo>
                  <a:cubicBezTo>
                    <a:pt x="0" y="1702"/>
                    <a:pt x="34" y="1802"/>
                    <a:pt x="67" y="1902"/>
                  </a:cubicBezTo>
                  <a:cubicBezTo>
                    <a:pt x="67" y="1968"/>
                    <a:pt x="100" y="2002"/>
                    <a:pt x="167" y="2068"/>
                  </a:cubicBezTo>
                  <a:cubicBezTo>
                    <a:pt x="200" y="2102"/>
                    <a:pt x="267" y="2102"/>
                    <a:pt x="300" y="2102"/>
                  </a:cubicBezTo>
                  <a:cubicBezTo>
                    <a:pt x="367" y="2102"/>
                    <a:pt x="434" y="2068"/>
                    <a:pt x="501" y="2035"/>
                  </a:cubicBezTo>
                  <a:cubicBezTo>
                    <a:pt x="567" y="2002"/>
                    <a:pt x="667" y="1935"/>
                    <a:pt x="701" y="1868"/>
                  </a:cubicBezTo>
                  <a:cubicBezTo>
                    <a:pt x="767" y="1802"/>
                    <a:pt x="834" y="1735"/>
                    <a:pt x="867" y="1668"/>
                  </a:cubicBezTo>
                  <a:cubicBezTo>
                    <a:pt x="901" y="1568"/>
                    <a:pt x="934" y="1468"/>
                    <a:pt x="968" y="1368"/>
                  </a:cubicBezTo>
                  <a:cubicBezTo>
                    <a:pt x="1001" y="1268"/>
                    <a:pt x="1001" y="1168"/>
                    <a:pt x="1001" y="1034"/>
                  </a:cubicBezTo>
                  <a:lnTo>
                    <a:pt x="1001" y="34"/>
                  </a:lnTo>
                  <a:cubicBezTo>
                    <a:pt x="1001" y="34"/>
                    <a:pt x="1001" y="34"/>
                    <a:pt x="10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51"/>
            <p:cNvSpPr/>
            <p:nvPr/>
          </p:nvSpPr>
          <p:spPr>
            <a:xfrm>
              <a:off x="2347675" y="3658050"/>
              <a:ext cx="23375" cy="52575"/>
            </a:xfrm>
            <a:custGeom>
              <a:rect b="b" l="l" r="r" t="t"/>
              <a:pathLst>
                <a:path extrusionOk="0" h="2103" w="935">
                  <a:moveTo>
                    <a:pt x="568" y="435"/>
                  </a:moveTo>
                  <a:cubicBezTo>
                    <a:pt x="601" y="435"/>
                    <a:pt x="601" y="468"/>
                    <a:pt x="601" y="568"/>
                  </a:cubicBezTo>
                  <a:cubicBezTo>
                    <a:pt x="601" y="601"/>
                    <a:pt x="601" y="668"/>
                    <a:pt x="568" y="735"/>
                  </a:cubicBezTo>
                  <a:cubicBezTo>
                    <a:pt x="534" y="768"/>
                    <a:pt x="501" y="802"/>
                    <a:pt x="468" y="835"/>
                  </a:cubicBezTo>
                  <a:lnTo>
                    <a:pt x="268" y="935"/>
                  </a:lnTo>
                  <a:lnTo>
                    <a:pt x="268" y="568"/>
                  </a:lnTo>
                  <a:lnTo>
                    <a:pt x="468" y="468"/>
                  </a:lnTo>
                  <a:cubicBezTo>
                    <a:pt x="501" y="435"/>
                    <a:pt x="534" y="435"/>
                    <a:pt x="568" y="435"/>
                  </a:cubicBezTo>
                  <a:close/>
                  <a:moveTo>
                    <a:pt x="635" y="1"/>
                  </a:moveTo>
                  <a:cubicBezTo>
                    <a:pt x="568" y="1"/>
                    <a:pt x="501" y="34"/>
                    <a:pt x="468" y="68"/>
                  </a:cubicBezTo>
                  <a:lnTo>
                    <a:pt x="34" y="335"/>
                  </a:lnTo>
                  <a:cubicBezTo>
                    <a:pt x="34" y="335"/>
                    <a:pt x="34" y="368"/>
                    <a:pt x="34" y="368"/>
                  </a:cubicBezTo>
                  <a:cubicBezTo>
                    <a:pt x="1" y="401"/>
                    <a:pt x="1" y="401"/>
                    <a:pt x="34" y="435"/>
                  </a:cubicBezTo>
                  <a:lnTo>
                    <a:pt x="34" y="2036"/>
                  </a:lnTo>
                  <a:cubicBezTo>
                    <a:pt x="1" y="2069"/>
                    <a:pt x="1" y="2069"/>
                    <a:pt x="34" y="2102"/>
                  </a:cubicBezTo>
                  <a:lnTo>
                    <a:pt x="268" y="1969"/>
                  </a:lnTo>
                  <a:cubicBezTo>
                    <a:pt x="268" y="1969"/>
                    <a:pt x="301" y="1936"/>
                    <a:pt x="301" y="1936"/>
                  </a:cubicBezTo>
                  <a:cubicBezTo>
                    <a:pt x="301" y="1902"/>
                    <a:pt x="301" y="1902"/>
                    <a:pt x="301" y="1869"/>
                  </a:cubicBezTo>
                  <a:lnTo>
                    <a:pt x="301" y="1335"/>
                  </a:lnTo>
                  <a:lnTo>
                    <a:pt x="434" y="1269"/>
                  </a:lnTo>
                  <a:lnTo>
                    <a:pt x="635" y="1669"/>
                  </a:lnTo>
                  <a:cubicBezTo>
                    <a:pt x="635" y="1669"/>
                    <a:pt x="635" y="1702"/>
                    <a:pt x="635" y="1702"/>
                  </a:cubicBezTo>
                  <a:lnTo>
                    <a:pt x="668" y="1702"/>
                  </a:lnTo>
                  <a:lnTo>
                    <a:pt x="901" y="1569"/>
                  </a:lnTo>
                  <a:cubicBezTo>
                    <a:pt x="901" y="1569"/>
                    <a:pt x="901" y="1569"/>
                    <a:pt x="901" y="1535"/>
                  </a:cubicBezTo>
                  <a:cubicBezTo>
                    <a:pt x="935" y="1535"/>
                    <a:pt x="935" y="1502"/>
                    <a:pt x="901" y="1502"/>
                  </a:cubicBezTo>
                  <a:cubicBezTo>
                    <a:pt x="935" y="1502"/>
                    <a:pt x="935" y="1469"/>
                    <a:pt x="901" y="1469"/>
                  </a:cubicBezTo>
                  <a:lnTo>
                    <a:pt x="701" y="1002"/>
                  </a:lnTo>
                  <a:cubicBezTo>
                    <a:pt x="768" y="902"/>
                    <a:pt x="835" y="835"/>
                    <a:pt x="868" y="735"/>
                  </a:cubicBezTo>
                  <a:cubicBezTo>
                    <a:pt x="901" y="601"/>
                    <a:pt x="901" y="501"/>
                    <a:pt x="901" y="368"/>
                  </a:cubicBezTo>
                  <a:cubicBezTo>
                    <a:pt x="901" y="301"/>
                    <a:pt x="901" y="234"/>
                    <a:pt x="868" y="134"/>
                  </a:cubicBezTo>
                  <a:cubicBezTo>
                    <a:pt x="868" y="101"/>
                    <a:pt x="835" y="34"/>
                    <a:pt x="801" y="34"/>
                  </a:cubicBezTo>
                  <a:cubicBezTo>
                    <a:pt x="735" y="1"/>
                    <a:pt x="701" y="1"/>
                    <a:pt x="6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51"/>
            <p:cNvSpPr/>
            <p:nvPr/>
          </p:nvSpPr>
          <p:spPr>
            <a:xfrm>
              <a:off x="2376025" y="3637225"/>
              <a:ext cx="22550" cy="56500"/>
            </a:xfrm>
            <a:custGeom>
              <a:rect b="b" l="l" r="r" t="t"/>
              <a:pathLst>
                <a:path extrusionOk="0" h="2260" w="902">
                  <a:moveTo>
                    <a:pt x="868" y="0"/>
                  </a:moveTo>
                  <a:lnTo>
                    <a:pt x="668" y="133"/>
                  </a:lnTo>
                  <a:cubicBezTo>
                    <a:pt x="635" y="133"/>
                    <a:pt x="635" y="167"/>
                    <a:pt x="635" y="167"/>
                  </a:cubicBezTo>
                  <a:cubicBezTo>
                    <a:pt x="635" y="200"/>
                    <a:pt x="635" y="200"/>
                    <a:pt x="635" y="234"/>
                  </a:cubicBezTo>
                  <a:lnTo>
                    <a:pt x="635" y="1067"/>
                  </a:lnTo>
                  <a:lnTo>
                    <a:pt x="268" y="434"/>
                  </a:lnTo>
                  <a:lnTo>
                    <a:pt x="268" y="400"/>
                  </a:lnTo>
                  <a:lnTo>
                    <a:pt x="201" y="400"/>
                  </a:lnTo>
                  <a:lnTo>
                    <a:pt x="34" y="500"/>
                  </a:lnTo>
                  <a:cubicBezTo>
                    <a:pt x="34" y="500"/>
                    <a:pt x="1" y="534"/>
                    <a:pt x="1" y="534"/>
                  </a:cubicBezTo>
                  <a:cubicBezTo>
                    <a:pt x="1" y="567"/>
                    <a:pt x="1" y="567"/>
                    <a:pt x="1" y="600"/>
                  </a:cubicBezTo>
                  <a:lnTo>
                    <a:pt x="1" y="2202"/>
                  </a:lnTo>
                  <a:cubicBezTo>
                    <a:pt x="1" y="2235"/>
                    <a:pt x="1" y="2235"/>
                    <a:pt x="1" y="2235"/>
                  </a:cubicBezTo>
                  <a:cubicBezTo>
                    <a:pt x="18" y="2252"/>
                    <a:pt x="26" y="2260"/>
                    <a:pt x="30" y="2260"/>
                  </a:cubicBezTo>
                  <a:cubicBezTo>
                    <a:pt x="34" y="2260"/>
                    <a:pt x="34" y="2252"/>
                    <a:pt x="34" y="2235"/>
                  </a:cubicBezTo>
                  <a:lnTo>
                    <a:pt x="268" y="2135"/>
                  </a:lnTo>
                  <a:cubicBezTo>
                    <a:pt x="268" y="2102"/>
                    <a:pt x="268" y="2102"/>
                    <a:pt x="301" y="2102"/>
                  </a:cubicBezTo>
                  <a:cubicBezTo>
                    <a:pt x="301" y="2068"/>
                    <a:pt x="301" y="2035"/>
                    <a:pt x="301" y="2035"/>
                  </a:cubicBezTo>
                  <a:lnTo>
                    <a:pt x="301" y="1201"/>
                  </a:lnTo>
                  <a:lnTo>
                    <a:pt x="668" y="1835"/>
                  </a:lnTo>
                  <a:cubicBezTo>
                    <a:pt x="668" y="1868"/>
                    <a:pt x="635" y="1868"/>
                    <a:pt x="668" y="1868"/>
                  </a:cubicBezTo>
                  <a:lnTo>
                    <a:pt x="701" y="1868"/>
                  </a:lnTo>
                  <a:lnTo>
                    <a:pt x="868" y="1768"/>
                  </a:lnTo>
                  <a:cubicBezTo>
                    <a:pt x="902" y="1768"/>
                    <a:pt x="902" y="1735"/>
                    <a:pt x="902" y="1735"/>
                  </a:cubicBezTo>
                  <a:cubicBezTo>
                    <a:pt x="902" y="1701"/>
                    <a:pt x="902" y="1701"/>
                    <a:pt x="902" y="1668"/>
                  </a:cubicBezTo>
                  <a:lnTo>
                    <a:pt x="902" y="67"/>
                  </a:lnTo>
                  <a:cubicBezTo>
                    <a:pt x="902" y="33"/>
                    <a:pt x="902" y="33"/>
                    <a:pt x="9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51"/>
            <p:cNvSpPr/>
            <p:nvPr/>
          </p:nvSpPr>
          <p:spPr>
            <a:xfrm>
              <a:off x="2260125" y="3465925"/>
              <a:ext cx="21700" cy="51225"/>
            </a:xfrm>
            <a:custGeom>
              <a:rect b="b" l="l" r="r" t="t"/>
              <a:pathLst>
                <a:path extrusionOk="0" h="2049" w="868">
                  <a:moveTo>
                    <a:pt x="567" y="347"/>
                  </a:moveTo>
                  <a:cubicBezTo>
                    <a:pt x="634" y="347"/>
                    <a:pt x="634" y="414"/>
                    <a:pt x="634" y="514"/>
                  </a:cubicBezTo>
                  <a:cubicBezTo>
                    <a:pt x="634" y="581"/>
                    <a:pt x="601" y="648"/>
                    <a:pt x="567" y="714"/>
                  </a:cubicBezTo>
                  <a:cubicBezTo>
                    <a:pt x="534" y="781"/>
                    <a:pt x="467" y="814"/>
                    <a:pt x="401" y="848"/>
                  </a:cubicBezTo>
                  <a:lnTo>
                    <a:pt x="167" y="981"/>
                  </a:lnTo>
                  <a:lnTo>
                    <a:pt x="167" y="514"/>
                  </a:lnTo>
                  <a:lnTo>
                    <a:pt x="401" y="381"/>
                  </a:lnTo>
                  <a:cubicBezTo>
                    <a:pt x="467" y="347"/>
                    <a:pt x="501" y="347"/>
                    <a:pt x="567" y="347"/>
                  </a:cubicBezTo>
                  <a:close/>
                  <a:moveTo>
                    <a:pt x="624" y="1"/>
                  </a:moveTo>
                  <a:cubicBezTo>
                    <a:pt x="571" y="1"/>
                    <a:pt x="507" y="25"/>
                    <a:pt x="434" y="80"/>
                  </a:cubicBezTo>
                  <a:lnTo>
                    <a:pt x="34" y="314"/>
                  </a:lnTo>
                  <a:cubicBezTo>
                    <a:pt x="0" y="314"/>
                    <a:pt x="0" y="314"/>
                    <a:pt x="0" y="347"/>
                  </a:cubicBezTo>
                  <a:cubicBezTo>
                    <a:pt x="0" y="347"/>
                    <a:pt x="0" y="381"/>
                    <a:pt x="0" y="414"/>
                  </a:cubicBezTo>
                  <a:lnTo>
                    <a:pt x="0" y="2015"/>
                  </a:lnTo>
                  <a:cubicBezTo>
                    <a:pt x="0" y="2015"/>
                    <a:pt x="0" y="2049"/>
                    <a:pt x="0" y="2049"/>
                  </a:cubicBezTo>
                  <a:lnTo>
                    <a:pt x="34" y="2049"/>
                  </a:lnTo>
                  <a:lnTo>
                    <a:pt x="167" y="1982"/>
                  </a:lnTo>
                  <a:cubicBezTo>
                    <a:pt x="167" y="1982"/>
                    <a:pt x="167" y="1948"/>
                    <a:pt x="200" y="1948"/>
                  </a:cubicBezTo>
                  <a:cubicBezTo>
                    <a:pt x="200" y="1915"/>
                    <a:pt x="200" y="1915"/>
                    <a:pt x="200" y="1882"/>
                  </a:cubicBezTo>
                  <a:lnTo>
                    <a:pt x="200" y="1315"/>
                  </a:lnTo>
                  <a:lnTo>
                    <a:pt x="401" y="1181"/>
                  </a:lnTo>
                  <a:lnTo>
                    <a:pt x="601" y="1648"/>
                  </a:lnTo>
                  <a:lnTo>
                    <a:pt x="634" y="1682"/>
                  </a:lnTo>
                  <a:lnTo>
                    <a:pt x="701" y="1682"/>
                  </a:lnTo>
                  <a:lnTo>
                    <a:pt x="834" y="1582"/>
                  </a:lnTo>
                  <a:cubicBezTo>
                    <a:pt x="834" y="1582"/>
                    <a:pt x="834" y="1582"/>
                    <a:pt x="834" y="1548"/>
                  </a:cubicBezTo>
                  <a:cubicBezTo>
                    <a:pt x="834" y="1548"/>
                    <a:pt x="834" y="1515"/>
                    <a:pt x="834" y="1515"/>
                  </a:cubicBezTo>
                  <a:cubicBezTo>
                    <a:pt x="834" y="1515"/>
                    <a:pt x="834" y="1481"/>
                    <a:pt x="834" y="1481"/>
                  </a:cubicBezTo>
                  <a:lnTo>
                    <a:pt x="634" y="1014"/>
                  </a:lnTo>
                  <a:cubicBezTo>
                    <a:pt x="701" y="914"/>
                    <a:pt x="734" y="814"/>
                    <a:pt x="801" y="714"/>
                  </a:cubicBezTo>
                  <a:cubicBezTo>
                    <a:pt x="834" y="614"/>
                    <a:pt x="834" y="481"/>
                    <a:pt x="834" y="381"/>
                  </a:cubicBezTo>
                  <a:cubicBezTo>
                    <a:pt x="868" y="247"/>
                    <a:pt x="834" y="114"/>
                    <a:pt x="734" y="47"/>
                  </a:cubicBezTo>
                  <a:cubicBezTo>
                    <a:pt x="704" y="17"/>
                    <a:pt x="667" y="1"/>
                    <a:pt x="62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51"/>
            <p:cNvSpPr/>
            <p:nvPr/>
          </p:nvSpPr>
          <p:spPr>
            <a:xfrm>
              <a:off x="2284300" y="3462925"/>
              <a:ext cx="20050" cy="35875"/>
            </a:xfrm>
            <a:custGeom>
              <a:rect b="b" l="l" r="r" t="t"/>
              <a:pathLst>
                <a:path extrusionOk="0" h="1435" w="802">
                  <a:moveTo>
                    <a:pt x="534" y="334"/>
                  </a:moveTo>
                  <a:cubicBezTo>
                    <a:pt x="568" y="334"/>
                    <a:pt x="568" y="334"/>
                    <a:pt x="601" y="367"/>
                  </a:cubicBezTo>
                  <a:cubicBezTo>
                    <a:pt x="601" y="367"/>
                    <a:pt x="634" y="401"/>
                    <a:pt x="634" y="401"/>
                  </a:cubicBezTo>
                  <a:lnTo>
                    <a:pt x="634" y="501"/>
                  </a:lnTo>
                  <a:lnTo>
                    <a:pt x="267" y="701"/>
                  </a:lnTo>
                  <a:cubicBezTo>
                    <a:pt x="267" y="667"/>
                    <a:pt x="267" y="634"/>
                    <a:pt x="267" y="601"/>
                  </a:cubicBezTo>
                  <a:cubicBezTo>
                    <a:pt x="267" y="567"/>
                    <a:pt x="267" y="534"/>
                    <a:pt x="301" y="501"/>
                  </a:cubicBezTo>
                  <a:cubicBezTo>
                    <a:pt x="301" y="467"/>
                    <a:pt x="334" y="467"/>
                    <a:pt x="368" y="434"/>
                  </a:cubicBezTo>
                  <a:cubicBezTo>
                    <a:pt x="368" y="401"/>
                    <a:pt x="401" y="367"/>
                    <a:pt x="434" y="367"/>
                  </a:cubicBezTo>
                  <a:cubicBezTo>
                    <a:pt x="468" y="334"/>
                    <a:pt x="501" y="334"/>
                    <a:pt x="534" y="334"/>
                  </a:cubicBezTo>
                  <a:close/>
                  <a:moveTo>
                    <a:pt x="568" y="0"/>
                  </a:moveTo>
                  <a:cubicBezTo>
                    <a:pt x="534" y="0"/>
                    <a:pt x="468" y="34"/>
                    <a:pt x="434" y="67"/>
                  </a:cubicBezTo>
                  <a:cubicBezTo>
                    <a:pt x="368" y="100"/>
                    <a:pt x="301" y="134"/>
                    <a:pt x="234" y="200"/>
                  </a:cubicBezTo>
                  <a:cubicBezTo>
                    <a:pt x="201" y="267"/>
                    <a:pt x="167" y="334"/>
                    <a:pt x="134" y="434"/>
                  </a:cubicBezTo>
                  <a:cubicBezTo>
                    <a:pt x="101" y="501"/>
                    <a:pt x="67" y="601"/>
                    <a:pt x="34" y="701"/>
                  </a:cubicBezTo>
                  <a:cubicBezTo>
                    <a:pt x="34" y="768"/>
                    <a:pt x="1" y="868"/>
                    <a:pt x="34" y="968"/>
                  </a:cubicBezTo>
                  <a:cubicBezTo>
                    <a:pt x="34" y="1034"/>
                    <a:pt x="34" y="1134"/>
                    <a:pt x="34" y="1201"/>
                  </a:cubicBezTo>
                  <a:cubicBezTo>
                    <a:pt x="67" y="1268"/>
                    <a:pt x="101" y="1335"/>
                    <a:pt x="134" y="1368"/>
                  </a:cubicBezTo>
                  <a:cubicBezTo>
                    <a:pt x="167" y="1435"/>
                    <a:pt x="201" y="1435"/>
                    <a:pt x="267" y="1435"/>
                  </a:cubicBezTo>
                  <a:cubicBezTo>
                    <a:pt x="301" y="1435"/>
                    <a:pt x="368" y="1435"/>
                    <a:pt x="434" y="1401"/>
                  </a:cubicBezTo>
                  <a:cubicBezTo>
                    <a:pt x="468" y="1368"/>
                    <a:pt x="534" y="1335"/>
                    <a:pt x="568" y="1268"/>
                  </a:cubicBezTo>
                  <a:cubicBezTo>
                    <a:pt x="634" y="1235"/>
                    <a:pt x="668" y="1168"/>
                    <a:pt x="701" y="1101"/>
                  </a:cubicBezTo>
                  <a:cubicBezTo>
                    <a:pt x="734" y="1068"/>
                    <a:pt x="734" y="1001"/>
                    <a:pt x="768" y="968"/>
                  </a:cubicBezTo>
                  <a:cubicBezTo>
                    <a:pt x="768" y="934"/>
                    <a:pt x="801" y="901"/>
                    <a:pt x="801" y="868"/>
                  </a:cubicBezTo>
                  <a:cubicBezTo>
                    <a:pt x="801" y="834"/>
                    <a:pt x="801" y="834"/>
                    <a:pt x="801" y="801"/>
                  </a:cubicBezTo>
                  <a:lnTo>
                    <a:pt x="768" y="801"/>
                  </a:lnTo>
                  <a:lnTo>
                    <a:pt x="634" y="901"/>
                  </a:lnTo>
                  <a:lnTo>
                    <a:pt x="601" y="901"/>
                  </a:lnTo>
                  <a:cubicBezTo>
                    <a:pt x="601" y="934"/>
                    <a:pt x="568" y="934"/>
                    <a:pt x="568" y="968"/>
                  </a:cubicBezTo>
                  <a:lnTo>
                    <a:pt x="534" y="1034"/>
                  </a:lnTo>
                  <a:cubicBezTo>
                    <a:pt x="501" y="1068"/>
                    <a:pt x="468" y="1068"/>
                    <a:pt x="434" y="1101"/>
                  </a:cubicBezTo>
                  <a:lnTo>
                    <a:pt x="334" y="1134"/>
                  </a:lnTo>
                  <a:lnTo>
                    <a:pt x="301" y="1134"/>
                  </a:lnTo>
                  <a:cubicBezTo>
                    <a:pt x="267" y="1101"/>
                    <a:pt x="234" y="1101"/>
                    <a:pt x="234" y="1068"/>
                  </a:cubicBezTo>
                  <a:cubicBezTo>
                    <a:pt x="234" y="1034"/>
                    <a:pt x="234" y="1001"/>
                    <a:pt x="234" y="968"/>
                  </a:cubicBezTo>
                  <a:lnTo>
                    <a:pt x="801" y="667"/>
                  </a:lnTo>
                  <a:cubicBezTo>
                    <a:pt x="801" y="667"/>
                    <a:pt x="801" y="634"/>
                    <a:pt x="801" y="634"/>
                  </a:cubicBezTo>
                  <a:cubicBezTo>
                    <a:pt x="801" y="601"/>
                    <a:pt x="801" y="601"/>
                    <a:pt x="801" y="567"/>
                  </a:cubicBezTo>
                  <a:lnTo>
                    <a:pt x="801" y="467"/>
                  </a:lnTo>
                  <a:cubicBezTo>
                    <a:pt x="801" y="401"/>
                    <a:pt x="801" y="301"/>
                    <a:pt x="801" y="234"/>
                  </a:cubicBezTo>
                  <a:cubicBezTo>
                    <a:pt x="768" y="167"/>
                    <a:pt x="734" y="134"/>
                    <a:pt x="701" y="67"/>
                  </a:cubicBezTo>
                  <a:cubicBezTo>
                    <a:pt x="668" y="34"/>
                    <a:pt x="634" y="34"/>
                    <a:pt x="5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51"/>
            <p:cNvSpPr/>
            <p:nvPr/>
          </p:nvSpPr>
          <p:spPr>
            <a:xfrm>
              <a:off x="2306825" y="3446250"/>
              <a:ext cx="20875" cy="38375"/>
            </a:xfrm>
            <a:custGeom>
              <a:rect b="b" l="l" r="r" t="t"/>
              <a:pathLst>
                <a:path extrusionOk="0" h="1535" w="835">
                  <a:moveTo>
                    <a:pt x="801" y="0"/>
                  </a:moveTo>
                  <a:lnTo>
                    <a:pt x="667" y="67"/>
                  </a:lnTo>
                  <a:cubicBezTo>
                    <a:pt x="634" y="100"/>
                    <a:pt x="634" y="100"/>
                    <a:pt x="634" y="134"/>
                  </a:cubicBezTo>
                  <a:cubicBezTo>
                    <a:pt x="634" y="134"/>
                    <a:pt x="634" y="167"/>
                    <a:pt x="634" y="167"/>
                  </a:cubicBezTo>
                  <a:lnTo>
                    <a:pt x="401" y="1068"/>
                  </a:lnTo>
                  <a:lnTo>
                    <a:pt x="200" y="434"/>
                  </a:lnTo>
                  <a:cubicBezTo>
                    <a:pt x="200" y="400"/>
                    <a:pt x="200" y="400"/>
                    <a:pt x="200" y="400"/>
                  </a:cubicBezTo>
                  <a:lnTo>
                    <a:pt x="167" y="400"/>
                  </a:lnTo>
                  <a:lnTo>
                    <a:pt x="34" y="467"/>
                  </a:lnTo>
                  <a:cubicBezTo>
                    <a:pt x="34" y="467"/>
                    <a:pt x="0" y="501"/>
                    <a:pt x="0" y="501"/>
                  </a:cubicBezTo>
                  <a:cubicBezTo>
                    <a:pt x="0" y="534"/>
                    <a:pt x="0" y="534"/>
                    <a:pt x="0" y="567"/>
                  </a:cubicBezTo>
                  <a:lnTo>
                    <a:pt x="334" y="1535"/>
                  </a:lnTo>
                  <a:lnTo>
                    <a:pt x="467" y="1501"/>
                  </a:lnTo>
                  <a:cubicBezTo>
                    <a:pt x="467" y="1468"/>
                    <a:pt x="467" y="1468"/>
                    <a:pt x="501" y="1435"/>
                  </a:cubicBezTo>
                  <a:cubicBezTo>
                    <a:pt x="501" y="1435"/>
                    <a:pt x="501" y="1401"/>
                    <a:pt x="501" y="1401"/>
                  </a:cubicBezTo>
                  <a:lnTo>
                    <a:pt x="801" y="34"/>
                  </a:lnTo>
                  <a:cubicBezTo>
                    <a:pt x="834" y="34"/>
                    <a:pt x="834" y="34"/>
                    <a:pt x="8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51"/>
            <p:cNvSpPr/>
            <p:nvPr/>
          </p:nvSpPr>
          <p:spPr>
            <a:xfrm>
              <a:off x="2330175" y="3437075"/>
              <a:ext cx="20025" cy="35875"/>
            </a:xfrm>
            <a:custGeom>
              <a:rect b="b" l="l" r="r" t="t"/>
              <a:pathLst>
                <a:path extrusionOk="0" h="1435" w="801">
                  <a:moveTo>
                    <a:pt x="534" y="300"/>
                  </a:moveTo>
                  <a:cubicBezTo>
                    <a:pt x="534" y="300"/>
                    <a:pt x="567" y="334"/>
                    <a:pt x="601" y="334"/>
                  </a:cubicBezTo>
                  <a:cubicBezTo>
                    <a:pt x="601" y="367"/>
                    <a:pt x="601" y="367"/>
                    <a:pt x="601" y="401"/>
                  </a:cubicBezTo>
                  <a:lnTo>
                    <a:pt x="601" y="467"/>
                  </a:lnTo>
                  <a:lnTo>
                    <a:pt x="234" y="667"/>
                  </a:lnTo>
                  <a:cubicBezTo>
                    <a:pt x="234" y="634"/>
                    <a:pt x="234" y="601"/>
                    <a:pt x="234" y="601"/>
                  </a:cubicBezTo>
                  <a:cubicBezTo>
                    <a:pt x="267" y="567"/>
                    <a:pt x="267" y="534"/>
                    <a:pt x="300" y="501"/>
                  </a:cubicBezTo>
                  <a:cubicBezTo>
                    <a:pt x="300" y="467"/>
                    <a:pt x="300" y="434"/>
                    <a:pt x="334" y="401"/>
                  </a:cubicBezTo>
                  <a:cubicBezTo>
                    <a:pt x="367" y="367"/>
                    <a:pt x="401" y="367"/>
                    <a:pt x="434" y="334"/>
                  </a:cubicBezTo>
                  <a:lnTo>
                    <a:pt x="401" y="334"/>
                  </a:lnTo>
                  <a:cubicBezTo>
                    <a:pt x="434" y="300"/>
                    <a:pt x="467" y="300"/>
                    <a:pt x="534" y="300"/>
                  </a:cubicBezTo>
                  <a:close/>
                  <a:moveTo>
                    <a:pt x="567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34" y="67"/>
                    <a:pt x="267" y="134"/>
                    <a:pt x="234" y="200"/>
                  </a:cubicBezTo>
                  <a:cubicBezTo>
                    <a:pt x="167" y="267"/>
                    <a:pt x="134" y="334"/>
                    <a:pt x="100" y="401"/>
                  </a:cubicBezTo>
                  <a:cubicBezTo>
                    <a:pt x="67" y="501"/>
                    <a:pt x="34" y="567"/>
                    <a:pt x="34" y="667"/>
                  </a:cubicBezTo>
                  <a:cubicBezTo>
                    <a:pt x="0" y="767"/>
                    <a:pt x="0" y="868"/>
                    <a:pt x="0" y="934"/>
                  </a:cubicBezTo>
                  <a:cubicBezTo>
                    <a:pt x="0" y="1034"/>
                    <a:pt x="0" y="1101"/>
                    <a:pt x="0" y="1201"/>
                  </a:cubicBezTo>
                  <a:cubicBezTo>
                    <a:pt x="34" y="1268"/>
                    <a:pt x="67" y="1301"/>
                    <a:pt x="100" y="1368"/>
                  </a:cubicBezTo>
                  <a:cubicBezTo>
                    <a:pt x="134" y="1401"/>
                    <a:pt x="167" y="1435"/>
                    <a:pt x="234" y="1435"/>
                  </a:cubicBezTo>
                  <a:cubicBezTo>
                    <a:pt x="267" y="1435"/>
                    <a:pt x="334" y="1401"/>
                    <a:pt x="367" y="1368"/>
                  </a:cubicBezTo>
                  <a:cubicBezTo>
                    <a:pt x="434" y="1335"/>
                    <a:pt x="501" y="1301"/>
                    <a:pt x="534" y="1234"/>
                  </a:cubicBezTo>
                  <a:cubicBezTo>
                    <a:pt x="601" y="1201"/>
                    <a:pt x="634" y="1168"/>
                    <a:pt x="667" y="1101"/>
                  </a:cubicBezTo>
                  <a:cubicBezTo>
                    <a:pt x="701" y="1034"/>
                    <a:pt x="701" y="1001"/>
                    <a:pt x="734" y="934"/>
                  </a:cubicBezTo>
                  <a:cubicBezTo>
                    <a:pt x="767" y="901"/>
                    <a:pt x="767" y="868"/>
                    <a:pt x="767" y="834"/>
                  </a:cubicBezTo>
                  <a:cubicBezTo>
                    <a:pt x="767" y="834"/>
                    <a:pt x="767" y="801"/>
                    <a:pt x="767" y="801"/>
                  </a:cubicBezTo>
                  <a:lnTo>
                    <a:pt x="734" y="801"/>
                  </a:lnTo>
                  <a:lnTo>
                    <a:pt x="601" y="868"/>
                  </a:lnTo>
                  <a:lnTo>
                    <a:pt x="567" y="901"/>
                  </a:lnTo>
                  <a:lnTo>
                    <a:pt x="534" y="934"/>
                  </a:lnTo>
                  <a:cubicBezTo>
                    <a:pt x="534" y="968"/>
                    <a:pt x="501" y="1001"/>
                    <a:pt x="501" y="1001"/>
                  </a:cubicBezTo>
                  <a:cubicBezTo>
                    <a:pt x="467" y="1034"/>
                    <a:pt x="434" y="1068"/>
                    <a:pt x="401" y="1068"/>
                  </a:cubicBezTo>
                  <a:cubicBezTo>
                    <a:pt x="367" y="1101"/>
                    <a:pt x="367" y="1101"/>
                    <a:pt x="334" y="1101"/>
                  </a:cubicBezTo>
                  <a:lnTo>
                    <a:pt x="267" y="1101"/>
                  </a:lnTo>
                  <a:cubicBezTo>
                    <a:pt x="234" y="1101"/>
                    <a:pt x="234" y="1068"/>
                    <a:pt x="234" y="1068"/>
                  </a:cubicBezTo>
                  <a:cubicBezTo>
                    <a:pt x="234" y="1034"/>
                    <a:pt x="234" y="1001"/>
                    <a:pt x="234" y="968"/>
                  </a:cubicBezTo>
                  <a:lnTo>
                    <a:pt x="767" y="634"/>
                  </a:lnTo>
                  <a:cubicBezTo>
                    <a:pt x="767" y="634"/>
                    <a:pt x="801" y="634"/>
                    <a:pt x="801" y="601"/>
                  </a:cubicBezTo>
                  <a:cubicBezTo>
                    <a:pt x="801" y="601"/>
                    <a:pt x="801" y="567"/>
                    <a:pt x="801" y="567"/>
                  </a:cubicBezTo>
                  <a:lnTo>
                    <a:pt x="801" y="434"/>
                  </a:lnTo>
                  <a:cubicBezTo>
                    <a:pt x="801" y="367"/>
                    <a:pt x="801" y="300"/>
                    <a:pt x="767" y="200"/>
                  </a:cubicBezTo>
                  <a:cubicBezTo>
                    <a:pt x="767" y="167"/>
                    <a:pt x="734" y="100"/>
                    <a:pt x="701" y="67"/>
                  </a:cubicBezTo>
                  <a:cubicBezTo>
                    <a:pt x="667" y="34"/>
                    <a:pt x="601" y="0"/>
                    <a:pt x="5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51"/>
            <p:cNvSpPr/>
            <p:nvPr/>
          </p:nvSpPr>
          <p:spPr>
            <a:xfrm>
              <a:off x="2356025" y="3422050"/>
              <a:ext cx="18375" cy="40050"/>
            </a:xfrm>
            <a:custGeom>
              <a:rect b="b" l="l" r="r" t="t"/>
              <a:pathLst>
                <a:path extrusionOk="0" h="1602" w="735">
                  <a:moveTo>
                    <a:pt x="567" y="1"/>
                  </a:moveTo>
                  <a:cubicBezTo>
                    <a:pt x="501" y="1"/>
                    <a:pt x="467" y="1"/>
                    <a:pt x="401" y="34"/>
                  </a:cubicBezTo>
                  <a:cubicBezTo>
                    <a:pt x="367" y="68"/>
                    <a:pt x="301" y="134"/>
                    <a:pt x="267" y="168"/>
                  </a:cubicBezTo>
                  <a:cubicBezTo>
                    <a:pt x="234" y="234"/>
                    <a:pt x="200" y="268"/>
                    <a:pt x="167" y="334"/>
                  </a:cubicBezTo>
                  <a:lnTo>
                    <a:pt x="167" y="268"/>
                  </a:lnTo>
                  <a:cubicBezTo>
                    <a:pt x="167" y="268"/>
                    <a:pt x="167" y="234"/>
                    <a:pt x="167" y="234"/>
                  </a:cubicBezTo>
                  <a:lnTo>
                    <a:pt x="134" y="234"/>
                  </a:lnTo>
                  <a:lnTo>
                    <a:pt x="34" y="301"/>
                  </a:lnTo>
                  <a:cubicBezTo>
                    <a:pt x="0" y="301"/>
                    <a:pt x="0" y="334"/>
                    <a:pt x="0" y="334"/>
                  </a:cubicBezTo>
                  <a:cubicBezTo>
                    <a:pt x="0" y="368"/>
                    <a:pt x="0" y="368"/>
                    <a:pt x="0" y="401"/>
                  </a:cubicBezTo>
                  <a:lnTo>
                    <a:pt x="0" y="1569"/>
                  </a:lnTo>
                  <a:cubicBezTo>
                    <a:pt x="0" y="1602"/>
                    <a:pt x="0" y="1602"/>
                    <a:pt x="0" y="1602"/>
                  </a:cubicBezTo>
                  <a:lnTo>
                    <a:pt x="34" y="1602"/>
                  </a:lnTo>
                  <a:lnTo>
                    <a:pt x="134" y="1535"/>
                  </a:lnTo>
                  <a:cubicBezTo>
                    <a:pt x="167" y="1535"/>
                    <a:pt x="167" y="1535"/>
                    <a:pt x="167" y="1502"/>
                  </a:cubicBezTo>
                  <a:cubicBezTo>
                    <a:pt x="167" y="1502"/>
                    <a:pt x="167" y="1469"/>
                    <a:pt x="167" y="1469"/>
                  </a:cubicBezTo>
                  <a:lnTo>
                    <a:pt x="167" y="835"/>
                  </a:lnTo>
                  <a:cubicBezTo>
                    <a:pt x="167" y="735"/>
                    <a:pt x="200" y="635"/>
                    <a:pt x="234" y="568"/>
                  </a:cubicBezTo>
                  <a:cubicBezTo>
                    <a:pt x="267" y="468"/>
                    <a:pt x="301" y="434"/>
                    <a:pt x="367" y="401"/>
                  </a:cubicBezTo>
                  <a:cubicBezTo>
                    <a:pt x="401" y="368"/>
                    <a:pt x="426" y="351"/>
                    <a:pt x="446" y="351"/>
                  </a:cubicBezTo>
                  <a:cubicBezTo>
                    <a:pt x="467" y="351"/>
                    <a:pt x="484" y="368"/>
                    <a:pt x="501" y="401"/>
                  </a:cubicBezTo>
                  <a:cubicBezTo>
                    <a:pt x="534" y="434"/>
                    <a:pt x="567" y="535"/>
                    <a:pt x="534" y="601"/>
                  </a:cubicBezTo>
                  <a:lnTo>
                    <a:pt x="534" y="1235"/>
                  </a:lnTo>
                  <a:cubicBezTo>
                    <a:pt x="534" y="1235"/>
                    <a:pt x="534" y="1268"/>
                    <a:pt x="534" y="1268"/>
                  </a:cubicBezTo>
                  <a:lnTo>
                    <a:pt x="567" y="1268"/>
                  </a:lnTo>
                  <a:lnTo>
                    <a:pt x="701" y="1202"/>
                  </a:lnTo>
                  <a:cubicBezTo>
                    <a:pt x="701" y="1202"/>
                    <a:pt x="734" y="1168"/>
                    <a:pt x="734" y="1168"/>
                  </a:cubicBezTo>
                  <a:cubicBezTo>
                    <a:pt x="734" y="1135"/>
                    <a:pt x="734" y="1135"/>
                    <a:pt x="734" y="1102"/>
                  </a:cubicBezTo>
                  <a:lnTo>
                    <a:pt x="734" y="434"/>
                  </a:lnTo>
                  <a:cubicBezTo>
                    <a:pt x="734" y="368"/>
                    <a:pt x="734" y="301"/>
                    <a:pt x="734" y="201"/>
                  </a:cubicBezTo>
                  <a:cubicBezTo>
                    <a:pt x="734" y="168"/>
                    <a:pt x="701" y="101"/>
                    <a:pt x="667" y="68"/>
                  </a:cubicBezTo>
                  <a:cubicBezTo>
                    <a:pt x="667" y="34"/>
                    <a:pt x="634" y="1"/>
                    <a:pt x="5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51"/>
            <p:cNvSpPr/>
            <p:nvPr/>
          </p:nvSpPr>
          <p:spPr>
            <a:xfrm>
              <a:off x="2379375" y="3404550"/>
              <a:ext cx="18375" cy="40050"/>
            </a:xfrm>
            <a:custGeom>
              <a:rect b="b" l="l" r="r" t="t"/>
              <a:pathLst>
                <a:path extrusionOk="0" h="1602" w="735">
                  <a:moveTo>
                    <a:pt x="701" y="0"/>
                  </a:moveTo>
                  <a:lnTo>
                    <a:pt x="567" y="100"/>
                  </a:lnTo>
                  <a:cubicBezTo>
                    <a:pt x="567" y="100"/>
                    <a:pt x="567" y="100"/>
                    <a:pt x="534" y="134"/>
                  </a:cubicBezTo>
                  <a:cubicBezTo>
                    <a:pt x="534" y="134"/>
                    <a:pt x="534" y="167"/>
                    <a:pt x="534" y="167"/>
                  </a:cubicBezTo>
                  <a:lnTo>
                    <a:pt x="534" y="801"/>
                  </a:lnTo>
                  <a:cubicBezTo>
                    <a:pt x="534" y="901"/>
                    <a:pt x="534" y="1001"/>
                    <a:pt x="501" y="1068"/>
                  </a:cubicBezTo>
                  <a:cubicBezTo>
                    <a:pt x="467" y="1134"/>
                    <a:pt x="434" y="1201"/>
                    <a:pt x="367" y="1235"/>
                  </a:cubicBezTo>
                  <a:cubicBezTo>
                    <a:pt x="334" y="1268"/>
                    <a:pt x="309" y="1285"/>
                    <a:pt x="288" y="1285"/>
                  </a:cubicBezTo>
                  <a:cubicBezTo>
                    <a:pt x="267" y="1285"/>
                    <a:pt x="250" y="1268"/>
                    <a:pt x="234" y="1235"/>
                  </a:cubicBezTo>
                  <a:cubicBezTo>
                    <a:pt x="200" y="1168"/>
                    <a:pt x="200" y="1101"/>
                    <a:pt x="200" y="1034"/>
                  </a:cubicBezTo>
                  <a:lnTo>
                    <a:pt x="200" y="401"/>
                  </a:lnTo>
                  <a:cubicBezTo>
                    <a:pt x="200" y="367"/>
                    <a:pt x="200" y="367"/>
                    <a:pt x="200" y="367"/>
                  </a:cubicBezTo>
                  <a:lnTo>
                    <a:pt x="167" y="367"/>
                  </a:lnTo>
                  <a:lnTo>
                    <a:pt x="34" y="434"/>
                  </a:lnTo>
                  <a:cubicBezTo>
                    <a:pt x="0" y="434"/>
                    <a:pt x="0" y="467"/>
                    <a:pt x="0" y="467"/>
                  </a:cubicBezTo>
                  <a:cubicBezTo>
                    <a:pt x="0" y="467"/>
                    <a:pt x="0" y="501"/>
                    <a:pt x="0" y="534"/>
                  </a:cubicBezTo>
                  <a:lnTo>
                    <a:pt x="0" y="1168"/>
                  </a:lnTo>
                  <a:cubicBezTo>
                    <a:pt x="0" y="1235"/>
                    <a:pt x="0" y="1335"/>
                    <a:pt x="0" y="1401"/>
                  </a:cubicBezTo>
                  <a:cubicBezTo>
                    <a:pt x="0" y="1435"/>
                    <a:pt x="34" y="1501"/>
                    <a:pt x="67" y="1535"/>
                  </a:cubicBezTo>
                  <a:cubicBezTo>
                    <a:pt x="67" y="1568"/>
                    <a:pt x="100" y="1601"/>
                    <a:pt x="167" y="1601"/>
                  </a:cubicBezTo>
                  <a:cubicBezTo>
                    <a:pt x="200" y="1601"/>
                    <a:pt x="267" y="1601"/>
                    <a:pt x="334" y="1568"/>
                  </a:cubicBezTo>
                  <a:cubicBezTo>
                    <a:pt x="367" y="1535"/>
                    <a:pt x="434" y="1501"/>
                    <a:pt x="467" y="1435"/>
                  </a:cubicBezTo>
                  <a:cubicBezTo>
                    <a:pt x="501" y="1401"/>
                    <a:pt x="534" y="1335"/>
                    <a:pt x="534" y="1301"/>
                  </a:cubicBezTo>
                  <a:lnTo>
                    <a:pt x="534" y="1335"/>
                  </a:lnTo>
                  <a:cubicBezTo>
                    <a:pt x="534" y="1368"/>
                    <a:pt x="534" y="1368"/>
                    <a:pt x="534" y="1401"/>
                  </a:cubicBezTo>
                  <a:lnTo>
                    <a:pt x="567" y="1401"/>
                  </a:lnTo>
                  <a:lnTo>
                    <a:pt x="701" y="1301"/>
                  </a:lnTo>
                  <a:cubicBezTo>
                    <a:pt x="734" y="1301"/>
                    <a:pt x="734" y="1301"/>
                    <a:pt x="734" y="1268"/>
                  </a:cubicBezTo>
                  <a:cubicBezTo>
                    <a:pt x="734" y="1268"/>
                    <a:pt x="734" y="1235"/>
                    <a:pt x="734" y="1235"/>
                  </a:cubicBezTo>
                  <a:lnTo>
                    <a:pt x="734" y="67"/>
                  </a:lnTo>
                  <a:cubicBezTo>
                    <a:pt x="734" y="34"/>
                    <a:pt x="734" y="34"/>
                    <a:pt x="7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51"/>
            <p:cNvSpPr/>
            <p:nvPr/>
          </p:nvSpPr>
          <p:spPr>
            <a:xfrm>
              <a:off x="2403550" y="3394550"/>
              <a:ext cx="20050" cy="35875"/>
            </a:xfrm>
            <a:custGeom>
              <a:rect b="b" l="l" r="r" t="t"/>
              <a:pathLst>
                <a:path extrusionOk="0" h="1435" w="802">
                  <a:moveTo>
                    <a:pt x="468" y="319"/>
                  </a:moveTo>
                  <a:cubicBezTo>
                    <a:pt x="479" y="319"/>
                    <a:pt x="490" y="323"/>
                    <a:pt x="501" y="334"/>
                  </a:cubicBezTo>
                  <a:lnTo>
                    <a:pt x="568" y="334"/>
                  </a:lnTo>
                  <a:cubicBezTo>
                    <a:pt x="568" y="367"/>
                    <a:pt x="568" y="367"/>
                    <a:pt x="601" y="400"/>
                  </a:cubicBezTo>
                  <a:cubicBezTo>
                    <a:pt x="601" y="434"/>
                    <a:pt x="601" y="434"/>
                    <a:pt x="601" y="467"/>
                  </a:cubicBezTo>
                  <a:lnTo>
                    <a:pt x="234" y="701"/>
                  </a:lnTo>
                  <a:lnTo>
                    <a:pt x="234" y="600"/>
                  </a:lnTo>
                  <a:cubicBezTo>
                    <a:pt x="234" y="567"/>
                    <a:pt x="234" y="534"/>
                    <a:pt x="268" y="500"/>
                  </a:cubicBezTo>
                  <a:lnTo>
                    <a:pt x="334" y="400"/>
                  </a:lnTo>
                  <a:cubicBezTo>
                    <a:pt x="334" y="400"/>
                    <a:pt x="368" y="367"/>
                    <a:pt x="401" y="334"/>
                  </a:cubicBezTo>
                  <a:cubicBezTo>
                    <a:pt x="423" y="334"/>
                    <a:pt x="445" y="319"/>
                    <a:pt x="468" y="319"/>
                  </a:cubicBezTo>
                  <a:close/>
                  <a:moveTo>
                    <a:pt x="568" y="0"/>
                  </a:moveTo>
                  <a:cubicBezTo>
                    <a:pt x="501" y="0"/>
                    <a:pt x="434" y="0"/>
                    <a:pt x="401" y="33"/>
                  </a:cubicBezTo>
                  <a:cubicBezTo>
                    <a:pt x="334" y="67"/>
                    <a:pt x="268" y="133"/>
                    <a:pt x="234" y="200"/>
                  </a:cubicBezTo>
                  <a:cubicBezTo>
                    <a:pt x="167" y="267"/>
                    <a:pt x="134" y="334"/>
                    <a:pt x="101" y="400"/>
                  </a:cubicBezTo>
                  <a:cubicBezTo>
                    <a:pt x="67" y="500"/>
                    <a:pt x="34" y="567"/>
                    <a:pt x="34" y="667"/>
                  </a:cubicBezTo>
                  <a:cubicBezTo>
                    <a:pt x="1" y="767"/>
                    <a:pt x="1" y="867"/>
                    <a:pt x="1" y="967"/>
                  </a:cubicBezTo>
                  <a:cubicBezTo>
                    <a:pt x="1" y="1034"/>
                    <a:pt x="1" y="1101"/>
                    <a:pt x="1" y="1201"/>
                  </a:cubicBezTo>
                  <a:cubicBezTo>
                    <a:pt x="34" y="1268"/>
                    <a:pt x="34" y="1301"/>
                    <a:pt x="101" y="1368"/>
                  </a:cubicBezTo>
                  <a:cubicBezTo>
                    <a:pt x="134" y="1401"/>
                    <a:pt x="167" y="1434"/>
                    <a:pt x="201" y="1434"/>
                  </a:cubicBezTo>
                  <a:cubicBezTo>
                    <a:pt x="268" y="1434"/>
                    <a:pt x="334" y="1401"/>
                    <a:pt x="368" y="1368"/>
                  </a:cubicBezTo>
                  <a:cubicBezTo>
                    <a:pt x="434" y="1334"/>
                    <a:pt x="501" y="1301"/>
                    <a:pt x="534" y="1268"/>
                  </a:cubicBezTo>
                  <a:cubicBezTo>
                    <a:pt x="601" y="1201"/>
                    <a:pt x="634" y="1168"/>
                    <a:pt x="668" y="1101"/>
                  </a:cubicBezTo>
                  <a:cubicBezTo>
                    <a:pt x="701" y="1067"/>
                    <a:pt x="701" y="1001"/>
                    <a:pt x="735" y="934"/>
                  </a:cubicBezTo>
                  <a:cubicBezTo>
                    <a:pt x="735" y="934"/>
                    <a:pt x="735" y="867"/>
                    <a:pt x="735" y="834"/>
                  </a:cubicBezTo>
                  <a:lnTo>
                    <a:pt x="735" y="801"/>
                  </a:lnTo>
                  <a:lnTo>
                    <a:pt x="601" y="867"/>
                  </a:lnTo>
                  <a:lnTo>
                    <a:pt x="568" y="901"/>
                  </a:lnTo>
                  <a:lnTo>
                    <a:pt x="534" y="934"/>
                  </a:lnTo>
                  <a:cubicBezTo>
                    <a:pt x="501" y="967"/>
                    <a:pt x="501" y="1001"/>
                    <a:pt x="468" y="1034"/>
                  </a:cubicBezTo>
                  <a:cubicBezTo>
                    <a:pt x="468" y="1034"/>
                    <a:pt x="434" y="1067"/>
                    <a:pt x="401" y="1101"/>
                  </a:cubicBezTo>
                  <a:lnTo>
                    <a:pt x="334" y="1101"/>
                  </a:lnTo>
                  <a:cubicBezTo>
                    <a:pt x="318" y="1118"/>
                    <a:pt x="301" y="1126"/>
                    <a:pt x="288" y="1126"/>
                  </a:cubicBezTo>
                  <a:cubicBezTo>
                    <a:pt x="276" y="1126"/>
                    <a:pt x="268" y="1118"/>
                    <a:pt x="268" y="1101"/>
                  </a:cubicBezTo>
                  <a:cubicBezTo>
                    <a:pt x="234" y="1101"/>
                    <a:pt x="234" y="1067"/>
                    <a:pt x="234" y="1067"/>
                  </a:cubicBezTo>
                  <a:cubicBezTo>
                    <a:pt x="201" y="1034"/>
                    <a:pt x="201" y="1001"/>
                    <a:pt x="234" y="967"/>
                  </a:cubicBezTo>
                  <a:lnTo>
                    <a:pt x="768" y="667"/>
                  </a:lnTo>
                  <a:cubicBezTo>
                    <a:pt x="768" y="634"/>
                    <a:pt x="801" y="634"/>
                    <a:pt x="801" y="600"/>
                  </a:cubicBezTo>
                  <a:cubicBezTo>
                    <a:pt x="801" y="600"/>
                    <a:pt x="801" y="567"/>
                    <a:pt x="801" y="567"/>
                  </a:cubicBezTo>
                  <a:lnTo>
                    <a:pt x="801" y="434"/>
                  </a:lnTo>
                  <a:cubicBezTo>
                    <a:pt x="801" y="367"/>
                    <a:pt x="801" y="300"/>
                    <a:pt x="768" y="234"/>
                  </a:cubicBezTo>
                  <a:cubicBezTo>
                    <a:pt x="768" y="167"/>
                    <a:pt x="735" y="100"/>
                    <a:pt x="701" y="67"/>
                  </a:cubicBezTo>
                  <a:cubicBezTo>
                    <a:pt x="668" y="33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51"/>
            <p:cNvSpPr/>
            <p:nvPr/>
          </p:nvSpPr>
          <p:spPr>
            <a:xfrm>
              <a:off x="2257625" y="3804000"/>
              <a:ext cx="21700" cy="50900"/>
            </a:xfrm>
            <a:custGeom>
              <a:rect b="b" l="l" r="r" t="t"/>
              <a:pathLst>
                <a:path extrusionOk="0" h="2036" w="868">
                  <a:moveTo>
                    <a:pt x="834" y="0"/>
                  </a:moveTo>
                  <a:lnTo>
                    <a:pt x="34" y="467"/>
                  </a:lnTo>
                  <a:cubicBezTo>
                    <a:pt x="34" y="467"/>
                    <a:pt x="34" y="501"/>
                    <a:pt x="0" y="501"/>
                  </a:cubicBezTo>
                  <a:cubicBezTo>
                    <a:pt x="0" y="534"/>
                    <a:pt x="0" y="534"/>
                    <a:pt x="0" y="568"/>
                  </a:cubicBezTo>
                  <a:lnTo>
                    <a:pt x="0" y="734"/>
                  </a:lnTo>
                  <a:cubicBezTo>
                    <a:pt x="0" y="768"/>
                    <a:pt x="0" y="768"/>
                    <a:pt x="0" y="768"/>
                  </a:cubicBezTo>
                  <a:lnTo>
                    <a:pt x="34" y="768"/>
                  </a:lnTo>
                  <a:lnTo>
                    <a:pt x="334" y="601"/>
                  </a:lnTo>
                  <a:lnTo>
                    <a:pt x="334" y="1969"/>
                  </a:lnTo>
                  <a:cubicBezTo>
                    <a:pt x="334" y="2002"/>
                    <a:pt x="334" y="2002"/>
                    <a:pt x="334" y="2035"/>
                  </a:cubicBezTo>
                  <a:lnTo>
                    <a:pt x="367" y="2035"/>
                  </a:lnTo>
                  <a:lnTo>
                    <a:pt x="501" y="1935"/>
                  </a:lnTo>
                  <a:cubicBezTo>
                    <a:pt x="501" y="1935"/>
                    <a:pt x="534" y="1935"/>
                    <a:pt x="534" y="1902"/>
                  </a:cubicBezTo>
                  <a:cubicBezTo>
                    <a:pt x="534" y="1902"/>
                    <a:pt x="534" y="1868"/>
                    <a:pt x="534" y="1835"/>
                  </a:cubicBezTo>
                  <a:lnTo>
                    <a:pt x="534" y="467"/>
                  </a:lnTo>
                  <a:lnTo>
                    <a:pt x="834" y="301"/>
                  </a:lnTo>
                  <a:cubicBezTo>
                    <a:pt x="834" y="301"/>
                    <a:pt x="834" y="301"/>
                    <a:pt x="867" y="267"/>
                  </a:cubicBezTo>
                  <a:cubicBezTo>
                    <a:pt x="867" y="267"/>
                    <a:pt x="867" y="234"/>
                    <a:pt x="867" y="234"/>
                  </a:cubicBezTo>
                  <a:lnTo>
                    <a:pt x="867" y="34"/>
                  </a:lnTo>
                  <a:cubicBezTo>
                    <a:pt x="867" y="34"/>
                    <a:pt x="867" y="0"/>
                    <a:pt x="8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51"/>
            <p:cNvSpPr/>
            <p:nvPr/>
          </p:nvSpPr>
          <p:spPr>
            <a:xfrm>
              <a:off x="2278475" y="3807325"/>
              <a:ext cx="20025" cy="36725"/>
            </a:xfrm>
            <a:custGeom>
              <a:rect b="b" l="l" r="r" t="t"/>
              <a:pathLst>
                <a:path extrusionOk="0" h="1469" w="801">
                  <a:moveTo>
                    <a:pt x="534" y="334"/>
                  </a:moveTo>
                  <a:cubicBezTo>
                    <a:pt x="567" y="334"/>
                    <a:pt x="567" y="368"/>
                    <a:pt x="567" y="401"/>
                  </a:cubicBezTo>
                  <a:cubicBezTo>
                    <a:pt x="601" y="435"/>
                    <a:pt x="601" y="468"/>
                    <a:pt x="601" y="501"/>
                  </a:cubicBezTo>
                  <a:lnTo>
                    <a:pt x="601" y="735"/>
                  </a:lnTo>
                  <a:cubicBezTo>
                    <a:pt x="601" y="768"/>
                    <a:pt x="601" y="835"/>
                    <a:pt x="567" y="868"/>
                  </a:cubicBezTo>
                  <a:cubicBezTo>
                    <a:pt x="567" y="902"/>
                    <a:pt x="567" y="935"/>
                    <a:pt x="534" y="968"/>
                  </a:cubicBezTo>
                  <a:cubicBezTo>
                    <a:pt x="500" y="1002"/>
                    <a:pt x="500" y="1035"/>
                    <a:pt x="467" y="1035"/>
                  </a:cubicBezTo>
                  <a:cubicBezTo>
                    <a:pt x="467" y="1068"/>
                    <a:pt x="434" y="1102"/>
                    <a:pt x="400" y="1102"/>
                  </a:cubicBezTo>
                  <a:lnTo>
                    <a:pt x="334" y="1135"/>
                  </a:lnTo>
                  <a:lnTo>
                    <a:pt x="267" y="1135"/>
                  </a:lnTo>
                  <a:cubicBezTo>
                    <a:pt x="267" y="1102"/>
                    <a:pt x="234" y="1102"/>
                    <a:pt x="234" y="1068"/>
                  </a:cubicBezTo>
                  <a:cubicBezTo>
                    <a:pt x="234" y="1035"/>
                    <a:pt x="234" y="1002"/>
                    <a:pt x="234" y="968"/>
                  </a:cubicBezTo>
                  <a:cubicBezTo>
                    <a:pt x="234" y="935"/>
                    <a:pt x="234" y="935"/>
                    <a:pt x="234" y="902"/>
                  </a:cubicBezTo>
                  <a:lnTo>
                    <a:pt x="234" y="801"/>
                  </a:lnTo>
                  <a:cubicBezTo>
                    <a:pt x="234" y="768"/>
                    <a:pt x="234" y="768"/>
                    <a:pt x="234" y="735"/>
                  </a:cubicBezTo>
                  <a:cubicBezTo>
                    <a:pt x="234" y="701"/>
                    <a:pt x="234" y="635"/>
                    <a:pt x="234" y="601"/>
                  </a:cubicBezTo>
                  <a:cubicBezTo>
                    <a:pt x="234" y="568"/>
                    <a:pt x="267" y="535"/>
                    <a:pt x="267" y="501"/>
                  </a:cubicBezTo>
                  <a:lnTo>
                    <a:pt x="334" y="401"/>
                  </a:lnTo>
                  <a:cubicBezTo>
                    <a:pt x="367" y="401"/>
                    <a:pt x="367" y="368"/>
                    <a:pt x="400" y="368"/>
                  </a:cubicBezTo>
                  <a:cubicBezTo>
                    <a:pt x="434" y="334"/>
                    <a:pt x="434" y="334"/>
                    <a:pt x="467" y="334"/>
                  </a:cubicBezTo>
                  <a:close/>
                  <a:moveTo>
                    <a:pt x="567" y="1"/>
                  </a:moveTo>
                  <a:cubicBezTo>
                    <a:pt x="500" y="1"/>
                    <a:pt x="467" y="34"/>
                    <a:pt x="400" y="68"/>
                  </a:cubicBezTo>
                  <a:cubicBezTo>
                    <a:pt x="334" y="101"/>
                    <a:pt x="300" y="134"/>
                    <a:pt x="234" y="201"/>
                  </a:cubicBezTo>
                  <a:cubicBezTo>
                    <a:pt x="200" y="234"/>
                    <a:pt x="134" y="301"/>
                    <a:pt x="134" y="368"/>
                  </a:cubicBezTo>
                  <a:cubicBezTo>
                    <a:pt x="67" y="468"/>
                    <a:pt x="67" y="535"/>
                    <a:pt x="33" y="601"/>
                  </a:cubicBezTo>
                  <a:cubicBezTo>
                    <a:pt x="0" y="668"/>
                    <a:pt x="0" y="768"/>
                    <a:pt x="0" y="835"/>
                  </a:cubicBezTo>
                  <a:lnTo>
                    <a:pt x="0" y="902"/>
                  </a:lnTo>
                  <a:lnTo>
                    <a:pt x="0" y="1035"/>
                  </a:lnTo>
                  <a:lnTo>
                    <a:pt x="0" y="1102"/>
                  </a:lnTo>
                  <a:cubicBezTo>
                    <a:pt x="0" y="1168"/>
                    <a:pt x="0" y="1235"/>
                    <a:pt x="33" y="1268"/>
                  </a:cubicBezTo>
                  <a:cubicBezTo>
                    <a:pt x="33" y="1335"/>
                    <a:pt x="67" y="1369"/>
                    <a:pt x="134" y="1402"/>
                  </a:cubicBezTo>
                  <a:cubicBezTo>
                    <a:pt x="167" y="1435"/>
                    <a:pt x="200" y="1469"/>
                    <a:pt x="234" y="1469"/>
                  </a:cubicBezTo>
                  <a:cubicBezTo>
                    <a:pt x="300" y="1469"/>
                    <a:pt x="367" y="1435"/>
                    <a:pt x="400" y="1402"/>
                  </a:cubicBezTo>
                  <a:cubicBezTo>
                    <a:pt x="467" y="1369"/>
                    <a:pt x="534" y="1335"/>
                    <a:pt x="567" y="1268"/>
                  </a:cubicBezTo>
                  <a:cubicBezTo>
                    <a:pt x="601" y="1202"/>
                    <a:pt x="667" y="1135"/>
                    <a:pt x="701" y="1068"/>
                  </a:cubicBezTo>
                  <a:cubicBezTo>
                    <a:pt x="734" y="1002"/>
                    <a:pt x="767" y="935"/>
                    <a:pt x="767" y="868"/>
                  </a:cubicBezTo>
                  <a:cubicBezTo>
                    <a:pt x="801" y="768"/>
                    <a:pt x="801" y="701"/>
                    <a:pt x="801" y="635"/>
                  </a:cubicBezTo>
                  <a:lnTo>
                    <a:pt x="801" y="368"/>
                  </a:lnTo>
                  <a:cubicBezTo>
                    <a:pt x="801" y="301"/>
                    <a:pt x="801" y="234"/>
                    <a:pt x="767" y="168"/>
                  </a:cubicBezTo>
                  <a:cubicBezTo>
                    <a:pt x="767" y="134"/>
                    <a:pt x="734" y="68"/>
                    <a:pt x="701" y="68"/>
                  </a:cubicBezTo>
                  <a:cubicBezTo>
                    <a:pt x="667" y="34"/>
                    <a:pt x="601" y="1"/>
                    <a:pt x="5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51"/>
            <p:cNvSpPr/>
            <p:nvPr/>
          </p:nvSpPr>
          <p:spPr>
            <a:xfrm>
              <a:off x="2301825" y="3785650"/>
              <a:ext cx="15025" cy="43950"/>
            </a:xfrm>
            <a:custGeom>
              <a:rect b="b" l="l" r="r" t="t"/>
              <a:pathLst>
                <a:path extrusionOk="0" h="1758" w="601">
                  <a:moveTo>
                    <a:pt x="300" y="1"/>
                  </a:moveTo>
                  <a:lnTo>
                    <a:pt x="167" y="67"/>
                  </a:lnTo>
                  <a:cubicBezTo>
                    <a:pt x="134" y="67"/>
                    <a:pt x="134" y="101"/>
                    <a:pt x="134" y="101"/>
                  </a:cubicBezTo>
                  <a:cubicBezTo>
                    <a:pt x="134" y="134"/>
                    <a:pt x="134" y="134"/>
                    <a:pt x="134" y="167"/>
                  </a:cubicBezTo>
                  <a:lnTo>
                    <a:pt x="134" y="568"/>
                  </a:lnTo>
                  <a:lnTo>
                    <a:pt x="33" y="634"/>
                  </a:lnTo>
                  <a:cubicBezTo>
                    <a:pt x="0" y="634"/>
                    <a:pt x="0" y="668"/>
                    <a:pt x="0" y="668"/>
                  </a:cubicBezTo>
                  <a:cubicBezTo>
                    <a:pt x="0" y="701"/>
                    <a:pt x="0" y="701"/>
                    <a:pt x="0" y="734"/>
                  </a:cubicBezTo>
                  <a:lnTo>
                    <a:pt x="0" y="901"/>
                  </a:lnTo>
                  <a:cubicBezTo>
                    <a:pt x="0" y="901"/>
                    <a:pt x="0" y="935"/>
                    <a:pt x="0" y="935"/>
                  </a:cubicBezTo>
                  <a:lnTo>
                    <a:pt x="33" y="935"/>
                  </a:lnTo>
                  <a:lnTo>
                    <a:pt x="134" y="868"/>
                  </a:lnTo>
                  <a:lnTo>
                    <a:pt x="134" y="1435"/>
                  </a:lnTo>
                  <a:cubicBezTo>
                    <a:pt x="134" y="1568"/>
                    <a:pt x="167" y="1668"/>
                    <a:pt x="200" y="1735"/>
                  </a:cubicBezTo>
                  <a:cubicBezTo>
                    <a:pt x="228" y="1749"/>
                    <a:pt x="256" y="1757"/>
                    <a:pt x="286" y="1757"/>
                  </a:cubicBezTo>
                  <a:cubicBezTo>
                    <a:pt x="328" y="1757"/>
                    <a:pt x="375" y="1741"/>
                    <a:pt x="434" y="1702"/>
                  </a:cubicBezTo>
                  <a:lnTo>
                    <a:pt x="567" y="1635"/>
                  </a:lnTo>
                  <a:cubicBezTo>
                    <a:pt x="567" y="1635"/>
                    <a:pt x="601" y="1602"/>
                    <a:pt x="601" y="1602"/>
                  </a:cubicBezTo>
                  <a:cubicBezTo>
                    <a:pt x="601" y="1568"/>
                    <a:pt x="601" y="1568"/>
                    <a:pt x="601" y="1535"/>
                  </a:cubicBezTo>
                  <a:lnTo>
                    <a:pt x="601" y="1368"/>
                  </a:lnTo>
                  <a:cubicBezTo>
                    <a:pt x="601" y="1368"/>
                    <a:pt x="601" y="1335"/>
                    <a:pt x="601" y="1335"/>
                  </a:cubicBezTo>
                  <a:lnTo>
                    <a:pt x="567" y="1335"/>
                  </a:lnTo>
                  <a:lnTo>
                    <a:pt x="467" y="1402"/>
                  </a:lnTo>
                  <a:lnTo>
                    <a:pt x="367" y="1402"/>
                  </a:lnTo>
                  <a:cubicBezTo>
                    <a:pt x="334" y="1368"/>
                    <a:pt x="334" y="1302"/>
                    <a:pt x="334" y="1268"/>
                  </a:cubicBezTo>
                  <a:lnTo>
                    <a:pt x="300" y="768"/>
                  </a:lnTo>
                  <a:lnTo>
                    <a:pt x="500" y="634"/>
                  </a:lnTo>
                  <a:cubicBezTo>
                    <a:pt x="534" y="601"/>
                    <a:pt x="567" y="568"/>
                    <a:pt x="567" y="534"/>
                  </a:cubicBezTo>
                  <a:lnTo>
                    <a:pt x="567" y="368"/>
                  </a:lnTo>
                  <a:cubicBezTo>
                    <a:pt x="567" y="368"/>
                    <a:pt x="567" y="334"/>
                    <a:pt x="567" y="334"/>
                  </a:cubicBezTo>
                  <a:lnTo>
                    <a:pt x="534" y="334"/>
                  </a:lnTo>
                  <a:lnTo>
                    <a:pt x="300" y="468"/>
                  </a:lnTo>
                  <a:lnTo>
                    <a:pt x="300" y="34"/>
                  </a:lnTo>
                  <a:cubicBezTo>
                    <a:pt x="334" y="34"/>
                    <a:pt x="334" y="1"/>
                    <a:pt x="3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51"/>
            <p:cNvSpPr/>
            <p:nvPr/>
          </p:nvSpPr>
          <p:spPr>
            <a:xfrm>
              <a:off x="2320150" y="3783650"/>
              <a:ext cx="18375" cy="37875"/>
            </a:xfrm>
            <a:custGeom>
              <a:rect b="b" l="l" r="r" t="t"/>
              <a:pathLst>
                <a:path extrusionOk="0" h="1515" w="735">
                  <a:moveTo>
                    <a:pt x="535" y="714"/>
                  </a:moveTo>
                  <a:lnTo>
                    <a:pt x="535" y="748"/>
                  </a:lnTo>
                  <a:cubicBezTo>
                    <a:pt x="535" y="781"/>
                    <a:pt x="535" y="814"/>
                    <a:pt x="535" y="848"/>
                  </a:cubicBezTo>
                  <a:cubicBezTo>
                    <a:pt x="501" y="881"/>
                    <a:pt x="501" y="915"/>
                    <a:pt x="468" y="948"/>
                  </a:cubicBezTo>
                  <a:cubicBezTo>
                    <a:pt x="468" y="1015"/>
                    <a:pt x="435" y="1048"/>
                    <a:pt x="401" y="1081"/>
                  </a:cubicBezTo>
                  <a:cubicBezTo>
                    <a:pt x="368" y="1115"/>
                    <a:pt x="335" y="1115"/>
                    <a:pt x="301" y="1148"/>
                  </a:cubicBezTo>
                  <a:cubicBezTo>
                    <a:pt x="268" y="1181"/>
                    <a:pt x="234" y="1181"/>
                    <a:pt x="201" y="1181"/>
                  </a:cubicBezTo>
                  <a:cubicBezTo>
                    <a:pt x="168" y="1181"/>
                    <a:pt x="168" y="1148"/>
                    <a:pt x="168" y="1115"/>
                  </a:cubicBezTo>
                  <a:cubicBezTo>
                    <a:pt x="168" y="1081"/>
                    <a:pt x="201" y="1048"/>
                    <a:pt x="201" y="1015"/>
                  </a:cubicBezTo>
                  <a:cubicBezTo>
                    <a:pt x="234" y="948"/>
                    <a:pt x="268" y="915"/>
                    <a:pt x="301" y="915"/>
                  </a:cubicBezTo>
                  <a:lnTo>
                    <a:pt x="535" y="714"/>
                  </a:lnTo>
                  <a:close/>
                  <a:moveTo>
                    <a:pt x="564" y="0"/>
                  </a:moveTo>
                  <a:cubicBezTo>
                    <a:pt x="554" y="0"/>
                    <a:pt x="544" y="4"/>
                    <a:pt x="535" y="14"/>
                  </a:cubicBezTo>
                  <a:cubicBezTo>
                    <a:pt x="468" y="14"/>
                    <a:pt x="435" y="14"/>
                    <a:pt x="401" y="47"/>
                  </a:cubicBezTo>
                  <a:cubicBezTo>
                    <a:pt x="335" y="81"/>
                    <a:pt x="268" y="114"/>
                    <a:pt x="234" y="181"/>
                  </a:cubicBezTo>
                  <a:cubicBezTo>
                    <a:pt x="201" y="214"/>
                    <a:pt x="168" y="281"/>
                    <a:pt x="134" y="314"/>
                  </a:cubicBezTo>
                  <a:cubicBezTo>
                    <a:pt x="101" y="381"/>
                    <a:pt x="68" y="414"/>
                    <a:pt x="68" y="481"/>
                  </a:cubicBezTo>
                  <a:cubicBezTo>
                    <a:pt x="68" y="514"/>
                    <a:pt x="34" y="548"/>
                    <a:pt x="34" y="614"/>
                  </a:cubicBezTo>
                  <a:cubicBezTo>
                    <a:pt x="34" y="614"/>
                    <a:pt x="101" y="648"/>
                    <a:pt x="101" y="648"/>
                  </a:cubicBezTo>
                  <a:lnTo>
                    <a:pt x="134" y="648"/>
                  </a:lnTo>
                  <a:lnTo>
                    <a:pt x="268" y="548"/>
                  </a:lnTo>
                  <a:lnTo>
                    <a:pt x="301" y="514"/>
                  </a:lnTo>
                  <a:lnTo>
                    <a:pt x="335" y="481"/>
                  </a:lnTo>
                  <a:cubicBezTo>
                    <a:pt x="335" y="448"/>
                    <a:pt x="335" y="448"/>
                    <a:pt x="368" y="414"/>
                  </a:cubicBezTo>
                  <a:cubicBezTo>
                    <a:pt x="368" y="381"/>
                    <a:pt x="401" y="381"/>
                    <a:pt x="435" y="347"/>
                  </a:cubicBezTo>
                  <a:cubicBezTo>
                    <a:pt x="457" y="347"/>
                    <a:pt x="479" y="333"/>
                    <a:pt x="501" y="333"/>
                  </a:cubicBezTo>
                  <a:cubicBezTo>
                    <a:pt x="512" y="333"/>
                    <a:pt x="524" y="336"/>
                    <a:pt x="535" y="347"/>
                  </a:cubicBezTo>
                  <a:cubicBezTo>
                    <a:pt x="568" y="347"/>
                    <a:pt x="568" y="381"/>
                    <a:pt x="568" y="448"/>
                  </a:cubicBezTo>
                  <a:lnTo>
                    <a:pt x="335" y="681"/>
                  </a:lnTo>
                  <a:cubicBezTo>
                    <a:pt x="234" y="748"/>
                    <a:pt x="168" y="848"/>
                    <a:pt x="101" y="948"/>
                  </a:cubicBezTo>
                  <a:cubicBezTo>
                    <a:pt x="34" y="1048"/>
                    <a:pt x="34" y="1148"/>
                    <a:pt x="34" y="1248"/>
                  </a:cubicBezTo>
                  <a:cubicBezTo>
                    <a:pt x="1" y="1315"/>
                    <a:pt x="1" y="1348"/>
                    <a:pt x="34" y="1382"/>
                  </a:cubicBezTo>
                  <a:cubicBezTo>
                    <a:pt x="34" y="1415"/>
                    <a:pt x="68" y="1448"/>
                    <a:pt x="68" y="1482"/>
                  </a:cubicBezTo>
                  <a:cubicBezTo>
                    <a:pt x="101" y="1515"/>
                    <a:pt x="134" y="1515"/>
                    <a:pt x="168" y="1515"/>
                  </a:cubicBezTo>
                  <a:cubicBezTo>
                    <a:pt x="201" y="1515"/>
                    <a:pt x="268" y="1482"/>
                    <a:pt x="301" y="1482"/>
                  </a:cubicBezTo>
                  <a:cubicBezTo>
                    <a:pt x="368" y="1448"/>
                    <a:pt x="435" y="1382"/>
                    <a:pt x="468" y="1315"/>
                  </a:cubicBezTo>
                  <a:cubicBezTo>
                    <a:pt x="501" y="1281"/>
                    <a:pt x="535" y="1215"/>
                    <a:pt x="568" y="1148"/>
                  </a:cubicBezTo>
                  <a:lnTo>
                    <a:pt x="568" y="1215"/>
                  </a:lnTo>
                  <a:cubicBezTo>
                    <a:pt x="568" y="1248"/>
                    <a:pt x="568" y="1248"/>
                    <a:pt x="568" y="1281"/>
                  </a:cubicBezTo>
                  <a:lnTo>
                    <a:pt x="601" y="1281"/>
                  </a:lnTo>
                  <a:lnTo>
                    <a:pt x="701" y="1181"/>
                  </a:lnTo>
                  <a:cubicBezTo>
                    <a:pt x="735" y="1181"/>
                    <a:pt x="735" y="1181"/>
                    <a:pt x="735" y="1148"/>
                  </a:cubicBezTo>
                  <a:cubicBezTo>
                    <a:pt x="735" y="1148"/>
                    <a:pt x="735" y="1115"/>
                    <a:pt x="735" y="1115"/>
                  </a:cubicBezTo>
                  <a:lnTo>
                    <a:pt x="735" y="381"/>
                  </a:lnTo>
                  <a:cubicBezTo>
                    <a:pt x="735" y="281"/>
                    <a:pt x="735" y="214"/>
                    <a:pt x="735" y="147"/>
                  </a:cubicBezTo>
                  <a:cubicBezTo>
                    <a:pt x="701" y="114"/>
                    <a:pt x="668" y="81"/>
                    <a:pt x="635" y="47"/>
                  </a:cubicBezTo>
                  <a:cubicBezTo>
                    <a:pt x="611" y="24"/>
                    <a:pt x="588" y="0"/>
                    <a:pt x="56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51"/>
            <p:cNvSpPr/>
            <p:nvPr/>
          </p:nvSpPr>
          <p:spPr>
            <a:xfrm>
              <a:off x="2344350" y="3763125"/>
              <a:ext cx="5025" cy="45900"/>
            </a:xfrm>
            <a:custGeom>
              <a:rect b="b" l="l" r="r" t="t"/>
              <a:pathLst>
                <a:path extrusionOk="0" h="1836" w="201">
                  <a:moveTo>
                    <a:pt x="167" y="1"/>
                  </a:moveTo>
                  <a:lnTo>
                    <a:pt x="67" y="68"/>
                  </a:lnTo>
                  <a:cubicBezTo>
                    <a:pt x="34" y="68"/>
                    <a:pt x="34" y="101"/>
                    <a:pt x="34" y="101"/>
                  </a:cubicBezTo>
                  <a:cubicBezTo>
                    <a:pt x="34" y="134"/>
                    <a:pt x="34" y="134"/>
                    <a:pt x="34" y="168"/>
                  </a:cubicBezTo>
                  <a:lnTo>
                    <a:pt x="34" y="1802"/>
                  </a:lnTo>
                  <a:cubicBezTo>
                    <a:pt x="0" y="1802"/>
                    <a:pt x="0" y="1836"/>
                    <a:pt x="34" y="1836"/>
                  </a:cubicBezTo>
                  <a:lnTo>
                    <a:pt x="67" y="1836"/>
                  </a:lnTo>
                  <a:lnTo>
                    <a:pt x="167" y="1769"/>
                  </a:lnTo>
                  <a:cubicBezTo>
                    <a:pt x="200" y="1769"/>
                    <a:pt x="200" y="1736"/>
                    <a:pt x="200" y="1736"/>
                  </a:cubicBezTo>
                  <a:cubicBezTo>
                    <a:pt x="200" y="1702"/>
                    <a:pt x="200" y="1702"/>
                    <a:pt x="200" y="1669"/>
                  </a:cubicBezTo>
                  <a:lnTo>
                    <a:pt x="200" y="34"/>
                  </a:lnTo>
                  <a:cubicBezTo>
                    <a:pt x="200" y="34"/>
                    <a:pt x="200" y="1"/>
                    <a:pt x="2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51"/>
            <p:cNvSpPr/>
            <p:nvPr/>
          </p:nvSpPr>
          <p:spPr>
            <a:xfrm>
              <a:off x="2260125" y="3880650"/>
              <a:ext cx="21700" cy="51800"/>
            </a:xfrm>
            <a:custGeom>
              <a:rect b="b" l="l" r="r" t="t"/>
              <a:pathLst>
                <a:path extrusionOk="0" h="2072" w="868">
                  <a:moveTo>
                    <a:pt x="567" y="337"/>
                  </a:moveTo>
                  <a:cubicBezTo>
                    <a:pt x="634" y="370"/>
                    <a:pt x="634" y="404"/>
                    <a:pt x="634" y="504"/>
                  </a:cubicBezTo>
                  <a:cubicBezTo>
                    <a:pt x="634" y="570"/>
                    <a:pt x="601" y="670"/>
                    <a:pt x="567" y="737"/>
                  </a:cubicBezTo>
                  <a:cubicBezTo>
                    <a:pt x="534" y="771"/>
                    <a:pt x="467" y="837"/>
                    <a:pt x="401" y="871"/>
                  </a:cubicBezTo>
                  <a:lnTo>
                    <a:pt x="167" y="1004"/>
                  </a:lnTo>
                  <a:lnTo>
                    <a:pt x="167" y="504"/>
                  </a:lnTo>
                  <a:lnTo>
                    <a:pt x="401" y="370"/>
                  </a:lnTo>
                  <a:cubicBezTo>
                    <a:pt x="467" y="337"/>
                    <a:pt x="501" y="337"/>
                    <a:pt x="567" y="337"/>
                  </a:cubicBezTo>
                  <a:close/>
                  <a:moveTo>
                    <a:pt x="643" y="0"/>
                  </a:moveTo>
                  <a:cubicBezTo>
                    <a:pt x="586" y="0"/>
                    <a:pt x="516" y="29"/>
                    <a:pt x="434" y="70"/>
                  </a:cubicBezTo>
                  <a:lnTo>
                    <a:pt x="34" y="337"/>
                  </a:lnTo>
                  <a:cubicBezTo>
                    <a:pt x="0" y="337"/>
                    <a:pt x="0" y="337"/>
                    <a:pt x="0" y="370"/>
                  </a:cubicBezTo>
                  <a:cubicBezTo>
                    <a:pt x="0" y="370"/>
                    <a:pt x="0" y="404"/>
                    <a:pt x="0" y="404"/>
                  </a:cubicBezTo>
                  <a:lnTo>
                    <a:pt x="0" y="2038"/>
                  </a:lnTo>
                  <a:cubicBezTo>
                    <a:pt x="0" y="2038"/>
                    <a:pt x="0" y="2071"/>
                    <a:pt x="0" y="2071"/>
                  </a:cubicBezTo>
                  <a:lnTo>
                    <a:pt x="34" y="2071"/>
                  </a:lnTo>
                  <a:lnTo>
                    <a:pt x="167" y="2005"/>
                  </a:lnTo>
                  <a:cubicBezTo>
                    <a:pt x="167" y="1971"/>
                    <a:pt x="167" y="1971"/>
                    <a:pt x="200" y="1971"/>
                  </a:cubicBezTo>
                  <a:cubicBezTo>
                    <a:pt x="200" y="1938"/>
                    <a:pt x="200" y="1938"/>
                    <a:pt x="200" y="1905"/>
                  </a:cubicBezTo>
                  <a:lnTo>
                    <a:pt x="200" y="1304"/>
                  </a:lnTo>
                  <a:lnTo>
                    <a:pt x="401" y="1171"/>
                  </a:lnTo>
                  <a:lnTo>
                    <a:pt x="601" y="1638"/>
                  </a:lnTo>
                  <a:cubicBezTo>
                    <a:pt x="634" y="1638"/>
                    <a:pt x="634" y="1671"/>
                    <a:pt x="634" y="1671"/>
                  </a:cubicBezTo>
                  <a:lnTo>
                    <a:pt x="701" y="1671"/>
                  </a:lnTo>
                  <a:lnTo>
                    <a:pt x="834" y="1604"/>
                  </a:lnTo>
                  <a:cubicBezTo>
                    <a:pt x="834" y="1571"/>
                    <a:pt x="834" y="1571"/>
                    <a:pt x="834" y="1571"/>
                  </a:cubicBezTo>
                  <a:cubicBezTo>
                    <a:pt x="868" y="1538"/>
                    <a:pt x="868" y="1538"/>
                    <a:pt x="834" y="1504"/>
                  </a:cubicBezTo>
                  <a:lnTo>
                    <a:pt x="634" y="1004"/>
                  </a:lnTo>
                  <a:cubicBezTo>
                    <a:pt x="701" y="904"/>
                    <a:pt x="734" y="804"/>
                    <a:pt x="801" y="704"/>
                  </a:cubicBezTo>
                  <a:cubicBezTo>
                    <a:pt x="834" y="604"/>
                    <a:pt x="834" y="504"/>
                    <a:pt x="834" y="370"/>
                  </a:cubicBezTo>
                  <a:cubicBezTo>
                    <a:pt x="868" y="237"/>
                    <a:pt x="834" y="137"/>
                    <a:pt x="734" y="37"/>
                  </a:cubicBezTo>
                  <a:cubicBezTo>
                    <a:pt x="709" y="11"/>
                    <a:pt x="678" y="0"/>
                    <a:pt x="64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51"/>
            <p:cNvSpPr/>
            <p:nvPr/>
          </p:nvSpPr>
          <p:spPr>
            <a:xfrm>
              <a:off x="2285125" y="3877375"/>
              <a:ext cx="18375" cy="38400"/>
            </a:xfrm>
            <a:custGeom>
              <a:rect b="b" l="l" r="r" t="t"/>
              <a:pathLst>
                <a:path extrusionOk="0" h="1536" w="735">
                  <a:moveTo>
                    <a:pt x="535" y="735"/>
                  </a:moveTo>
                  <a:lnTo>
                    <a:pt x="535" y="768"/>
                  </a:lnTo>
                  <a:cubicBezTo>
                    <a:pt x="535" y="801"/>
                    <a:pt x="535" y="835"/>
                    <a:pt x="535" y="868"/>
                  </a:cubicBezTo>
                  <a:cubicBezTo>
                    <a:pt x="501" y="902"/>
                    <a:pt x="501" y="935"/>
                    <a:pt x="468" y="968"/>
                  </a:cubicBezTo>
                  <a:cubicBezTo>
                    <a:pt x="468" y="1002"/>
                    <a:pt x="435" y="1068"/>
                    <a:pt x="401" y="1102"/>
                  </a:cubicBezTo>
                  <a:cubicBezTo>
                    <a:pt x="368" y="1102"/>
                    <a:pt x="335" y="1135"/>
                    <a:pt x="301" y="1168"/>
                  </a:cubicBezTo>
                  <a:cubicBezTo>
                    <a:pt x="268" y="1168"/>
                    <a:pt x="234" y="1202"/>
                    <a:pt x="201" y="1202"/>
                  </a:cubicBezTo>
                  <a:cubicBezTo>
                    <a:pt x="168" y="1168"/>
                    <a:pt x="168" y="1168"/>
                    <a:pt x="168" y="1135"/>
                  </a:cubicBezTo>
                  <a:cubicBezTo>
                    <a:pt x="168" y="1102"/>
                    <a:pt x="201" y="1068"/>
                    <a:pt x="201" y="1035"/>
                  </a:cubicBezTo>
                  <a:cubicBezTo>
                    <a:pt x="234" y="968"/>
                    <a:pt x="268" y="935"/>
                    <a:pt x="301" y="902"/>
                  </a:cubicBezTo>
                  <a:lnTo>
                    <a:pt x="535" y="735"/>
                  </a:lnTo>
                  <a:close/>
                  <a:moveTo>
                    <a:pt x="535" y="1"/>
                  </a:moveTo>
                  <a:cubicBezTo>
                    <a:pt x="468" y="34"/>
                    <a:pt x="435" y="34"/>
                    <a:pt x="401" y="68"/>
                  </a:cubicBezTo>
                  <a:cubicBezTo>
                    <a:pt x="335" y="101"/>
                    <a:pt x="268" y="134"/>
                    <a:pt x="234" y="201"/>
                  </a:cubicBezTo>
                  <a:cubicBezTo>
                    <a:pt x="201" y="234"/>
                    <a:pt x="168" y="268"/>
                    <a:pt x="134" y="334"/>
                  </a:cubicBezTo>
                  <a:cubicBezTo>
                    <a:pt x="101" y="368"/>
                    <a:pt x="68" y="435"/>
                    <a:pt x="68" y="501"/>
                  </a:cubicBezTo>
                  <a:cubicBezTo>
                    <a:pt x="68" y="535"/>
                    <a:pt x="34" y="568"/>
                    <a:pt x="34" y="601"/>
                  </a:cubicBezTo>
                  <a:cubicBezTo>
                    <a:pt x="34" y="635"/>
                    <a:pt x="101" y="635"/>
                    <a:pt x="101" y="635"/>
                  </a:cubicBezTo>
                  <a:lnTo>
                    <a:pt x="268" y="568"/>
                  </a:lnTo>
                  <a:lnTo>
                    <a:pt x="301" y="535"/>
                  </a:lnTo>
                  <a:lnTo>
                    <a:pt x="301" y="501"/>
                  </a:lnTo>
                  <a:cubicBezTo>
                    <a:pt x="335" y="468"/>
                    <a:pt x="335" y="435"/>
                    <a:pt x="368" y="435"/>
                  </a:cubicBezTo>
                  <a:cubicBezTo>
                    <a:pt x="368" y="401"/>
                    <a:pt x="401" y="368"/>
                    <a:pt x="435" y="368"/>
                  </a:cubicBezTo>
                  <a:cubicBezTo>
                    <a:pt x="468" y="334"/>
                    <a:pt x="501" y="334"/>
                    <a:pt x="535" y="334"/>
                  </a:cubicBezTo>
                  <a:cubicBezTo>
                    <a:pt x="568" y="368"/>
                    <a:pt x="568" y="401"/>
                    <a:pt x="568" y="468"/>
                  </a:cubicBezTo>
                  <a:lnTo>
                    <a:pt x="301" y="701"/>
                  </a:lnTo>
                  <a:cubicBezTo>
                    <a:pt x="234" y="768"/>
                    <a:pt x="168" y="835"/>
                    <a:pt x="101" y="935"/>
                  </a:cubicBezTo>
                  <a:cubicBezTo>
                    <a:pt x="34" y="1035"/>
                    <a:pt x="34" y="1168"/>
                    <a:pt x="34" y="1268"/>
                  </a:cubicBezTo>
                  <a:cubicBezTo>
                    <a:pt x="1" y="1302"/>
                    <a:pt x="1" y="1369"/>
                    <a:pt x="34" y="1402"/>
                  </a:cubicBezTo>
                  <a:cubicBezTo>
                    <a:pt x="34" y="1435"/>
                    <a:pt x="68" y="1469"/>
                    <a:pt x="68" y="1502"/>
                  </a:cubicBezTo>
                  <a:cubicBezTo>
                    <a:pt x="101" y="1502"/>
                    <a:pt x="134" y="1535"/>
                    <a:pt x="168" y="1535"/>
                  </a:cubicBezTo>
                  <a:cubicBezTo>
                    <a:pt x="234" y="1535"/>
                    <a:pt x="268" y="1502"/>
                    <a:pt x="301" y="1469"/>
                  </a:cubicBezTo>
                  <a:cubicBezTo>
                    <a:pt x="368" y="1435"/>
                    <a:pt x="435" y="1402"/>
                    <a:pt x="468" y="1335"/>
                  </a:cubicBezTo>
                  <a:cubicBezTo>
                    <a:pt x="501" y="1268"/>
                    <a:pt x="535" y="1235"/>
                    <a:pt x="568" y="1168"/>
                  </a:cubicBezTo>
                  <a:lnTo>
                    <a:pt x="568" y="1235"/>
                  </a:lnTo>
                  <a:cubicBezTo>
                    <a:pt x="568" y="1268"/>
                    <a:pt x="568" y="1268"/>
                    <a:pt x="568" y="1268"/>
                  </a:cubicBezTo>
                  <a:cubicBezTo>
                    <a:pt x="568" y="1285"/>
                    <a:pt x="568" y="1293"/>
                    <a:pt x="572" y="1293"/>
                  </a:cubicBezTo>
                  <a:cubicBezTo>
                    <a:pt x="576" y="1293"/>
                    <a:pt x="585" y="1285"/>
                    <a:pt x="601" y="1268"/>
                  </a:cubicBezTo>
                  <a:lnTo>
                    <a:pt x="701" y="1202"/>
                  </a:lnTo>
                  <a:cubicBezTo>
                    <a:pt x="735" y="1202"/>
                    <a:pt x="735" y="1202"/>
                    <a:pt x="735" y="1168"/>
                  </a:cubicBezTo>
                  <a:cubicBezTo>
                    <a:pt x="735" y="1168"/>
                    <a:pt x="735" y="1135"/>
                    <a:pt x="735" y="1102"/>
                  </a:cubicBezTo>
                  <a:lnTo>
                    <a:pt x="735" y="368"/>
                  </a:lnTo>
                  <a:cubicBezTo>
                    <a:pt x="735" y="301"/>
                    <a:pt x="735" y="234"/>
                    <a:pt x="735" y="168"/>
                  </a:cubicBezTo>
                  <a:cubicBezTo>
                    <a:pt x="701" y="134"/>
                    <a:pt x="668" y="68"/>
                    <a:pt x="635" y="34"/>
                  </a:cubicBezTo>
                  <a:cubicBezTo>
                    <a:pt x="601" y="34"/>
                    <a:pt x="568" y="1"/>
                    <a:pt x="5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51"/>
            <p:cNvSpPr/>
            <p:nvPr/>
          </p:nvSpPr>
          <p:spPr>
            <a:xfrm>
              <a:off x="2306825" y="3856525"/>
              <a:ext cx="15875" cy="43125"/>
            </a:xfrm>
            <a:custGeom>
              <a:rect b="b" l="l" r="r" t="t"/>
              <a:pathLst>
                <a:path extrusionOk="0" h="1725" w="635">
                  <a:moveTo>
                    <a:pt x="300" y="1"/>
                  </a:moveTo>
                  <a:lnTo>
                    <a:pt x="200" y="68"/>
                  </a:lnTo>
                  <a:cubicBezTo>
                    <a:pt x="167" y="68"/>
                    <a:pt x="167" y="101"/>
                    <a:pt x="167" y="101"/>
                  </a:cubicBezTo>
                  <a:cubicBezTo>
                    <a:pt x="167" y="101"/>
                    <a:pt x="167" y="134"/>
                    <a:pt x="167" y="134"/>
                  </a:cubicBezTo>
                  <a:lnTo>
                    <a:pt x="167" y="568"/>
                  </a:lnTo>
                  <a:lnTo>
                    <a:pt x="34" y="635"/>
                  </a:lnTo>
                  <a:cubicBezTo>
                    <a:pt x="34" y="635"/>
                    <a:pt x="34" y="635"/>
                    <a:pt x="34" y="668"/>
                  </a:cubicBezTo>
                  <a:cubicBezTo>
                    <a:pt x="0" y="701"/>
                    <a:pt x="0" y="701"/>
                    <a:pt x="34" y="735"/>
                  </a:cubicBezTo>
                  <a:lnTo>
                    <a:pt x="34" y="868"/>
                  </a:lnTo>
                  <a:cubicBezTo>
                    <a:pt x="0" y="902"/>
                    <a:pt x="0" y="902"/>
                    <a:pt x="34" y="935"/>
                  </a:cubicBezTo>
                  <a:lnTo>
                    <a:pt x="167" y="868"/>
                  </a:lnTo>
                  <a:lnTo>
                    <a:pt x="167" y="1402"/>
                  </a:lnTo>
                  <a:cubicBezTo>
                    <a:pt x="134" y="1502"/>
                    <a:pt x="167" y="1602"/>
                    <a:pt x="234" y="1702"/>
                  </a:cubicBezTo>
                  <a:cubicBezTo>
                    <a:pt x="261" y="1716"/>
                    <a:pt x="289" y="1724"/>
                    <a:pt x="319" y="1724"/>
                  </a:cubicBezTo>
                  <a:cubicBezTo>
                    <a:pt x="361" y="1724"/>
                    <a:pt x="409" y="1708"/>
                    <a:pt x="467" y="1669"/>
                  </a:cubicBezTo>
                  <a:lnTo>
                    <a:pt x="601" y="1602"/>
                  </a:lnTo>
                  <a:cubicBezTo>
                    <a:pt x="634" y="1602"/>
                    <a:pt x="634" y="1602"/>
                    <a:pt x="634" y="1569"/>
                  </a:cubicBezTo>
                  <a:cubicBezTo>
                    <a:pt x="634" y="1569"/>
                    <a:pt x="634" y="1535"/>
                    <a:pt x="634" y="1502"/>
                  </a:cubicBezTo>
                  <a:lnTo>
                    <a:pt x="634" y="1335"/>
                  </a:lnTo>
                  <a:cubicBezTo>
                    <a:pt x="634" y="1335"/>
                    <a:pt x="634" y="1335"/>
                    <a:pt x="634" y="1302"/>
                  </a:cubicBezTo>
                  <a:lnTo>
                    <a:pt x="601" y="1302"/>
                  </a:lnTo>
                  <a:lnTo>
                    <a:pt x="501" y="1369"/>
                  </a:lnTo>
                  <a:lnTo>
                    <a:pt x="401" y="1369"/>
                  </a:lnTo>
                  <a:cubicBezTo>
                    <a:pt x="367" y="1335"/>
                    <a:pt x="367" y="1302"/>
                    <a:pt x="367" y="1269"/>
                  </a:cubicBezTo>
                  <a:lnTo>
                    <a:pt x="334" y="735"/>
                  </a:lnTo>
                  <a:lnTo>
                    <a:pt x="567" y="635"/>
                  </a:lnTo>
                  <a:cubicBezTo>
                    <a:pt x="567" y="601"/>
                    <a:pt x="567" y="601"/>
                    <a:pt x="567" y="568"/>
                  </a:cubicBezTo>
                  <a:cubicBezTo>
                    <a:pt x="601" y="568"/>
                    <a:pt x="601" y="535"/>
                    <a:pt x="567" y="535"/>
                  </a:cubicBezTo>
                  <a:lnTo>
                    <a:pt x="567" y="368"/>
                  </a:lnTo>
                  <a:cubicBezTo>
                    <a:pt x="601" y="368"/>
                    <a:pt x="601" y="335"/>
                    <a:pt x="567" y="335"/>
                  </a:cubicBezTo>
                  <a:lnTo>
                    <a:pt x="334" y="435"/>
                  </a:lnTo>
                  <a:lnTo>
                    <a:pt x="334" y="34"/>
                  </a:lnTo>
                  <a:cubicBezTo>
                    <a:pt x="334" y="1"/>
                    <a:pt x="334" y="1"/>
                    <a:pt x="3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51"/>
            <p:cNvSpPr/>
            <p:nvPr/>
          </p:nvSpPr>
          <p:spPr>
            <a:xfrm>
              <a:off x="2326000" y="3854025"/>
              <a:ext cx="20050" cy="35900"/>
            </a:xfrm>
            <a:custGeom>
              <a:rect b="b" l="l" r="r" t="t"/>
              <a:pathLst>
                <a:path extrusionOk="0" h="1436" w="802">
                  <a:moveTo>
                    <a:pt x="483" y="321"/>
                  </a:moveTo>
                  <a:cubicBezTo>
                    <a:pt x="498" y="321"/>
                    <a:pt x="515" y="325"/>
                    <a:pt x="534" y="334"/>
                  </a:cubicBezTo>
                  <a:cubicBezTo>
                    <a:pt x="534" y="334"/>
                    <a:pt x="568" y="334"/>
                    <a:pt x="568" y="368"/>
                  </a:cubicBezTo>
                  <a:cubicBezTo>
                    <a:pt x="601" y="368"/>
                    <a:pt x="601" y="401"/>
                    <a:pt x="601" y="401"/>
                  </a:cubicBezTo>
                  <a:lnTo>
                    <a:pt x="601" y="468"/>
                  </a:lnTo>
                  <a:lnTo>
                    <a:pt x="234" y="701"/>
                  </a:lnTo>
                  <a:cubicBezTo>
                    <a:pt x="234" y="668"/>
                    <a:pt x="234" y="635"/>
                    <a:pt x="234" y="601"/>
                  </a:cubicBezTo>
                  <a:cubicBezTo>
                    <a:pt x="234" y="568"/>
                    <a:pt x="267" y="535"/>
                    <a:pt x="267" y="501"/>
                  </a:cubicBezTo>
                  <a:cubicBezTo>
                    <a:pt x="301" y="468"/>
                    <a:pt x="301" y="435"/>
                    <a:pt x="334" y="435"/>
                  </a:cubicBezTo>
                  <a:cubicBezTo>
                    <a:pt x="334" y="401"/>
                    <a:pt x="367" y="368"/>
                    <a:pt x="401" y="368"/>
                  </a:cubicBezTo>
                  <a:cubicBezTo>
                    <a:pt x="424" y="344"/>
                    <a:pt x="448" y="321"/>
                    <a:pt x="483" y="321"/>
                  </a:cubicBezTo>
                  <a:close/>
                  <a:moveTo>
                    <a:pt x="568" y="1"/>
                  </a:moveTo>
                  <a:cubicBezTo>
                    <a:pt x="501" y="1"/>
                    <a:pt x="434" y="34"/>
                    <a:pt x="401" y="68"/>
                  </a:cubicBezTo>
                  <a:cubicBezTo>
                    <a:pt x="334" y="101"/>
                    <a:pt x="267" y="134"/>
                    <a:pt x="234" y="201"/>
                  </a:cubicBezTo>
                  <a:cubicBezTo>
                    <a:pt x="167" y="268"/>
                    <a:pt x="134" y="334"/>
                    <a:pt x="101" y="435"/>
                  </a:cubicBezTo>
                  <a:cubicBezTo>
                    <a:pt x="34" y="601"/>
                    <a:pt x="0" y="768"/>
                    <a:pt x="0" y="968"/>
                  </a:cubicBezTo>
                  <a:cubicBezTo>
                    <a:pt x="0" y="1035"/>
                    <a:pt x="0" y="1135"/>
                    <a:pt x="0" y="1202"/>
                  </a:cubicBezTo>
                  <a:cubicBezTo>
                    <a:pt x="34" y="1268"/>
                    <a:pt x="34" y="1335"/>
                    <a:pt x="101" y="1369"/>
                  </a:cubicBezTo>
                  <a:cubicBezTo>
                    <a:pt x="134" y="1402"/>
                    <a:pt x="167" y="1435"/>
                    <a:pt x="201" y="1435"/>
                  </a:cubicBezTo>
                  <a:cubicBezTo>
                    <a:pt x="267" y="1435"/>
                    <a:pt x="334" y="1435"/>
                    <a:pt x="367" y="1402"/>
                  </a:cubicBezTo>
                  <a:cubicBezTo>
                    <a:pt x="434" y="1369"/>
                    <a:pt x="501" y="1302"/>
                    <a:pt x="534" y="1268"/>
                  </a:cubicBezTo>
                  <a:cubicBezTo>
                    <a:pt x="568" y="1202"/>
                    <a:pt x="634" y="1168"/>
                    <a:pt x="668" y="1102"/>
                  </a:cubicBezTo>
                  <a:cubicBezTo>
                    <a:pt x="668" y="1068"/>
                    <a:pt x="701" y="1002"/>
                    <a:pt x="734" y="935"/>
                  </a:cubicBezTo>
                  <a:cubicBezTo>
                    <a:pt x="734" y="935"/>
                    <a:pt x="734" y="868"/>
                    <a:pt x="768" y="835"/>
                  </a:cubicBezTo>
                  <a:cubicBezTo>
                    <a:pt x="768" y="835"/>
                    <a:pt x="768" y="835"/>
                    <a:pt x="768" y="801"/>
                  </a:cubicBezTo>
                  <a:lnTo>
                    <a:pt x="734" y="801"/>
                  </a:lnTo>
                  <a:lnTo>
                    <a:pt x="601" y="868"/>
                  </a:lnTo>
                  <a:lnTo>
                    <a:pt x="568" y="902"/>
                  </a:lnTo>
                  <a:lnTo>
                    <a:pt x="534" y="968"/>
                  </a:lnTo>
                  <a:cubicBezTo>
                    <a:pt x="501" y="968"/>
                    <a:pt x="501" y="1002"/>
                    <a:pt x="467" y="1035"/>
                  </a:cubicBezTo>
                  <a:cubicBezTo>
                    <a:pt x="467" y="1068"/>
                    <a:pt x="434" y="1068"/>
                    <a:pt x="401" y="1102"/>
                  </a:cubicBezTo>
                  <a:lnTo>
                    <a:pt x="334" y="1135"/>
                  </a:lnTo>
                  <a:lnTo>
                    <a:pt x="267" y="1135"/>
                  </a:lnTo>
                  <a:cubicBezTo>
                    <a:pt x="234" y="1102"/>
                    <a:pt x="234" y="1102"/>
                    <a:pt x="234" y="1068"/>
                  </a:cubicBezTo>
                  <a:cubicBezTo>
                    <a:pt x="201" y="1035"/>
                    <a:pt x="201" y="1002"/>
                    <a:pt x="234" y="968"/>
                  </a:cubicBezTo>
                  <a:lnTo>
                    <a:pt x="768" y="668"/>
                  </a:lnTo>
                  <a:cubicBezTo>
                    <a:pt x="801" y="668"/>
                    <a:pt x="801" y="635"/>
                    <a:pt x="801" y="635"/>
                  </a:cubicBezTo>
                  <a:cubicBezTo>
                    <a:pt x="801" y="601"/>
                    <a:pt x="801" y="601"/>
                    <a:pt x="801" y="568"/>
                  </a:cubicBezTo>
                  <a:lnTo>
                    <a:pt x="801" y="468"/>
                  </a:lnTo>
                  <a:cubicBezTo>
                    <a:pt x="801" y="368"/>
                    <a:pt x="768" y="301"/>
                    <a:pt x="768" y="234"/>
                  </a:cubicBezTo>
                  <a:cubicBezTo>
                    <a:pt x="734" y="168"/>
                    <a:pt x="734" y="134"/>
                    <a:pt x="668" y="68"/>
                  </a:cubicBezTo>
                  <a:cubicBezTo>
                    <a:pt x="634" y="34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51"/>
            <p:cNvSpPr/>
            <p:nvPr/>
          </p:nvSpPr>
          <p:spPr>
            <a:xfrm>
              <a:off x="2260125" y="3954600"/>
              <a:ext cx="21700" cy="51225"/>
            </a:xfrm>
            <a:custGeom>
              <a:rect b="b" l="l" r="r" t="t"/>
              <a:pathLst>
                <a:path extrusionOk="0" h="2049" w="868">
                  <a:moveTo>
                    <a:pt x="567" y="348"/>
                  </a:moveTo>
                  <a:cubicBezTo>
                    <a:pt x="634" y="348"/>
                    <a:pt x="634" y="414"/>
                    <a:pt x="634" y="514"/>
                  </a:cubicBezTo>
                  <a:cubicBezTo>
                    <a:pt x="634" y="581"/>
                    <a:pt x="601" y="648"/>
                    <a:pt x="567" y="715"/>
                  </a:cubicBezTo>
                  <a:cubicBezTo>
                    <a:pt x="534" y="781"/>
                    <a:pt x="467" y="815"/>
                    <a:pt x="401" y="848"/>
                  </a:cubicBezTo>
                  <a:lnTo>
                    <a:pt x="167" y="981"/>
                  </a:lnTo>
                  <a:lnTo>
                    <a:pt x="167" y="514"/>
                  </a:lnTo>
                  <a:lnTo>
                    <a:pt x="401" y="381"/>
                  </a:lnTo>
                  <a:cubicBezTo>
                    <a:pt x="467" y="348"/>
                    <a:pt x="501" y="348"/>
                    <a:pt x="567" y="348"/>
                  </a:cubicBezTo>
                  <a:close/>
                  <a:moveTo>
                    <a:pt x="624" y="1"/>
                  </a:moveTo>
                  <a:cubicBezTo>
                    <a:pt x="571" y="1"/>
                    <a:pt x="507" y="26"/>
                    <a:pt x="434" y="81"/>
                  </a:cubicBezTo>
                  <a:lnTo>
                    <a:pt x="34" y="314"/>
                  </a:lnTo>
                  <a:cubicBezTo>
                    <a:pt x="0" y="314"/>
                    <a:pt x="0" y="314"/>
                    <a:pt x="0" y="348"/>
                  </a:cubicBezTo>
                  <a:cubicBezTo>
                    <a:pt x="0" y="348"/>
                    <a:pt x="0" y="381"/>
                    <a:pt x="0" y="381"/>
                  </a:cubicBezTo>
                  <a:lnTo>
                    <a:pt x="0" y="2016"/>
                  </a:lnTo>
                  <a:cubicBezTo>
                    <a:pt x="0" y="2016"/>
                    <a:pt x="0" y="2049"/>
                    <a:pt x="0" y="2049"/>
                  </a:cubicBezTo>
                  <a:lnTo>
                    <a:pt x="34" y="2049"/>
                  </a:lnTo>
                  <a:lnTo>
                    <a:pt x="167" y="1982"/>
                  </a:lnTo>
                  <a:cubicBezTo>
                    <a:pt x="167" y="1982"/>
                    <a:pt x="167" y="1949"/>
                    <a:pt x="200" y="1949"/>
                  </a:cubicBezTo>
                  <a:cubicBezTo>
                    <a:pt x="200" y="1915"/>
                    <a:pt x="200" y="1915"/>
                    <a:pt x="200" y="1882"/>
                  </a:cubicBezTo>
                  <a:lnTo>
                    <a:pt x="200" y="1315"/>
                  </a:lnTo>
                  <a:lnTo>
                    <a:pt x="401" y="1182"/>
                  </a:lnTo>
                  <a:lnTo>
                    <a:pt x="601" y="1649"/>
                  </a:lnTo>
                  <a:cubicBezTo>
                    <a:pt x="634" y="1649"/>
                    <a:pt x="634" y="1649"/>
                    <a:pt x="634" y="1682"/>
                  </a:cubicBezTo>
                  <a:lnTo>
                    <a:pt x="701" y="1682"/>
                  </a:lnTo>
                  <a:lnTo>
                    <a:pt x="834" y="1582"/>
                  </a:lnTo>
                  <a:cubicBezTo>
                    <a:pt x="834" y="1582"/>
                    <a:pt x="834" y="1582"/>
                    <a:pt x="834" y="1549"/>
                  </a:cubicBezTo>
                  <a:cubicBezTo>
                    <a:pt x="834" y="1549"/>
                    <a:pt x="834" y="1515"/>
                    <a:pt x="834" y="1515"/>
                  </a:cubicBezTo>
                  <a:cubicBezTo>
                    <a:pt x="834" y="1515"/>
                    <a:pt x="834" y="1482"/>
                    <a:pt x="834" y="1482"/>
                  </a:cubicBezTo>
                  <a:lnTo>
                    <a:pt x="634" y="1015"/>
                  </a:lnTo>
                  <a:cubicBezTo>
                    <a:pt x="701" y="915"/>
                    <a:pt x="734" y="815"/>
                    <a:pt x="801" y="715"/>
                  </a:cubicBezTo>
                  <a:cubicBezTo>
                    <a:pt x="834" y="615"/>
                    <a:pt x="834" y="481"/>
                    <a:pt x="834" y="381"/>
                  </a:cubicBezTo>
                  <a:cubicBezTo>
                    <a:pt x="868" y="248"/>
                    <a:pt x="834" y="114"/>
                    <a:pt x="734" y="47"/>
                  </a:cubicBezTo>
                  <a:cubicBezTo>
                    <a:pt x="704" y="17"/>
                    <a:pt x="667" y="1"/>
                    <a:pt x="62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51"/>
            <p:cNvSpPr/>
            <p:nvPr/>
          </p:nvSpPr>
          <p:spPr>
            <a:xfrm>
              <a:off x="2284300" y="3952100"/>
              <a:ext cx="20875" cy="35400"/>
            </a:xfrm>
            <a:custGeom>
              <a:rect b="b" l="l" r="r" t="t"/>
              <a:pathLst>
                <a:path extrusionOk="0" h="1416" w="835">
                  <a:moveTo>
                    <a:pt x="534" y="314"/>
                  </a:moveTo>
                  <a:cubicBezTo>
                    <a:pt x="568" y="314"/>
                    <a:pt x="568" y="314"/>
                    <a:pt x="601" y="348"/>
                  </a:cubicBezTo>
                  <a:cubicBezTo>
                    <a:pt x="601" y="348"/>
                    <a:pt x="634" y="381"/>
                    <a:pt x="634" y="381"/>
                  </a:cubicBezTo>
                  <a:lnTo>
                    <a:pt x="634" y="481"/>
                  </a:lnTo>
                  <a:lnTo>
                    <a:pt x="267" y="681"/>
                  </a:lnTo>
                  <a:cubicBezTo>
                    <a:pt x="267" y="648"/>
                    <a:pt x="267" y="614"/>
                    <a:pt x="267" y="581"/>
                  </a:cubicBezTo>
                  <a:cubicBezTo>
                    <a:pt x="267" y="548"/>
                    <a:pt x="267" y="514"/>
                    <a:pt x="301" y="481"/>
                  </a:cubicBezTo>
                  <a:cubicBezTo>
                    <a:pt x="301" y="448"/>
                    <a:pt x="334" y="448"/>
                    <a:pt x="368" y="414"/>
                  </a:cubicBezTo>
                  <a:cubicBezTo>
                    <a:pt x="368" y="381"/>
                    <a:pt x="401" y="348"/>
                    <a:pt x="434" y="348"/>
                  </a:cubicBezTo>
                  <a:cubicBezTo>
                    <a:pt x="468" y="314"/>
                    <a:pt x="501" y="314"/>
                    <a:pt x="534" y="314"/>
                  </a:cubicBezTo>
                  <a:close/>
                  <a:moveTo>
                    <a:pt x="531" y="0"/>
                  </a:moveTo>
                  <a:cubicBezTo>
                    <a:pt x="498" y="0"/>
                    <a:pt x="458" y="24"/>
                    <a:pt x="434" y="47"/>
                  </a:cubicBezTo>
                  <a:cubicBezTo>
                    <a:pt x="368" y="81"/>
                    <a:pt x="301" y="114"/>
                    <a:pt x="234" y="181"/>
                  </a:cubicBezTo>
                  <a:cubicBezTo>
                    <a:pt x="201" y="248"/>
                    <a:pt x="167" y="314"/>
                    <a:pt x="134" y="414"/>
                  </a:cubicBezTo>
                  <a:cubicBezTo>
                    <a:pt x="101" y="481"/>
                    <a:pt x="67" y="581"/>
                    <a:pt x="34" y="681"/>
                  </a:cubicBezTo>
                  <a:cubicBezTo>
                    <a:pt x="34" y="748"/>
                    <a:pt x="1" y="848"/>
                    <a:pt x="34" y="948"/>
                  </a:cubicBezTo>
                  <a:cubicBezTo>
                    <a:pt x="1" y="1015"/>
                    <a:pt x="1" y="1115"/>
                    <a:pt x="34" y="1182"/>
                  </a:cubicBezTo>
                  <a:cubicBezTo>
                    <a:pt x="34" y="1248"/>
                    <a:pt x="67" y="1315"/>
                    <a:pt x="101" y="1348"/>
                  </a:cubicBezTo>
                  <a:cubicBezTo>
                    <a:pt x="134" y="1415"/>
                    <a:pt x="201" y="1415"/>
                    <a:pt x="234" y="1415"/>
                  </a:cubicBezTo>
                  <a:cubicBezTo>
                    <a:pt x="301" y="1415"/>
                    <a:pt x="368" y="1415"/>
                    <a:pt x="401" y="1382"/>
                  </a:cubicBezTo>
                  <a:cubicBezTo>
                    <a:pt x="468" y="1348"/>
                    <a:pt x="501" y="1315"/>
                    <a:pt x="568" y="1248"/>
                  </a:cubicBezTo>
                  <a:cubicBezTo>
                    <a:pt x="601" y="1215"/>
                    <a:pt x="634" y="1148"/>
                    <a:pt x="668" y="1081"/>
                  </a:cubicBezTo>
                  <a:cubicBezTo>
                    <a:pt x="701" y="1048"/>
                    <a:pt x="734" y="1015"/>
                    <a:pt x="768" y="948"/>
                  </a:cubicBezTo>
                  <a:cubicBezTo>
                    <a:pt x="768" y="915"/>
                    <a:pt x="768" y="881"/>
                    <a:pt x="768" y="848"/>
                  </a:cubicBezTo>
                  <a:cubicBezTo>
                    <a:pt x="768" y="815"/>
                    <a:pt x="768" y="815"/>
                    <a:pt x="768" y="815"/>
                  </a:cubicBezTo>
                  <a:cubicBezTo>
                    <a:pt x="768" y="798"/>
                    <a:pt x="768" y="790"/>
                    <a:pt x="764" y="790"/>
                  </a:cubicBezTo>
                  <a:cubicBezTo>
                    <a:pt x="759" y="790"/>
                    <a:pt x="751" y="798"/>
                    <a:pt x="734" y="815"/>
                  </a:cubicBezTo>
                  <a:lnTo>
                    <a:pt x="601" y="881"/>
                  </a:lnTo>
                  <a:cubicBezTo>
                    <a:pt x="601" y="881"/>
                    <a:pt x="601" y="881"/>
                    <a:pt x="601" y="915"/>
                  </a:cubicBezTo>
                  <a:lnTo>
                    <a:pt x="568" y="948"/>
                  </a:lnTo>
                  <a:lnTo>
                    <a:pt x="501" y="1015"/>
                  </a:lnTo>
                  <a:cubicBezTo>
                    <a:pt x="468" y="1048"/>
                    <a:pt x="434" y="1048"/>
                    <a:pt x="434" y="1081"/>
                  </a:cubicBezTo>
                  <a:cubicBezTo>
                    <a:pt x="401" y="1081"/>
                    <a:pt x="368" y="1115"/>
                    <a:pt x="334" y="1115"/>
                  </a:cubicBezTo>
                  <a:lnTo>
                    <a:pt x="301" y="1115"/>
                  </a:lnTo>
                  <a:cubicBezTo>
                    <a:pt x="267" y="1081"/>
                    <a:pt x="267" y="1081"/>
                    <a:pt x="234" y="1048"/>
                  </a:cubicBezTo>
                  <a:cubicBezTo>
                    <a:pt x="234" y="1015"/>
                    <a:pt x="234" y="981"/>
                    <a:pt x="234" y="981"/>
                  </a:cubicBezTo>
                  <a:lnTo>
                    <a:pt x="801" y="648"/>
                  </a:lnTo>
                  <a:cubicBezTo>
                    <a:pt x="801" y="648"/>
                    <a:pt x="801" y="614"/>
                    <a:pt x="801" y="614"/>
                  </a:cubicBezTo>
                  <a:cubicBezTo>
                    <a:pt x="835" y="581"/>
                    <a:pt x="835" y="581"/>
                    <a:pt x="801" y="548"/>
                  </a:cubicBezTo>
                  <a:lnTo>
                    <a:pt x="801" y="448"/>
                  </a:lnTo>
                  <a:cubicBezTo>
                    <a:pt x="801" y="381"/>
                    <a:pt x="801" y="281"/>
                    <a:pt x="801" y="214"/>
                  </a:cubicBezTo>
                  <a:cubicBezTo>
                    <a:pt x="768" y="147"/>
                    <a:pt x="734" y="114"/>
                    <a:pt x="701" y="47"/>
                  </a:cubicBezTo>
                  <a:cubicBezTo>
                    <a:pt x="668" y="14"/>
                    <a:pt x="634" y="14"/>
                    <a:pt x="568" y="14"/>
                  </a:cubicBezTo>
                  <a:cubicBezTo>
                    <a:pt x="558" y="4"/>
                    <a:pt x="545" y="0"/>
                    <a:pt x="5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51"/>
            <p:cNvSpPr/>
            <p:nvPr/>
          </p:nvSpPr>
          <p:spPr>
            <a:xfrm>
              <a:off x="2306825" y="3935750"/>
              <a:ext cx="20875" cy="38400"/>
            </a:xfrm>
            <a:custGeom>
              <a:rect b="b" l="l" r="r" t="t"/>
              <a:pathLst>
                <a:path extrusionOk="0" h="1536" w="835">
                  <a:moveTo>
                    <a:pt x="801" y="1"/>
                  </a:moveTo>
                  <a:lnTo>
                    <a:pt x="667" y="68"/>
                  </a:lnTo>
                  <a:cubicBezTo>
                    <a:pt x="634" y="68"/>
                    <a:pt x="634" y="68"/>
                    <a:pt x="634" y="101"/>
                  </a:cubicBezTo>
                  <a:cubicBezTo>
                    <a:pt x="634" y="101"/>
                    <a:pt x="634" y="134"/>
                    <a:pt x="634" y="168"/>
                  </a:cubicBezTo>
                  <a:lnTo>
                    <a:pt x="401" y="1068"/>
                  </a:lnTo>
                  <a:lnTo>
                    <a:pt x="200" y="401"/>
                  </a:lnTo>
                  <a:lnTo>
                    <a:pt x="200" y="368"/>
                  </a:lnTo>
                  <a:lnTo>
                    <a:pt x="167" y="368"/>
                  </a:lnTo>
                  <a:lnTo>
                    <a:pt x="34" y="435"/>
                  </a:lnTo>
                  <a:cubicBezTo>
                    <a:pt x="34" y="435"/>
                    <a:pt x="0" y="468"/>
                    <a:pt x="0" y="468"/>
                  </a:cubicBezTo>
                  <a:cubicBezTo>
                    <a:pt x="0" y="501"/>
                    <a:pt x="0" y="501"/>
                    <a:pt x="0" y="535"/>
                  </a:cubicBezTo>
                  <a:lnTo>
                    <a:pt x="334" y="1502"/>
                  </a:lnTo>
                  <a:cubicBezTo>
                    <a:pt x="334" y="1502"/>
                    <a:pt x="334" y="1502"/>
                    <a:pt x="334" y="1535"/>
                  </a:cubicBezTo>
                  <a:lnTo>
                    <a:pt x="467" y="1502"/>
                  </a:lnTo>
                  <a:cubicBezTo>
                    <a:pt x="467" y="1469"/>
                    <a:pt x="467" y="1469"/>
                    <a:pt x="501" y="1435"/>
                  </a:cubicBezTo>
                  <a:cubicBezTo>
                    <a:pt x="501" y="1435"/>
                    <a:pt x="501" y="1402"/>
                    <a:pt x="501" y="1402"/>
                  </a:cubicBezTo>
                  <a:lnTo>
                    <a:pt x="801" y="68"/>
                  </a:lnTo>
                  <a:lnTo>
                    <a:pt x="801" y="34"/>
                  </a:lnTo>
                  <a:cubicBezTo>
                    <a:pt x="834" y="1"/>
                    <a:pt x="834" y="1"/>
                    <a:pt x="8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51"/>
            <p:cNvSpPr/>
            <p:nvPr/>
          </p:nvSpPr>
          <p:spPr>
            <a:xfrm>
              <a:off x="2330175" y="3925400"/>
              <a:ext cx="20025" cy="35400"/>
            </a:xfrm>
            <a:custGeom>
              <a:rect b="b" l="l" r="r" t="t"/>
              <a:pathLst>
                <a:path extrusionOk="0" h="1416" w="801">
                  <a:moveTo>
                    <a:pt x="534" y="315"/>
                  </a:moveTo>
                  <a:cubicBezTo>
                    <a:pt x="534" y="315"/>
                    <a:pt x="567" y="315"/>
                    <a:pt x="601" y="348"/>
                  </a:cubicBezTo>
                  <a:cubicBezTo>
                    <a:pt x="601" y="348"/>
                    <a:pt x="601" y="382"/>
                    <a:pt x="601" y="415"/>
                  </a:cubicBezTo>
                  <a:lnTo>
                    <a:pt x="601" y="482"/>
                  </a:lnTo>
                  <a:lnTo>
                    <a:pt x="234" y="682"/>
                  </a:lnTo>
                  <a:cubicBezTo>
                    <a:pt x="234" y="648"/>
                    <a:pt x="234" y="615"/>
                    <a:pt x="234" y="582"/>
                  </a:cubicBezTo>
                  <a:cubicBezTo>
                    <a:pt x="267" y="548"/>
                    <a:pt x="267" y="515"/>
                    <a:pt x="300" y="515"/>
                  </a:cubicBezTo>
                  <a:cubicBezTo>
                    <a:pt x="300" y="482"/>
                    <a:pt x="300" y="448"/>
                    <a:pt x="334" y="415"/>
                  </a:cubicBezTo>
                  <a:cubicBezTo>
                    <a:pt x="367" y="382"/>
                    <a:pt x="401" y="348"/>
                    <a:pt x="434" y="348"/>
                  </a:cubicBezTo>
                  <a:lnTo>
                    <a:pt x="401" y="348"/>
                  </a:lnTo>
                  <a:cubicBezTo>
                    <a:pt x="434" y="315"/>
                    <a:pt x="467" y="315"/>
                    <a:pt x="534" y="315"/>
                  </a:cubicBezTo>
                  <a:close/>
                  <a:moveTo>
                    <a:pt x="510" y="1"/>
                  </a:moveTo>
                  <a:cubicBezTo>
                    <a:pt x="464" y="1"/>
                    <a:pt x="424" y="24"/>
                    <a:pt x="401" y="48"/>
                  </a:cubicBezTo>
                  <a:cubicBezTo>
                    <a:pt x="334" y="81"/>
                    <a:pt x="267" y="115"/>
                    <a:pt x="234" y="181"/>
                  </a:cubicBezTo>
                  <a:cubicBezTo>
                    <a:pt x="167" y="248"/>
                    <a:pt x="134" y="315"/>
                    <a:pt x="100" y="415"/>
                  </a:cubicBezTo>
                  <a:cubicBezTo>
                    <a:pt x="67" y="482"/>
                    <a:pt x="34" y="582"/>
                    <a:pt x="34" y="682"/>
                  </a:cubicBezTo>
                  <a:cubicBezTo>
                    <a:pt x="0" y="748"/>
                    <a:pt x="0" y="849"/>
                    <a:pt x="0" y="949"/>
                  </a:cubicBezTo>
                  <a:cubicBezTo>
                    <a:pt x="0" y="1015"/>
                    <a:pt x="0" y="1115"/>
                    <a:pt x="0" y="1182"/>
                  </a:cubicBezTo>
                  <a:cubicBezTo>
                    <a:pt x="34" y="1249"/>
                    <a:pt x="67" y="1316"/>
                    <a:pt x="100" y="1349"/>
                  </a:cubicBezTo>
                  <a:cubicBezTo>
                    <a:pt x="134" y="1416"/>
                    <a:pt x="167" y="1416"/>
                    <a:pt x="234" y="1416"/>
                  </a:cubicBezTo>
                  <a:cubicBezTo>
                    <a:pt x="267" y="1416"/>
                    <a:pt x="334" y="1416"/>
                    <a:pt x="367" y="1382"/>
                  </a:cubicBezTo>
                  <a:cubicBezTo>
                    <a:pt x="434" y="1349"/>
                    <a:pt x="501" y="1316"/>
                    <a:pt x="534" y="1249"/>
                  </a:cubicBezTo>
                  <a:cubicBezTo>
                    <a:pt x="601" y="1215"/>
                    <a:pt x="634" y="1149"/>
                    <a:pt x="667" y="1082"/>
                  </a:cubicBezTo>
                  <a:cubicBezTo>
                    <a:pt x="701" y="1049"/>
                    <a:pt x="701" y="982"/>
                    <a:pt x="734" y="949"/>
                  </a:cubicBezTo>
                  <a:cubicBezTo>
                    <a:pt x="767" y="915"/>
                    <a:pt x="767" y="849"/>
                    <a:pt x="767" y="849"/>
                  </a:cubicBezTo>
                  <a:cubicBezTo>
                    <a:pt x="767" y="815"/>
                    <a:pt x="767" y="815"/>
                    <a:pt x="767" y="815"/>
                  </a:cubicBezTo>
                  <a:cubicBezTo>
                    <a:pt x="751" y="798"/>
                    <a:pt x="742" y="790"/>
                    <a:pt x="738" y="790"/>
                  </a:cubicBezTo>
                  <a:cubicBezTo>
                    <a:pt x="734" y="790"/>
                    <a:pt x="734" y="798"/>
                    <a:pt x="734" y="815"/>
                  </a:cubicBezTo>
                  <a:lnTo>
                    <a:pt x="601" y="882"/>
                  </a:lnTo>
                  <a:lnTo>
                    <a:pt x="567" y="915"/>
                  </a:lnTo>
                  <a:cubicBezTo>
                    <a:pt x="567" y="915"/>
                    <a:pt x="534" y="949"/>
                    <a:pt x="534" y="949"/>
                  </a:cubicBezTo>
                  <a:cubicBezTo>
                    <a:pt x="534" y="982"/>
                    <a:pt x="501" y="1015"/>
                    <a:pt x="501" y="1015"/>
                  </a:cubicBezTo>
                  <a:cubicBezTo>
                    <a:pt x="467" y="1049"/>
                    <a:pt x="434" y="1082"/>
                    <a:pt x="401" y="1082"/>
                  </a:cubicBezTo>
                  <a:cubicBezTo>
                    <a:pt x="367" y="1082"/>
                    <a:pt x="367" y="1115"/>
                    <a:pt x="334" y="1115"/>
                  </a:cubicBezTo>
                  <a:lnTo>
                    <a:pt x="267" y="1115"/>
                  </a:lnTo>
                  <a:cubicBezTo>
                    <a:pt x="234" y="1082"/>
                    <a:pt x="234" y="1082"/>
                    <a:pt x="234" y="1049"/>
                  </a:cubicBezTo>
                  <a:cubicBezTo>
                    <a:pt x="234" y="1015"/>
                    <a:pt x="234" y="982"/>
                    <a:pt x="234" y="982"/>
                  </a:cubicBezTo>
                  <a:lnTo>
                    <a:pt x="767" y="648"/>
                  </a:lnTo>
                  <a:cubicBezTo>
                    <a:pt x="801" y="648"/>
                    <a:pt x="801" y="615"/>
                    <a:pt x="801" y="615"/>
                  </a:cubicBezTo>
                  <a:cubicBezTo>
                    <a:pt x="801" y="582"/>
                    <a:pt x="801" y="582"/>
                    <a:pt x="801" y="548"/>
                  </a:cubicBezTo>
                  <a:lnTo>
                    <a:pt x="801" y="448"/>
                  </a:lnTo>
                  <a:cubicBezTo>
                    <a:pt x="801" y="382"/>
                    <a:pt x="801" y="281"/>
                    <a:pt x="767" y="215"/>
                  </a:cubicBezTo>
                  <a:cubicBezTo>
                    <a:pt x="767" y="148"/>
                    <a:pt x="734" y="115"/>
                    <a:pt x="701" y="81"/>
                  </a:cubicBezTo>
                  <a:cubicBezTo>
                    <a:pt x="667" y="15"/>
                    <a:pt x="601" y="15"/>
                    <a:pt x="567" y="15"/>
                  </a:cubicBezTo>
                  <a:cubicBezTo>
                    <a:pt x="548" y="5"/>
                    <a:pt x="528" y="1"/>
                    <a:pt x="51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51"/>
            <p:cNvSpPr/>
            <p:nvPr/>
          </p:nvSpPr>
          <p:spPr>
            <a:xfrm>
              <a:off x="2356025" y="3911575"/>
              <a:ext cx="18375" cy="40050"/>
            </a:xfrm>
            <a:custGeom>
              <a:rect b="b" l="l" r="r" t="t"/>
              <a:pathLst>
                <a:path extrusionOk="0" h="1602" w="735">
                  <a:moveTo>
                    <a:pt x="567" y="1"/>
                  </a:moveTo>
                  <a:cubicBezTo>
                    <a:pt x="501" y="1"/>
                    <a:pt x="467" y="1"/>
                    <a:pt x="401" y="34"/>
                  </a:cubicBezTo>
                  <a:cubicBezTo>
                    <a:pt x="367" y="67"/>
                    <a:pt x="301" y="101"/>
                    <a:pt x="267" y="167"/>
                  </a:cubicBezTo>
                  <a:cubicBezTo>
                    <a:pt x="234" y="201"/>
                    <a:pt x="200" y="267"/>
                    <a:pt x="167" y="334"/>
                  </a:cubicBezTo>
                  <a:lnTo>
                    <a:pt x="167" y="267"/>
                  </a:lnTo>
                  <a:cubicBezTo>
                    <a:pt x="167" y="267"/>
                    <a:pt x="167" y="234"/>
                    <a:pt x="167" y="234"/>
                  </a:cubicBezTo>
                  <a:lnTo>
                    <a:pt x="134" y="234"/>
                  </a:lnTo>
                  <a:lnTo>
                    <a:pt x="34" y="301"/>
                  </a:lnTo>
                  <a:cubicBezTo>
                    <a:pt x="0" y="301"/>
                    <a:pt x="0" y="334"/>
                    <a:pt x="0" y="334"/>
                  </a:cubicBezTo>
                  <a:cubicBezTo>
                    <a:pt x="0" y="367"/>
                    <a:pt x="0" y="367"/>
                    <a:pt x="0" y="401"/>
                  </a:cubicBezTo>
                  <a:lnTo>
                    <a:pt x="0" y="1568"/>
                  </a:lnTo>
                  <a:cubicBezTo>
                    <a:pt x="0" y="1568"/>
                    <a:pt x="0" y="1602"/>
                    <a:pt x="0" y="1602"/>
                  </a:cubicBezTo>
                  <a:lnTo>
                    <a:pt x="34" y="1602"/>
                  </a:lnTo>
                  <a:lnTo>
                    <a:pt x="134" y="1535"/>
                  </a:lnTo>
                  <a:cubicBezTo>
                    <a:pt x="167" y="1502"/>
                    <a:pt x="167" y="1502"/>
                    <a:pt x="167" y="1502"/>
                  </a:cubicBezTo>
                  <a:cubicBezTo>
                    <a:pt x="167" y="1468"/>
                    <a:pt x="167" y="1468"/>
                    <a:pt x="167" y="1435"/>
                  </a:cubicBezTo>
                  <a:lnTo>
                    <a:pt x="167" y="801"/>
                  </a:lnTo>
                  <a:cubicBezTo>
                    <a:pt x="167" y="701"/>
                    <a:pt x="200" y="601"/>
                    <a:pt x="234" y="534"/>
                  </a:cubicBezTo>
                  <a:cubicBezTo>
                    <a:pt x="267" y="468"/>
                    <a:pt x="301" y="401"/>
                    <a:pt x="367" y="367"/>
                  </a:cubicBezTo>
                  <a:cubicBezTo>
                    <a:pt x="401" y="334"/>
                    <a:pt x="426" y="317"/>
                    <a:pt x="446" y="317"/>
                  </a:cubicBezTo>
                  <a:cubicBezTo>
                    <a:pt x="467" y="317"/>
                    <a:pt x="484" y="334"/>
                    <a:pt x="501" y="367"/>
                  </a:cubicBezTo>
                  <a:cubicBezTo>
                    <a:pt x="534" y="434"/>
                    <a:pt x="567" y="501"/>
                    <a:pt x="534" y="568"/>
                  </a:cubicBezTo>
                  <a:lnTo>
                    <a:pt x="534" y="1201"/>
                  </a:lnTo>
                  <a:cubicBezTo>
                    <a:pt x="534" y="1235"/>
                    <a:pt x="534" y="1235"/>
                    <a:pt x="534" y="1235"/>
                  </a:cubicBezTo>
                  <a:cubicBezTo>
                    <a:pt x="551" y="1251"/>
                    <a:pt x="559" y="1260"/>
                    <a:pt x="563" y="1260"/>
                  </a:cubicBezTo>
                  <a:cubicBezTo>
                    <a:pt x="567" y="1260"/>
                    <a:pt x="567" y="1251"/>
                    <a:pt x="567" y="1235"/>
                  </a:cubicBezTo>
                  <a:lnTo>
                    <a:pt x="701" y="1168"/>
                  </a:lnTo>
                  <a:cubicBezTo>
                    <a:pt x="701" y="1168"/>
                    <a:pt x="734" y="1168"/>
                    <a:pt x="734" y="1135"/>
                  </a:cubicBezTo>
                  <a:cubicBezTo>
                    <a:pt x="734" y="1135"/>
                    <a:pt x="734" y="1101"/>
                    <a:pt x="734" y="1101"/>
                  </a:cubicBezTo>
                  <a:lnTo>
                    <a:pt x="734" y="434"/>
                  </a:lnTo>
                  <a:cubicBezTo>
                    <a:pt x="734" y="367"/>
                    <a:pt x="734" y="301"/>
                    <a:pt x="734" y="201"/>
                  </a:cubicBezTo>
                  <a:cubicBezTo>
                    <a:pt x="734" y="167"/>
                    <a:pt x="701" y="101"/>
                    <a:pt x="667" y="67"/>
                  </a:cubicBezTo>
                  <a:cubicBezTo>
                    <a:pt x="667" y="34"/>
                    <a:pt x="634" y="1"/>
                    <a:pt x="5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51"/>
            <p:cNvSpPr/>
            <p:nvPr/>
          </p:nvSpPr>
          <p:spPr>
            <a:xfrm>
              <a:off x="2379375" y="3894075"/>
              <a:ext cx="18375" cy="40050"/>
            </a:xfrm>
            <a:custGeom>
              <a:rect b="b" l="l" r="r" t="t"/>
              <a:pathLst>
                <a:path extrusionOk="0" h="1602" w="735">
                  <a:moveTo>
                    <a:pt x="701" y="0"/>
                  </a:moveTo>
                  <a:lnTo>
                    <a:pt x="567" y="67"/>
                  </a:lnTo>
                  <a:cubicBezTo>
                    <a:pt x="567" y="67"/>
                    <a:pt x="567" y="67"/>
                    <a:pt x="534" y="100"/>
                  </a:cubicBezTo>
                  <a:cubicBezTo>
                    <a:pt x="534" y="100"/>
                    <a:pt x="534" y="133"/>
                    <a:pt x="534" y="133"/>
                  </a:cubicBezTo>
                  <a:lnTo>
                    <a:pt x="534" y="801"/>
                  </a:lnTo>
                  <a:cubicBezTo>
                    <a:pt x="534" y="867"/>
                    <a:pt x="534" y="967"/>
                    <a:pt x="501" y="1034"/>
                  </a:cubicBezTo>
                  <a:cubicBezTo>
                    <a:pt x="467" y="1134"/>
                    <a:pt x="434" y="1168"/>
                    <a:pt x="367" y="1201"/>
                  </a:cubicBezTo>
                  <a:cubicBezTo>
                    <a:pt x="334" y="1234"/>
                    <a:pt x="309" y="1251"/>
                    <a:pt x="288" y="1251"/>
                  </a:cubicBezTo>
                  <a:cubicBezTo>
                    <a:pt x="267" y="1251"/>
                    <a:pt x="250" y="1234"/>
                    <a:pt x="234" y="1201"/>
                  </a:cubicBezTo>
                  <a:cubicBezTo>
                    <a:pt x="200" y="1134"/>
                    <a:pt x="200" y="1067"/>
                    <a:pt x="200" y="1001"/>
                  </a:cubicBezTo>
                  <a:lnTo>
                    <a:pt x="200" y="367"/>
                  </a:lnTo>
                  <a:cubicBezTo>
                    <a:pt x="200" y="367"/>
                    <a:pt x="200" y="334"/>
                    <a:pt x="200" y="334"/>
                  </a:cubicBezTo>
                  <a:lnTo>
                    <a:pt x="167" y="334"/>
                  </a:lnTo>
                  <a:lnTo>
                    <a:pt x="34" y="400"/>
                  </a:lnTo>
                  <a:cubicBezTo>
                    <a:pt x="34" y="400"/>
                    <a:pt x="0" y="434"/>
                    <a:pt x="0" y="434"/>
                  </a:cubicBezTo>
                  <a:cubicBezTo>
                    <a:pt x="0" y="467"/>
                    <a:pt x="0" y="467"/>
                    <a:pt x="0" y="500"/>
                  </a:cubicBezTo>
                  <a:lnTo>
                    <a:pt x="0" y="1134"/>
                  </a:lnTo>
                  <a:cubicBezTo>
                    <a:pt x="0" y="1234"/>
                    <a:pt x="0" y="1301"/>
                    <a:pt x="0" y="1368"/>
                  </a:cubicBezTo>
                  <a:cubicBezTo>
                    <a:pt x="0" y="1434"/>
                    <a:pt x="34" y="1468"/>
                    <a:pt x="67" y="1534"/>
                  </a:cubicBezTo>
                  <a:cubicBezTo>
                    <a:pt x="67" y="1568"/>
                    <a:pt x="100" y="1568"/>
                    <a:pt x="167" y="1601"/>
                  </a:cubicBezTo>
                  <a:cubicBezTo>
                    <a:pt x="200" y="1601"/>
                    <a:pt x="267" y="1568"/>
                    <a:pt x="334" y="1534"/>
                  </a:cubicBezTo>
                  <a:cubicBezTo>
                    <a:pt x="367" y="1501"/>
                    <a:pt x="434" y="1468"/>
                    <a:pt x="467" y="1401"/>
                  </a:cubicBezTo>
                  <a:cubicBezTo>
                    <a:pt x="501" y="1368"/>
                    <a:pt x="534" y="1301"/>
                    <a:pt x="534" y="1268"/>
                  </a:cubicBezTo>
                  <a:lnTo>
                    <a:pt x="534" y="1301"/>
                  </a:lnTo>
                  <a:cubicBezTo>
                    <a:pt x="534" y="1334"/>
                    <a:pt x="534" y="1334"/>
                    <a:pt x="534" y="1368"/>
                  </a:cubicBezTo>
                  <a:lnTo>
                    <a:pt x="567" y="1368"/>
                  </a:lnTo>
                  <a:lnTo>
                    <a:pt x="701" y="1301"/>
                  </a:lnTo>
                  <a:cubicBezTo>
                    <a:pt x="701" y="1268"/>
                    <a:pt x="734" y="1268"/>
                    <a:pt x="734" y="1234"/>
                  </a:cubicBezTo>
                  <a:cubicBezTo>
                    <a:pt x="734" y="1234"/>
                    <a:pt x="734" y="1201"/>
                    <a:pt x="734" y="1201"/>
                  </a:cubicBezTo>
                  <a:lnTo>
                    <a:pt x="734" y="33"/>
                  </a:lnTo>
                  <a:cubicBezTo>
                    <a:pt x="734" y="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51"/>
            <p:cNvSpPr/>
            <p:nvPr/>
          </p:nvSpPr>
          <p:spPr>
            <a:xfrm>
              <a:off x="2403550" y="3883700"/>
              <a:ext cx="20050" cy="35400"/>
            </a:xfrm>
            <a:custGeom>
              <a:rect b="b" l="l" r="r" t="t"/>
              <a:pathLst>
                <a:path extrusionOk="0" h="1416" w="802">
                  <a:moveTo>
                    <a:pt x="501" y="315"/>
                  </a:moveTo>
                  <a:cubicBezTo>
                    <a:pt x="501" y="315"/>
                    <a:pt x="534" y="315"/>
                    <a:pt x="534" y="348"/>
                  </a:cubicBezTo>
                  <a:cubicBezTo>
                    <a:pt x="568" y="348"/>
                    <a:pt x="568" y="382"/>
                    <a:pt x="568" y="415"/>
                  </a:cubicBezTo>
                  <a:cubicBezTo>
                    <a:pt x="568" y="415"/>
                    <a:pt x="568" y="448"/>
                    <a:pt x="568" y="482"/>
                  </a:cubicBezTo>
                  <a:lnTo>
                    <a:pt x="201" y="682"/>
                  </a:lnTo>
                  <a:cubicBezTo>
                    <a:pt x="201" y="615"/>
                    <a:pt x="234" y="548"/>
                    <a:pt x="268" y="515"/>
                  </a:cubicBezTo>
                  <a:cubicBezTo>
                    <a:pt x="268" y="482"/>
                    <a:pt x="301" y="448"/>
                    <a:pt x="334" y="415"/>
                  </a:cubicBezTo>
                  <a:cubicBezTo>
                    <a:pt x="334" y="382"/>
                    <a:pt x="368" y="348"/>
                    <a:pt x="401" y="348"/>
                  </a:cubicBezTo>
                  <a:cubicBezTo>
                    <a:pt x="434" y="315"/>
                    <a:pt x="468" y="315"/>
                    <a:pt x="501" y="315"/>
                  </a:cubicBezTo>
                  <a:close/>
                  <a:moveTo>
                    <a:pt x="510" y="1"/>
                  </a:moveTo>
                  <a:cubicBezTo>
                    <a:pt x="465" y="1"/>
                    <a:pt x="425" y="25"/>
                    <a:pt x="401" y="48"/>
                  </a:cubicBezTo>
                  <a:cubicBezTo>
                    <a:pt x="334" y="81"/>
                    <a:pt x="268" y="115"/>
                    <a:pt x="234" y="182"/>
                  </a:cubicBezTo>
                  <a:cubicBezTo>
                    <a:pt x="167" y="248"/>
                    <a:pt x="134" y="315"/>
                    <a:pt x="101" y="415"/>
                  </a:cubicBezTo>
                  <a:cubicBezTo>
                    <a:pt x="67" y="482"/>
                    <a:pt x="34" y="582"/>
                    <a:pt x="34" y="682"/>
                  </a:cubicBezTo>
                  <a:cubicBezTo>
                    <a:pt x="1" y="749"/>
                    <a:pt x="1" y="849"/>
                    <a:pt x="1" y="949"/>
                  </a:cubicBezTo>
                  <a:cubicBezTo>
                    <a:pt x="1" y="1015"/>
                    <a:pt x="1" y="1082"/>
                    <a:pt x="1" y="1182"/>
                  </a:cubicBezTo>
                  <a:cubicBezTo>
                    <a:pt x="34" y="1216"/>
                    <a:pt x="67" y="1282"/>
                    <a:pt x="101" y="1316"/>
                  </a:cubicBezTo>
                  <a:cubicBezTo>
                    <a:pt x="134" y="1382"/>
                    <a:pt x="167" y="1382"/>
                    <a:pt x="201" y="1416"/>
                  </a:cubicBezTo>
                  <a:cubicBezTo>
                    <a:pt x="268" y="1416"/>
                    <a:pt x="334" y="1382"/>
                    <a:pt x="368" y="1349"/>
                  </a:cubicBezTo>
                  <a:cubicBezTo>
                    <a:pt x="434" y="1316"/>
                    <a:pt x="501" y="1282"/>
                    <a:pt x="534" y="1216"/>
                  </a:cubicBezTo>
                  <a:cubicBezTo>
                    <a:pt x="601" y="1182"/>
                    <a:pt x="634" y="1116"/>
                    <a:pt x="668" y="1082"/>
                  </a:cubicBezTo>
                  <a:cubicBezTo>
                    <a:pt x="701" y="1015"/>
                    <a:pt x="701" y="982"/>
                    <a:pt x="735" y="915"/>
                  </a:cubicBezTo>
                  <a:cubicBezTo>
                    <a:pt x="735" y="882"/>
                    <a:pt x="735" y="849"/>
                    <a:pt x="735" y="815"/>
                  </a:cubicBezTo>
                  <a:cubicBezTo>
                    <a:pt x="768" y="782"/>
                    <a:pt x="768" y="782"/>
                    <a:pt x="735" y="782"/>
                  </a:cubicBezTo>
                  <a:lnTo>
                    <a:pt x="601" y="849"/>
                  </a:lnTo>
                  <a:lnTo>
                    <a:pt x="568" y="882"/>
                  </a:lnTo>
                  <a:cubicBezTo>
                    <a:pt x="534" y="882"/>
                    <a:pt x="534" y="915"/>
                    <a:pt x="534" y="915"/>
                  </a:cubicBezTo>
                  <a:cubicBezTo>
                    <a:pt x="501" y="949"/>
                    <a:pt x="501" y="982"/>
                    <a:pt x="468" y="982"/>
                  </a:cubicBezTo>
                  <a:cubicBezTo>
                    <a:pt x="468" y="1015"/>
                    <a:pt x="434" y="1049"/>
                    <a:pt x="401" y="1049"/>
                  </a:cubicBezTo>
                  <a:cubicBezTo>
                    <a:pt x="368" y="1049"/>
                    <a:pt x="334" y="1082"/>
                    <a:pt x="334" y="1082"/>
                  </a:cubicBezTo>
                  <a:lnTo>
                    <a:pt x="268" y="1082"/>
                  </a:lnTo>
                  <a:cubicBezTo>
                    <a:pt x="234" y="1082"/>
                    <a:pt x="234" y="1049"/>
                    <a:pt x="234" y="1015"/>
                  </a:cubicBezTo>
                  <a:cubicBezTo>
                    <a:pt x="201" y="982"/>
                    <a:pt x="201" y="982"/>
                    <a:pt x="234" y="949"/>
                  </a:cubicBezTo>
                  <a:lnTo>
                    <a:pt x="768" y="615"/>
                  </a:lnTo>
                  <a:cubicBezTo>
                    <a:pt x="768" y="615"/>
                    <a:pt x="801" y="615"/>
                    <a:pt x="801" y="582"/>
                  </a:cubicBezTo>
                  <a:cubicBezTo>
                    <a:pt x="801" y="582"/>
                    <a:pt x="801" y="548"/>
                    <a:pt x="801" y="548"/>
                  </a:cubicBezTo>
                  <a:lnTo>
                    <a:pt x="801" y="448"/>
                  </a:lnTo>
                  <a:cubicBezTo>
                    <a:pt x="801" y="382"/>
                    <a:pt x="801" y="282"/>
                    <a:pt x="768" y="215"/>
                  </a:cubicBezTo>
                  <a:cubicBezTo>
                    <a:pt x="768" y="148"/>
                    <a:pt x="735" y="115"/>
                    <a:pt x="701" y="81"/>
                  </a:cubicBezTo>
                  <a:cubicBezTo>
                    <a:pt x="668" y="15"/>
                    <a:pt x="601" y="15"/>
                    <a:pt x="568" y="15"/>
                  </a:cubicBezTo>
                  <a:cubicBezTo>
                    <a:pt x="548" y="5"/>
                    <a:pt x="529" y="1"/>
                    <a:pt x="51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51"/>
            <p:cNvSpPr/>
            <p:nvPr/>
          </p:nvSpPr>
          <p:spPr>
            <a:xfrm>
              <a:off x="2258450" y="3532975"/>
              <a:ext cx="28375" cy="57350"/>
            </a:xfrm>
            <a:custGeom>
              <a:rect b="b" l="l" r="r" t="t"/>
              <a:pathLst>
                <a:path extrusionOk="0" h="2294" w="1135">
                  <a:moveTo>
                    <a:pt x="301" y="667"/>
                  </a:moveTo>
                  <a:cubicBezTo>
                    <a:pt x="301" y="701"/>
                    <a:pt x="301" y="734"/>
                    <a:pt x="301" y="768"/>
                  </a:cubicBezTo>
                  <a:cubicBezTo>
                    <a:pt x="301" y="768"/>
                    <a:pt x="301" y="801"/>
                    <a:pt x="301" y="801"/>
                  </a:cubicBezTo>
                  <a:lnTo>
                    <a:pt x="301" y="934"/>
                  </a:lnTo>
                  <a:cubicBezTo>
                    <a:pt x="301" y="934"/>
                    <a:pt x="301" y="968"/>
                    <a:pt x="301" y="968"/>
                  </a:cubicBezTo>
                  <a:cubicBezTo>
                    <a:pt x="301" y="1001"/>
                    <a:pt x="301" y="1034"/>
                    <a:pt x="301" y="1068"/>
                  </a:cubicBezTo>
                  <a:cubicBezTo>
                    <a:pt x="301" y="1101"/>
                    <a:pt x="267" y="1134"/>
                    <a:pt x="234" y="1168"/>
                  </a:cubicBezTo>
                  <a:lnTo>
                    <a:pt x="167" y="1168"/>
                  </a:lnTo>
                  <a:cubicBezTo>
                    <a:pt x="167" y="1134"/>
                    <a:pt x="167" y="1101"/>
                    <a:pt x="167" y="1068"/>
                  </a:cubicBezTo>
                  <a:cubicBezTo>
                    <a:pt x="167" y="1068"/>
                    <a:pt x="167" y="1034"/>
                    <a:pt x="167" y="1034"/>
                  </a:cubicBezTo>
                  <a:lnTo>
                    <a:pt x="167" y="901"/>
                  </a:lnTo>
                  <a:cubicBezTo>
                    <a:pt x="167" y="868"/>
                    <a:pt x="167" y="868"/>
                    <a:pt x="167" y="868"/>
                  </a:cubicBezTo>
                  <a:cubicBezTo>
                    <a:pt x="167" y="834"/>
                    <a:pt x="167" y="768"/>
                    <a:pt x="167" y="768"/>
                  </a:cubicBezTo>
                  <a:cubicBezTo>
                    <a:pt x="201" y="734"/>
                    <a:pt x="201" y="701"/>
                    <a:pt x="234" y="667"/>
                  </a:cubicBezTo>
                  <a:close/>
                  <a:moveTo>
                    <a:pt x="334" y="434"/>
                  </a:moveTo>
                  <a:cubicBezTo>
                    <a:pt x="301" y="434"/>
                    <a:pt x="234" y="434"/>
                    <a:pt x="234" y="467"/>
                  </a:cubicBezTo>
                  <a:cubicBezTo>
                    <a:pt x="167" y="501"/>
                    <a:pt x="134" y="501"/>
                    <a:pt x="101" y="534"/>
                  </a:cubicBezTo>
                  <a:cubicBezTo>
                    <a:pt x="101" y="601"/>
                    <a:pt x="67" y="634"/>
                    <a:pt x="34" y="667"/>
                  </a:cubicBezTo>
                  <a:cubicBezTo>
                    <a:pt x="34" y="701"/>
                    <a:pt x="1" y="734"/>
                    <a:pt x="1" y="801"/>
                  </a:cubicBezTo>
                  <a:cubicBezTo>
                    <a:pt x="1" y="834"/>
                    <a:pt x="1" y="868"/>
                    <a:pt x="1" y="901"/>
                  </a:cubicBezTo>
                  <a:lnTo>
                    <a:pt x="1" y="1068"/>
                  </a:lnTo>
                  <a:lnTo>
                    <a:pt x="1" y="1201"/>
                  </a:lnTo>
                  <a:cubicBezTo>
                    <a:pt x="1" y="1235"/>
                    <a:pt x="1" y="1268"/>
                    <a:pt x="1" y="1301"/>
                  </a:cubicBezTo>
                  <a:cubicBezTo>
                    <a:pt x="1" y="1335"/>
                    <a:pt x="1" y="1335"/>
                    <a:pt x="34" y="1368"/>
                  </a:cubicBezTo>
                  <a:cubicBezTo>
                    <a:pt x="67" y="1401"/>
                    <a:pt x="101" y="1401"/>
                    <a:pt x="101" y="1401"/>
                  </a:cubicBezTo>
                  <a:cubicBezTo>
                    <a:pt x="134" y="1401"/>
                    <a:pt x="201" y="1368"/>
                    <a:pt x="234" y="1368"/>
                  </a:cubicBezTo>
                  <a:cubicBezTo>
                    <a:pt x="267" y="1335"/>
                    <a:pt x="301" y="1301"/>
                    <a:pt x="334" y="1268"/>
                  </a:cubicBezTo>
                  <a:cubicBezTo>
                    <a:pt x="334" y="1235"/>
                    <a:pt x="367" y="1201"/>
                    <a:pt x="401" y="1168"/>
                  </a:cubicBezTo>
                  <a:cubicBezTo>
                    <a:pt x="401" y="1134"/>
                    <a:pt x="434" y="1068"/>
                    <a:pt x="434" y="1034"/>
                  </a:cubicBezTo>
                  <a:cubicBezTo>
                    <a:pt x="434" y="1001"/>
                    <a:pt x="434" y="968"/>
                    <a:pt x="434" y="901"/>
                  </a:cubicBezTo>
                  <a:lnTo>
                    <a:pt x="434" y="768"/>
                  </a:lnTo>
                  <a:lnTo>
                    <a:pt x="434" y="634"/>
                  </a:lnTo>
                  <a:cubicBezTo>
                    <a:pt x="434" y="601"/>
                    <a:pt x="434" y="567"/>
                    <a:pt x="434" y="534"/>
                  </a:cubicBezTo>
                  <a:cubicBezTo>
                    <a:pt x="434" y="501"/>
                    <a:pt x="401" y="467"/>
                    <a:pt x="401" y="467"/>
                  </a:cubicBezTo>
                  <a:cubicBezTo>
                    <a:pt x="367" y="434"/>
                    <a:pt x="334" y="434"/>
                    <a:pt x="334" y="434"/>
                  </a:cubicBezTo>
                  <a:close/>
                  <a:moveTo>
                    <a:pt x="1001" y="1134"/>
                  </a:moveTo>
                  <a:cubicBezTo>
                    <a:pt x="1001" y="1168"/>
                    <a:pt x="1001" y="1201"/>
                    <a:pt x="1001" y="1235"/>
                  </a:cubicBezTo>
                  <a:lnTo>
                    <a:pt x="1001" y="1468"/>
                  </a:lnTo>
                  <a:cubicBezTo>
                    <a:pt x="1001" y="1468"/>
                    <a:pt x="1001" y="1501"/>
                    <a:pt x="1001" y="1535"/>
                  </a:cubicBezTo>
                  <a:cubicBezTo>
                    <a:pt x="1001" y="1568"/>
                    <a:pt x="968" y="1601"/>
                    <a:pt x="935" y="1601"/>
                  </a:cubicBezTo>
                  <a:lnTo>
                    <a:pt x="868" y="1601"/>
                  </a:lnTo>
                  <a:cubicBezTo>
                    <a:pt x="868" y="1601"/>
                    <a:pt x="868" y="1568"/>
                    <a:pt x="868" y="1535"/>
                  </a:cubicBezTo>
                  <a:cubicBezTo>
                    <a:pt x="868" y="1535"/>
                    <a:pt x="868" y="1501"/>
                    <a:pt x="868" y="1501"/>
                  </a:cubicBezTo>
                  <a:lnTo>
                    <a:pt x="868" y="1368"/>
                  </a:lnTo>
                  <a:cubicBezTo>
                    <a:pt x="868" y="1335"/>
                    <a:pt x="868" y="1335"/>
                    <a:pt x="868" y="1301"/>
                  </a:cubicBezTo>
                  <a:cubicBezTo>
                    <a:pt x="868" y="1268"/>
                    <a:pt x="868" y="1235"/>
                    <a:pt x="868" y="1201"/>
                  </a:cubicBezTo>
                  <a:cubicBezTo>
                    <a:pt x="901" y="1168"/>
                    <a:pt x="901" y="1168"/>
                    <a:pt x="935" y="1134"/>
                  </a:cubicBezTo>
                  <a:close/>
                  <a:moveTo>
                    <a:pt x="1035" y="901"/>
                  </a:moveTo>
                  <a:cubicBezTo>
                    <a:pt x="1001" y="901"/>
                    <a:pt x="935" y="901"/>
                    <a:pt x="935" y="934"/>
                  </a:cubicBezTo>
                  <a:lnTo>
                    <a:pt x="901" y="934"/>
                  </a:lnTo>
                  <a:cubicBezTo>
                    <a:pt x="868" y="968"/>
                    <a:pt x="834" y="1001"/>
                    <a:pt x="801" y="1034"/>
                  </a:cubicBezTo>
                  <a:cubicBezTo>
                    <a:pt x="801" y="1068"/>
                    <a:pt x="768" y="1101"/>
                    <a:pt x="734" y="1134"/>
                  </a:cubicBezTo>
                  <a:cubicBezTo>
                    <a:pt x="734" y="1168"/>
                    <a:pt x="701" y="1235"/>
                    <a:pt x="701" y="1268"/>
                  </a:cubicBezTo>
                  <a:cubicBezTo>
                    <a:pt x="701" y="1301"/>
                    <a:pt x="701" y="1335"/>
                    <a:pt x="701" y="1401"/>
                  </a:cubicBezTo>
                  <a:lnTo>
                    <a:pt x="701" y="1668"/>
                  </a:lnTo>
                  <a:cubicBezTo>
                    <a:pt x="701" y="1702"/>
                    <a:pt x="701" y="1735"/>
                    <a:pt x="701" y="1768"/>
                  </a:cubicBezTo>
                  <a:cubicBezTo>
                    <a:pt x="701" y="1802"/>
                    <a:pt x="734" y="1835"/>
                    <a:pt x="734" y="1835"/>
                  </a:cubicBezTo>
                  <a:cubicBezTo>
                    <a:pt x="768" y="1868"/>
                    <a:pt x="801" y="1868"/>
                    <a:pt x="801" y="1868"/>
                  </a:cubicBezTo>
                  <a:cubicBezTo>
                    <a:pt x="868" y="1868"/>
                    <a:pt x="901" y="1868"/>
                    <a:pt x="935" y="1835"/>
                  </a:cubicBezTo>
                  <a:cubicBezTo>
                    <a:pt x="968" y="1802"/>
                    <a:pt x="1001" y="1802"/>
                    <a:pt x="1035" y="1735"/>
                  </a:cubicBezTo>
                  <a:cubicBezTo>
                    <a:pt x="1035" y="1702"/>
                    <a:pt x="1068" y="1668"/>
                    <a:pt x="1101" y="1635"/>
                  </a:cubicBezTo>
                  <a:cubicBezTo>
                    <a:pt x="1135" y="1601"/>
                    <a:pt x="1135" y="1568"/>
                    <a:pt x="1135" y="1501"/>
                  </a:cubicBezTo>
                  <a:cubicBezTo>
                    <a:pt x="1135" y="1468"/>
                    <a:pt x="1135" y="1435"/>
                    <a:pt x="1135" y="1368"/>
                  </a:cubicBezTo>
                  <a:lnTo>
                    <a:pt x="1135" y="1235"/>
                  </a:lnTo>
                  <a:lnTo>
                    <a:pt x="1135" y="1101"/>
                  </a:lnTo>
                  <a:cubicBezTo>
                    <a:pt x="1135" y="1068"/>
                    <a:pt x="1135" y="1034"/>
                    <a:pt x="1135" y="1001"/>
                  </a:cubicBezTo>
                  <a:cubicBezTo>
                    <a:pt x="1135" y="968"/>
                    <a:pt x="1135" y="934"/>
                    <a:pt x="1101" y="934"/>
                  </a:cubicBezTo>
                  <a:cubicBezTo>
                    <a:pt x="1068" y="901"/>
                    <a:pt x="1035" y="901"/>
                    <a:pt x="1035" y="901"/>
                  </a:cubicBezTo>
                  <a:close/>
                  <a:moveTo>
                    <a:pt x="1035" y="0"/>
                  </a:moveTo>
                  <a:lnTo>
                    <a:pt x="935" y="67"/>
                  </a:lnTo>
                  <a:cubicBezTo>
                    <a:pt x="901" y="67"/>
                    <a:pt x="901" y="100"/>
                    <a:pt x="901" y="100"/>
                  </a:cubicBezTo>
                  <a:lnTo>
                    <a:pt x="868" y="134"/>
                  </a:lnTo>
                  <a:lnTo>
                    <a:pt x="67" y="2269"/>
                  </a:lnTo>
                  <a:cubicBezTo>
                    <a:pt x="67" y="2285"/>
                    <a:pt x="67" y="2294"/>
                    <a:pt x="71" y="2294"/>
                  </a:cubicBezTo>
                  <a:cubicBezTo>
                    <a:pt x="76" y="2294"/>
                    <a:pt x="84" y="2285"/>
                    <a:pt x="101" y="2269"/>
                  </a:cubicBezTo>
                  <a:lnTo>
                    <a:pt x="201" y="2235"/>
                  </a:lnTo>
                  <a:lnTo>
                    <a:pt x="234" y="2202"/>
                  </a:lnTo>
                  <a:lnTo>
                    <a:pt x="267" y="2135"/>
                  </a:lnTo>
                  <a:lnTo>
                    <a:pt x="1068" y="67"/>
                  </a:lnTo>
                  <a:cubicBezTo>
                    <a:pt x="1068" y="67"/>
                    <a:pt x="1068" y="34"/>
                    <a:pt x="1068" y="34"/>
                  </a:cubicBezTo>
                  <a:lnTo>
                    <a:pt x="10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51"/>
            <p:cNvSpPr/>
            <p:nvPr/>
          </p:nvSpPr>
          <p:spPr>
            <a:xfrm>
              <a:off x="2300150" y="3527125"/>
              <a:ext cx="20875" cy="36725"/>
            </a:xfrm>
            <a:custGeom>
              <a:rect b="b" l="l" r="r" t="t"/>
              <a:pathLst>
                <a:path extrusionOk="0" h="1469" w="835">
                  <a:moveTo>
                    <a:pt x="534" y="334"/>
                  </a:moveTo>
                  <a:cubicBezTo>
                    <a:pt x="567" y="334"/>
                    <a:pt x="567" y="368"/>
                    <a:pt x="601" y="401"/>
                  </a:cubicBezTo>
                  <a:cubicBezTo>
                    <a:pt x="601" y="434"/>
                    <a:pt x="601" y="468"/>
                    <a:pt x="601" y="501"/>
                  </a:cubicBezTo>
                  <a:lnTo>
                    <a:pt x="601" y="735"/>
                  </a:lnTo>
                  <a:cubicBezTo>
                    <a:pt x="601" y="768"/>
                    <a:pt x="601" y="835"/>
                    <a:pt x="601" y="868"/>
                  </a:cubicBezTo>
                  <a:cubicBezTo>
                    <a:pt x="567" y="901"/>
                    <a:pt x="567" y="968"/>
                    <a:pt x="534" y="1002"/>
                  </a:cubicBezTo>
                  <a:cubicBezTo>
                    <a:pt x="534" y="1002"/>
                    <a:pt x="501" y="1035"/>
                    <a:pt x="467" y="1068"/>
                  </a:cubicBezTo>
                  <a:cubicBezTo>
                    <a:pt x="467" y="1068"/>
                    <a:pt x="434" y="1102"/>
                    <a:pt x="401" y="1102"/>
                  </a:cubicBezTo>
                  <a:cubicBezTo>
                    <a:pt x="401" y="1135"/>
                    <a:pt x="367" y="1135"/>
                    <a:pt x="334" y="1135"/>
                  </a:cubicBezTo>
                  <a:lnTo>
                    <a:pt x="301" y="1135"/>
                  </a:lnTo>
                  <a:cubicBezTo>
                    <a:pt x="267" y="1135"/>
                    <a:pt x="234" y="1102"/>
                    <a:pt x="234" y="1102"/>
                  </a:cubicBezTo>
                  <a:cubicBezTo>
                    <a:pt x="234" y="1035"/>
                    <a:pt x="201" y="1002"/>
                    <a:pt x="201" y="968"/>
                  </a:cubicBezTo>
                  <a:lnTo>
                    <a:pt x="201" y="935"/>
                  </a:lnTo>
                  <a:lnTo>
                    <a:pt x="201" y="868"/>
                  </a:lnTo>
                  <a:lnTo>
                    <a:pt x="201" y="801"/>
                  </a:lnTo>
                  <a:lnTo>
                    <a:pt x="201" y="735"/>
                  </a:lnTo>
                  <a:cubicBezTo>
                    <a:pt x="201" y="701"/>
                    <a:pt x="234" y="635"/>
                    <a:pt x="234" y="601"/>
                  </a:cubicBezTo>
                  <a:cubicBezTo>
                    <a:pt x="234" y="568"/>
                    <a:pt x="267" y="535"/>
                    <a:pt x="301" y="501"/>
                  </a:cubicBezTo>
                  <a:cubicBezTo>
                    <a:pt x="301" y="468"/>
                    <a:pt x="334" y="434"/>
                    <a:pt x="334" y="434"/>
                  </a:cubicBezTo>
                  <a:lnTo>
                    <a:pt x="401" y="368"/>
                  </a:lnTo>
                  <a:cubicBezTo>
                    <a:pt x="434" y="368"/>
                    <a:pt x="467" y="334"/>
                    <a:pt x="467" y="334"/>
                  </a:cubicBezTo>
                  <a:close/>
                  <a:moveTo>
                    <a:pt x="567" y="1"/>
                  </a:moveTo>
                  <a:cubicBezTo>
                    <a:pt x="501" y="1"/>
                    <a:pt x="467" y="34"/>
                    <a:pt x="401" y="68"/>
                  </a:cubicBezTo>
                  <a:cubicBezTo>
                    <a:pt x="334" y="101"/>
                    <a:pt x="301" y="134"/>
                    <a:pt x="234" y="201"/>
                  </a:cubicBezTo>
                  <a:cubicBezTo>
                    <a:pt x="201" y="234"/>
                    <a:pt x="167" y="301"/>
                    <a:pt x="134" y="368"/>
                  </a:cubicBezTo>
                  <a:cubicBezTo>
                    <a:pt x="100" y="468"/>
                    <a:pt x="67" y="535"/>
                    <a:pt x="34" y="601"/>
                  </a:cubicBezTo>
                  <a:cubicBezTo>
                    <a:pt x="0" y="701"/>
                    <a:pt x="0" y="768"/>
                    <a:pt x="0" y="835"/>
                  </a:cubicBezTo>
                  <a:cubicBezTo>
                    <a:pt x="0" y="868"/>
                    <a:pt x="0" y="868"/>
                    <a:pt x="0" y="901"/>
                  </a:cubicBezTo>
                  <a:lnTo>
                    <a:pt x="0" y="1035"/>
                  </a:lnTo>
                  <a:cubicBezTo>
                    <a:pt x="0" y="1068"/>
                    <a:pt x="0" y="1068"/>
                    <a:pt x="0" y="1102"/>
                  </a:cubicBezTo>
                  <a:cubicBezTo>
                    <a:pt x="0" y="1168"/>
                    <a:pt x="34" y="1235"/>
                    <a:pt x="34" y="1302"/>
                  </a:cubicBezTo>
                  <a:cubicBezTo>
                    <a:pt x="67" y="1335"/>
                    <a:pt x="100" y="1368"/>
                    <a:pt x="134" y="1402"/>
                  </a:cubicBezTo>
                  <a:cubicBezTo>
                    <a:pt x="167" y="1435"/>
                    <a:pt x="201" y="1469"/>
                    <a:pt x="267" y="1469"/>
                  </a:cubicBezTo>
                  <a:cubicBezTo>
                    <a:pt x="301" y="1469"/>
                    <a:pt x="367" y="1435"/>
                    <a:pt x="401" y="1402"/>
                  </a:cubicBezTo>
                  <a:cubicBezTo>
                    <a:pt x="467" y="1368"/>
                    <a:pt x="534" y="1335"/>
                    <a:pt x="567" y="1268"/>
                  </a:cubicBezTo>
                  <a:cubicBezTo>
                    <a:pt x="634" y="1202"/>
                    <a:pt x="668" y="1168"/>
                    <a:pt x="701" y="1068"/>
                  </a:cubicBezTo>
                  <a:cubicBezTo>
                    <a:pt x="734" y="1002"/>
                    <a:pt x="768" y="935"/>
                    <a:pt x="768" y="868"/>
                  </a:cubicBezTo>
                  <a:cubicBezTo>
                    <a:pt x="801" y="801"/>
                    <a:pt x="801" y="701"/>
                    <a:pt x="834" y="635"/>
                  </a:cubicBezTo>
                  <a:cubicBezTo>
                    <a:pt x="834" y="601"/>
                    <a:pt x="834" y="601"/>
                    <a:pt x="834" y="568"/>
                  </a:cubicBezTo>
                  <a:lnTo>
                    <a:pt x="834" y="434"/>
                  </a:lnTo>
                  <a:cubicBezTo>
                    <a:pt x="834" y="401"/>
                    <a:pt x="834" y="401"/>
                    <a:pt x="834" y="368"/>
                  </a:cubicBezTo>
                  <a:cubicBezTo>
                    <a:pt x="801" y="301"/>
                    <a:pt x="801" y="234"/>
                    <a:pt x="768" y="168"/>
                  </a:cubicBezTo>
                  <a:cubicBezTo>
                    <a:pt x="768" y="134"/>
                    <a:pt x="734" y="101"/>
                    <a:pt x="701" y="68"/>
                  </a:cubicBezTo>
                  <a:cubicBezTo>
                    <a:pt x="668" y="34"/>
                    <a:pt x="601" y="1"/>
                    <a:pt x="5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51"/>
            <p:cNvSpPr/>
            <p:nvPr/>
          </p:nvSpPr>
          <p:spPr>
            <a:xfrm>
              <a:off x="2324325" y="3499000"/>
              <a:ext cx="15050" cy="52350"/>
            </a:xfrm>
            <a:custGeom>
              <a:rect b="b" l="l" r="r" t="t"/>
              <a:pathLst>
                <a:path extrusionOk="0" h="2094" w="602">
                  <a:moveTo>
                    <a:pt x="572" y="0"/>
                  </a:moveTo>
                  <a:cubicBezTo>
                    <a:pt x="568" y="0"/>
                    <a:pt x="568" y="8"/>
                    <a:pt x="568" y="25"/>
                  </a:cubicBezTo>
                  <a:lnTo>
                    <a:pt x="434" y="92"/>
                  </a:lnTo>
                  <a:cubicBezTo>
                    <a:pt x="368" y="125"/>
                    <a:pt x="334" y="158"/>
                    <a:pt x="301" y="192"/>
                  </a:cubicBezTo>
                  <a:cubicBezTo>
                    <a:pt x="268" y="225"/>
                    <a:pt x="234" y="292"/>
                    <a:pt x="201" y="325"/>
                  </a:cubicBezTo>
                  <a:cubicBezTo>
                    <a:pt x="168" y="392"/>
                    <a:pt x="134" y="425"/>
                    <a:pt x="134" y="492"/>
                  </a:cubicBezTo>
                  <a:cubicBezTo>
                    <a:pt x="134" y="559"/>
                    <a:pt x="134" y="625"/>
                    <a:pt x="134" y="726"/>
                  </a:cubicBezTo>
                  <a:lnTo>
                    <a:pt x="134" y="826"/>
                  </a:lnTo>
                  <a:lnTo>
                    <a:pt x="34" y="892"/>
                  </a:lnTo>
                  <a:cubicBezTo>
                    <a:pt x="1" y="892"/>
                    <a:pt x="1" y="926"/>
                    <a:pt x="1" y="926"/>
                  </a:cubicBezTo>
                  <a:cubicBezTo>
                    <a:pt x="1" y="959"/>
                    <a:pt x="1" y="959"/>
                    <a:pt x="1" y="992"/>
                  </a:cubicBezTo>
                  <a:lnTo>
                    <a:pt x="1" y="1159"/>
                  </a:lnTo>
                  <a:cubicBezTo>
                    <a:pt x="1" y="1159"/>
                    <a:pt x="1" y="1159"/>
                    <a:pt x="1" y="1193"/>
                  </a:cubicBezTo>
                  <a:lnTo>
                    <a:pt x="34" y="1193"/>
                  </a:lnTo>
                  <a:lnTo>
                    <a:pt x="134" y="1126"/>
                  </a:lnTo>
                  <a:lnTo>
                    <a:pt x="134" y="2060"/>
                  </a:lnTo>
                  <a:cubicBezTo>
                    <a:pt x="134" y="2060"/>
                    <a:pt x="134" y="2093"/>
                    <a:pt x="134" y="2093"/>
                  </a:cubicBezTo>
                  <a:lnTo>
                    <a:pt x="168" y="2093"/>
                  </a:lnTo>
                  <a:lnTo>
                    <a:pt x="301" y="2026"/>
                  </a:lnTo>
                  <a:cubicBezTo>
                    <a:pt x="301" y="2026"/>
                    <a:pt x="301" y="1993"/>
                    <a:pt x="301" y="1993"/>
                  </a:cubicBezTo>
                  <a:cubicBezTo>
                    <a:pt x="301" y="1960"/>
                    <a:pt x="301" y="1960"/>
                    <a:pt x="301" y="1926"/>
                  </a:cubicBezTo>
                  <a:lnTo>
                    <a:pt x="301" y="992"/>
                  </a:lnTo>
                  <a:lnTo>
                    <a:pt x="534" y="859"/>
                  </a:lnTo>
                  <a:cubicBezTo>
                    <a:pt x="568" y="859"/>
                    <a:pt x="568" y="859"/>
                    <a:pt x="568" y="826"/>
                  </a:cubicBezTo>
                  <a:cubicBezTo>
                    <a:pt x="568" y="826"/>
                    <a:pt x="568" y="792"/>
                    <a:pt x="568" y="792"/>
                  </a:cubicBezTo>
                  <a:lnTo>
                    <a:pt x="568" y="625"/>
                  </a:lnTo>
                  <a:cubicBezTo>
                    <a:pt x="568" y="592"/>
                    <a:pt x="568" y="592"/>
                    <a:pt x="568" y="592"/>
                  </a:cubicBezTo>
                  <a:cubicBezTo>
                    <a:pt x="568" y="575"/>
                    <a:pt x="559" y="567"/>
                    <a:pt x="551" y="567"/>
                  </a:cubicBezTo>
                  <a:cubicBezTo>
                    <a:pt x="543" y="567"/>
                    <a:pt x="534" y="575"/>
                    <a:pt x="534" y="592"/>
                  </a:cubicBezTo>
                  <a:lnTo>
                    <a:pt x="301" y="692"/>
                  </a:lnTo>
                  <a:lnTo>
                    <a:pt x="334" y="625"/>
                  </a:lnTo>
                  <a:cubicBezTo>
                    <a:pt x="301" y="559"/>
                    <a:pt x="334" y="525"/>
                    <a:pt x="368" y="459"/>
                  </a:cubicBezTo>
                  <a:cubicBezTo>
                    <a:pt x="368" y="425"/>
                    <a:pt x="401" y="392"/>
                    <a:pt x="434" y="392"/>
                  </a:cubicBezTo>
                  <a:lnTo>
                    <a:pt x="568" y="325"/>
                  </a:lnTo>
                  <a:cubicBezTo>
                    <a:pt x="568" y="292"/>
                    <a:pt x="601" y="292"/>
                    <a:pt x="601" y="259"/>
                  </a:cubicBezTo>
                  <a:cubicBezTo>
                    <a:pt x="601" y="259"/>
                    <a:pt x="601" y="225"/>
                    <a:pt x="601" y="225"/>
                  </a:cubicBezTo>
                  <a:lnTo>
                    <a:pt x="601" y="58"/>
                  </a:lnTo>
                  <a:cubicBezTo>
                    <a:pt x="601" y="25"/>
                    <a:pt x="601" y="25"/>
                    <a:pt x="601" y="25"/>
                  </a:cubicBezTo>
                  <a:cubicBezTo>
                    <a:pt x="584" y="8"/>
                    <a:pt x="576" y="0"/>
                    <a:pt x="5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51"/>
            <p:cNvSpPr/>
            <p:nvPr/>
          </p:nvSpPr>
          <p:spPr>
            <a:xfrm>
              <a:off x="2351850" y="3485950"/>
              <a:ext cx="21700" cy="51225"/>
            </a:xfrm>
            <a:custGeom>
              <a:rect b="b" l="l" r="r" t="t"/>
              <a:pathLst>
                <a:path extrusionOk="0" h="2049" w="868">
                  <a:moveTo>
                    <a:pt x="531" y="366"/>
                  </a:moveTo>
                  <a:cubicBezTo>
                    <a:pt x="545" y="366"/>
                    <a:pt x="558" y="371"/>
                    <a:pt x="568" y="380"/>
                  </a:cubicBezTo>
                  <a:cubicBezTo>
                    <a:pt x="634" y="380"/>
                    <a:pt x="634" y="414"/>
                    <a:pt x="634" y="514"/>
                  </a:cubicBezTo>
                  <a:cubicBezTo>
                    <a:pt x="634" y="580"/>
                    <a:pt x="601" y="680"/>
                    <a:pt x="568" y="747"/>
                  </a:cubicBezTo>
                  <a:cubicBezTo>
                    <a:pt x="534" y="814"/>
                    <a:pt x="501" y="847"/>
                    <a:pt x="434" y="881"/>
                  </a:cubicBezTo>
                  <a:lnTo>
                    <a:pt x="201" y="1014"/>
                  </a:lnTo>
                  <a:lnTo>
                    <a:pt x="201" y="547"/>
                  </a:lnTo>
                  <a:lnTo>
                    <a:pt x="434" y="414"/>
                  </a:lnTo>
                  <a:cubicBezTo>
                    <a:pt x="458" y="390"/>
                    <a:pt x="498" y="366"/>
                    <a:pt x="531" y="366"/>
                  </a:cubicBezTo>
                  <a:close/>
                  <a:moveTo>
                    <a:pt x="624" y="0"/>
                  </a:moveTo>
                  <a:cubicBezTo>
                    <a:pt x="571" y="0"/>
                    <a:pt x="508" y="25"/>
                    <a:pt x="434" y="80"/>
                  </a:cubicBezTo>
                  <a:lnTo>
                    <a:pt x="67" y="314"/>
                  </a:lnTo>
                  <a:cubicBezTo>
                    <a:pt x="34" y="314"/>
                    <a:pt x="34" y="347"/>
                    <a:pt x="34" y="347"/>
                  </a:cubicBezTo>
                  <a:cubicBezTo>
                    <a:pt x="34" y="380"/>
                    <a:pt x="34" y="380"/>
                    <a:pt x="34" y="414"/>
                  </a:cubicBezTo>
                  <a:lnTo>
                    <a:pt x="34" y="2015"/>
                  </a:lnTo>
                  <a:cubicBezTo>
                    <a:pt x="1" y="2048"/>
                    <a:pt x="1" y="2048"/>
                    <a:pt x="34" y="2048"/>
                  </a:cubicBezTo>
                  <a:lnTo>
                    <a:pt x="67" y="2048"/>
                  </a:lnTo>
                  <a:lnTo>
                    <a:pt x="201" y="1981"/>
                  </a:lnTo>
                  <a:cubicBezTo>
                    <a:pt x="201" y="1981"/>
                    <a:pt x="201" y="1948"/>
                    <a:pt x="234" y="1948"/>
                  </a:cubicBezTo>
                  <a:cubicBezTo>
                    <a:pt x="234" y="1915"/>
                    <a:pt x="234" y="1915"/>
                    <a:pt x="234" y="1881"/>
                  </a:cubicBezTo>
                  <a:lnTo>
                    <a:pt x="234" y="1314"/>
                  </a:lnTo>
                  <a:lnTo>
                    <a:pt x="434" y="1181"/>
                  </a:lnTo>
                  <a:lnTo>
                    <a:pt x="634" y="1648"/>
                  </a:lnTo>
                  <a:cubicBezTo>
                    <a:pt x="634" y="1648"/>
                    <a:pt x="634" y="1681"/>
                    <a:pt x="634" y="1681"/>
                  </a:cubicBezTo>
                  <a:lnTo>
                    <a:pt x="701" y="1681"/>
                  </a:lnTo>
                  <a:lnTo>
                    <a:pt x="834" y="1581"/>
                  </a:lnTo>
                  <a:lnTo>
                    <a:pt x="868" y="1581"/>
                  </a:lnTo>
                  <a:cubicBezTo>
                    <a:pt x="868" y="1548"/>
                    <a:pt x="868" y="1548"/>
                    <a:pt x="868" y="1514"/>
                  </a:cubicBezTo>
                  <a:cubicBezTo>
                    <a:pt x="868" y="1514"/>
                    <a:pt x="868" y="1514"/>
                    <a:pt x="868" y="1481"/>
                  </a:cubicBezTo>
                  <a:lnTo>
                    <a:pt x="634" y="1014"/>
                  </a:lnTo>
                  <a:cubicBezTo>
                    <a:pt x="701" y="914"/>
                    <a:pt x="768" y="814"/>
                    <a:pt x="801" y="714"/>
                  </a:cubicBezTo>
                  <a:cubicBezTo>
                    <a:pt x="834" y="614"/>
                    <a:pt x="834" y="480"/>
                    <a:pt x="868" y="380"/>
                  </a:cubicBezTo>
                  <a:cubicBezTo>
                    <a:pt x="868" y="247"/>
                    <a:pt x="834" y="147"/>
                    <a:pt x="734" y="47"/>
                  </a:cubicBezTo>
                  <a:cubicBezTo>
                    <a:pt x="704" y="17"/>
                    <a:pt x="668" y="0"/>
                    <a:pt x="6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51"/>
            <p:cNvSpPr/>
            <p:nvPr/>
          </p:nvSpPr>
          <p:spPr>
            <a:xfrm>
              <a:off x="2376875" y="3483775"/>
              <a:ext cx="20025" cy="35050"/>
            </a:xfrm>
            <a:custGeom>
              <a:rect b="b" l="l" r="r" t="t"/>
              <a:pathLst>
                <a:path extrusionOk="0" h="1402" w="801">
                  <a:moveTo>
                    <a:pt x="534" y="300"/>
                  </a:moveTo>
                  <a:cubicBezTo>
                    <a:pt x="534" y="300"/>
                    <a:pt x="567" y="300"/>
                    <a:pt x="567" y="334"/>
                  </a:cubicBezTo>
                  <a:cubicBezTo>
                    <a:pt x="601" y="334"/>
                    <a:pt x="601" y="367"/>
                    <a:pt x="601" y="401"/>
                  </a:cubicBezTo>
                  <a:cubicBezTo>
                    <a:pt x="601" y="401"/>
                    <a:pt x="601" y="434"/>
                    <a:pt x="601" y="467"/>
                  </a:cubicBezTo>
                  <a:lnTo>
                    <a:pt x="234" y="667"/>
                  </a:lnTo>
                  <a:lnTo>
                    <a:pt x="234" y="601"/>
                  </a:lnTo>
                  <a:cubicBezTo>
                    <a:pt x="234" y="567"/>
                    <a:pt x="267" y="534"/>
                    <a:pt x="267" y="501"/>
                  </a:cubicBezTo>
                  <a:lnTo>
                    <a:pt x="334" y="401"/>
                  </a:lnTo>
                  <a:cubicBezTo>
                    <a:pt x="367" y="367"/>
                    <a:pt x="367" y="367"/>
                    <a:pt x="401" y="334"/>
                  </a:cubicBezTo>
                  <a:cubicBezTo>
                    <a:pt x="434" y="300"/>
                    <a:pt x="467" y="300"/>
                    <a:pt x="534" y="300"/>
                  </a:cubicBezTo>
                  <a:close/>
                  <a:moveTo>
                    <a:pt x="567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34" y="67"/>
                    <a:pt x="267" y="134"/>
                    <a:pt x="234" y="167"/>
                  </a:cubicBezTo>
                  <a:cubicBezTo>
                    <a:pt x="167" y="234"/>
                    <a:pt x="134" y="334"/>
                    <a:pt x="100" y="401"/>
                  </a:cubicBezTo>
                  <a:cubicBezTo>
                    <a:pt x="67" y="467"/>
                    <a:pt x="34" y="567"/>
                    <a:pt x="34" y="667"/>
                  </a:cubicBezTo>
                  <a:cubicBezTo>
                    <a:pt x="0" y="767"/>
                    <a:pt x="0" y="834"/>
                    <a:pt x="0" y="934"/>
                  </a:cubicBezTo>
                  <a:cubicBezTo>
                    <a:pt x="0" y="1034"/>
                    <a:pt x="0" y="1101"/>
                    <a:pt x="0" y="1168"/>
                  </a:cubicBezTo>
                  <a:cubicBezTo>
                    <a:pt x="0" y="1234"/>
                    <a:pt x="34" y="1301"/>
                    <a:pt x="67" y="1335"/>
                  </a:cubicBezTo>
                  <a:cubicBezTo>
                    <a:pt x="100" y="1401"/>
                    <a:pt x="167" y="1401"/>
                    <a:pt x="200" y="1401"/>
                  </a:cubicBezTo>
                  <a:cubicBezTo>
                    <a:pt x="267" y="1401"/>
                    <a:pt x="334" y="1401"/>
                    <a:pt x="367" y="1368"/>
                  </a:cubicBezTo>
                  <a:cubicBezTo>
                    <a:pt x="434" y="1335"/>
                    <a:pt x="501" y="1301"/>
                    <a:pt x="534" y="1234"/>
                  </a:cubicBezTo>
                  <a:cubicBezTo>
                    <a:pt x="567" y="1201"/>
                    <a:pt x="601" y="1134"/>
                    <a:pt x="634" y="1068"/>
                  </a:cubicBezTo>
                  <a:cubicBezTo>
                    <a:pt x="667" y="1034"/>
                    <a:pt x="701" y="968"/>
                    <a:pt x="701" y="934"/>
                  </a:cubicBezTo>
                  <a:cubicBezTo>
                    <a:pt x="734" y="901"/>
                    <a:pt x="734" y="868"/>
                    <a:pt x="734" y="834"/>
                  </a:cubicBezTo>
                  <a:cubicBezTo>
                    <a:pt x="734" y="801"/>
                    <a:pt x="734" y="801"/>
                    <a:pt x="734" y="801"/>
                  </a:cubicBezTo>
                  <a:cubicBezTo>
                    <a:pt x="734" y="784"/>
                    <a:pt x="734" y="776"/>
                    <a:pt x="730" y="776"/>
                  </a:cubicBezTo>
                  <a:cubicBezTo>
                    <a:pt x="726" y="776"/>
                    <a:pt x="717" y="784"/>
                    <a:pt x="701" y="801"/>
                  </a:cubicBezTo>
                  <a:lnTo>
                    <a:pt x="567" y="868"/>
                  </a:lnTo>
                  <a:lnTo>
                    <a:pt x="534" y="901"/>
                  </a:lnTo>
                  <a:lnTo>
                    <a:pt x="534" y="934"/>
                  </a:lnTo>
                  <a:cubicBezTo>
                    <a:pt x="501" y="968"/>
                    <a:pt x="501" y="1001"/>
                    <a:pt x="467" y="1001"/>
                  </a:cubicBezTo>
                  <a:cubicBezTo>
                    <a:pt x="434" y="1034"/>
                    <a:pt x="401" y="1068"/>
                    <a:pt x="401" y="1068"/>
                  </a:cubicBezTo>
                  <a:cubicBezTo>
                    <a:pt x="367" y="1068"/>
                    <a:pt x="334" y="1101"/>
                    <a:pt x="300" y="1101"/>
                  </a:cubicBezTo>
                  <a:lnTo>
                    <a:pt x="267" y="1101"/>
                  </a:lnTo>
                  <a:cubicBezTo>
                    <a:pt x="234" y="1101"/>
                    <a:pt x="234" y="1068"/>
                    <a:pt x="200" y="1034"/>
                  </a:cubicBezTo>
                  <a:cubicBezTo>
                    <a:pt x="200" y="1001"/>
                    <a:pt x="200" y="1001"/>
                    <a:pt x="200" y="968"/>
                  </a:cubicBezTo>
                  <a:lnTo>
                    <a:pt x="767" y="634"/>
                  </a:lnTo>
                  <a:cubicBezTo>
                    <a:pt x="767" y="634"/>
                    <a:pt x="767" y="634"/>
                    <a:pt x="801" y="601"/>
                  </a:cubicBezTo>
                  <a:cubicBezTo>
                    <a:pt x="801" y="601"/>
                    <a:pt x="801" y="567"/>
                    <a:pt x="801" y="567"/>
                  </a:cubicBezTo>
                  <a:lnTo>
                    <a:pt x="801" y="434"/>
                  </a:lnTo>
                  <a:cubicBezTo>
                    <a:pt x="801" y="367"/>
                    <a:pt x="767" y="267"/>
                    <a:pt x="767" y="200"/>
                  </a:cubicBezTo>
                  <a:cubicBezTo>
                    <a:pt x="734" y="167"/>
                    <a:pt x="734" y="100"/>
                    <a:pt x="667" y="67"/>
                  </a:cubicBezTo>
                  <a:cubicBezTo>
                    <a:pt x="634" y="34"/>
                    <a:pt x="601" y="0"/>
                    <a:pt x="5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51"/>
            <p:cNvSpPr/>
            <p:nvPr/>
          </p:nvSpPr>
          <p:spPr>
            <a:xfrm>
              <a:off x="2398550" y="3466475"/>
              <a:ext cx="20875" cy="39000"/>
            </a:xfrm>
            <a:custGeom>
              <a:rect b="b" l="l" r="r" t="t"/>
              <a:pathLst>
                <a:path extrusionOk="0" h="1560" w="835">
                  <a:moveTo>
                    <a:pt x="805" y="0"/>
                  </a:moveTo>
                  <a:cubicBezTo>
                    <a:pt x="801" y="0"/>
                    <a:pt x="801" y="8"/>
                    <a:pt x="801" y="25"/>
                  </a:cubicBezTo>
                  <a:lnTo>
                    <a:pt x="668" y="92"/>
                  </a:lnTo>
                  <a:cubicBezTo>
                    <a:pt x="668" y="92"/>
                    <a:pt x="634" y="92"/>
                    <a:pt x="634" y="125"/>
                  </a:cubicBezTo>
                  <a:lnTo>
                    <a:pt x="634" y="192"/>
                  </a:lnTo>
                  <a:lnTo>
                    <a:pt x="401" y="1093"/>
                  </a:lnTo>
                  <a:lnTo>
                    <a:pt x="201" y="425"/>
                  </a:lnTo>
                  <a:lnTo>
                    <a:pt x="201" y="392"/>
                  </a:lnTo>
                  <a:lnTo>
                    <a:pt x="167" y="392"/>
                  </a:lnTo>
                  <a:lnTo>
                    <a:pt x="34" y="459"/>
                  </a:lnTo>
                  <a:cubicBezTo>
                    <a:pt x="34" y="492"/>
                    <a:pt x="34" y="492"/>
                    <a:pt x="1" y="492"/>
                  </a:cubicBezTo>
                  <a:cubicBezTo>
                    <a:pt x="1" y="525"/>
                    <a:pt x="1" y="525"/>
                    <a:pt x="1" y="559"/>
                  </a:cubicBezTo>
                  <a:lnTo>
                    <a:pt x="334" y="1526"/>
                  </a:lnTo>
                  <a:cubicBezTo>
                    <a:pt x="334" y="1526"/>
                    <a:pt x="334" y="1560"/>
                    <a:pt x="334" y="1560"/>
                  </a:cubicBezTo>
                  <a:lnTo>
                    <a:pt x="367" y="1560"/>
                  </a:lnTo>
                  <a:lnTo>
                    <a:pt x="468" y="1493"/>
                  </a:lnTo>
                  <a:cubicBezTo>
                    <a:pt x="468" y="1493"/>
                    <a:pt x="501" y="1459"/>
                    <a:pt x="501" y="1459"/>
                  </a:cubicBezTo>
                  <a:cubicBezTo>
                    <a:pt x="501" y="1426"/>
                    <a:pt x="501" y="1426"/>
                    <a:pt x="501" y="1393"/>
                  </a:cubicBezTo>
                  <a:lnTo>
                    <a:pt x="834" y="58"/>
                  </a:lnTo>
                  <a:cubicBezTo>
                    <a:pt x="834" y="58"/>
                    <a:pt x="834" y="25"/>
                    <a:pt x="834" y="25"/>
                  </a:cubicBezTo>
                  <a:cubicBezTo>
                    <a:pt x="818" y="8"/>
                    <a:pt x="809" y="0"/>
                    <a:pt x="80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51"/>
            <p:cNvSpPr/>
            <p:nvPr/>
          </p:nvSpPr>
          <p:spPr>
            <a:xfrm>
              <a:off x="2421900" y="3457075"/>
              <a:ext cx="20050" cy="35900"/>
            </a:xfrm>
            <a:custGeom>
              <a:rect b="b" l="l" r="r" t="t"/>
              <a:pathLst>
                <a:path extrusionOk="0" h="1436" w="802">
                  <a:moveTo>
                    <a:pt x="498" y="321"/>
                  </a:moveTo>
                  <a:cubicBezTo>
                    <a:pt x="512" y="321"/>
                    <a:pt x="524" y="325"/>
                    <a:pt x="534" y="334"/>
                  </a:cubicBezTo>
                  <a:lnTo>
                    <a:pt x="568" y="334"/>
                  </a:lnTo>
                  <a:cubicBezTo>
                    <a:pt x="601" y="368"/>
                    <a:pt x="601" y="368"/>
                    <a:pt x="601" y="401"/>
                  </a:cubicBezTo>
                  <a:cubicBezTo>
                    <a:pt x="601" y="434"/>
                    <a:pt x="601" y="468"/>
                    <a:pt x="601" y="468"/>
                  </a:cubicBezTo>
                  <a:lnTo>
                    <a:pt x="234" y="701"/>
                  </a:lnTo>
                  <a:cubicBezTo>
                    <a:pt x="234" y="635"/>
                    <a:pt x="267" y="568"/>
                    <a:pt x="301" y="501"/>
                  </a:cubicBezTo>
                  <a:cubicBezTo>
                    <a:pt x="301" y="468"/>
                    <a:pt x="334" y="434"/>
                    <a:pt x="367" y="434"/>
                  </a:cubicBezTo>
                  <a:cubicBezTo>
                    <a:pt x="367" y="401"/>
                    <a:pt x="401" y="368"/>
                    <a:pt x="434" y="368"/>
                  </a:cubicBezTo>
                  <a:lnTo>
                    <a:pt x="401" y="368"/>
                  </a:lnTo>
                  <a:cubicBezTo>
                    <a:pt x="424" y="344"/>
                    <a:pt x="465" y="321"/>
                    <a:pt x="498" y="321"/>
                  </a:cubicBezTo>
                  <a:close/>
                  <a:moveTo>
                    <a:pt x="568" y="1"/>
                  </a:moveTo>
                  <a:cubicBezTo>
                    <a:pt x="501" y="1"/>
                    <a:pt x="468" y="34"/>
                    <a:pt x="401" y="34"/>
                  </a:cubicBezTo>
                  <a:cubicBezTo>
                    <a:pt x="334" y="101"/>
                    <a:pt x="301" y="134"/>
                    <a:pt x="234" y="201"/>
                  </a:cubicBezTo>
                  <a:cubicBezTo>
                    <a:pt x="201" y="268"/>
                    <a:pt x="167" y="334"/>
                    <a:pt x="134" y="401"/>
                  </a:cubicBezTo>
                  <a:cubicBezTo>
                    <a:pt x="67" y="501"/>
                    <a:pt x="67" y="601"/>
                    <a:pt x="34" y="668"/>
                  </a:cubicBezTo>
                  <a:cubicBezTo>
                    <a:pt x="34" y="768"/>
                    <a:pt x="1" y="868"/>
                    <a:pt x="1" y="968"/>
                  </a:cubicBezTo>
                  <a:cubicBezTo>
                    <a:pt x="1" y="1035"/>
                    <a:pt x="1" y="1135"/>
                    <a:pt x="34" y="1202"/>
                  </a:cubicBezTo>
                  <a:cubicBezTo>
                    <a:pt x="34" y="1268"/>
                    <a:pt x="67" y="1335"/>
                    <a:pt x="101" y="1368"/>
                  </a:cubicBezTo>
                  <a:cubicBezTo>
                    <a:pt x="134" y="1402"/>
                    <a:pt x="167" y="1435"/>
                    <a:pt x="234" y="1435"/>
                  </a:cubicBezTo>
                  <a:cubicBezTo>
                    <a:pt x="301" y="1435"/>
                    <a:pt x="334" y="1435"/>
                    <a:pt x="401" y="1402"/>
                  </a:cubicBezTo>
                  <a:cubicBezTo>
                    <a:pt x="468" y="1368"/>
                    <a:pt x="501" y="1302"/>
                    <a:pt x="534" y="1268"/>
                  </a:cubicBezTo>
                  <a:cubicBezTo>
                    <a:pt x="601" y="1202"/>
                    <a:pt x="634" y="1168"/>
                    <a:pt x="668" y="1102"/>
                  </a:cubicBezTo>
                  <a:cubicBezTo>
                    <a:pt x="701" y="1068"/>
                    <a:pt x="734" y="1002"/>
                    <a:pt x="734" y="935"/>
                  </a:cubicBezTo>
                  <a:cubicBezTo>
                    <a:pt x="768" y="935"/>
                    <a:pt x="768" y="868"/>
                    <a:pt x="768" y="835"/>
                  </a:cubicBezTo>
                  <a:cubicBezTo>
                    <a:pt x="768" y="835"/>
                    <a:pt x="768" y="835"/>
                    <a:pt x="768" y="801"/>
                  </a:cubicBezTo>
                  <a:lnTo>
                    <a:pt x="734" y="801"/>
                  </a:lnTo>
                  <a:lnTo>
                    <a:pt x="601" y="868"/>
                  </a:lnTo>
                  <a:cubicBezTo>
                    <a:pt x="601" y="901"/>
                    <a:pt x="568" y="901"/>
                    <a:pt x="568" y="901"/>
                  </a:cubicBezTo>
                  <a:cubicBezTo>
                    <a:pt x="568" y="935"/>
                    <a:pt x="534" y="935"/>
                    <a:pt x="534" y="935"/>
                  </a:cubicBezTo>
                  <a:cubicBezTo>
                    <a:pt x="534" y="968"/>
                    <a:pt x="501" y="1002"/>
                    <a:pt x="501" y="1035"/>
                  </a:cubicBezTo>
                  <a:cubicBezTo>
                    <a:pt x="468" y="1035"/>
                    <a:pt x="434" y="1068"/>
                    <a:pt x="401" y="1102"/>
                  </a:cubicBezTo>
                  <a:lnTo>
                    <a:pt x="334" y="1102"/>
                  </a:lnTo>
                  <a:cubicBezTo>
                    <a:pt x="317" y="1118"/>
                    <a:pt x="309" y="1127"/>
                    <a:pt x="301" y="1127"/>
                  </a:cubicBezTo>
                  <a:cubicBezTo>
                    <a:pt x="292" y="1127"/>
                    <a:pt x="284" y="1118"/>
                    <a:pt x="267" y="1102"/>
                  </a:cubicBezTo>
                  <a:cubicBezTo>
                    <a:pt x="267" y="1102"/>
                    <a:pt x="234" y="1102"/>
                    <a:pt x="234" y="1068"/>
                  </a:cubicBezTo>
                  <a:cubicBezTo>
                    <a:pt x="234" y="1035"/>
                    <a:pt x="234" y="1002"/>
                    <a:pt x="234" y="968"/>
                  </a:cubicBezTo>
                  <a:lnTo>
                    <a:pt x="768" y="668"/>
                  </a:lnTo>
                  <a:cubicBezTo>
                    <a:pt x="801" y="635"/>
                    <a:pt x="801" y="635"/>
                    <a:pt x="801" y="635"/>
                  </a:cubicBezTo>
                  <a:cubicBezTo>
                    <a:pt x="801" y="601"/>
                    <a:pt x="801" y="601"/>
                    <a:pt x="801" y="568"/>
                  </a:cubicBezTo>
                  <a:lnTo>
                    <a:pt x="801" y="468"/>
                  </a:lnTo>
                  <a:cubicBezTo>
                    <a:pt x="801" y="368"/>
                    <a:pt x="801" y="301"/>
                    <a:pt x="768" y="234"/>
                  </a:cubicBezTo>
                  <a:cubicBezTo>
                    <a:pt x="768" y="168"/>
                    <a:pt x="734" y="101"/>
                    <a:pt x="701" y="68"/>
                  </a:cubicBezTo>
                  <a:cubicBezTo>
                    <a:pt x="668" y="34"/>
                    <a:pt x="634" y="1"/>
                    <a:pt x="5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51"/>
            <p:cNvSpPr/>
            <p:nvPr/>
          </p:nvSpPr>
          <p:spPr>
            <a:xfrm>
              <a:off x="2447750" y="3442075"/>
              <a:ext cx="19200" cy="40050"/>
            </a:xfrm>
            <a:custGeom>
              <a:rect b="b" l="l" r="r" t="t"/>
              <a:pathLst>
                <a:path extrusionOk="0" h="1602" w="768">
                  <a:moveTo>
                    <a:pt x="601" y="0"/>
                  </a:moveTo>
                  <a:cubicBezTo>
                    <a:pt x="534" y="0"/>
                    <a:pt x="468" y="34"/>
                    <a:pt x="434" y="34"/>
                  </a:cubicBezTo>
                  <a:cubicBezTo>
                    <a:pt x="368" y="67"/>
                    <a:pt x="334" y="134"/>
                    <a:pt x="301" y="167"/>
                  </a:cubicBezTo>
                  <a:cubicBezTo>
                    <a:pt x="267" y="234"/>
                    <a:pt x="234" y="267"/>
                    <a:pt x="201" y="334"/>
                  </a:cubicBezTo>
                  <a:lnTo>
                    <a:pt x="201" y="267"/>
                  </a:lnTo>
                  <a:cubicBezTo>
                    <a:pt x="201" y="267"/>
                    <a:pt x="201" y="267"/>
                    <a:pt x="201" y="234"/>
                  </a:cubicBezTo>
                  <a:lnTo>
                    <a:pt x="167" y="234"/>
                  </a:lnTo>
                  <a:lnTo>
                    <a:pt x="34" y="301"/>
                  </a:lnTo>
                  <a:cubicBezTo>
                    <a:pt x="1" y="301"/>
                    <a:pt x="1" y="334"/>
                    <a:pt x="1" y="334"/>
                  </a:cubicBezTo>
                  <a:cubicBezTo>
                    <a:pt x="1" y="367"/>
                    <a:pt x="1" y="401"/>
                    <a:pt x="1" y="401"/>
                  </a:cubicBezTo>
                  <a:lnTo>
                    <a:pt x="1" y="1568"/>
                  </a:lnTo>
                  <a:cubicBezTo>
                    <a:pt x="1" y="1568"/>
                    <a:pt x="1" y="1602"/>
                    <a:pt x="1" y="1602"/>
                  </a:cubicBezTo>
                  <a:lnTo>
                    <a:pt x="34" y="1602"/>
                  </a:lnTo>
                  <a:lnTo>
                    <a:pt x="167" y="1535"/>
                  </a:lnTo>
                  <a:cubicBezTo>
                    <a:pt x="167" y="1535"/>
                    <a:pt x="201" y="1501"/>
                    <a:pt x="201" y="1501"/>
                  </a:cubicBezTo>
                  <a:cubicBezTo>
                    <a:pt x="201" y="1468"/>
                    <a:pt x="201" y="1468"/>
                    <a:pt x="201" y="1435"/>
                  </a:cubicBezTo>
                  <a:lnTo>
                    <a:pt x="201" y="801"/>
                  </a:lnTo>
                  <a:cubicBezTo>
                    <a:pt x="201" y="701"/>
                    <a:pt x="201" y="634"/>
                    <a:pt x="234" y="534"/>
                  </a:cubicBezTo>
                  <a:cubicBezTo>
                    <a:pt x="267" y="467"/>
                    <a:pt x="301" y="401"/>
                    <a:pt x="368" y="367"/>
                  </a:cubicBezTo>
                  <a:cubicBezTo>
                    <a:pt x="401" y="351"/>
                    <a:pt x="434" y="342"/>
                    <a:pt x="463" y="342"/>
                  </a:cubicBezTo>
                  <a:cubicBezTo>
                    <a:pt x="493" y="342"/>
                    <a:pt x="518" y="351"/>
                    <a:pt x="534" y="367"/>
                  </a:cubicBezTo>
                  <a:cubicBezTo>
                    <a:pt x="568" y="434"/>
                    <a:pt x="568" y="501"/>
                    <a:pt x="568" y="601"/>
                  </a:cubicBezTo>
                  <a:lnTo>
                    <a:pt x="568" y="1235"/>
                  </a:lnTo>
                  <a:cubicBezTo>
                    <a:pt x="568" y="1235"/>
                    <a:pt x="568" y="1235"/>
                    <a:pt x="568" y="1268"/>
                  </a:cubicBezTo>
                  <a:lnTo>
                    <a:pt x="601" y="1268"/>
                  </a:lnTo>
                  <a:lnTo>
                    <a:pt x="734" y="1201"/>
                  </a:lnTo>
                  <a:cubicBezTo>
                    <a:pt x="734" y="1168"/>
                    <a:pt x="734" y="1168"/>
                    <a:pt x="734" y="1168"/>
                  </a:cubicBezTo>
                  <a:cubicBezTo>
                    <a:pt x="734" y="1135"/>
                    <a:pt x="734" y="1135"/>
                    <a:pt x="734" y="1101"/>
                  </a:cubicBezTo>
                  <a:lnTo>
                    <a:pt x="768" y="434"/>
                  </a:lnTo>
                  <a:cubicBezTo>
                    <a:pt x="768" y="367"/>
                    <a:pt x="768" y="301"/>
                    <a:pt x="768" y="234"/>
                  </a:cubicBezTo>
                  <a:cubicBezTo>
                    <a:pt x="734" y="167"/>
                    <a:pt x="734" y="100"/>
                    <a:pt x="701" y="67"/>
                  </a:cubicBezTo>
                  <a:cubicBezTo>
                    <a:pt x="668" y="34"/>
                    <a:pt x="634" y="0"/>
                    <a:pt x="6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51"/>
            <p:cNvSpPr/>
            <p:nvPr/>
          </p:nvSpPr>
          <p:spPr>
            <a:xfrm>
              <a:off x="2471100" y="3425600"/>
              <a:ext cx="18375" cy="40675"/>
            </a:xfrm>
            <a:custGeom>
              <a:rect b="b" l="l" r="r" t="t"/>
              <a:pathLst>
                <a:path extrusionOk="0" h="1627" w="735">
                  <a:moveTo>
                    <a:pt x="730" y="1"/>
                  </a:moveTo>
                  <a:cubicBezTo>
                    <a:pt x="726" y="1"/>
                    <a:pt x="718" y="9"/>
                    <a:pt x="701" y="26"/>
                  </a:cubicBezTo>
                  <a:lnTo>
                    <a:pt x="601" y="92"/>
                  </a:lnTo>
                  <a:cubicBezTo>
                    <a:pt x="568" y="92"/>
                    <a:pt x="568" y="92"/>
                    <a:pt x="568" y="126"/>
                  </a:cubicBezTo>
                  <a:cubicBezTo>
                    <a:pt x="568" y="126"/>
                    <a:pt x="568" y="159"/>
                    <a:pt x="568" y="159"/>
                  </a:cubicBezTo>
                  <a:lnTo>
                    <a:pt x="568" y="793"/>
                  </a:lnTo>
                  <a:cubicBezTo>
                    <a:pt x="568" y="893"/>
                    <a:pt x="534" y="993"/>
                    <a:pt x="501" y="1060"/>
                  </a:cubicBezTo>
                  <a:cubicBezTo>
                    <a:pt x="501" y="1126"/>
                    <a:pt x="434" y="1193"/>
                    <a:pt x="368" y="1226"/>
                  </a:cubicBezTo>
                  <a:cubicBezTo>
                    <a:pt x="334" y="1260"/>
                    <a:pt x="309" y="1277"/>
                    <a:pt x="288" y="1277"/>
                  </a:cubicBezTo>
                  <a:cubicBezTo>
                    <a:pt x="267" y="1277"/>
                    <a:pt x="251" y="1260"/>
                    <a:pt x="234" y="1226"/>
                  </a:cubicBezTo>
                  <a:cubicBezTo>
                    <a:pt x="201" y="1160"/>
                    <a:pt x="201" y="1093"/>
                    <a:pt x="201" y="1026"/>
                  </a:cubicBezTo>
                  <a:lnTo>
                    <a:pt x="201" y="393"/>
                  </a:lnTo>
                  <a:cubicBezTo>
                    <a:pt x="201" y="359"/>
                    <a:pt x="201" y="359"/>
                    <a:pt x="201" y="359"/>
                  </a:cubicBezTo>
                  <a:lnTo>
                    <a:pt x="167" y="359"/>
                  </a:lnTo>
                  <a:lnTo>
                    <a:pt x="34" y="426"/>
                  </a:lnTo>
                  <a:cubicBezTo>
                    <a:pt x="34" y="426"/>
                    <a:pt x="34" y="426"/>
                    <a:pt x="34" y="459"/>
                  </a:cubicBezTo>
                  <a:cubicBezTo>
                    <a:pt x="1" y="459"/>
                    <a:pt x="1" y="493"/>
                    <a:pt x="34" y="526"/>
                  </a:cubicBezTo>
                  <a:lnTo>
                    <a:pt x="1" y="1193"/>
                  </a:lnTo>
                  <a:cubicBezTo>
                    <a:pt x="1" y="1260"/>
                    <a:pt x="1" y="1327"/>
                    <a:pt x="1" y="1393"/>
                  </a:cubicBezTo>
                  <a:cubicBezTo>
                    <a:pt x="1" y="1460"/>
                    <a:pt x="34" y="1493"/>
                    <a:pt x="67" y="1560"/>
                  </a:cubicBezTo>
                  <a:cubicBezTo>
                    <a:pt x="101" y="1593"/>
                    <a:pt x="134" y="1593"/>
                    <a:pt x="167" y="1627"/>
                  </a:cubicBezTo>
                  <a:cubicBezTo>
                    <a:pt x="234" y="1627"/>
                    <a:pt x="267" y="1593"/>
                    <a:pt x="334" y="1560"/>
                  </a:cubicBezTo>
                  <a:cubicBezTo>
                    <a:pt x="368" y="1527"/>
                    <a:pt x="434" y="1493"/>
                    <a:pt x="468" y="1460"/>
                  </a:cubicBezTo>
                  <a:cubicBezTo>
                    <a:pt x="501" y="1393"/>
                    <a:pt x="534" y="1327"/>
                    <a:pt x="568" y="1293"/>
                  </a:cubicBezTo>
                  <a:lnTo>
                    <a:pt x="568" y="1360"/>
                  </a:lnTo>
                  <a:cubicBezTo>
                    <a:pt x="534" y="1360"/>
                    <a:pt x="534" y="1360"/>
                    <a:pt x="568" y="1393"/>
                  </a:cubicBezTo>
                  <a:lnTo>
                    <a:pt x="601" y="1393"/>
                  </a:lnTo>
                  <a:lnTo>
                    <a:pt x="701" y="1327"/>
                  </a:lnTo>
                  <a:cubicBezTo>
                    <a:pt x="734" y="1293"/>
                    <a:pt x="734" y="1293"/>
                    <a:pt x="734" y="1260"/>
                  </a:cubicBezTo>
                  <a:cubicBezTo>
                    <a:pt x="734" y="1260"/>
                    <a:pt x="734" y="1226"/>
                    <a:pt x="734" y="1226"/>
                  </a:cubicBezTo>
                  <a:lnTo>
                    <a:pt x="734" y="59"/>
                  </a:lnTo>
                  <a:cubicBezTo>
                    <a:pt x="734" y="26"/>
                    <a:pt x="734" y="26"/>
                    <a:pt x="734" y="26"/>
                  </a:cubicBezTo>
                  <a:cubicBezTo>
                    <a:pt x="734" y="9"/>
                    <a:pt x="734" y="1"/>
                    <a:pt x="73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51"/>
            <p:cNvSpPr/>
            <p:nvPr/>
          </p:nvSpPr>
          <p:spPr>
            <a:xfrm>
              <a:off x="2495275" y="3414550"/>
              <a:ext cx="20050" cy="35875"/>
            </a:xfrm>
            <a:custGeom>
              <a:rect b="b" l="l" r="r" t="t"/>
              <a:pathLst>
                <a:path extrusionOk="0" h="1435" w="802">
                  <a:moveTo>
                    <a:pt x="498" y="320"/>
                  </a:moveTo>
                  <a:cubicBezTo>
                    <a:pt x="512" y="320"/>
                    <a:pt x="525" y="324"/>
                    <a:pt x="535" y="334"/>
                  </a:cubicBezTo>
                  <a:lnTo>
                    <a:pt x="601" y="334"/>
                  </a:lnTo>
                  <a:cubicBezTo>
                    <a:pt x="601" y="368"/>
                    <a:pt x="601" y="368"/>
                    <a:pt x="635" y="401"/>
                  </a:cubicBezTo>
                  <a:cubicBezTo>
                    <a:pt x="635" y="434"/>
                    <a:pt x="635" y="434"/>
                    <a:pt x="635" y="468"/>
                  </a:cubicBezTo>
                  <a:lnTo>
                    <a:pt x="268" y="701"/>
                  </a:lnTo>
                  <a:lnTo>
                    <a:pt x="268" y="601"/>
                  </a:lnTo>
                  <a:cubicBezTo>
                    <a:pt x="268" y="534"/>
                    <a:pt x="301" y="468"/>
                    <a:pt x="335" y="401"/>
                  </a:cubicBezTo>
                  <a:cubicBezTo>
                    <a:pt x="368" y="401"/>
                    <a:pt x="401" y="368"/>
                    <a:pt x="434" y="335"/>
                  </a:cubicBezTo>
                  <a:lnTo>
                    <a:pt x="434" y="335"/>
                  </a:lnTo>
                  <a:lnTo>
                    <a:pt x="401" y="368"/>
                  </a:lnTo>
                  <a:cubicBezTo>
                    <a:pt x="425" y="344"/>
                    <a:pt x="465" y="320"/>
                    <a:pt x="498" y="320"/>
                  </a:cubicBezTo>
                  <a:close/>
                  <a:moveTo>
                    <a:pt x="568" y="1"/>
                  </a:moveTo>
                  <a:cubicBezTo>
                    <a:pt x="501" y="1"/>
                    <a:pt x="468" y="1"/>
                    <a:pt x="401" y="34"/>
                  </a:cubicBezTo>
                  <a:cubicBezTo>
                    <a:pt x="335" y="101"/>
                    <a:pt x="301" y="134"/>
                    <a:pt x="234" y="201"/>
                  </a:cubicBezTo>
                  <a:cubicBezTo>
                    <a:pt x="201" y="267"/>
                    <a:pt x="134" y="334"/>
                    <a:pt x="101" y="401"/>
                  </a:cubicBezTo>
                  <a:cubicBezTo>
                    <a:pt x="68" y="501"/>
                    <a:pt x="68" y="568"/>
                    <a:pt x="34" y="668"/>
                  </a:cubicBezTo>
                  <a:cubicBezTo>
                    <a:pt x="34" y="768"/>
                    <a:pt x="1" y="868"/>
                    <a:pt x="1" y="968"/>
                  </a:cubicBezTo>
                  <a:cubicBezTo>
                    <a:pt x="1" y="1035"/>
                    <a:pt x="1" y="1135"/>
                    <a:pt x="34" y="1201"/>
                  </a:cubicBezTo>
                  <a:cubicBezTo>
                    <a:pt x="34" y="1268"/>
                    <a:pt x="68" y="1335"/>
                    <a:pt x="101" y="1368"/>
                  </a:cubicBezTo>
                  <a:cubicBezTo>
                    <a:pt x="134" y="1402"/>
                    <a:pt x="168" y="1435"/>
                    <a:pt x="234" y="1435"/>
                  </a:cubicBezTo>
                  <a:cubicBezTo>
                    <a:pt x="301" y="1435"/>
                    <a:pt x="335" y="1435"/>
                    <a:pt x="401" y="1402"/>
                  </a:cubicBezTo>
                  <a:cubicBezTo>
                    <a:pt x="468" y="1368"/>
                    <a:pt x="501" y="1302"/>
                    <a:pt x="535" y="1268"/>
                  </a:cubicBezTo>
                  <a:cubicBezTo>
                    <a:pt x="601" y="1201"/>
                    <a:pt x="635" y="1168"/>
                    <a:pt x="668" y="1101"/>
                  </a:cubicBezTo>
                  <a:cubicBezTo>
                    <a:pt x="701" y="1068"/>
                    <a:pt x="735" y="1001"/>
                    <a:pt x="735" y="968"/>
                  </a:cubicBezTo>
                  <a:cubicBezTo>
                    <a:pt x="768" y="935"/>
                    <a:pt x="768" y="901"/>
                    <a:pt x="768" y="868"/>
                  </a:cubicBezTo>
                  <a:cubicBezTo>
                    <a:pt x="768" y="835"/>
                    <a:pt x="768" y="835"/>
                    <a:pt x="768" y="801"/>
                  </a:cubicBezTo>
                  <a:lnTo>
                    <a:pt x="735" y="801"/>
                  </a:lnTo>
                  <a:lnTo>
                    <a:pt x="601" y="868"/>
                  </a:lnTo>
                  <a:cubicBezTo>
                    <a:pt x="601" y="901"/>
                    <a:pt x="568" y="901"/>
                    <a:pt x="568" y="901"/>
                  </a:cubicBezTo>
                  <a:lnTo>
                    <a:pt x="535" y="968"/>
                  </a:lnTo>
                  <a:cubicBezTo>
                    <a:pt x="535" y="968"/>
                    <a:pt x="501" y="1001"/>
                    <a:pt x="501" y="1035"/>
                  </a:cubicBezTo>
                  <a:cubicBezTo>
                    <a:pt x="468" y="1035"/>
                    <a:pt x="435" y="1068"/>
                    <a:pt x="401" y="1101"/>
                  </a:cubicBezTo>
                  <a:lnTo>
                    <a:pt x="335" y="1101"/>
                  </a:lnTo>
                  <a:cubicBezTo>
                    <a:pt x="318" y="1118"/>
                    <a:pt x="310" y="1126"/>
                    <a:pt x="301" y="1126"/>
                  </a:cubicBezTo>
                  <a:cubicBezTo>
                    <a:pt x="293" y="1126"/>
                    <a:pt x="284" y="1118"/>
                    <a:pt x="268" y="1101"/>
                  </a:cubicBezTo>
                  <a:cubicBezTo>
                    <a:pt x="268" y="1101"/>
                    <a:pt x="234" y="1068"/>
                    <a:pt x="234" y="1068"/>
                  </a:cubicBezTo>
                  <a:cubicBezTo>
                    <a:pt x="234" y="1035"/>
                    <a:pt x="234" y="1001"/>
                    <a:pt x="234" y="968"/>
                  </a:cubicBezTo>
                  <a:lnTo>
                    <a:pt x="768" y="668"/>
                  </a:lnTo>
                  <a:cubicBezTo>
                    <a:pt x="802" y="634"/>
                    <a:pt x="802" y="634"/>
                    <a:pt x="802" y="601"/>
                  </a:cubicBezTo>
                  <a:cubicBezTo>
                    <a:pt x="802" y="601"/>
                    <a:pt x="802" y="568"/>
                    <a:pt x="802" y="568"/>
                  </a:cubicBezTo>
                  <a:lnTo>
                    <a:pt x="802" y="434"/>
                  </a:lnTo>
                  <a:cubicBezTo>
                    <a:pt x="802" y="368"/>
                    <a:pt x="802" y="301"/>
                    <a:pt x="768" y="234"/>
                  </a:cubicBezTo>
                  <a:cubicBezTo>
                    <a:pt x="768" y="167"/>
                    <a:pt x="735" y="101"/>
                    <a:pt x="701" y="67"/>
                  </a:cubicBezTo>
                  <a:cubicBezTo>
                    <a:pt x="668" y="34"/>
                    <a:pt x="635" y="1"/>
                    <a:pt x="5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51"/>
            <p:cNvSpPr/>
            <p:nvPr/>
          </p:nvSpPr>
          <p:spPr>
            <a:xfrm>
              <a:off x="2613700" y="3332825"/>
              <a:ext cx="24225" cy="53400"/>
            </a:xfrm>
            <a:custGeom>
              <a:rect b="b" l="l" r="r" t="t"/>
              <a:pathLst>
                <a:path extrusionOk="0" h="2136" w="969">
                  <a:moveTo>
                    <a:pt x="735" y="1"/>
                  </a:moveTo>
                  <a:cubicBezTo>
                    <a:pt x="668" y="1"/>
                    <a:pt x="601" y="34"/>
                    <a:pt x="534" y="67"/>
                  </a:cubicBezTo>
                  <a:cubicBezTo>
                    <a:pt x="468" y="101"/>
                    <a:pt x="401" y="167"/>
                    <a:pt x="334" y="234"/>
                  </a:cubicBezTo>
                  <a:cubicBezTo>
                    <a:pt x="301" y="301"/>
                    <a:pt x="234" y="368"/>
                    <a:pt x="201" y="468"/>
                  </a:cubicBezTo>
                  <a:cubicBezTo>
                    <a:pt x="167" y="534"/>
                    <a:pt x="134" y="601"/>
                    <a:pt x="134" y="701"/>
                  </a:cubicBezTo>
                  <a:cubicBezTo>
                    <a:pt x="101" y="768"/>
                    <a:pt x="101" y="835"/>
                    <a:pt x="101" y="935"/>
                  </a:cubicBezTo>
                  <a:lnTo>
                    <a:pt x="134" y="935"/>
                  </a:lnTo>
                  <a:lnTo>
                    <a:pt x="334" y="835"/>
                  </a:lnTo>
                  <a:lnTo>
                    <a:pt x="368" y="801"/>
                  </a:lnTo>
                  <a:cubicBezTo>
                    <a:pt x="368" y="801"/>
                    <a:pt x="368" y="768"/>
                    <a:pt x="368" y="734"/>
                  </a:cubicBezTo>
                  <a:cubicBezTo>
                    <a:pt x="401" y="734"/>
                    <a:pt x="401" y="701"/>
                    <a:pt x="368" y="701"/>
                  </a:cubicBezTo>
                  <a:cubicBezTo>
                    <a:pt x="368" y="668"/>
                    <a:pt x="368" y="634"/>
                    <a:pt x="368" y="601"/>
                  </a:cubicBezTo>
                  <a:cubicBezTo>
                    <a:pt x="401" y="601"/>
                    <a:pt x="401" y="568"/>
                    <a:pt x="434" y="534"/>
                  </a:cubicBezTo>
                  <a:cubicBezTo>
                    <a:pt x="434" y="501"/>
                    <a:pt x="468" y="468"/>
                    <a:pt x="501" y="468"/>
                  </a:cubicBezTo>
                  <a:lnTo>
                    <a:pt x="568" y="468"/>
                  </a:lnTo>
                  <a:cubicBezTo>
                    <a:pt x="601" y="468"/>
                    <a:pt x="601" y="468"/>
                    <a:pt x="634" y="501"/>
                  </a:cubicBezTo>
                  <a:cubicBezTo>
                    <a:pt x="634" y="501"/>
                    <a:pt x="634" y="534"/>
                    <a:pt x="634" y="534"/>
                  </a:cubicBezTo>
                  <a:cubicBezTo>
                    <a:pt x="634" y="568"/>
                    <a:pt x="634" y="568"/>
                    <a:pt x="634" y="601"/>
                  </a:cubicBezTo>
                  <a:cubicBezTo>
                    <a:pt x="634" y="634"/>
                    <a:pt x="634" y="668"/>
                    <a:pt x="634" y="701"/>
                  </a:cubicBezTo>
                  <a:cubicBezTo>
                    <a:pt x="601" y="768"/>
                    <a:pt x="568" y="801"/>
                    <a:pt x="534" y="868"/>
                  </a:cubicBezTo>
                  <a:lnTo>
                    <a:pt x="67" y="1702"/>
                  </a:lnTo>
                  <a:cubicBezTo>
                    <a:pt x="34" y="1735"/>
                    <a:pt x="34" y="1769"/>
                    <a:pt x="34" y="1802"/>
                  </a:cubicBezTo>
                  <a:cubicBezTo>
                    <a:pt x="34" y="1835"/>
                    <a:pt x="34" y="1835"/>
                    <a:pt x="34" y="1869"/>
                  </a:cubicBezTo>
                  <a:lnTo>
                    <a:pt x="34" y="2102"/>
                  </a:lnTo>
                  <a:cubicBezTo>
                    <a:pt x="1" y="2102"/>
                    <a:pt x="1" y="2135"/>
                    <a:pt x="34" y="2135"/>
                  </a:cubicBezTo>
                  <a:lnTo>
                    <a:pt x="67" y="2135"/>
                  </a:lnTo>
                  <a:lnTo>
                    <a:pt x="935" y="1602"/>
                  </a:lnTo>
                  <a:cubicBezTo>
                    <a:pt x="968" y="1602"/>
                    <a:pt x="968" y="1602"/>
                    <a:pt x="968" y="1568"/>
                  </a:cubicBezTo>
                  <a:cubicBezTo>
                    <a:pt x="968" y="1568"/>
                    <a:pt x="968" y="1535"/>
                    <a:pt x="968" y="1535"/>
                  </a:cubicBezTo>
                  <a:lnTo>
                    <a:pt x="968" y="1268"/>
                  </a:lnTo>
                  <a:cubicBezTo>
                    <a:pt x="968" y="1235"/>
                    <a:pt x="968" y="1235"/>
                    <a:pt x="968" y="1235"/>
                  </a:cubicBezTo>
                  <a:cubicBezTo>
                    <a:pt x="951" y="1218"/>
                    <a:pt x="943" y="1210"/>
                    <a:pt x="939" y="1210"/>
                  </a:cubicBezTo>
                  <a:cubicBezTo>
                    <a:pt x="935" y="1210"/>
                    <a:pt x="935" y="1218"/>
                    <a:pt x="935" y="1235"/>
                  </a:cubicBezTo>
                  <a:lnTo>
                    <a:pt x="501" y="1468"/>
                  </a:lnTo>
                  <a:lnTo>
                    <a:pt x="501" y="1468"/>
                  </a:lnTo>
                  <a:lnTo>
                    <a:pt x="735" y="1068"/>
                  </a:lnTo>
                  <a:cubicBezTo>
                    <a:pt x="768" y="1001"/>
                    <a:pt x="801" y="935"/>
                    <a:pt x="835" y="868"/>
                  </a:cubicBezTo>
                  <a:cubicBezTo>
                    <a:pt x="868" y="835"/>
                    <a:pt x="868" y="768"/>
                    <a:pt x="901" y="734"/>
                  </a:cubicBezTo>
                  <a:cubicBezTo>
                    <a:pt x="901" y="668"/>
                    <a:pt x="935" y="634"/>
                    <a:pt x="935" y="568"/>
                  </a:cubicBezTo>
                  <a:cubicBezTo>
                    <a:pt x="935" y="534"/>
                    <a:pt x="935" y="468"/>
                    <a:pt x="935" y="434"/>
                  </a:cubicBezTo>
                  <a:cubicBezTo>
                    <a:pt x="935" y="334"/>
                    <a:pt x="968" y="267"/>
                    <a:pt x="968" y="201"/>
                  </a:cubicBezTo>
                  <a:cubicBezTo>
                    <a:pt x="935" y="134"/>
                    <a:pt x="901" y="101"/>
                    <a:pt x="868" y="67"/>
                  </a:cubicBezTo>
                  <a:cubicBezTo>
                    <a:pt x="835" y="34"/>
                    <a:pt x="801" y="1"/>
                    <a:pt x="7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51"/>
            <p:cNvSpPr/>
            <p:nvPr/>
          </p:nvSpPr>
          <p:spPr>
            <a:xfrm>
              <a:off x="2641225" y="3313650"/>
              <a:ext cx="23375" cy="51725"/>
            </a:xfrm>
            <a:custGeom>
              <a:rect b="b" l="l" r="r" t="t"/>
              <a:pathLst>
                <a:path extrusionOk="0" h="2069" w="935">
                  <a:moveTo>
                    <a:pt x="834" y="0"/>
                  </a:moveTo>
                  <a:lnTo>
                    <a:pt x="134" y="434"/>
                  </a:lnTo>
                  <a:cubicBezTo>
                    <a:pt x="101" y="434"/>
                    <a:pt x="101" y="467"/>
                    <a:pt x="101" y="467"/>
                  </a:cubicBezTo>
                  <a:cubicBezTo>
                    <a:pt x="101" y="501"/>
                    <a:pt x="101" y="501"/>
                    <a:pt x="101" y="534"/>
                  </a:cubicBezTo>
                  <a:lnTo>
                    <a:pt x="34" y="1435"/>
                  </a:lnTo>
                  <a:cubicBezTo>
                    <a:pt x="34" y="1468"/>
                    <a:pt x="34" y="1468"/>
                    <a:pt x="34" y="1501"/>
                  </a:cubicBezTo>
                  <a:lnTo>
                    <a:pt x="67" y="1501"/>
                  </a:lnTo>
                  <a:lnTo>
                    <a:pt x="334" y="1335"/>
                  </a:lnTo>
                  <a:lnTo>
                    <a:pt x="334" y="1301"/>
                  </a:lnTo>
                  <a:lnTo>
                    <a:pt x="367" y="1268"/>
                  </a:lnTo>
                  <a:lnTo>
                    <a:pt x="401" y="1235"/>
                  </a:lnTo>
                  <a:cubicBezTo>
                    <a:pt x="401" y="1235"/>
                    <a:pt x="434" y="1201"/>
                    <a:pt x="434" y="1201"/>
                  </a:cubicBezTo>
                  <a:cubicBezTo>
                    <a:pt x="479" y="1201"/>
                    <a:pt x="508" y="1186"/>
                    <a:pt x="533" y="1186"/>
                  </a:cubicBezTo>
                  <a:cubicBezTo>
                    <a:pt x="545" y="1186"/>
                    <a:pt x="556" y="1190"/>
                    <a:pt x="568" y="1201"/>
                  </a:cubicBezTo>
                  <a:cubicBezTo>
                    <a:pt x="601" y="1235"/>
                    <a:pt x="601" y="1268"/>
                    <a:pt x="601" y="1301"/>
                  </a:cubicBezTo>
                  <a:cubicBezTo>
                    <a:pt x="601" y="1335"/>
                    <a:pt x="601" y="1368"/>
                    <a:pt x="601" y="1401"/>
                  </a:cubicBezTo>
                  <a:cubicBezTo>
                    <a:pt x="601" y="1435"/>
                    <a:pt x="601" y="1468"/>
                    <a:pt x="568" y="1501"/>
                  </a:cubicBezTo>
                  <a:cubicBezTo>
                    <a:pt x="568" y="1535"/>
                    <a:pt x="534" y="1568"/>
                    <a:pt x="534" y="1568"/>
                  </a:cubicBezTo>
                  <a:lnTo>
                    <a:pt x="467" y="1635"/>
                  </a:lnTo>
                  <a:cubicBezTo>
                    <a:pt x="434" y="1635"/>
                    <a:pt x="401" y="1635"/>
                    <a:pt x="401" y="1668"/>
                  </a:cubicBezTo>
                  <a:lnTo>
                    <a:pt x="334" y="1668"/>
                  </a:lnTo>
                  <a:cubicBezTo>
                    <a:pt x="334" y="1635"/>
                    <a:pt x="301" y="1635"/>
                    <a:pt x="301" y="1635"/>
                  </a:cubicBezTo>
                  <a:cubicBezTo>
                    <a:pt x="301" y="1602"/>
                    <a:pt x="301" y="1602"/>
                    <a:pt x="301" y="1602"/>
                  </a:cubicBezTo>
                  <a:lnTo>
                    <a:pt x="267" y="1535"/>
                  </a:lnTo>
                  <a:lnTo>
                    <a:pt x="234" y="1535"/>
                  </a:lnTo>
                  <a:lnTo>
                    <a:pt x="34" y="1668"/>
                  </a:lnTo>
                  <a:cubicBezTo>
                    <a:pt x="0" y="1668"/>
                    <a:pt x="0" y="1668"/>
                    <a:pt x="0" y="1702"/>
                  </a:cubicBezTo>
                  <a:cubicBezTo>
                    <a:pt x="0" y="1702"/>
                    <a:pt x="0" y="1735"/>
                    <a:pt x="0" y="1735"/>
                  </a:cubicBezTo>
                  <a:cubicBezTo>
                    <a:pt x="0" y="1802"/>
                    <a:pt x="0" y="1868"/>
                    <a:pt x="34" y="1935"/>
                  </a:cubicBezTo>
                  <a:cubicBezTo>
                    <a:pt x="34" y="1968"/>
                    <a:pt x="67" y="2002"/>
                    <a:pt x="134" y="2035"/>
                  </a:cubicBezTo>
                  <a:cubicBezTo>
                    <a:pt x="167" y="2069"/>
                    <a:pt x="234" y="2069"/>
                    <a:pt x="267" y="2069"/>
                  </a:cubicBezTo>
                  <a:cubicBezTo>
                    <a:pt x="334" y="2069"/>
                    <a:pt x="401" y="2035"/>
                    <a:pt x="467" y="2002"/>
                  </a:cubicBezTo>
                  <a:cubicBezTo>
                    <a:pt x="534" y="1968"/>
                    <a:pt x="601" y="1902"/>
                    <a:pt x="668" y="1868"/>
                  </a:cubicBezTo>
                  <a:cubicBezTo>
                    <a:pt x="701" y="1802"/>
                    <a:pt x="768" y="1735"/>
                    <a:pt x="801" y="1635"/>
                  </a:cubicBezTo>
                  <a:cubicBezTo>
                    <a:pt x="834" y="1568"/>
                    <a:pt x="868" y="1468"/>
                    <a:pt x="901" y="1401"/>
                  </a:cubicBezTo>
                  <a:cubicBezTo>
                    <a:pt x="934" y="1301"/>
                    <a:pt x="934" y="1201"/>
                    <a:pt x="934" y="1101"/>
                  </a:cubicBezTo>
                  <a:cubicBezTo>
                    <a:pt x="934" y="1034"/>
                    <a:pt x="934" y="968"/>
                    <a:pt x="901" y="868"/>
                  </a:cubicBezTo>
                  <a:cubicBezTo>
                    <a:pt x="901" y="834"/>
                    <a:pt x="868" y="768"/>
                    <a:pt x="801" y="734"/>
                  </a:cubicBezTo>
                  <a:cubicBezTo>
                    <a:pt x="768" y="701"/>
                    <a:pt x="734" y="701"/>
                    <a:pt x="668" y="701"/>
                  </a:cubicBezTo>
                  <a:cubicBezTo>
                    <a:pt x="601" y="701"/>
                    <a:pt x="568" y="734"/>
                    <a:pt x="501" y="768"/>
                  </a:cubicBezTo>
                  <a:cubicBezTo>
                    <a:pt x="467" y="801"/>
                    <a:pt x="434" y="801"/>
                    <a:pt x="401" y="834"/>
                  </a:cubicBezTo>
                  <a:cubicBezTo>
                    <a:pt x="401" y="868"/>
                    <a:pt x="367" y="901"/>
                    <a:pt x="334" y="901"/>
                  </a:cubicBezTo>
                  <a:lnTo>
                    <a:pt x="334" y="701"/>
                  </a:lnTo>
                  <a:lnTo>
                    <a:pt x="834" y="401"/>
                  </a:lnTo>
                  <a:cubicBezTo>
                    <a:pt x="834" y="401"/>
                    <a:pt x="834" y="401"/>
                    <a:pt x="868" y="367"/>
                  </a:cubicBezTo>
                  <a:cubicBezTo>
                    <a:pt x="868" y="367"/>
                    <a:pt x="868" y="334"/>
                    <a:pt x="868" y="334"/>
                  </a:cubicBezTo>
                  <a:lnTo>
                    <a:pt x="868" y="67"/>
                  </a:lnTo>
                  <a:cubicBezTo>
                    <a:pt x="868" y="34"/>
                    <a:pt x="868" y="34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51"/>
            <p:cNvSpPr/>
            <p:nvPr/>
          </p:nvSpPr>
          <p:spPr>
            <a:xfrm>
              <a:off x="2667900" y="3296125"/>
              <a:ext cx="31725" cy="56750"/>
            </a:xfrm>
            <a:custGeom>
              <a:rect b="b" l="l" r="r" t="t"/>
              <a:pathLst>
                <a:path extrusionOk="0" h="2270" w="1269">
                  <a:moveTo>
                    <a:pt x="268" y="701"/>
                  </a:moveTo>
                  <a:cubicBezTo>
                    <a:pt x="268" y="735"/>
                    <a:pt x="268" y="768"/>
                    <a:pt x="268" y="801"/>
                  </a:cubicBezTo>
                  <a:cubicBezTo>
                    <a:pt x="268" y="868"/>
                    <a:pt x="268" y="902"/>
                    <a:pt x="268" y="968"/>
                  </a:cubicBezTo>
                  <a:cubicBezTo>
                    <a:pt x="268" y="1002"/>
                    <a:pt x="268" y="1035"/>
                    <a:pt x="268" y="1068"/>
                  </a:cubicBezTo>
                  <a:cubicBezTo>
                    <a:pt x="268" y="1102"/>
                    <a:pt x="234" y="1135"/>
                    <a:pt x="234" y="1135"/>
                  </a:cubicBezTo>
                  <a:cubicBezTo>
                    <a:pt x="223" y="1146"/>
                    <a:pt x="212" y="1150"/>
                    <a:pt x="202" y="1150"/>
                  </a:cubicBezTo>
                  <a:cubicBezTo>
                    <a:pt x="182" y="1150"/>
                    <a:pt x="168" y="1135"/>
                    <a:pt x="168" y="1135"/>
                  </a:cubicBezTo>
                  <a:cubicBezTo>
                    <a:pt x="168" y="1102"/>
                    <a:pt x="168" y="1068"/>
                    <a:pt x="168" y="1035"/>
                  </a:cubicBezTo>
                  <a:cubicBezTo>
                    <a:pt x="168" y="968"/>
                    <a:pt x="168" y="935"/>
                    <a:pt x="168" y="902"/>
                  </a:cubicBezTo>
                  <a:cubicBezTo>
                    <a:pt x="168" y="835"/>
                    <a:pt x="168" y="801"/>
                    <a:pt x="168" y="768"/>
                  </a:cubicBezTo>
                  <a:cubicBezTo>
                    <a:pt x="168" y="735"/>
                    <a:pt x="201" y="735"/>
                    <a:pt x="234" y="701"/>
                  </a:cubicBezTo>
                  <a:close/>
                  <a:moveTo>
                    <a:pt x="368" y="435"/>
                  </a:moveTo>
                  <a:cubicBezTo>
                    <a:pt x="334" y="435"/>
                    <a:pt x="268" y="468"/>
                    <a:pt x="234" y="468"/>
                  </a:cubicBezTo>
                  <a:cubicBezTo>
                    <a:pt x="201" y="501"/>
                    <a:pt x="168" y="535"/>
                    <a:pt x="134" y="568"/>
                  </a:cubicBezTo>
                  <a:cubicBezTo>
                    <a:pt x="101" y="601"/>
                    <a:pt x="68" y="635"/>
                    <a:pt x="68" y="701"/>
                  </a:cubicBezTo>
                  <a:cubicBezTo>
                    <a:pt x="34" y="768"/>
                    <a:pt x="1" y="868"/>
                    <a:pt x="1" y="968"/>
                  </a:cubicBezTo>
                  <a:cubicBezTo>
                    <a:pt x="1" y="1002"/>
                    <a:pt x="1" y="1035"/>
                    <a:pt x="1" y="1068"/>
                  </a:cubicBezTo>
                  <a:cubicBezTo>
                    <a:pt x="1" y="1102"/>
                    <a:pt x="1" y="1135"/>
                    <a:pt x="1" y="1168"/>
                  </a:cubicBezTo>
                  <a:cubicBezTo>
                    <a:pt x="1" y="1202"/>
                    <a:pt x="1" y="1268"/>
                    <a:pt x="1" y="1302"/>
                  </a:cubicBezTo>
                  <a:cubicBezTo>
                    <a:pt x="34" y="1335"/>
                    <a:pt x="34" y="1369"/>
                    <a:pt x="68" y="1369"/>
                  </a:cubicBezTo>
                  <a:cubicBezTo>
                    <a:pt x="68" y="1402"/>
                    <a:pt x="101" y="1402"/>
                    <a:pt x="134" y="1402"/>
                  </a:cubicBezTo>
                  <a:cubicBezTo>
                    <a:pt x="168" y="1402"/>
                    <a:pt x="201" y="1402"/>
                    <a:pt x="234" y="1369"/>
                  </a:cubicBezTo>
                  <a:cubicBezTo>
                    <a:pt x="301" y="1369"/>
                    <a:pt x="334" y="1335"/>
                    <a:pt x="368" y="1302"/>
                  </a:cubicBezTo>
                  <a:cubicBezTo>
                    <a:pt x="401" y="1235"/>
                    <a:pt x="401" y="1202"/>
                    <a:pt x="435" y="1168"/>
                  </a:cubicBezTo>
                  <a:cubicBezTo>
                    <a:pt x="468" y="1135"/>
                    <a:pt x="468" y="1068"/>
                    <a:pt x="468" y="1035"/>
                  </a:cubicBezTo>
                  <a:cubicBezTo>
                    <a:pt x="501" y="968"/>
                    <a:pt x="501" y="935"/>
                    <a:pt x="468" y="868"/>
                  </a:cubicBezTo>
                  <a:cubicBezTo>
                    <a:pt x="501" y="801"/>
                    <a:pt x="501" y="735"/>
                    <a:pt x="468" y="701"/>
                  </a:cubicBezTo>
                  <a:cubicBezTo>
                    <a:pt x="501" y="635"/>
                    <a:pt x="501" y="601"/>
                    <a:pt x="468" y="568"/>
                  </a:cubicBezTo>
                  <a:cubicBezTo>
                    <a:pt x="468" y="535"/>
                    <a:pt x="468" y="501"/>
                    <a:pt x="435" y="468"/>
                  </a:cubicBezTo>
                  <a:cubicBezTo>
                    <a:pt x="401" y="468"/>
                    <a:pt x="401" y="435"/>
                    <a:pt x="368" y="435"/>
                  </a:cubicBezTo>
                  <a:close/>
                  <a:moveTo>
                    <a:pt x="1035" y="1168"/>
                  </a:moveTo>
                  <a:cubicBezTo>
                    <a:pt x="1035" y="1168"/>
                    <a:pt x="1035" y="1202"/>
                    <a:pt x="1035" y="1235"/>
                  </a:cubicBezTo>
                  <a:cubicBezTo>
                    <a:pt x="1035" y="1302"/>
                    <a:pt x="1035" y="1369"/>
                    <a:pt x="1035" y="1402"/>
                  </a:cubicBezTo>
                  <a:cubicBezTo>
                    <a:pt x="1035" y="1435"/>
                    <a:pt x="1035" y="1469"/>
                    <a:pt x="1035" y="1502"/>
                  </a:cubicBezTo>
                  <a:cubicBezTo>
                    <a:pt x="1035" y="1535"/>
                    <a:pt x="1002" y="1569"/>
                    <a:pt x="968" y="1569"/>
                  </a:cubicBezTo>
                  <a:lnTo>
                    <a:pt x="935" y="1569"/>
                  </a:lnTo>
                  <a:cubicBezTo>
                    <a:pt x="935" y="1535"/>
                    <a:pt x="935" y="1502"/>
                    <a:pt x="935" y="1502"/>
                  </a:cubicBezTo>
                  <a:lnTo>
                    <a:pt x="935" y="1469"/>
                  </a:lnTo>
                  <a:cubicBezTo>
                    <a:pt x="935" y="1435"/>
                    <a:pt x="935" y="1369"/>
                    <a:pt x="935" y="1335"/>
                  </a:cubicBezTo>
                  <a:cubicBezTo>
                    <a:pt x="935" y="1302"/>
                    <a:pt x="935" y="1235"/>
                    <a:pt x="935" y="1202"/>
                  </a:cubicBezTo>
                  <a:cubicBezTo>
                    <a:pt x="935" y="1202"/>
                    <a:pt x="968" y="1168"/>
                    <a:pt x="968" y="1168"/>
                  </a:cubicBezTo>
                  <a:close/>
                  <a:moveTo>
                    <a:pt x="1135" y="868"/>
                  </a:moveTo>
                  <a:cubicBezTo>
                    <a:pt x="1102" y="868"/>
                    <a:pt x="1068" y="902"/>
                    <a:pt x="1035" y="902"/>
                  </a:cubicBezTo>
                  <a:cubicBezTo>
                    <a:pt x="968" y="935"/>
                    <a:pt x="935" y="968"/>
                    <a:pt x="902" y="1002"/>
                  </a:cubicBezTo>
                  <a:cubicBezTo>
                    <a:pt x="868" y="1035"/>
                    <a:pt x="868" y="1102"/>
                    <a:pt x="835" y="1135"/>
                  </a:cubicBezTo>
                  <a:cubicBezTo>
                    <a:pt x="801" y="1235"/>
                    <a:pt x="768" y="1335"/>
                    <a:pt x="768" y="1435"/>
                  </a:cubicBezTo>
                  <a:cubicBezTo>
                    <a:pt x="768" y="1435"/>
                    <a:pt x="768" y="1502"/>
                    <a:pt x="768" y="1535"/>
                  </a:cubicBezTo>
                  <a:cubicBezTo>
                    <a:pt x="768" y="1535"/>
                    <a:pt x="768" y="1569"/>
                    <a:pt x="768" y="1602"/>
                  </a:cubicBezTo>
                  <a:cubicBezTo>
                    <a:pt x="768" y="1669"/>
                    <a:pt x="768" y="1702"/>
                    <a:pt x="768" y="1735"/>
                  </a:cubicBezTo>
                  <a:cubicBezTo>
                    <a:pt x="768" y="1769"/>
                    <a:pt x="801" y="1802"/>
                    <a:pt x="835" y="1836"/>
                  </a:cubicBezTo>
                  <a:cubicBezTo>
                    <a:pt x="835" y="1836"/>
                    <a:pt x="868" y="1869"/>
                    <a:pt x="902" y="1869"/>
                  </a:cubicBezTo>
                  <a:cubicBezTo>
                    <a:pt x="935" y="1869"/>
                    <a:pt x="968" y="1836"/>
                    <a:pt x="1002" y="1836"/>
                  </a:cubicBezTo>
                  <a:cubicBezTo>
                    <a:pt x="1035" y="1802"/>
                    <a:pt x="1102" y="1769"/>
                    <a:pt x="1135" y="1735"/>
                  </a:cubicBezTo>
                  <a:cubicBezTo>
                    <a:pt x="1135" y="1702"/>
                    <a:pt x="1168" y="1635"/>
                    <a:pt x="1202" y="1602"/>
                  </a:cubicBezTo>
                  <a:cubicBezTo>
                    <a:pt x="1235" y="1569"/>
                    <a:pt x="1235" y="1502"/>
                    <a:pt x="1235" y="1469"/>
                  </a:cubicBezTo>
                  <a:cubicBezTo>
                    <a:pt x="1268" y="1402"/>
                    <a:pt x="1268" y="1369"/>
                    <a:pt x="1235" y="1302"/>
                  </a:cubicBezTo>
                  <a:cubicBezTo>
                    <a:pt x="1235" y="1268"/>
                    <a:pt x="1235" y="1202"/>
                    <a:pt x="1235" y="1135"/>
                  </a:cubicBezTo>
                  <a:lnTo>
                    <a:pt x="1235" y="1102"/>
                  </a:lnTo>
                  <a:cubicBezTo>
                    <a:pt x="1235" y="1068"/>
                    <a:pt x="1268" y="1035"/>
                    <a:pt x="1268" y="1002"/>
                  </a:cubicBezTo>
                  <a:cubicBezTo>
                    <a:pt x="1268" y="968"/>
                    <a:pt x="1235" y="935"/>
                    <a:pt x="1202" y="902"/>
                  </a:cubicBezTo>
                  <a:cubicBezTo>
                    <a:pt x="1202" y="902"/>
                    <a:pt x="1168" y="868"/>
                    <a:pt x="1135" y="868"/>
                  </a:cubicBezTo>
                  <a:close/>
                  <a:moveTo>
                    <a:pt x="1068" y="1"/>
                  </a:moveTo>
                  <a:lnTo>
                    <a:pt x="935" y="68"/>
                  </a:lnTo>
                  <a:cubicBezTo>
                    <a:pt x="935" y="68"/>
                    <a:pt x="902" y="101"/>
                    <a:pt x="902" y="101"/>
                  </a:cubicBezTo>
                  <a:cubicBezTo>
                    <a:pt x="902" y="134"/>
                    <a:pt x="902" y="134"/>
                    <a:pt x="902" y="168"/>
                  </a:cubicBezTo>
                  <a:lnTo>
                    <a:pt x="68" y="2236"/>
                  </a:lnTo>
                  <a:lnTo>
                    <a:pt x="68" y="2269"/>
                  </a:lnTo>
                  <a:lnTo>
                    <a:pt x="101" y="2269"/>
                  </a:lnTo>
                  <a:lnTo>
                    <a:pt x="234" y="2202"/>
                  </a:lnTo>
                  <a:cubicBezTo>
                    <a:pt x="268" y="2202"/>
                    <a:pt x="268" y="2169"/>
                    <a:pt x="268" y="2169"/>
                  </a:cubicBezTo>
                  <a:cubicBezTo>
                    <a:pt x="268" y="2136"/>
                    <a:pt x="301" y="2136"/>
                    <a:pt x="301" y="2102"/>
                  </a:cubicBezTo>
                  <a:lnTo>
                    <a:pt x="1102" y="34"/>
                  </a:lnTo>
                  <a:cubicBezTo>
                    <a:pt x="1102" y="34"/>
                    <a:pt x="1102" y="1"/>
                    <a:pt x="11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51"/>
            <p:cNvSpPr/>
            <p:nvPr/>
          </p:nvSpPr>
          <p:spPr>
            <a:xfrm>
              <a:off x="2531150" y="3301975"/>
              <a:ext cx="25050" cy="60075"/>
            </a:xfrm>
            <a:custGeom>
              <a:rect b="b" l="l" r="r" t="t"/>
              <a:pathLst>
                <a:path extrusionOk="0" h="2403" w="1002">
                  <a:moveTo>
                    <a:pt x="567" y="0"/>
                  </a:moveTo>
                  <a:lnTo>
                    <a:pt x="334" y="134"/>
                  </a:lnTo>
                  <a:cubicBezTo>
                    <a:pt x="334" y="134"/>
                    <a:pt x="334" y="134"/>
                    <a:pt x="301" y="167"/>
                  </a:cubicBezTo>
                  <a:cubicBezTo>
                    <a:pt x="301" y="167"/>
                    <a:pt x="301" y="201"/>
                    <a:pt x="301" y="234"/>
                  </a:cubicBezTo>
                  <a:lnTo>
                    <a:pt x="301" y="401"/>
                  </a:lnTo>
                  <a:cubicBezTo>
                    <a:pt x="267" y="434"/>
                    <a:pt x="234" y="501"/>
                    <a:pt x="167" y="567"/>
                  </a:cubicBezTo>
                  <a:cubicBezTo>
                    <a:pt x="134" y="601"/>
                    <a:pt x="100" y="668"/>
                    <a:pt x="100" y="734"/>
                  </a:cubicBezTo>
                  <a:cubicBezTo>
                    <a:pt x="67" y="801"/>
                    <a:pt x="34" y="834"/>
                    <a:pt x="34" y="901"/>
                  </a:cubicBezTo>
                  <a:cubicBezTo>
                    <a:pt x="0" y="968"/>
                    <a:pt x="0" y="1034"/>
                    <a:pt x="0" y="1101"/>
                  </a:cubicBezTo>
                  <a:cubicBezTo>
                    <a:pt x="0" y="1201"/>
                    <a:pt x="34" y="1301"/>
                    <a:pt x="67" y="1401"/>
                  </a:cubicBezTo>
                  <a:cubicBezTo>
                    <a:pt x="106" y="1440"/>
                    <a:pt x="157" y="1457"/>
                    <a:pt x="212" y="1457"/>
                  </a:cubicBezTo>
                  <a:cubicBezTo>
                    <a:pt x="251" y="1457"/>
                    <a:pt x="292" y="1449"/>
                    <a:pt x="334" y="1435"/>
                  </a:cubicBezTo>
                  <a:lnTo>
                    <a:pt x="467" y="1401"/>
                  </a:lnTo>
                  <a:cubicBezTo>
                    <a:pt x="501" y="1401"/>
                    <a:pt x="567" y="1368"/>
                    <a:pt x="601" y="1368"/>
                  </a:cubicBezTo>
                  <a:lnTo>
                    <a:pt x="634" y="1368"/>
                  </a:lnTo>
                  <a:cubicBezTo>
                    <a:pt x="667" y="1401"/>
                    <a:pt x="667" y="1401"/>
                    <a:pt x="667" y="1435"/>
                  </a:cubicBezTo>
                  <a:cubicBezTo>
                    <a:pt x="667" y="1468"/>
                    <a:pt x="667" y="1535"/>
                    <a:pt x="634" y="1568"/>
                  </a:cubicBezTo>
                  <a:cubicBezTo>
                    <a:pt x="567" y="1602"/>
                    <a:pt x="534" y="1635"/>
                    <a:pt x="467" y="1668"/>
                  </a:cubicBezTo>
                  <a:cubicBezTo>
                    <a:pt x="434" y="1702"/>
                    <a:pt x="434" y="1702"/>
                    <a:pt x="401" y="1702"/>
                  </a:cubicBezTo>
                  <a:lnTo>
                    <a:pt x="334" y="1702"/>
                  </a:lnTo>
                  <a:cubicBezTo>
                    <a:pt x="334" y="1702"/>
                    <a:pt x="301" y="1702"/>
                    <a:pt x="301" y="1668"/>
                  </a:cubicBezTo>
                  <a:lnTo>
                    <a:pt x="234" y="1668"/>
                  </a:lnTo>
                  <a:lnTo>
                    <a:pt x="34" y="1802"/>
                  </a:lnTo>
                  <a:cubicBezTo>
                    <a:pt x="34" y="1802"/>
                    <a:pt x="34" y="1835"/>
                    <a:pt x="34" y="1835"/>
                  </a:cubicBezTo>
                  <a:cubicBezTo>
                    <a:pt x="34" y="1835"/>
                    <a:pt x="34" y="1868"/>
                    <a:pt x="34" y="1868"/>
                  </a:cubicBezTo>
                  <a:cubicBezTo>
                    <a:pt x="34" y="1935"/>
                    <a:pt x="34" y="1968"/>
                    <a:pt x="67" y="2002"/>
                  </a:cubicBezTo>
                  <a:cubicBezTo>
                    <a:pt x="67" y="2069"/>
                    <a:pt x="100" y="2102"/>
                    <a:pt x="134" y="2102"/>
                  </a:cubicBezTo>
                  <a:cubicBezTo>
                    <a:pt x="167" y="2135"/>
                    <a:pt x="200" y="2169"/>
                    <a:pt x="234" y="2169"/>
                  </a:cubicBezTo>
                  <a:lnTo>
                    <a:pt x="367" y="2169"/>
                  </a:lnTo>
                  <a:lnTo>
                    <a:pt x="367" y="2369"/>
                  </a:lnTo>
                  <a:cubicBezTo>
                    <a:pt x="367" y="2369"/>
                    <a:pt x="367" y="2369"/>
                    <a:pt x="367" y="2402"/>
                  </a:cubicBezTo>
                  <a:lnTo>
                    <a:pt x="401" y="2402"/>
                  </a:lnTo>
                  <a:lnTo>
                    <a:pt x="601" y="2269"/>
                  </a:lnTo>
                  <a:cubicBezTo>
                    <a:pt x="634" y="2269"/>
                    <a:pt x="634" y="2235"/>
                    <a:pt x="634" y="2235"/>
                  </a:cubicBezTo>
                  <a:cubicBezTo>
                    <a:pt x="634" y="2202"/>
                    <a:pt x="634" y="2202"/>
                    <a:pt x="634" y="2169"/>
                  </a:cubicBezTo>
                  <a:lnTo>
                    <a:pt x="634" y="2002"/>
                  </a:lnTo>
                  <a:cubicBezTo>
                    <a:pt x="701" y="1968"/>
                    <a:pt x="734" y="1902"/>
                    <a:pt x="801" y="1868"/>
                  </a:cubicBezTo>
                  <a:cubicBezTo>
                    <a:pt x="834" y="1802"/>
                    <a:pt x="868" y="1735"/>
                    <a:pt x="901" y="1668"/>
                  </a:cubicBezTo>
                  <a:cubicBezTo>
                    <a:pt x="934" y="1602"/>
                    <a:pt x="968" y="1535"/>
                    <a:pt x="968" y="1468"/>
                  </a:cubicBezTo>
                  <a:cubicBezTo>
                    <a:pt x="1001" y="1401"/>
                    <a:pt x="1001" y="1335"/>
                    <a:pt x="1001" y="1268"/>
                  </a:cubicBezTo>
                  <a:cubicBezTo>
                    <a:pt x="1001" y="1201"/>
                    <a:pt x="1001" y="1135"/>
                    <a:pt x="968" y="1068"/>
                  </a:cubicBezTo>
                  <a:cubicBezTo>
                    <a:pt x="968" y="1034"/>
                    <a:pt x="934" y="1001"/>
                    <a:pt x="901" y="968"/>
                  </a:cubicBezTo>
                  <a:cubicBezTo>
                    <a:pt x="868" y="934"/>
                    <a:pt x="834" y="934"/>
                    <a:pt x="801" y="934"/>
                  </a:cubicBezTo>
                  <a:lnTo>
                    <a:pt x="634" y="934"/>
                  </a:lnTo>
                  <a:lnTo>
                    <a:pt x="501" y="1001"/>
                  </a:lnTo>
                  <a:lnTo>
                    <a:pt x="367" y="1001"/>
                  </a:lnTo>
                  <a:lnTo>
                    <a:pt x="367" y="934"/>
                  </a:lnTo>
                  <a:cubicBezTo>
                    <a:pt x="334" y="901"/>
                    <a:pt x="334" y="901"/>
                    <a:pt x="367" y="868"/>
                  </a:cubicBezTo>
                  <a:cubicBezTo>
                    <a:pt x="367" y="834"/>
                    <a:pt x="367" y="834"/>
                    <a:pt x="401" y="801"/>
                  </a:cubicBezTo>
                  <a:cubicBezTo>
                    <a:pt x="401" y="768"/>
                    <a:pt x="434" y="768"/>
                    <a:pt x="434" y="768"/>
                  </a:cubicBezTo>
                  <a:lnTo>
                    <a:pt x="501" y="701"/>
                  </a:lnTo>
                  <a:lnTo>
                    <a:pt x="768" y="701"/>
                  </a:lnTo>
                  <a:lnTo>
                    <a:pt x="968" y="601"/>
                  </a:lnTo>
                  <a:cubicBezTo>
                    <a:pt x="968" y="567"/>
                    <a:pt x="968" y="567"/>
                    <a:pt x="968" y="567"/>
                  </a:cubicBezTo>
                  <a:cubicBezTo>
                    <a:pt x="968" y="534"/>
                    <a:pt x="968" y="534"/>
                    <a:pt x="968" y="501"/>
                  </a:cubicBezTo>
                  <a:cubicBezTo>
                    <a:pt x="968" y="467"/>
                    <a:pt x="968" y="434"/>
                    <a:pt x="934" y="401"/>
                  </a:cubicBezTo>
                  <a:cubicBezTo>
                    <a:pt x="934" y="367"/>
                    <a:pt x="901" y="334"/>
                    <a:pt x="868" y="301"/>
                  </a:cubicBezTo>
                  <a:cubicBezTo>
                    <a:pt x="834" y="267"/>
                    <a:pt x="801" y="234"/>
                    <a:pt x="768" y="234"/>
                  </a:cubicBezTo>
                  <a:lnTo>
                    <a:pt x="634" y="234"/>
                  </a:lnTo>
                  <a:lnTo>
                    <a:pt x="601" y="34"/>
                  </a:lnTo>
                  <a:cubicBezTo>
                    <a:pt x="601" y="34"/>
                    <a:pt x="601" y="0"/>
                    <a:pt x="6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51"/>
            <p:cNvSpPr/>
            <p:nvPr/>
          </p:nvSpPr>
          <p:spPr>
            <a:xfrm>
              <a:off x="2557825" y="3291975"/>
              <a:ext cx="17550" cy="47550"/>
            </a:xfrm>
            <a:custGeom>
              <a:rect b="b" l="l" r="r" t="t"/>
              <a:pathLst>
                <a:path extrusionOk="0" h="1902" w="702">
                  <a:moveTo>
                    <a:pt x="668" y="0"/>
                  </a:moveTo>
                  <a:lnTo>
                    <a:pt x="468" y="134"/>
                  </a:lnTo>
                  <a:lnTo>
                    <a:pt x="401" y="167"/>
                  </a:lnTo>
                  <a:lnTo>
                    <a:pt x="368" y="234"/>
                  </a:lnTo>
                  <a:lnTo>
                    <a:pt x="34" y="834"/>
                  </a:lnTo>
                  <a:cubicBezTo>
                    <a:pt x="34" y="867"/>
                    <a:pt x="1" y="867"/>
                    <a:pt x="1" y="901"/>
                  </a:cubicBezTo>
                  <a:cubicBezTo>
                    <a:pt x="1" y="901"/>
                    <a:pt x="1" y="934"/>
                    <a:pt x="1" y="934"/>
                  </a:cubicBezTo>
                  <a:lnTo>
                    <a:pt x="168" y="1134"/>
                  </a:lnTo>
                  <a:cubicBezTo>
                    <a:pt x="201" y="1134"/>
                    <a:pt x="201" y="1134"/>
                    <a:pt x="234" y="1101"/>
                  </a:cubicBezTo>
                  <a:lnTo>
                    <a:pt x="401" y="767"/>
                  </a:lnTo>
                  <a:lnTo>
                    <a:pt x="401" y="1868"/>
                  </a:lnTo>
                  <a:cubicBezTo>
                    <a:pt x="401" y="1868"/>
                    <a:pt x="401" y="1901"/>
                    <a:pt x="401" y="1901"/>
                  </a:cubicBezTo>
                  <a:lnTo>
                    <a:pt x="434" y="1901"/>
                  </a:lnTo>
                  <a:lnTo>
                    <a:pt x="668" y="1768"/>
                  </a:lnTo>
                  <a:cubicBezTo>
                    <a:pt x="668" y="1768"/>
                    <a:pt x="668" y="1735"/>
                    <a:pt x="668" y="1735"/>
                  </a:cubicBezTo>
                  <a:cubicBezTo>
                    <a:pt x="668" y="1735"/>
                    <a:pt x="668" y="1701"/>
                    <a:pt x="668" y="1701"/>
                  </a:cubicBezTo>
                  <a:lnTo>
                    <a:pt x="668" y="67"/>
                  </a:lnTo>
                  <a:cubicBezTo>
                    <a:pt x="701" y="33"/>
                    <a:pt x="701" y="33"/>
                    <a:pt x="6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51"/>
            <p:cNvSpPr/>
            <p:nvPr/>
          </p:nvSpPr>
          <p:spPr>
            <a:xfrm>
              <a:off x="2579525" y="3280300"/>
              <a:ext cx="24200" cy="48375"/>
            </a:xfrm>
            <a:custGeom>
              <a:rect b="b" l="l" r="r" t="t"/>
              <a:pathLst>
                <a:path extrusionOk="0" h="1935" w="968">
                  <a:moveTo>
                    <a:pt x="567" y="434"/>
                  </a:moveTo>
                  <a:cubicBezTo>
                    <a:pt x="600" y="434"/>
                    <a:pt x="634" y="467"/>
                    <a:pt x="634" y="467"/>
                  </a:cubicBezTo>
                  <a:cubicBezTo>
                    <a:pt x="634" y="500"/>
                    <a:pt x="667" y="534"/>
                    <a:pt x="667" y="567"/>
                  </a:cubicBezTo>
                  <a:lnTo>
                    <a:pt x="667" y="667"/>
                  </a:lnTo>
                  <a:lnTo>
                    <a:pt x="667" y="1068"/>
                  </a:lnTo>
                  <a:cubicBezTo>
                    <a:pt x="667" y="1101"/>
                    <a:pt x="667" y="1168"/>
                    <a:pt x="667" y="1201"/>
                  </a:cubicBezTo>
                  <a:cubicBezTo>
                    <a:pt x="634" y="1268"/>
                    <a:pt x="634" y="1334"/>
                    <a:pt x="567" y="1401"/>
                  </a:cubicBezTo>
                  <a:cubicBezTo>
                    <a:pt x="567" y="1434"/>
                    <a:pt x="534" y="1468"/>
                    <a:pt x="500" y="1468"/>
                  </a:cubicBezTo>
                  <a:cubicBezTo>
                    <a:pt x="467" y="1501"/>
                    <a:pt x="434" y="1501"/>
                    <a:pt x="434" y="1501"/>
                  </a:cubicBezTo>
                  <a:cubicBezTo>
                    <a:pt x="400" y="1501"/>
                    <a:pt x="367" y="1468"/>
                    <a:pt x="367" y="1468"/>
                  </a:cubicBezTo>
                  <a:cubicBezTo>
                    <a:pt x="334" y="1434"/>
                    <a:pt x="334" y="1401"/>
                    <a:pt x="334" y="1401"/>
                  </a:cubicBezTo>
                  <a:cubicBezTo>
                    <a:pt x="334" y="1368"/>
                    <a:pt x="334" y="1301"/>
                    <a:pt x="334" y="1268"/>
                  </a:cubicBezTo>
                  <a:cubicBezTo>
                    <a:pt x="334" y="1134"/>
                    <a:pt x="334" y="1001"/>
                    <a:pt x="334" y="867"/>
                  </a:cubicBezTo>
                  <a:cubicBezTo>
                    <a:pt x="334" y="834"/>
                    <a:pt x="334" y="767"/>
                    <a:pt x="334" y="734"/>
                  </a:cubicBezTo>
                  <a:cubicBezTo>
                    <a:pt x="334" y="701"/>
                    <a:pt x="367" y="667"/>
                    <a:pt x="367" y="634"/>
                  </a:cubicBezTo>
                  <a:cubicBezTo>
                    <a:pt x="367" y="601"/>
                    <a:pt x="400" y="567"/>
                    <a:pt x="434" y="534"/>
                  </a:cubicBezTo>
                  <a:cubicBezTo>
                    <a:pt x="434" y="500"/>
                    <a:pt x="467" y="500"/>
                    <a:pt x="500" y="467"/>
                  </a:cubicBezTo>
                  <a:cubicBezTo>
                    <a:pt x="534" y="467"/>
                    <a:pt x="534" y="434"/>
                    <a:pt x="567" y="434"/>
                  </a:cubicBezTo>
                  <a:close/>
                  <a:moveTo>
                    <a:pt x="701" y="0"/>
                  </a:moveTo>
                  <a:cubicBezTo>
                    <a:pt x="634" y="0"/>
                    <a:pt x="534" y="33"/>
                    <a:pt x="500" y="67"/>
                  </a:cubicBezTo>
                  <a:cubicBezTo>
                    <a:pt x="400" y="100"/>
                    <a:pt x="334" y="167"/>
                    <a:pt x="267" y="234"/>
                  </a:cubicBezTo>
                  <a:cubicBezTo>
                    <a:pt x="200" y="300"/>
                    <a:pt x="167" y="400"/>
                    <a:pt x="133" y="467"/>
                  </a:cubicBezTo>
                  <a:cubicBezTo>
                    <a:pt x="100" y="567"/>
                    <a:pt x="67" y="634"/>
                    <a:pt x="33" y="734"/>
                  </a:cubicBezTo>
                  <a:cubicBezTo>
                    <a:pt x="33" y="834"/>
                    <a:pt x="0" y="934"/>
                    <a:pt x="0" y="1001"/>
                  </a:cubicBezTo>
                  <a:lnTo>
                    <a:pt x="0" y="1234"/>
                  </a:lnTo>
                  <a:lnTo>
                    <a:pt x="0" y="1468"/>
                  </a:lnTo>
                  <a:cubicBezTo>
                    <a:pt x="0" y="1535"/>
                    <a:pt x="33" y="1635"/>
                    <a:pt x="33" y="1701"/>
                  </a:cubicBezTo>
                  <a:cubicBezTo>
                    <a:pt x="67" y="1768"/>
                    <a:pt x="100" y="1835"/>
                    <a:pt x="133" y="1868"/>
                  </a:cubicBezTo>
                  <a:cubicBezTo>
                    <a:pt x="167" y="1901"/>
                    <a:pt x="234" y="1935"/>
                    <a:pt x="267" y="1935"/>
                  </a:cubicBezTo>
                  <a:cubicBezTo>
                    <a:pt x="334" y="1935"/>
                    <a:pt x="434" y="1901"/>
                    <a:pt x="500" y="1868"/>
                  </a:cubicBezTo>
                  <a:cubicBezTo>
                    <a:pt x="567" y="1835"/>
                    <a:pt x="634" y="1768"/>
                    <a:pt x="701" y="1701"/>
                  </a:cubicBezTo>
                  <a:cubicBezTo>
                    <a:pt x="767" y="1635"/>
                    <a:pt x="801" y="1535"/>
                    <a:pt x="834" y="1468"/>
                  </a:cubicBezTo>
                  <a:cubicBezTo>
                    <a:pt x="867" y="1368"/>
                    <a:pt x="901" y="1301"/>
                    <a:pt x="934" y="1201"/>
                  </a:cubicBezTo>
                  <a:cubicBezTo>
                    <a:pt x="934" y="1101"/>
                    <a:pt x="967" y="1001"/>
                    <a:pt x="967" y="901"/>
                  </a:cubicBezTo>
                  <a:lnTo>
                    <a:pt x="967" y="701"/>
                  </a:lnTo>
                  <a:lnTo>
                    <a:pt x="967" y="467"/>
                  </a:lnTo>
                  <a:cubicBezTo>
                    <a:pt x="967" y="400"/>
                    <a:pt x="934" y="300"/>
                    <a:pt x="934" y="234"/>
                  </a:cubicBezTo>
                  <a:cubicBezTo>
                    <a:pt x="901" y="167"/>
                    <a:pt x="867" y="100"/>
                    <a:pt x="834" y="67"/>
                  </a:cubicBezTo>
                  <a:cubicBezTo>
                    <a:pt x="801" y="33"/>
                    <a:pt x="734" y="0"/>
                    <a:pt x="7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51"/>
            <p:cNvSpPr/>
            <p:nvPr/>
          </p:nvSpPr>
          <p:spPr>
            <a:xfrm>
              <a:off x="2606200" y="3301150"/>
              <a:ext cx="9200" cy="20850"/>
            </a:xfrm>
            <a:custGeom>
              <a:rect b="b" l="l" r="r" t="t"/>
              <a:pathLst>
                <a:path extrusionOk="0" h="834" w="368">
                  <a:moveTo>
                    <a:pt x="334" y="0"/>
                  </a:moveTo>
                  <a:lnTo>
                    <a:pt x="134" y="133"/>
                  </a:lnTo>
                  <a:cubicBezTo>
                    <a:pt x="101" y="133"/>
                    <a:pt x="101" y="133"/>
                    <a:pt x="101" y="167"/>
                  </a:cubicBezTo>
                  <a:cubicBezTo>
                    <a:pt x="67" y="200"/>
                    <a:pt x="67" y="234"/>
                    <a:pt x="67" y="267"/>
                  </a:cubicBezTo>
                  <a:lnTo>
                    <a:pt x="0" y="801"/>
                  </a:lnTo>
                  <a:cubicBezTo>
                    <a:pt x="0" y="801"/>
                    <a:pt x="0" y="801"/>
                    <a:pt x="0" y="834"/>
                  </a:cubicBezTo>
                  <a:lnTo>
                    <a:pt x="34" y="834"/>
                  </a:lnTo>
                  <a:lnTo>
                    <a:pt x="167" y="767"/>
                  </a:lnTo>
                  <a:cubicBezTo>
                    <a:pt x="201" y="734"/>
                    <a:pt x="201" y="734"/>
                    <a:pt x="201" y="701"/>
                  </a:cubicBezTo>
                  <a:cubicBezTo>
                    <a:pt x="234" y="667"/>
                    <a:pt x="234" y="667"/>
                    <a:pt x="234" y="634"/>
                  </a:cubicBezTo>
                  <a:lnTo>
                    <a:pt x="367" y="67"/>
                  </a:lnTo>
                  <a:lnTo>
                    <a:pt x="367" y="33"/>
                  </a:lnTo>
                  <a:cubicBezTo>
                    <a:pt x="367" y="33"/>
                    <a:pt x="367" y="0"/>
                    <a:pt x="3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51"/>
            <p:cNvSpPr/>
            <p:nvPr/>
          </p:nvSpPr>
          <p:spPr>
            <a:xfrm>
              <a:off x="2618700" y="3257775"/>
              <a:ext cx="23375" cy="47550"/>
            </a:xfrm>
            <a:custGeom>
              <a:rect b="b" l="l" r="r" t="t"/>
              <a:pathLst>
                <a:path extrusionOk="0" h="1902" w="935">
                  <a:moveTo>
                    <a:pt x="568" y="434"/>
                  </a:moveTo>
                  <a:cubicBezTo>
                    <a:pt x="601" y="434"/>
                    <a:pt x="601" y="434"/>
                    <a:pt x="601" y="467"/>
                  </a:cubicBezTo>
                  <a:cubicBezTo>
                    <a:pt x="635" y="467"/>
                    <a:pt x="635" y="501"/>
                    <a:pt x="635" y="534"/>
                  </a:cubicBezTo>
                  <a:cubicBezTo>
                    <a:pt x="635" y="568"/>
                    <a:pt x="635" y="601"/>
                    <a:pt x="635" y="634"/>
                  </a:cubicBezTo>
                  <a:lnTo>
                    <a:pt x="635" y="1068"/>
                  </a:lnTo>
                  <a:cubicBezTo>
                    <a:pt x="635" y="1101"/>
                    <a:pt x="635" y="1135"/>
                    <a:pt x="635" y="1168"/>
                  </a:cubicBezTo>
                  <a:cubicBezTo>
                    <a:pt x="635" y="1201"/>
                    <a:pt x="635" y="1235"/>
                    <a:pt x="635" y="1301"/>
                  </a:cubicBezTo>
                  <a:cubicBezTo>
                    <a:pt x="601" y="1301"/>
                    <a:pt x="601" y="1335"/>
                    <a:pt x="568" y="1368"/>
                  </a:cubicBezTo>
                  <a:cubicBezTo>
                    <a:pt x="535" y="1401"/>
                    <a:pt x="501" y="1435"/>
                    <a:pt x="468" y="1435"/>
                  </a:cubicBezTo>
                  <a:cubicBezTo>
                    <a:pt x="468" y="1468"/>
                    <a:pt x="434" y="1468"/>
                    <a:pt x="401" y="1468"/>
                  </a:cubicBezTo>
                  <a:cubicBezTo>
                    <a:pt x="401" y="1468"/>
                    <a:pt x="368" y="1468"/>
                    <a:pt x="368" y="1435"/>
                  </a:cubicBezTo>
                  <a:cubicBezTo>
                    <a:pt x="334" y="1435"/>
                    <a:pt x="334" y="1401"/>
                    <a:pt x="334" y="1368"/>
                  </a:cubicBezTo>
                  <a:cubicBezTo>
                    <a:pt x="334" y="1335"/>
                    <a:pt x="334" y="1301"/>
                    <a:pt x="334" y="1268"/>
                  </a:cubicBezTo>
                  <a:lnTo>
                    <a:pt x="334" y="834"/>
                  </a:lnTo>
                  <a:cubicBezTo>
                    <a:pt x="301" y="801"/>
                    <a:pt x="301" y="768"/>
                    <a:pt x="334" y="734"/>
                  </a:cubicBezTo>
                  <a:cubicBezTo>
                    <a:pt x="334" y="668"/>
                    <a:pt x="334" y="634"/>
                    <a:pt x="368" y="601"/>
                  </a:cubicBezTo>
                  <a:cubicBezTo>
                    <a:pt x="368" y="534"/>
                    <a:pt x="434" y="501"/>
                    <a:pt x="468" y="467"/>
                  </a:cubicBezTo>
                  <a:cubicBezTo>
                    <a:pt x="501" y="434"/>
                    <a:pt x="535" y="434"/>
                    <a:pt x="568" y="434"/>
                  </a:cubicBezTo>
                  <a:close/>
                  <a:moveTo>
                    <a:pt x="668" y="0"/>
                  </a:moveTo>
                  <a:cubicBezTo>
                    <a:pt x="601" y="0"/>
                    <a:pt x="535" y="0"/>
                    <a:pt x="468" y="67"/>
                  </a:cubicBezTo>
                  <a:cubicBezTo>
                    <a:pt x="401" y="101"/>
                    <a:pt x="334" y="167"/>
                    <a:pt x="268" y="234"/>
                  </a:cubicBezTo>
                  <a:cubicBezTo>
                    <a:pt x="201" y="301"/>
                    <a:pt x="168" y="367"/>
                    <a:pt x="101" y="467"/>
                  </a:cubicBezTo>
                  <a:cubicBezTo>
                    <a:pt x="68" y="534"/>
                    <a:pt x="34" y="634"/>
                    <a:pt x="34" y="734"/>
                  </a:cubicBezTo>
                  <a:cubicBezTo>
                    <a:pt x="1" y="801"/>
                    <a:pt x="1" y="901"/>
                    <a:pt x="1" y="1001"/>
                  </a:cubicBezTo>
                  <a:lnTo>
                    <a:pt x="1" y="1235"/>
                  </a:lnTo>
                  <a:lnTo>
                    <a:pt x="1" y="1435"/>
                  </a:lnTo>
                  <a:cubicBezTo>
                    <a:pt x="1" y="1535"/>
                    <a:pt x="1" y="1602"/>
                    <a:pt x="34" y="1702"/>
                  </a:cubicBezTo>
                  <a:cubicBezTo>
                    <a:pt x="34" y="1735"/>
                    <a:pt x="68" y="1802"/>
                    <a:pt x="101" y="1868"/>
                  </a:cubicBezTo>
                  <a:cubicBezTo>
                    <a:pt x="168" y="1902"/>
                    <a:pt x="201" y="1902"/>
                    <a:pt x="268" y="1902"/>
                  </a:cubicBezTo>
                  <a:cubicBezTo>
                    <a:pt x="334" y="1902"/>
                    <a:pt x="401" y="1902"/>
                    <a:pt x="468" y="1835"/>
                  </a:cubicBezTo>
                  <a:cubicBezTo>
                    <a:pt x="535" y="1802"/>
                    <a:pt x="635" y="1735"/>
                    <a:pt x="668" y="1668"/>
                  </a:cubicBezTo>
                  <a:cubicBezTo>
                    <a:pt x="735" y="1602"/>
                    <a:pt x="801" y="1535"/>
                    <a:pt x="835" y="1435"/>
                  </a:cubicBezTo>
                  <a:cubicBezTo>
                    <a:pt x="868" y="1368"/>
                    <a:pt x="901" y="1268"/>
                    <a:pt x="901" y="1168"/>
                  </a:cubicBezTo>
                  <a:cubicBezTo>
                    <a:pt x="935" y="1101"/>
                    <a:pt x="935" y="1001"/>
                    <a:pt x="935" y="901"/>
                  </a:cubicBezTo>
                  <a:lnTo>
                    <a:pt x="935" y="668"/>
                  </a:lnTo>
                  <a:lnTo>
                    <a:pt x="935" y="467"/>
                  </a:lnTo>
                  <a:cubicBezTo>
                    <a:pt x="935" y="367"/>
                    <a:pt x="935" y="301"/>
                    <a:pt x="901" y="201"/>
                  </a:cubicBezTo>
                  <a:cubicBezTo>
                    <a:pt x="901" y="167"/>
                    <a:pt x="868" y="101"/>
                    <a:pt x="835" y="34"/>
                  </a:cubicBezTo>
                  <a:cubicBezTo>
                    <a:pt x="801" y="0"/>
                    <a:pt x="735" y="0"/>
                    <a:pt x="6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51"/>
            <p:cNvSpPr/>
            <p:nvPr/>
          </p:nvSpPr>
          <p:spPr>
            <a:xfrm>
              <a:off x="2646225" y="3241100"/>
              <a:ext cx="24200" cy="48400"/>
            </a:xfrm>
            <a:custGeom>
              <a:rect b="b" l="l" r="r" t="t"/>
              <a:pathLst>
                <a:path extrusionOk="0" h="1936" w="968">
                  <a:moveTo>
                    <a:pt x="568" y="467"/>
                  </a:moveTo>
                  <a:cubicBezTo>
                    <a:pt x="601" y="467"/>
                    <a:pt x="634" y="467"/>
                    <a:pt x="634" y="501"/>
                  </a:cubicBezTo>
                  <a:cubicBezTo>
                    <a:pt x="634" y="501"/>
                    <a:pt x="668" y="534"/>
                    <a:pt x="668" y="567"/>
                  </a:cubicBezTo>
                  <a:cubicBezTo>
                    <a:pt x="668" y="601"/>
                    <a:pt x="668" y="634"/>
                    <a:pt x="668" y="667"/>
                  </a:cubicBezTo>
                  <a:lnTo>
                    <a:pt x="668" y="1101"/>
                  </a:lnTo>
                  <a:cubicBezTo>
                    <a:pt x="668" y="1134"/>
                    <a:pt x="668" y="1168"/>
                    <a:pt x="668" y="1201"/>
                  </a:cubicBezTo>
                  <a:cubicBezTo>
                    <a:pt x="668" y="1235"/>
                    <a:pt x="634" y="1268"/>
                    <a:pt x="634" y="1301"/>
                  </a:cubicBezTo>
                  <a:cubicBezTo>
                    <a:pt x="634" y="1335"/>
                    <a:pt x="601" y="1368"/>
                    <a:pt x="568" y="1401"/>
                  </a:cubicBezTo>
                  <a:cubicBezTo>
                    <a:pt x="568" y="1435"/>
                    <a:pt x="534" y="1468"/>
                    <a:pt x="501" y="1468"/>
                  </a:cubicBezTo>
                  <a:cubicBezTo>
                    <a:pt x="468" y="1501"/>
                    <a:pt x="468" y="1501"/>
                    <a:pt x="434" y="1501"/>
                  </a:cubicBezTo>
                  <a:cubicBezTo>
                    <a:pt x="401" y="1501"/>
                    <a:pt x="368" y="1468"/>
                    <a:pt x="368" y="1468"/>
                  </a:cubicBezTo>
                  <a:cubicBezTo>
                    <a:pt x="368" y="1435"/>
                    <a:pt x="334" y="1435"/>
                    <a:pt x="334" y="1401"/>
                  </a:cubicBezTo>
                  <a:cubicBezTo>
                    <a:pt x="334" y="1368"/>
                    <a:pt x="334" y="1335"/>
                    <a:pt x="334" y="1301"/>
                  </a:cubicBezTo>
                  <a:lnTo>
                    <a:pt x="334" y="868"/>
                  </a:lnTo>
                  <a:cubicBezTo>
                    <a:pt x="334" y="834"/>
                    <a:pt x="334" y="801"/>
                    <a:pt x="334" y="734"/>
                  </a:cubicBezTo>
                  <a:cubicBezTo>
                    <a:pt x="334" y="701"/>
                    <a:pt x="368" y="667"/>
                    <a:pt x="368" y="634"/>
                  </a:cubicBezTo>
                  <a:cubicBezTo>
                    <a:pt x="368" y="601"/>
                    <a:pt x="401" y="567"/>
                    <a:pt x="434" y="534"/>
                  </a:cubicBezTo>
                  <a:cubicBezTo>
                    <a:pt x="434" y="534"/>
                    <a:pt x="468" y="501"/>
                    <a:pt x="501" y="467"/>
                  </a:cubicBezTo>
                  <a:close/>
                  <a:moveTo>
                    <a:pt x="701" y="0"/>
                  </a:moveTo>
                  <a:cubicBezTo>
                    <a:pt x="634" y="0"/>
                    <a:pt x="534" y="34"/>
                    <a:pt x="501" y="67"/>
                  </a:cubicBezTo>
                  <a:cubicBezTo>
                    <a:pt x="401" y="100"/>
                    <a:pt x="334" y="167"/>
                    <a:pt x="267" y="234"/>
                  </a:cubicBezTo>
                  <a:cubicBezTo>
                    <a:pt x="234" y="334"/>
                    <a:pt x="167" y="401"/>
                    <a:pt x="134" y="467"/>
                  </a:cubicBezTo>
                  <a:cubicBezTo>
                    <a:pt x="101" y="567"/>
                    <a:pt x="67" y="667"/>
                    <a:pt x="34" y="734"/>
                  </a:cubicBezTo>
                  <a:cubicBezTo>
                    <a:pt x="34" y="834"/>
                    <a:pt x="1" y="934"/>
                    <a:pt x="1" y="1034"/>
                  </a:cubicBezTo>
                  <a:lnTo>
                    <a:pt x="1" y="1268"/>
                  </a:lnTo>
                  <a:lnTo>
                    <a:pt x="1" y="1468"/>
                  </a:lnTo>
                  <a:cubicBezTo>
                    <a:pt x="1" y="1535"/>
                    <a:pt x="34" y="1635"/>
                    <a:pt x="34" y="1702"/>
                  </a:cubicBezTo>
                  <a:cubicBezTo>
                    <a:pt x="67" y="1768"/>
                    <a:pt x="101" y="1835"/>
                    <a:pt x="134" y="1868"/>
                  </a:cubicBezTo>
                  <a:cubicBezTo>
                    <a:pt x="167" y="1902"/>
                    <a:pt x="234" y="1935"/>
                    <a:pt x="267" y="1935"/>
                  </a:cubicBezTo>
                  <a:cubicBezTo>
                    <a:pt x="368" y="1935"/>
                    <a:pt x="434" y="1902"/>
                    <a:pt x="501" y="1868"/>
                  </a:cubicBezTo>
                  <a:cubicBezTo>
                    <a:pt x="568" y="1835"/>
                    <a:pt x="634" y="1768"/>
                    <a:pt x="701" y="1702"/>
                  </a:cubicBezTo>
                  <a:cubicBezTo>
                    <a:pt x="768" y="1635"/>
                    <a:pt x="801" y="1535"/>
                    <a:pt x="835" y="1468"/>
                  </a:cubicBezTo>
                  <a:cubicBezTo>
                    <a:pt x="868" y="1368"/>
                    <a:pt x="901" y="1301"/>
                    <a:pt x="935" y="1201"/>
                  </a:cubicBezTo>
                  <a:cubicBezTo>
                    <a:pt x="935" y="1101"/>
                    <a:pt x="968" y="1001"/>
                    <a:pt x="968" y="934"/>
                  </a:cubicBezTo>
                  <a:lnTo>
                    <a:pt x="968" y="701"/>
                  </a:lnTo>
                  <a:lnTo>
                    <a:pt x="968" y="467"/>
                  </a:lnTo>
                  <a:cubicBezTo>
                    <a:pt x="968" y="401"/>
                    <a:pt x="935" y="301"/>
                    <a:pt x="935" y="234"/>
                  </a:cubicBezTo>
                  <a:cubicBezTo>
                    <a:pt x="901" y="167"/>
                    <a:pt x="901" y="134"/>
                    <a:pt x="835" y="67"/>
                  </a:cubicBezTo>
                  <a:cubicBezTo>
                    <a:pt x="801" y="34"/>
                    <a:pt x="768" y="0"/>
                    <a:pt x="7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51"/>
            <p:cNvSpPr/>
            <p:nvPr/>
          </p:nvSpPr>
          <p:spPr>
            <a:xfrm>
              <a:off x="2674575" y="3225250"/>
              <a:ext cx="23375" cy="48400"/>
            </a:xfrm>
            <a:custGeom>
              <a:rect b="b" l="l" r="r" t="t"/>
              <a:pathLst>
                <a:path extrusionOk="0" h="1936" w="935">
                  <a:moveTo>
                    <a:pt x="568" y="434"/>
                  </a:moveTo>
                  <a:cubicBezTo>
                    <a:pt x="601" y="434"/>
                    <a:pt x="601" y="468"/>
                    <a:pt x="635" y="468"/>
                  </a:cubicBezTo>
                  <a:cubicBezTo>
                    <a:pt x="635" y="501"/>
                    <a:pt x="635" y="534"/>
                    <a:pt x="635" y="534"/>
                  </a:cubicBezTo>
                  <a:cubicBezTo>
                    <a:pt x="635" y="568"/>
                    <a:pt x="635" y="634"/>
                    <a:pt x="635" y="668"/>
                  </a:cubicBezTo>
                  <a:lnTo>
                    <a:pt x="635" y="1068"/>
                  </a:lnTo>
                  <a:cubicBezTo>
                    <a:pt x="635" y="1101"/>
                    <a:pt x="635" y="1168"/>
                    <a:pt x="635" y="1201"/>
                  </a:cubicBezTo>
                  <a:cubicBezTo>
                    <a:pt x="635" y="1235"/>
                    <a:pt x="635" y="1268"/>
                    <a:pt x="635" y="1301"/>
                  </a:cubicBezTo>
                  <a:cubicBezTo>
                    <a:pt x="601" y="1335"/>
                    <a:pt x="601" y="1368"/>
                    <a:pt x="568" y="1402"/>
                  </a:cubicBezTo>
                  <a:cubicBezTo>
                    <a:pt x="534" y="1435"/>
                    <a:pt x="501" y="1435"/>
                    <a:pt x="501" y="1468"/>
                  </a:cubicBezTo>
                  <a:cubicBezTo>
                    <a:pt x="468" y="1468"/>
                    <a:pt x="434" y="1502"/>
                    <a:pt x="401" y="1502"/>
                  </a:cubicBezTo>
                  <a:cubicBezTo>
                    <a:pt x="368" y="1468"/>
                    <a:pt x="368" y="1468"/>
                    <a:pt x="368" y="1468"/>
                  </a:cubicBezTo>
                  <a:cubicBezTo>
                    <a:pt x="334" y="1435"/>
                    <a:pt x="334" y="1402"/>
                    <a:pt x="334" y="1368"/>
                  </a:cubicBezTo>
                  <a:cubicBezTo>
                    <a:pt x="301" y="1335"/>
                    <a:pt x="301" y="1301"/>
                    <a:pt x="334" y="1268"/>
                  </a:cubicBezTo>
                  <a:lnTo>
                    <a:pt x="334" y="868"/>
                  </a:lnTo>
                  <a:cubicBezTo>
                    <a:pt x="301" y="801"/>
                    <a:pt x="301" y="768"/>
                    <a:pt x="334" y="734"/>
                  </a:cubicBezTo>
                  <a:cubicBezTo>
                    <a:pt x="334" y="701"/>
                    <a:pt x="334" y="668"/>
                    <a:pt x="368" y="634"/>
                  </a:cubicBezTo>
                  <a:cubicBezTo>
                    <a:pt x="368" y="601"/>
                    <a:pt x="368" y="568"/>
                    <a:pt x="401" y="534"/>
                  </a:cubicBezTo>
                  <a:cubicBezTo>
                    <a:pt x="434" y="501"/>
                    <a:pt x="468" y="468"/>
                    <a:pt x="501" y="468"/>
                  </a:cubicBezTo>
                  <a:cubicBezTo>
                    <a:pt x="501" y="434"/>
                    <a:pt x="534" y="434"/>
                    <a:pt x="568" y="434"/>
                  </a:cubicBezTo>
                  <a:close/>
                  <a:moveTo>
                    <a:pt x="668" y="1"/>
                  </a:moveTo>
                  <a:cubicBezTo>
                    <a:pt x="601" y="1"/>
                    <a:pt x="534" y="34"/>
                    <a:pt x="468" y="67"/>
                  </a:cubicBezTo>
                  <a:cubicBezTo>
                    <a:pt x="401" y="101"/>
                    <a:pt x="334" y="167"/>
                    <a:pt x="268" y="234"/>
                  </a:cubicBezTo>
                  <a:cubicBezTo>
                    <a:pt x="201" y="301"/>
                    <a:pt x="168" y="401"/>
                    <a:pt x="101" y="468"/>
                  </a:cubicBezTo>
                  <a:cubicBezTo>
                    <a:pt x="67" y="568"/>
                    <a:pt x="34" y="634"/>
                    <a:pt x="34" y="734"/>
                  </a:cubicBezTo>
                  <a:cubicBezTo>
                    <a:pt x="1" y="834"/>
                    <a:pt x="1" y="935"/>
                    <a:pt x="1" y="1001"/>
                  </a:cubicBezTo>
                  <a:lnTo>
                    <a:pt x="1" y="1235"/>
                  </a:lnTo>
                  <a:lnTo>
                    <a:pt x="1" y="1468"/>
                  </a:lnTo>
                  <a:cubicBezTo>
                    <a:pt x="1" y="1535"/>
                    <a:pt x="1" y="1635"/>
                    <a:pt x="34" y="1702"/>
                  </a:cubicBezTo>
                  <a:cubicBezTo>
                    <a:pt x="34" y="1768"/>
                    <a:pt x="67" y="1802"/>
                    <a:pt x="101" y="1869"/>
                  </a:cubicBezTo>
                  <a:cubicBezTo>
                    <a:pt x="168" y="1902"/>
                    <a:pt x="201" y="1935"/>
                    <a:pt x="268" y="1935"/>
                  </a:cubicBezTo>
                  <a:cubicBezTo>
                    <a:pt x="334" y="1935"/>
                    <a:pt x="401" y="1902"/>
                    <a:pt x="468" y="1869"/>
                  </a:cubicBezTo>
                  <a:cubicBezTo>
                    <a:pt x="568" y="1802"/>
                    <a:pt x="635" y="1768"/>
                    <a:pt x="668" y="1668"/>
                  </a:cubicBezTo>
                  <a:cubicBezTo>
                    <a:pt x="735" y="1602"/>
                    <a:pt x="801" y="1535"/>
                    <a:pt x="835" y="1468"/>
                  </a:cubicBezTo>
                  <a:cubicBezTo>
                    <a:pt x="868" y="1368"/>
                    <a:pt x="901" y="1268"/>
                    <a:pt x="901" y="1201"/>
                  </a:cubicBezTo>
                  <a:cubicBezTo>
                    <a:pt x="935" y="1101"/>
                    <a:pt x="935" y="1001"/>
                    <a:pt x="935" y="901"/>
                  </a:cubicBezTo>
                  <a:lnTo>
                    <a:pt x="935" y="701"/>
                  </a:lnTo>
                  <a:lnTo>
                    <a:pt x="935" y="468"/>
                  </a:lnTo>
                  <a:cubicBezTo>
                    <a:pt x="935" y="367"/>
                    <a:pt x="935" y="301"/>
                    <a:pt x="901" y="234"/>
                  </a:cubicBezTo>
                  <a:cubicBezTo>
                    <a:pt x="901" y="167"/>
                    <a:pt x="868" y="101"/>
                    <a:pt x="835" y="67"/>
                  </a:cubicBezTo>
                  <a:cubicBezTo>
                    <a:pt x="801" y="34"/>
                    <a:pt x="735" y="1"/>
                    <a:pt x="6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51"/>
            <p:cNvSpPr/>
            <p:nvPr/>
          </p:nvSpPr>
          <p:spPr>
            <a:xfrm>
              <a:off x="2647900" y="3579050"/>
              <a:ext cx="25050" cy="52350"/>
            </a:xfrm>
            <a:custGeom>
              <a:rect b="b" l="l" r="r" t="t"/>
              <a:pathLst>
                <a:path extrusionOk="0" h="2094" w="1002">
                  <a:moveTo>
                    <a:pt x="872" y="0"/>
                  </a:moveTo>
                  <a:cubicBezTo>
                    <a:pt x="868" y="0"/>
                    <a:pt x="868" y="9"/>
                    <a:pt x="868" y="25"/>
                  </a:cubicBezTo>
                  <a:lnTo>
                    <a:pt x="100" y="459"/>
                  </a:lnTo>
                  <a:cubicBezTo>
                    <a:pt x="100" y="459"/>
                    <a:pt x="67" y="492"/>
                    <a:pt x="67" y="492"/>
                  </a:cubicBezTo>
                  <a:cubicBezTo>
                    <a:pt x="67" y="526"/>
                    <a:pt x="67" y="526"/>
                    <a:pt x="67" y="559"/>
                  </a:cubicBezTo>
                  <a:lnTo>
                    <a:pt x="67" y="826"/>
                  </a:lnTo>
                  <a:cubicBezTo>
                    <a:pt x="67" y="826"/>
                    <a:pt x="67" y="826"/>
                    <a:pt x="67" y="859"/>
                  </a:cubicBezTo>
                  <a:lnTo>
                    <a:pt x="100" y="859"/>
                  </a:lnTo>
                  <a:lnTo>
                    <a:pt x="534" y="592"/>
                  </a:lnTo>
                  <a:lnTo>
                    <a:pt x="367" y="959"/>
                  </a:lnTo>
                  <a:lnTo>
                    <a:pt x="334" y="1026"/>
                  </a:lnTo>
                  <a:cubicBezTo>
                    <a:pt x="334" y="1059"/>
                    <a:pt x="334" y="1059"/>
                    <a:pt x="334" y="1093"/>
                  </a:cubicBezTo>
                  <a:lnTo>
                    <a:pt x="334" y="1293"/>
                  </a:lnTo>
                  <a:cubicBezTo>
                    <a:pt x="334" y="1326"/>
                    <a:pt x="334" y="1326"/>
                    <a:pt x="334" y="1326"/>
                  </a:cubicBezTo>
                  <a:lnTo>
                    <a:pt x="367" y="1326"/>
                  </a:lnTo>
                  <a:lnTo>
                    <a:pt x="501" y="1260"/>
                  </a:lnTo>
                  <a:cubicBezTo>
                    <a:pt x="534" y="1226"/>
                    <a:pt x="567" y="1226"/>
                    <a:pt x="634" y="1226"/>
                  </a:cubicBezTo>
                  <a:cubicBezTo>
                    <a:pt x="634" y="1226"/>
                    <a:pt x="667" y="1260"/>
                    <a:pt x="667" y="1326"/>
                  </a:cubicBezTo>
                  <a:cubicBezTo>
                    <a:pt x="667" y="1393"/>
                    <a:pt x="667" y="1426"/>
                    <a:pt x="634" y="1493"/>
                  </a:cubicBezTo>
                  <a:cubicBezTo>
                    <a:pt x="567" y="1526"/>
                    <a:pt x="534" y="1560"/>
                    <a:pt x="501" y="1593"/>
                  </a:cubicBezTo>
                  <a:cubicBezTo>
                    <a:pt x="467" y="1626"/>
                    <a:pt x="434" y="1626"/>
                    <a:pt x="401" y="1626"/>
                  </a:cubicBezTo>
                  <a:lnTo>
                    <a:pt x="334" y="1626"/>
                  </a:lnTo>
                  <a:lnTo>
                    <a:pt x="301" y="1593"/>
                  </a:lnTo>
                  <a:lnTo>
                    <a:pt x="234" y="1593"/>
                  </a:lnTo>
                  <a:lnTo>
                    <a:pt x="34" y="1727"/>
                  </a:lnTo>
                  <a:cubicBezTo>
                    <a:pt x="34" y="1727"/>
                    <a:pt x="0" y="1727"/>
                    <a:pt x="0" y="1760"/>
                  </a:cubicBezTo>
                  <a:cubicBezTo>
                    <a:pt x="0" y="1760"/>
                    <a:pt x="0" y="1793"/>
                    <a:pt x="0" y="1793"/>
                  </a:cubicBezTo>
                  <a:cubicBezTo>
                    <a:pt x="0" y="1860"/>
                    <a:pt x="34" y="1893"/>
                    <a:pt x="34" y="1960"/>
                  </a:cubicBezTo>
                  <a:cubicBezTo>
                    <a:pt x="67" y="1993"/>
                    <a:pt x="100" y="2027"/>
                    <a:pt x="134" y="2060"/>
                  </a:cubicBezTo>
                  <a:cubicBezTo>
                    <a:pt x="200" y="2093"/>
                    <a:pt x="234" y="2093"/>
                    <a:pt x="301" y="2093"/>
                  </a:cubicBezTo>
                  <a:cubicBezTo>
                    <a:pt x="367" y="2060"/>
                    <a:pt x="434" y="2060"/>
                    <a:pt x="501" y="1993"/>
                  </a:cubicBezTo>
                  <a:cubicBezTo>
                    <a:pt x="634" y="1927"/>
                    <a:pt x="768" y="1793"/>
                    <a:pt x="868" y="1660"/>
                  </a:cubicBezTo>
                  <a:cubicBezTo>
                    <a:pt x="934" y="1493"/>
                    <a:pt x="1001" y="1326"/>
                    <a:pt x="968" y="1159"/>
                  </a:cubicBezTo>
                  <a:cubicBezTo>
                    <a:pt x="1001" y="1059"/>
                    <a:pt x="968" y="959"/>
                    <a:pt x="901" y="893"/>
                  </a:cubicBezTo>
                  <a:cubicBezTo>
                    <a:pt x="862" y="854"/>
                    <a:pt x="823" y="837"/>
                    <a:pt x="784" y="837"/>
                  </a:cubicBezTo>
                  <a:cubicBezTo>
                    <a:pt x="756" y="837"/>
                    <a:pt x="728" y="845"/>
                    <a:pt x="701" y="859"/>
                  </a:cubicBezTo>
                  <a:lnTo>
                    <a:pt x="901" y="426"/>
                  </a:lnTo>
                  <a:lnTo>
                    <a:pt x="901" y="359"/>
                  </a:lnTo>
                  <a:cubicBezTo>
                    <a:pt x="901" y="359"/>
                    <a:pt x="901" y="326"/>
                    <a:pt x="901" y="326"/>
                  </a:cubicBezTo>
                  <a:lnTo>
                    <a:pt x="901" y="59"/>
                  </a:lnTo>
                  <a:cubicBezTo>
                    <a:pt x="901" y="25"/>
                    <a:pt x="901" y="25"/>
                    <a:pt x="901" y="25"/>
                  </a:cubicBezTo>
                  <a:cubicBezTo>
                    <a:pt x="884" y="9"/>
                    <a:pt x="876" y="0"/>
                    <a:pt x="87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51"/>
            <p:cNvSpPr/>
            <p:nvPr/>
          </p:nvSpPr>
          <p:spPr>
            <a:xfrm>
              <a:off x="2674575" y="3563000"/>
              <a:ext cx="24225" cy="51725"/>
            </a:xfrm>
            <a:custGeom>
              <a:rect b="b" l="l" r="r" t="t"/>
              <a:pathLst>
                <a:path extrusionOk="0" h="2069" w="969">
                  <a:moveTo>
                    <a:pt x="835" y="0"/>
                  </a:moveTo>
                  <a:lnTo>
                    <a:pt x="134" y="434"/>
                  </a:lnTo>
                  <a:cubicBezTo>
                    <a:pt x="134" y="434"/>
                    <a:pt x="134" y="434"/>
                    <a:pt x="101" y="467"/>
                  </a:cubicBezTo>
                  <a:cubicBezTo>
                    <a:pt x="101" y="467"/>
                    <a:pt x="101" y="501"/>
                    <a:pt x="101" y="501"/>
                  </a:cubicBezTo>
                  <a:lnTo>
                    <a:pt x="67" y="1435"/>
                  </a:lnTo>
                  <a:cubicBezTo>
                    <a:pt x="67" y="1435"/>
                    <a:pt x="67" y="1468"/>
                    <a:pt x="67" y="1468"/>
                  </a:cubicBezTo>
                  <a:lnTo>
                    <a:pt x="101" y="1468"/>
                  </a:lnTo>
                  <a:lnTo>
                    <a:pt x="368" y="1334"/>
                  </a:lnTo>
                  <a:cubicBezTo>
                    <a:pt x="368" y="1334"/>
                    <a:pt x="368" y="1301"/>
                    <a:pt x="368" y="1301"/>
                  </a:cubicBezTo>
                  <a:lnTo>
                    <a:pt x="401" y="1268"/>
                  </a:lnTo>
                  <a:lnTo>
                    <a:pt x="434" y="1234"/>
                  </a:lnTo>
                  <a:cubicBezTo>
                    <a:pt x="468" y="1201"/>
                    <a:pt x="468" y="1201"/>
                    <a:pt x="501" y="1201"/>
                  </a:cubicBezTo>
                  <a:cubicBezTo>
                    <a:pt x="523" y="1201"/>
                    <a:pt x="546" y="1186"/>
                    <a:pt x="568" y="1186"/>
                  </a:cubicBezTo>
                  <a:cubicBezTo>
                    <a:pt x="579" y="1186"/>
                    <a:pt x="590" y="1190"/>
                    <a:pt x="601" y="1201"/>
                  </a:cubicBezTo>
                  <a:cubicBezTo>
                    <a:pt x="635" y="1201"/>
                    <a:pt x="668" y="1268"/>
                    <a:pt x="668" y="1301"/>
                  </a:cubicBezTo>
                  <a:cubicBezTo>
                    <a:pt x="668" y="1334"/>
                    <a:pt x="668" y="1368"/>
                    <a:pt x="668" y="1401"/>
                  </a:cubicBezTo>
                  <a:cubicBezTo>
                    <a:pt x="635" y="1435"/>
                    <a:pt x="635" y="1468"/>
                    <a:pt x="601" y="1501"/>
                  </a:cubicBezTo>
                  <a:cubicBezTo>
                    <a:pt x="601" y="1535"/>
                    <a:pt x="568" y="1535"/>
                    <a:pt x="568" y="1568"/>
                  </a:cubicBezTo>
                  <a:lnTo>
                    <a:pt x="501" y="1601"/>
                  </a:lnTo>
                  <a:cubicBezTo>
                    <a:pt x="468" y="1635"/>
                    <a:pt x="468" y="1635"/>
                    <a:pt x="434" y="1635"/>
                  </a:cubicBezTo>
                  <a:lnTo>
                    <a:pt x="401" y="1635"/>
                  </a:lnTo>
                  <a:cubicBezTo>
                    <a:pt x="368" y="1635"/>
                    <a:pt x="368" y="1635"/>
                    <a:pt x="368" y="1601"/>
                  </a:cubicBezTo>
                  <a:cubicBezTo>
                    <a:pt x="334" y="1601"/>
                    <a:pt x="334" y="1601"/>
                    <a:pt x="334" y="1568"/>
                  </a:cubicBezTo>
                  <a:lnTo>
                    <a:pt x="301" y="1535"/>
                  </a:lnTo>
                  <a:lnTo>
                    <a:pt x="234" y="1535"/>
                  </a:lnTo>
                  <a:lnTo>
                    <a:pt x="34" y="1668"/>
                  </a:lnTo>
                  <a:cubicBezTo>
                    <a:pt x="34" y="1668"/>
                    <a:pt x="34" y="1668"/>
                    <a:pt x="1" y="1701"/>
                  </a:cubicBezTo>
                  <a:cubicBezTo>
                    <a:pt x="1" y="1701"/>
                    <a:pt x="1" y="1701"/>
                    <a:pt x="1" y="1735"/>
                  </a:cubicBezTo>
                  <a:cubicBezTo>
                    <a:pt x="34" y="1801"/>
                    <a:pt x="34" y="1835"/>
                    <a:pt x="67" y="1902"/>
                  </a:cubicBezTo>
                  <a:cubicBezTo>
                    <a:pt x="67" y="1968"/>
                    <a:pt x="101" y="2002"/>
                    <a:pt x="134" y="2035"/>
                  </a:cubicBezTo>
                  <a:cubicBezTo>
                    <a:pt x="201" y="2035"/>
                    <a:pt x="234" y="2068"/>
                    <a:pt x="301" y="2068"/>
                  </a:cubicBezTo>
                  <a:cubicBezTo>
                    <a:pt x="368" y="2035"/>
                    <a:pt x="434" y="2035"/>
                    <a:pt x="501" y="2002"/>
                  </a:cubicBezTo>
                  <a:cubicBezTo>
                    <a:pt x="568" y="1935"/>
                    <a:pt x="635" y="1902"/>
                    <a:pt x="668" y="1835"/>
                  </a:cubicBezTo>
                  <a:cubicBezTo>
                    <a:pt x="735" y="1768"/>
                    <a:pt x="801" y="1701"/>
                    <a:pt x="835" y="1635"/>
                  </a:cubicBezTo>
                  <a:cubicBezTo>
                    <a:pt x="868" y="1568"/>
                    <a:pt x="901" y="1468"/>
                    <a:pt x="935" y="1368"/>
                  </a:cubicBezTo>
                  <a:cubicBezTo>
                    <a:pt x="968" y="1301"/>
                    <a:pt x="968" y="1201"/>
                    <a:pt x="968" y="1101"/>
                  </a:cubicBezTo>
                  <a:cubicBezTo>
                    <a:pt x="968" y="1034"/>
                    <a:pt x="968" y="934"/>
                    <a:pt x="935" y="867"/>
                  </a:cubicBezTo>
                  <a:cubicBezTo>
                    <a:pt x="901" y="801"/>
                    <a:pt x="868" y="767"/>
                    <a:pt x="835" y="734"/>
                  </a:cubicBezTo>
                  <a:cubicBezTo>
                    <a:pt x="801" y="701"/>
                    <a:pt x="735" y="701"/>
                    <a:pt x="701" y="701"/>
                  </a:cubicBezTo>
                  <a:cubicBezTo>
                    <a:pt x="635" y="701"/>
                    <a:pt x="568" y="734"/>
                    <a:pt x="534" y="767"/>
                  </a:cubicBezTo>
                  <a:cubicBezTo>
                    <a:pt x="501" y="767"/>
                    <a:pt x="468" y="801"/>
                    <a:pt x="434" y="834"/>
                  </a:cubicBezTo>
                  <a:cubicBezTo>
                    <a:pt x="401" y="834"/>
                    <a:pt x="368" y="867"/>
                    <a:pt x="368" y="901"/>
                  </a:cubicBezTo>
                  <a:lnTo>
                    <a:pt x="368" y="667"/>
                  </a:lnTo>
                  <a:lnTo>
                    <a:pt x="835" y="400"/>
                  </a:lnTo>
                  <a:cubicBezTo>
                    <a:pt x="868" y="400"/>
                    <a:pt x="868" y="367"/>
                    <a:pt x="868" y="367"/>
                  </a:cubicBezTo>
                  <a:cubicBezTo>
                    <a:pt x="868" y="334"/>
                    <a:pt x="868" y="334"/>
                    <a:pt x="868" y="300"/>
                  </a:cubicBezTo>
                  <a:lnTo>
                    <a:pt x="868" y="34"/>
                  </a:lnTo>
                  <a:cubicBezTo>
                    <a:pt x="868" y="34"/>
                    <a:pt x="868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51"/>
            <p:cNvSpPr/>
            <p:nvPr/>
          </p:nvSpPr>
          <p:spPr>
            <a:xfrm>
              <a:off x="2640400" y="3656400"/>
              <a:ext cx="24200" cy="51725"/>
            </a:xfrm>
            <a:custGeom>
              <a:rect b="b" l="l" r="r" t="t"/>
              <a:pathLst>
                <a:path extrusionOk="0" h="2069" w="968">
                  <a:moveTo>
                    <a:pt x="834" y="0"/>
                  </a:moveTo>
                  <a:lnTo>
                    <a:pt x="134" y="401"/>
                  </a:lnTo>
                  <a:cubicBezTo>
                    <a:pt x="134" y="434"/>
                    <a:pt x="100" y="434"/>
                    <a:pt x="100" y="467"/>
                  </a:cubicBezTo>
                  <a:cubicBezTo>
                    <a:pt x="100" y="467"/>
                    <a:pt x="100" y="501"/>
                    <a:pt x="100" y="501"/>
                  </a:cubicBezTo>
                  <a:lnTo>
                    <a:pt x="67" y="1435"/>
                  </a:lnTo>
                  <a:cubicBezTo>
                    <a:pt x="67" y="1435"/>
                    <a:pt x="67" y="1468"/>
                    <a:pt x="67" y="1468"/>
                  </a:cubicBezTo>
                  <a:lnTo>
                    <a:pt x="100" y="1468"/>
                  </a:lnTo>
                  <a:lnTo>
                    <a:pt x="334" y="1335"/>
                  </a:lnTo>
                  <a:cubicBezTo>
                    <a:pt x="367" y="1301"/>
                    <a:pt x="367" y="1301"/>
                    <a:pt x="367" y="1301"/>
                  </a:cubicBezTo>
                  <a:lnTo>
                    <a:pt x="400" y="1268"/>
                  </a:lnTo>
                  <a:lnTo>
                    <a:pt x="434" y="1201"/>
                  </a:lnTo>
                  <a:lnTo>
                    <a:pt x="467" y="1168"/>
                  </a:lnTo>
                  <a:lnTo>
                    <a:pt x="601" y="1168"/>
                  </a:lnTo>
                  <a:cubicBezTo>
                    <a:pt x="634" y="1201"/>
                    <a:pt x="634" y="1268"/>
                    <a:pt x="634" y="1301"/>
                  </a:cubicBezTo>
                  <a:cubicBezTo>
                    <a:pt x="634" y="1335"/>
                    <a:pt x="634" y="1368"/>
                    <a:pt x="634" y="1401"/>
                  </a:cubicBezTo>
                  <a:cubicBezTo>
                    <a:pt x="634" y="1435"/>
                    <a:pt x="634" y="1468"/>
                    <a:pt x="601" y="1501"/>
                  </a:cubicBezTo>
                  <a:cubicBezTo>
                    <a:pt x="601" y="1501"/>
                    <a:pt x="567" y="1535"/>
                    <a:pt x="567" y="1568"/>
                  </a:cubicBezTo>
                  <a:lnTo>
                    <a:pt x="500" y="1601"/>
                  </a:lnTo>
                  <a:cubicBezTo>
                    <a:pt x="467" y="1635"/>
                    <a:pt x="434" y="1635"/>
                    <a:pt x="434" y="1635"/>
                  </a:cubicBezTo>
                  <a:lnTo>
                    <a:pt x="367" y="1635"/>
                  </a:lnTo>
                  <a:cubicBezTo>
                    <a:pt x="367" y="1635"/>
                    <a:pt x="334" y="1601"/>
                    <a:pt x="334" y="1601"/>
                  </a:cubicBezTo>
                  <a:cubicBezTo>
                    <a:pt x="334" y="1601"/>
                    <a:pt x="334" y="1568"/>
                    <a:pt x="334" y="1568"/>
                  </a:cubicBezTo>
                  <a:lnTo>
                    <a:pt x="267" y="1535"/>
                  </a:lnTo>
                  <a:lnTo>
                    <a:pt x="234" y="1535"/>
                  </a:lnTo>
                  <a:lnTo>
                    <a:pt x="33" y="1668"/>
                  </a:lnTo>
                  <a:lnTo>
                    <a:pt x="0" y="1668"/>
                  </a:lnTo>
                  <a:cubicBezTo>
                    <a:pt x="0" y="1701"/>
                    <a:pt x="0" y="1701"/>
                    <a:pt x="0" y="1735"/>
                  </a:cubicBezTo>
                  <a:cubicBezTo>
                    <a:pt x="0" y="1802"/>
                    <a:pt x="33" y="1835"/>
                    <a:pt x="33" y="1902"/>
                  </a:cubicBezTo>
                  <a:cubicBezTo>
                    <a:pt x="67" y="1968"/>
                    <a:pt x="100" y="2002"/>
                    <a:pt x="134" y="2035"/>
                  </a:cubicBezTo>
                  <a:cubicBezTo>
                    <a:pt x="167" y="2035"/>
                    <a:pt x="234" y="2068"/>
                    <a:pt x="267" y="2068"/>
                  </a:cubicBezTo>
                  <a:cubicBezTo>
                    <a:pt x="367" y="2035"/>
                    <a:pt x="434" y="2035"/>
                    <a:pt x="467" y="2002"/>
                  </a:cubicBezTo>
                  <a:cubicBezTo>
                    <a:pt x="534" y="1935"/>
                    <a:pt x="601" y="1902"/>
                    <a:pt x="667" y="1835"/>
                  </a:cubicBezTo>
                  <a:cubicBezTo>
                    <a:pt x="734" y="1768"/>
                    <a:pt x="767" y="1701"/>
                    <a:pt x="801" y="1635"/>
                  </a:cubicBezTo>
                  <a:cubicBezTo>
                    <a:pt x="867" y="1535"/>
                    <a:pt x="901" y="1468"/>
                    <a:pt x="901" y="1368"/>
                  </a:cubicBezTo>
                  <a:cubicBezTo>
                    <a:pt x="934" y="1301"/>
                    <a:pt x="967" y="1201"/>
                    <a:pt x="967" y="1101"/>
                  </a:cubicBezTo>
                  <a:cubicBezTo>
                    <a:pt x="967" y="1001"/>
                    <a:pt x="934" y="934"/>
                    <a:pt x="934" y="868"/>
                  </a:cubicBezTo>
                  <a:cubicBezTo>
                    <a:pt x="901" y="801"/>
                    <a:pt x="867" y="767"/>
                    <a:pt x="834" y="734"/>
                  </a:cubicBezTo>
                  <a:cubicBezTo>
                    <a:pt x="801" y="701"/>
                    <a:pt x="734" y="701"/>
                    <a:pt x="701" y="701"/>
                  </a:cubicBezTo>
                  <a:cubicBezTo>
                    <a:pt x="634" y="701"/>
                    <a:pt x="567" y="734"/>
                    <a:pt x="500" y="767"/>
                  </a:cubicBezTo>
                  <a:cubicBezTo>
                    <a:pt x="467" y="767"/>
                    <a:pt x="467" y="801"/>
                    <a:pt x="434" y="834"/>
                  </a:cubicBezTo>
                  <a:cubicBezTo>
                    <a:pt x="400" y="834"/>
                    <a:pt x="400" y="868"/>
                    <a:pt x="367" y="901"/>
                  </a:cubicBezTo>
                  <a:lnTo>
                    <a:pt x="367" y="667"/>
                  </a:lnTo>
                  <a:lnTo>
                    <a:pt x="834" y="401"/>
                  </a:lnTo>
                  <a:cubicBezTo>
                    <a:pt x="834" y="401"/>
                    <a:pt x="867" y="367"/>
                    <a:pt x="867" y="367"/>
                  </a:cubicBezTo>
                  <a:cubicBezTo>
                    <a:pt x="867" y="334"/>
                    <a:pt x="867" y="334"/>
                    <a:pt x="867" y="300"/>
                  </a:cubicBezTo>
                  <a:lnTo>
                    <a:pt x="867" y="34"/>
                  </a:lnTo>
                  <a:cubicBezTo>
                    <a:pt x="867" y="34"/>
                    <a:pt x="867" y="0"/>
                    <a:pt x="8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51"/>
            <p:cNvSpPr/>
            <p:nvPr/>
          </p:nvSpPr>
          <p:spPr>
            <a:xfrm>
              <a:off x="2667900" y="3638050"/>
              <a:ext cx="31725" cy="57550"/>
            </a:xfrm>
            <a:custGeom>
              <a:rect b="b" l="l" r="r" t="t"/>
              <a:pathLst>
                <a:path extrusionOk="0" h="2302" w="1269">
                  <a:moveTo>
                    <a:pt x="243" y="719"/>
                  </a:moveTo>
                  <a:cubicBezTo>
                    <a:pt x="253" y="719"/>
                    <a:pt x="268" y="734"/>
                    <a:pt x="268" y="734"/>
                  </a:cubicBezTo>
                  <a:cubicBezTo>
                    <a:pt x="268" y="734"/>
                    <a:pt x="268" y="768"/>
                    <a:pt x="268" y="801"/>
                  </a:cubicBezTo>
                  <a:cubicBezTo>
                    <a:pt x="268" y="868"/>
                    <a:pt x="268" y="901"/>
                    <a:pt x="268" y="968"/>
                  </a:cubicBezTo>
                  <a:cubicBezTo>
                    <a:pt x="268" y="1001"/>
                    <a:pt x="268" y="1034"/>
                    <a:pt x="268" y="1068"/>
                  </a:cubicBezTo>
                  <a:cubicBezTo>
                    <a:pt x="268" y="1101"/>
                    <a:pt x="234" y="1135"/>
                    <a:pt x="234" y="1135"/>
                  </a:cubicBezTo>
                  <a:lnTo>
                    <a:pt x="168" y="1135"/>
                  </a:lnTo>
                  <a:cubicBezTo>
                    <a:pt x="168" y="1101"/>
                    <a:pt x="168" y="1068"/>
                    <a:pt x="168" y="1068"/>
                  </a:cubicBezTo>
                  <a:cubicBezTo>
                    <a:pt x="168" y="1001"/>
                    <a:pt x="168" y="934"/>
                    <a:pt x="168" y="901"/>
                  </a:cubicBezTo>
                  <a:cubicBezTo>
                    <a:pt x="168" y="834"/>
                    <a:pt x="168" y="801"/>
                    <a:pt x="168" y="768"/>
                  </a:cubicBezTo>
                  <a:cubicBezTo>
                    <a:pt x="168" y="734"/>
                    <a:pt x="201" y="734"/>
                    <a:pt x="234" y="734"/>
                  </a:cubicBezTo>
                  <a:cubicBezTo>
                    <a:pt x="234" y="723"/>
                    <a:pt x="238" y="719"/>
                    <a:pt x="243" y="719"/>
                  </a:cubicBezTo>
                  <a:close/>
                  <a:moveTo>
                    <a:pt x="368" y="434"/>
                  </a:moveTo>
                  <a:cubicBezTo>
                    <a:pt x="334" y="434"/>
                    <a:pt x="268" y="467"/>
                    <a:pt x="234" y="467"/>
                  </a:cubicBezTo>
                  <a:cubicBezTo>
                    <a:pt x="201" y="501"/>
                    <a:pt x="168" y="534"/>
                    <a:pt x="134" y="567"/>
                  </a:cubicBezTo>
                  <a:cubicBezTo>
                    <a:pt x="68" y="634"/>
                    <a:pt x="34" y="734"/>
                    <a:pt x="1" y="834"/>
                  </a:cubicBezTo>
                  <a:cubicBezTo>
                    <a:pt x="1" y="868"/>
                    <a:pt x="1" y="934"/>
                    <a:pt x="1" y="968"/>
                  </a:cubicBezTo>
                  <a:cubicBezTo>
                    <a:pt x="1" y="1001"/>
                    <a:pt x="1" y="1034"/>
                    <a:pt x="1" y="1068"/>
                  </a:cubicBezTo>
                  <a:cubicBezTo>
                    <a:pt x="1" y="1101"/>
                    <a:pt x="1" y="1135"/>
                    <a:pt x="1" y="1168"/>
                  </a:cubicBezTo>
                  <a:cubicBezTo>
                    <a:pt x="1" y="1201"/>
                    <a:pt x="1" y="1268"/>
                    <a:pt x="1" y="1301"/>
                  </a:cubicBezTo>
                  <a:cubicBezTo>
                    <a:pt x="34" y="1335"/>
                    <a:pt x="34" y="1368"/>
                    <a:pt x="68" y="1401"/>
                  </a:cubicBezTo>
                  <a:lnTo>
                    <a:pt x="134" y="1401"/>
                  </a:lnTo>
                  <a:cubicBezTo>
                    <a:pt x="168" y="1401"/>
                    <a:pt x="201" y="1401"/>
                    <a:pt x="234" y="1368"/>
                  </a:cubicBezTo>
                  <a:cubicBezTo>
                    <a:pt x="301" y="1368"/>
                    <a:pt x="334" y="1335"/>
                    <a:pt x="368" y="1301"/>
                  </a:cubicBezTo>
                  <a:cubicBezTo>
                    <a:pt x="401" y="1235"/>
                    <a:pt x="401" y="1201"/>
                    <a:pt x="435" y="1168"/>
                  </a:cubicBezTo>
                  <a:cubicBezTo>
                    <a:pt x="468" y="1135"/>
                    <a:pt x="468" y="1068"/>
                    <a:pt x="468" y="1034"/>
                  </a:cubicBezTo>
                  <a:cubicBezTo>
                    <a:pt x="501" y="968"/>
                    <a:pt x="501" y="934"/>
                    <a:pt x="468" y="868"/>
                  </a:cubicBezTo>
                  <a:cubicBezTo>
                    <a:pt x="501" y="801"/>
                    <a:pt x="501" y="734"/>
                    <a:pt x="468" y="701"/>
                  </a:cubicBezTo>
                  <a:cubicBezTo>
                    <a:pt x="501" y="634"/>
                    <a:pt x="501" y="601"/>
                    <a:pt x="468" y="567"/>
                  </a:cubicBezTo>
                  <a:cubicBezTo>
                    <a:pt x="468" y="534"/>
                    <a:pt x="468" y="501"/>
                    <a:pt x="435" y="467"/>
                  </a:cubicBezTo>
                  <a:cubicBezTo>
                    <a:pt x="401" y="467"/>
                    <a:pt x="401" y="434"/>
                    <a:pt x="368" y="434"/>
                  </a:cubicBezTo>
                  <a:close/>
                  <a:moveTo>
                    <a:pt x="1035" y="1168"/>
                  </a:moveTo>
                  <a:cubicBezTo>
                    <a:pt x="1035" y="1168"/>
                    <a:pt x="1035" y="1201"/>
                    <a:pt x="1035" y="1235"/>
                  </a:cubicBezTo>
                  <a:cubicBezTo>
                    <a:pt x="1035" y="1301"/>
                    <a:pt x="1035" y="1368"/>
                    <a:pt x="1035" y="1401"/>
                  </a:cubicBezTo>
                  <a:cubicBezTo>
                    <a:pt x="1035" y="1435"/>
                    <a:pt x="1035" y="1468"/>
                    <a:pt x="1035" y="1535"/>
                  </a:cubicBezTo>
                  <a:cubicBezTo>
                    <a:pt x="1035" y="1535"/>
                    <a:pt x="1002" y="1568"/>
                    <a:pt x="968" y="1568"/>
                  </a:cubicBezTo>
                  <a:lnTo>
                    <a:pt x="935" y="1568"/>
                  </a:lnTo>
                  <a:cubicBezTo>
                    <a:pt x="935" y="1535"/>
                    <a:pt x="935" y="1501"/>
                    <a:pt x="935" y="1501"/>
                  </a:cubicBezTo>
                  <a:cubicBezTo>
                    <a:pt x="935" y="1435"/>
                    <a:pt x="935" y="1368"/>
                    <a:pt x="935" y="1335"/>
                  </a:cubicBezTo>
                  <a:cubicBezTo>
                    <a:pt x="935" y="1301"/>
                    <a:pt x="935" y="1268"/>
                    <a:pt x="935" y="1235"/>
                  </a:cubicBezTo>
                  <a:cubicBezTo>
                    <a:pt x="935" y="1201"/>
                    <a:pt x="968" y="1168"/>
                    <a:pt x="968" y="1168"/>
                  </a:cubicBezTo>
                  <a:close/>
                  <a:moveTo>
                    <a:pt x="1102" y="868"/>
                  </a:moveTo>
                  <a:cubicBezTo>
                    <a:pt x="1068" y="868"/>
                    <a:pt x="1035" y="901"/>
                    <a:pt x="1002" y="901"/>
                  </a:cubicBezTo>
                  <a:cubicBezTo>
                    <a:pt x="935" y="934"/>
                    <a:pt x="902" y="968"/>
                    <a:pt x="868" y="1001"/>
                  </a:cubicBezTo>
                  <a:cubicBezTo>
                    <a:pt x="868" y="1034"/>
                    <a:pt x="835" y="1101"/>
                    <a:pt x="801" y="1135"/>
                  </a:cubicBezTo>
                  <a:cubicBezTo>
                    <a:pt x="768" y="1168"/>
                    <a:pt x="768" y="1235"/>
                    <a:pt x="768" y="1268"/>
                  </a:cubicBezTo>
                  <a:cubicBezTo>
                    <a:pt x="735" y="1335"/>
                    <a:pt x="735" y="1368"/>
                    <a:pt x="768" y="1435"/>
                  </a:cubicBezTo>
                  <a:cubicBezTo>
                    <a:pt x="768" y="1468"/>
                    <a:pt x="768" y="1501"/>
                    <a:pt x="768" y="1535"/>
                  </a:cubicBezTo>
                  <a:cubicBezTo>
                    <a:pt x="768" y="1535"/>
                    <a:pt x="768" y="1568"/>
                    <a:pt x="768" y="1602"/>
                  </a:cubicBezTo>
                  <a:cubicBezTo>
                    <a:pt x="735" y="1668"/>
                    <a:pt x="735" y="1702"/>
                    <a:pt x="768" y="1735"/>
                  </a:cubicBezTo>
                  <a:cubicBezTo>
                    <a:pt x="768" y="1768"/>
                    <a:pt x="768" y="1802"/>
                    <a:pt x="801" y="1835"/>
                  </a:cubicBezTo>
                  <a:cubicBezTo>
                    <a:pt x="835" y="1835"/>
                    <a:pt x="868" y="1868"/>
                    <a:pt x="868" y="1868"/>
                  </a:cubicBezTo>
                  <a:cubicBezTo>
                    <a:pt x="935" y="1868"/>
                    <a:pt x="968" y="1835"/>
                    <a:pt x="1002" y="1835"/>
                  </a:cubicBezTo>
                  <a:cubicBezTo>
                    <a:pt x="1035" y="1802"/>
                    <a:pt x="1068" y="1768"/>
                    <a:pt x="1102" y="1735"/>
                  </a:cubicBezTo>
                  <a:cubicBezTo>
                    <a:pt x="1135" y="1702"/>
                    <a:pt x="1168" y="1635"/>
                    <a:pt x="1168" y="1602"/>
                  </a:cubicBezTo>
                  <a:cubicBezTo>
                    <a:pt x="1235" y="1501"/>
                    <a:pt x="1235" y="1401"/>
                    <a:pt x="1235" y="1335"/>
                  </a:cubicBezTo>
                  <a:cubicBezTo>
                    <a:pt x="1268" y="1268"/>
                    <a:pt x="1268" y="1201"/>
                    <a:pt x="1235" y="1135"/>
                  </a:cubicBezTo>
                  <a:cubicBezTo>
                    <a:pt x="1235" y="1068"/>
                    <a:pt x="1235" y="1034"/>
                    <a:pt x="1235" y="1001"/>
                  </a:cubicBezTo>
                  <a:cubicBezTo>
                    <a:pt x="1235" y="968"/>
                    <a:pt x="1202" y="934"/>
                    <a:pt x="1168" y="901"/>
                  </a:cubicBezTo>
                  <a:cubicBezTo>
                    <a:pt x="1168" y="901"/>
                    <a:pt x="1135" y="868"/>
                    <a:pt x="1102" y="868"/>
                  </a:cubicBezTo>
                  <a:close/>
                  <a:moveTo>
                    <a:pt x="1068" y="0"/>
                  </a:moveTo>
                  <a:lnTo>
                    <a:pt x="935" y="67"/>
                  </a:lnTo>
                  <a:cubicBezTo>
                    <a:pt x="935" y="67"/>
                    <a:pt x="902" y="100"/>
                    <a:pt x="902" y="100"/>
                  </a:cubicBezTo>
                  <a:cubicBezTo>
                    <a:pt x="902" y="134"/>
                    <a:pt x="902" y="134"/>
                    <a:pt x="902" y="167"/>
                  </a:cubicBezTo>
                  <a:lnTo>
                    <a:pt x="68" y="2235"/>
                  </a:lnTo>
                  <a:lnTo>
                    <a:pt x="68" y="2269"/>
                  </a:lnTo>
                  <a:cubicBezTo>
                    <a:pt x="68" y="2302"/>
                    <a:pt x="68" y="2302"/>
                    <a:pt x="68" y="2302"/>
                  </a:cubicBezTo>
                  <a:lnTo>
                    <a:pt x="101" y="2302"/>
                  </a:lnTo>
                  <a:lnTo>
                    <a:pt x="234" y="2202"/>
                  </a:lnTo>
                  <a:cubicBezTo>
                    <a:pt x="268" y="2202"/>
                    <a:pt x="268" y="2202"/>
                    <a:pt x="268" y="2169"/>
                  </a:cubicBezTo>
                  <a:lnTo>
                    <a:pt x="301" y="2135"/>
                  </a:lnTo>
                  <a:lnTo>
                    <a:pt x="1102" y="34"/>
                  </a:lnTo>
                  <a:lnTo>
                    <a:pt x="11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51"/>
            <p:cNvSpPr/>
            <p:nvPr/>
          </p:nvSpPr>
          <p:spPr>
            <a:xfrm>
              <a:off x="2538650" y="3787325"/>
              <a:ext cx="25050" cy="60075"/>
            </a:xfrm>
            <a:custGeom>
              <a:rect b="b" l="l" r="r" t="t"/>
              <a:pathLst>
                <a:path extrusionOk="0" h="2403" w="1002">
                  <a:moveTo>
                    <a:pt x="568" y="0"/>
                  </a:moveTo>
                  <a:lnTo>
                    <a:pt x="367" y="134"/>
                  </a:lnTo>
                  <a:cubicBezTo>
                    <a:pt x="334" y="134"/>
                    <a:pt x="334" y="134"/>
                    <a:pt x="334" y="167"/>
                  </a:cubicBezTo>
                  <a:cubicBezTo>
                    <a:pt x="334" y="167"/>
                    <a:pt x="334" y="200"/>
                    <a:pt x="334" y="234"/>
                  </a:cubicBezTo>
                  <a:lnTo>
                    <a:pt x="334" y="401"/>
                  </a:lnTo>
                  <a:cubicBezTo>
                    <a:pt x="267" y="467"/>
                    <a:pt x="234" y="501"/>
                    <a:pt x="201" y="567"/>
                  </a:cubicBezTo>
                  <a:cubicBezTo>
                    <a:pt x="167" y="634"/>
                    <a:pt x="134" y="667"/>
                    <a:pt x="101" y="734"/>
                  </a:cubicBezTo>
                  <a:cubicBezTo>
                    <a:pt x="67" y="801"/>
                    <a:pt x="67" y="868"/>
                    <a:pt x="34" y="934"/>
                  </a:cubicBezTo>
                  <a:cubicBezTo>
                    <a:pt x="34" y="1001"/>
                    <a:pt x="34" y="1034"/>
                    <a:pt x="1" y="1101"/>
                  </a:cubicBezTo>
                  <a:cubicBezTo>
                    <a:pt x="1" y="1201"/>
                    <a:pt x="34" y="1335"/>
                    <a:pt x="101" y="1401"/>
                  </a:cubicBezTo>
                  <a:cubicBezTo>
                    <a:pt x="149" y="1450"/>
                    <a:pt x="216" y="1481"/>
                    <a:pt x="275" y="1481"/>
                  </a:cubicBezTo>
                  <a:cubicBezTo>
                    <a:pt x="296" y="1481"/>
                    <a:pt x="316" y="1477"/>
                    <a:pt x="334" y="1468"/>
                  </a:cubicBezTo>
                  <a:lnTo>
                    <a:pt x="501" y="1401"/>
                  </a:lnTo>
                  <a:lnTo>
                    <a:pt x="601" y="1401"/>
                  </a:lnTo>
                  <a:cubicBezTo>
                    <a:pt x="618" y="1385"/>
                    <a:pt x="626" y="1376"/>
                    <a:pt x="634" y="1376"/>
                  </a:cubicBezTo>
                  <a:cubicBezTo>
                    <a:pt x="643" y="1376"/>
                    <a:pt x="651" y="1385"/>
                    <a:pt x="668" y="1401"/>
                  </a:cubicBezTo>
                  <a:cubicBezTo>
                    <a:pt x="668" y="1401"/>
                    <a:pt x="701" y="1435"/>
                    <a:pt x="701" y="1435"/>
                  </a:cubicBezTo>
                  <a:cubicBezTo>
                    <a:pt x="701" y="1501"/>
                    <a:pt x="668" y="1535"/>
                    <a:pt x="634" y="1568"/>
                  </a:cubicBezTo>
                  <a:cubicBezTo>
                    <a:pt x="601" y="1635"/>
                    <a:pt x="534" y="1668"/>
                    <a:pt x="501" y="1702"/>
                  </a:cubicBezTo>
                  <a:cubicBezTo>
                    <a:pt x="468" y="1702"/>
                    <a:pt x="434" y="1702"/>
                    <a:pt x="401" y="1735"/>
                  </a:cubicBezTo>
                  <a:lnTo>
                    <a:pt x="334" y="1735"/>
                  </a:lnTo>
                  <a:cubicBezTo>
                    <a:pt x="334" y="1702"/>
                    <a:pt x="334" y="1702"/>
                    <a:pt x="301" y="1702"/>
                  </a:cubicBezTo>
                  <a:lnTo>
                    <a:pt x="301" y="1668"/>
                  </a:lnTo>
                  <a:lnTo>
                    <a:pt x="234" y="1668"/>
                  </a:lnTo>
                  <a:lnTo>
                    <a:pt x="34" y="1802"/>
                  </a:lnTo>
                  <a:cubicBezTo>
                    <a:pt x="34" y="1802"/>
                    <a:pt x="34" y="1802"/>
                    <a:pt x="1" y="1835"/>
                  </a:cubicBezTo>
                  <a:cubicBezTo>
                    <a:pt x="1" y="1835"/>
                    <a:pt x="1" y="1868"/>
                    <a:pt x="1" y="1868"/>
                  </a:cubicBezTo>
                  <a:cubicBezTo>
                    <a:pt x="1" y="1935"/>
                    <a:pt x="34" y="1968"/>
                    <a:pt x="34" y="2002"/>
                  </a:cubicBezTo>
                  <a:cubicBezTo>
                    <a:pt x="67" y="2035"/>
                    <a:pt x="67" y="2068"/>
                    <a:pt x="101" y="2102"/>
                  </a:cubicBezTo>
                  <a:cubicBezTo>
                    <a:pt x="134" y="2135"/>
                    <a:pt x="167" y="2169"/>
                    <a:pt x="201" y="2169"/>
                  </a:cubicBezTo>
                  <a:lnTo>
                    <a:pt x="367" y="2169"/>
                  </a:lnTo>
                  <a:lnTo>
                    <a:pt x="367" y="2335"/>
                  </a:lnTo>
                  <a:cubicBezTo>
                    <a:pt x="334" y="2369"/>
                    <a:pt x="334" y="2369"/>
                    <a:pt x="367" y="2402"/>
                  </a:cubicBezTo>
                  <a:lnTo>
                    <a:pt x="601" y="2269"/>
                  </a:lnTo>
                  <a:cubicBezTo>
                    <a:pt x="601" y="2269"/>
                    <a:pt x="634" y="2235"/>
                    <a:pt x="634" y="2235"/>
                  </a:cubicBezTo>
                  <a:cubicBezTo>
                    <a:pt x="634" y="2202"/>
                    <a:pt x="634" y="2202"/>
                    <a:pt x="634" y="2169"/>
                  </a:cubicBezTo>
                  <a:lnTo>
                    <a:pt x="634" y="2002"/>
                  </a:lnTo>
                  <a:cubicBezTo>
                    <a:pt x="668" y="1935"/>
                    <a:pt x="734" y="1902"/>
                    <a:pt x="768" y="1835"/>
                  </a:cubicBezTo>
                  <a:cubicBezTo>
                    <a:pt x="834" y="1802"/>
                    <a:pt x="868" y="1735"/>
                    <a:pt x="901" y="1668"/>
                  </a:cubicBezTo>
                  <a:cubicBezTo>
                    <a:pt x="968" y="1535"/>
                    <a:pt x="1001" y="1401"/>
                    <a:pt x="1001" y="1235"/>
                  </a:cubicBezTo>
                  <a:cubicBezTo>
                    <a:pt x="1001" y="1201"/>
                    <a:pt x="968" y="1134"/>
                    <a:pt x="968" y="1068"/>
                  </a:cubicBezTo>
                  <a:cubicBezTo>
                    <a:pt x="968" y="1034"/>
                    <a:pt x="935" y="968"/>
                    <a:pt x="901" y="968"/>
                  </a:cubicBezTo>
                  <a:cubicBezTo>
                    <a:pt x="868" y="934"/>
                    <a:pt x="834" y="901"/>
                    <a:pt x="801" y="901"/>
                  </a:cubicBezTo>
                  <a:cubicBezTo>
                    <a:pt x="734" y="901"/>
                    <a:pt x="701" y="901"/>
                    <a:pt x="634" y="934"/>
                  </a:cubicBezTo>
                  <a:lnTo>
                    <a:pt x="468" y="968"/>
                  </a:lnTo>
                  <a:lnTo>
                    <a:pt x="334" y="968"/>
                  </a:lnTo>
                  <a:cubicBezTo>
                    <a:pt x="334" y="934"/>
                    <a:pt x="334" y="934"/>
                    <a:pt x="334" y="901"/>
                  </a:cubicBezTo>
                  <a:cubicBezTo>
                    <a:pt x="334" y="901"/>
                    <a:pt x="334" y="868"/>
                    <a:pt x="334" y="834"/>
                  </a:cubicBezTo>
                  <a:cubicBezTo>
                    <a:pt x="334" y="834"/>
                    <a:pt x="367" y="801"/>
                    <a:pt x="367" y="801"/>
                  </a:cubicBezTo>
                  <a:lnTo>
                    <a:pt x="401" y="734"/>
                  </a:lnTo>
                  <a:lnTo>
                    <a:pt x="468" y="701"/>
                  </a:lnTo>
                  <a:cubicBezTo>
                    <a:pt x="501" y="667"/>
                    <a:pt x="534" y="667"/>
                    <a:pt x="534" y="667"/>
                  </a:cubicBezTo>
                  <a:lnTo>
                    <a:pt x="601" y="667"/>
                  </a:lnTo>
                  <a:cubicBezTo>
                    <a:pt x="601" y="667"/>
                    <a:pt x="634" y="667"/>
                    <a:pt x="634" y="701"/>
                  </a:cubicBezTo>
                  <a:lnTo>
                    <a:pt x="701" y="701"/>
                  </a:lnTo>
                  <a:lnTo>
                    <a:pt x="901" y="567"/>
                  </a:lnTo>
                  <a:cubicBezTo>
                    <a:pt x="935" y="567"/>
                    <a:pt x="935" y="534"/>
                    <a:pt x="935" y="534"/>
                  </a:cubicBezTo>
                  <a:cubicBezTo>
                    <a:pt x="935" y="534"/>
                    <a:pt x="935" y="501"/>
                    <a:pt x="935" y="501"/>
                  </a:cubicBezTo>
                  <a:cubicBezTo>
                    <a:pt x="935" y="467"/>
                    <a:pt x="935" y="401"/>
                    <a:pt x="901" y="367"/>
                  </a:cubicBezTo>
                  <a:cubicBezTo>
                    <a:pt x="901" y="334"/>
                    <a:pt x="868" y="301"/>
                    <a:pt x="834" y="267"/>
                  </a:cubicBezTo>
                  <a:cubicBezTo>
                    <a:pt x="801" y="234"/>
                    <a:pt x="768" y="234"/>
                    <a:pt x="734" y="234"/>
                  </a:cubicBezTo>
                  <a:cubicBezTo>
                    <a:pt x="718" y="217"/>
                    <a:pt x="701" y="209"/>
                    <a:pt x="680" y="209"/>
                  </a:cubicBezTo>
                  <a:cubicBezTo>
                    <a:pt x="659" y="209"/>
                    <a:pt x="634" y="217"/>
                    <a:pt x="601" y="234"/>
                  </a:cubicBezTo>
                  <a:lnTo>
                    <a:pt x="601" y="34"/>
                  </a:lnTo>
                  <a:cubicBezTo>
                    <a:pt x="601" y="34"/>
                    <a:pt x="601" y="0"/>
                    <a:pt x="6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51"/>
            <p:cNvSpPr/>
            <p:nvPr/>
          </p:nvSpPr>
          <p:spPr>
            <a:xfrm>
              <a:off x="2564500" y="3777325"/>
              <a:ext cx="16700" cy="46700"/>
            </a:xfrm>
            <a:custGeom>
              <a:rect b="b" l="l" r="r" t="t"/>
              <a:pathLst>
                <a:path extrusionOk="0" h="1868" w="668">
                  <a:moveTo>
                    <a:pt x="634" y="0"/>
                  </a:moveTo>
                  <a:lnTo>
                    <a:pt x="434" y="100"/>
                  </a:lnTo>
                  <a:cubicBezTo>
                    <a:pt x="434" y="133"/>
                    <a:pt x="401" y="133"/>
                    <a:pt x="401" y="167"/>
                  </a:cubicBezTo>
                  <a:lnTo>
                    <a:pt x="368" y="200"/>
                  </a:lnTo>
                  <a:lnTo>
                    <a:pt x="34" y="834"/>
                  </a:lnTo>
                  <a:cubicBezTo>
                    <a:pt x="1" y="834"/>
                    <a:pt x="1" y="867"/>
                    <a:pt x="34" y="901"/>
                  </a:cubicBezTo>
                  <a:cubicBezTo>
                    <a:pt x="1" y="901"/>
                    <a:pt x="1" y="901"/>
                    <a:pt x="34" y="934"/>
                  </a:cubicBezTo>
                  <a:lnTo>
                    <a:pt x="134" y="1101"/>
                  </a:lnTo>
                  <a:lnTo>
                    <a:pt x="167" y="1101"/>
                  </a:lnTo>
                  <a:lnTo>
                    <a:pt x="201" y="1067"/>
                  </a:lnTo>
                  <a:lnTo>
                    <a:pt x="401" y="734"/>
                  </a:lnTo>
                  <a:lnTo>
                    <a:pt x="401" y="1835"/>
                  </a:lnTo>
                  <a:cubicBezTo>
                    <a:pt x="401" y="1835"/>
                    <a:pt x="401" y="1868"/>
                    <a:pt x="401" y="1868"/>
                  </a:cubicBezTo>
                  <a:lnTo>
                    <a:pt x="434" y="1868"/>
                  </a:lnTo>
                  <a:lnTo>
                    <a:pt x="634" y="1768"/>
                  </a:lnTo>
                  <a:cubicBezTo>
                    <a:pt x="668" y="1735"/>
                    <a:pt x="668" y="1735"/>
                    <a:pt x="668" y="1701"/>
                  </a:cubicBezTo>
                  <a:cubicBezTo>
                    <a:pt x="668" y="1701"/>
                    <a:pt x="668" y="1668"/>
                    <a:pt x="668" y="1668"/>
                  </a:cubicBezTo>
                  <a:lnTo>
                    <a:pt x="668" y="33"/>
                  </a:lnTo>
                  <a:cubicBezTo>
                    <a:pt x="668" y="33"/>
                    <a:pt x="668" y="0"/>
                    <a:pt x="6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51"/>
            <p:cNvSpPr/>
            <p:nvPr/>
          </p:nvSpPr>
          <p:spPr>
            <a:xfrm>
              <a:off x="2585350" y="3762300"/>
              <a:ext cx="21700" cy="52575"/>
            </a:xfrm>
            <a:custGeom>
              <a:rect b="b" l="l" r="r" t="t"/>
              <a:pathLst>
                <a:path extrusionOk="0" h="2103" w="868">
                  <a:moveTo>
                    <a:pt x="834" y="1"/>
                  </a:moveTo>
                  <a:lnTo>
                    <a:pt x="67" y="468"/>
                  </a:lnTo>
                  <a:cubicBezTo>
                    <a:pt x="34" y="468"/>
                    <a:pt x="34" y="468"/>
                    <a:pt x="34" y="501"/>
                  </a:cubicBezTo>
                  <a:cubicBezTo>
                    <a:pt x="34" y="501"/>
                    <a:pt x="34" y="534"/>
                    <a:pt x="34" y="568"/>
                  </a:cubicBezTo>
                  <a:lnTo>
                    <a:pt x="34" y="835"/>
                  </a:lnTo>
                  <a:cubicBezTo>
                    <a:pt x="1" y="835"/>
                    <a:pt x="1" y="835"/>
                    <a:pt x="34" y="868"/>
                  </a:cubicBezTo>
                  <a:lnTo>
                    <a:pt x="67" y="868"/>
                  </a:lnTo>
                  <a:lnTo>
                    <a:pt x="534" y="568"/>
                  </a:lnTo>
                  <a:lnTo>
                    <a:pt x="201" y="2035"/>
                  </a:lnTo>
                  <a:cubicBezTo>
                    <a:pt x="201" y="2069"/>
                    <a:pt x="201" y="2069"/>
                    <a:pt x="201" y="2069"/>
                  </a:cubicBezTo>
                  <a:cubicBezTo>
                    <a:pt x="167" y="2102"/>
                    <a:pt x="201" y="2102"/>
                    <a:pt x="201" y="2102"/>
                  </a:cubicBezTo>
                  <a:lnTo>
                    <a:pt x="234" y="2102"/>
                  </a:lnTo>
                  <a:lnTo>
                    <a:pt x="468" y="2002"/>
                  </a:lnTo>
                  <a:cubicBezTo>
                    <a:pt x="468" y="1969"/>
                    <a:pt x="468" y="1969"/>
                    <a:pt x="501" y="1935"/>
                  </a:cubicBezTo>
                  <a:lnTo>
                    <a:pt x="501" y="1902"/>
                  </a:lnTo>
                  <a:lnTo>
                    <a:pt x="834" y="434"/>
                  </a:lnTo>
                  <a:cubicBezTo>
                    <a:pt x="834" y="368"/>
                    <a:pt x="868" y="334"/>
                    <a:pt x="868" y="301"/>
                  </a:cubicBezTo>
                  <a:lnTo>
                    <a:pt x="868" y="67"/>
                  </a:lnTo>
                  <a:cubicBezTo>
                    <a:pt x="868" y="34"/>
                    <a:pt x="868" y="34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51"/>
            <p:cNvSpPr/>
            <p:nvPr/>
          </p:nvSpPr>
          <p:spPr>
            <a:xfrm>
              <a:off x="2607025" y="3789825"/>
              <a:ext cx="9200" cy="20025"/>
            </a:xfrm>
            <a:custGeom>
              <a:rect b="b" l="l" r="r" t="t"/>
              <a:pathLst>
                <a:path extrusionOk="0" h="801" w="368">
                  <a:moveTo>
                    <a:pt x="334" y="0"/>
                  </a:moveTo>
                  <a:lnTo>
                    <a:pt x="134" y="100"/>
                  </a:lnTo>
                  <a:cubicBezTo>
                    <a:pt x="101" y="134"/>
                    <a:pt x="101" y="134"/>
                    <a:pt x="101" y="167"/>
                  </a:cubicBezTo>
                  <a:cubicBezTo>
                    <a:pt x="68" y="201"/>
                    <a:pt x="68" y="201"/>
                    <a:pt x="68" y="234"/>
                  </a:cubicBezTo>
                  <a:lnTo>
                    <a:pt x="1" y="768"/>
                  </a:lnTo>
                  <a:cubicBezTo>
                    <a:pt x="1" y="768"/>
                    <a:pt x="1" y="801"/>
                    <a:pt x="1" y="801"/>
                  </a:cubicBezTo>
                  <a:lnTo>
                    <a:pt x="34" y="801"/>
                  </a:lnTo>
                  <a:lnTo>
                    <a:pt x="168" y="734"/>
                  </a:lnTo>
                  <a:cubicBezTo>
                    <a:pt x="201" y="734"/>
                    <a:pt x="201" y="701"/>
                    <a:pt x="201" y="668"/>
                  </a:cubicBezTo>
                  <a:cubicBezTo>
                    <a:pt x="234" y="668"/>
                    <a:pt x="234" y="634"/>
                    <a:pt x="234" y="601"/>
                  </a:cubicBezTo>
                  <a:lnTo>
                    <a:pt x="368" y="34"/>
                  </a:lnTo>
                  <a:cubicBezTo>
                    <a:pt x="368" y="0"/>
                    <a:pt x="368" y="0"/>
                    <a:pt x="3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51"/>
            <p:cNvSpPr/>
            <p:nvPr/>
          </p:nvSpPr>
          <p:spPr>
            <a:xfrm>
              <a:off x="2618700" y="3742300"/>
              <a:ext cx="24225" cy="52550"/>
            </a:xfrm>
            <a:custGeom>
              <a:rect b="b" l="l" r="r" t="t"/>
              <a:pathLst>
                <a:path extrusionOk="0" h="2102" w="969">
                  <a:moveTo>
                    <a:pt x="835" y="0"/>
                  </a:moveTo>
                  <a:lnTo>
                    <a:pt x="134" y="400"/>
                  </a:lnTo>
                  <a:cubicBezTo>
                    <a:pt x="134" y="400"/>
                    <a:pt x="134" y="434"/>
                    <a:pt x="134" y="434"/>
                  </a:cubicBezTo>
                  <a:cubicBezTo>
                    <a:pt x="101" y="467"/>
                    <a:pt x="101" y="467"/>
                    <a:pt x="134" y="500"/>
                  </a:cubicBezTo>
                  <a:lnTo>
                    <a:pt x="68" y="1434"/>
                  </a:lnTo>
                  <a:cubicBezTo>
                    <a:pt x="68" y="1434"/>
                    <a:pt x="68" y="1434"/>
                    <a:pt x="68" y="1468"/>
                  </a:cubicBezTo>
                  <a:lnTo>
                    <a:pt x="101" y="1468"/>
                  </a:lnTo>
                  <a:lnTo>
                    <a:pt x="368" y="1301"/>
                  </a:lnTo>
                  <a:lnTo>
                    <a:pt x="401" y="1268"/>
                  </a:lnTo>
                  <a:cubicBezTo>
                    <a:pt x="434" y="1234"/>
                    <a:pt x="434" y="1234"/>
                    <a:pt x="434" y="1201"/>
                  </a:cubicBezTo>
                  <a:cubicBezTo>
                    <a:pt x="468" y="1201"/>
                    <a:pt x="468" y="1168"/>
                    <a:pt x="501" y="1168"/>
                  </a:cubicBezTo>
                  <a:lnTo>
                    <a:pt x="601" y="1168"/>
                  </a:lnTo>
                  <a:cubicBezTo>
                    <a:pt x="635" y="1201"/>
                    <a:pt x="668" y="1234"/>
                    <a:pt x="668" y="1301"/>
                  </a:cubicBezTo>
                  <a:cubicBezTo>
                    <a:pt x="668" y="1334"/>
                    <a:pt x="668" y="1368"/>
                    <a:pt x="668" y="1401"/>
                  </a:cubicBezTo>
                  <a:cubicBezTo>
                    <a:pt x="635" y="1434"/>
                    <a:pt x="635" y="1434"/>
                    <a:pt x="601" y="1468"/>
                  </a:cubicBezTo>
                  <a:cubicBezTo>
                    <a:pt x="601" y="1501"/>
                    <a:pt x="568" y="1534"/>
                    <a:pt x="568" y="1568"/>
                  </a:cubicBezTo>
                  <a:cubicBezTo>
                    <a:pt x="535" y="1568"/>
                    <a:pt x="501" y="1601"/>
                    <a:pt x="501" y="1601"/>
                  </a:cubicBezTo>
                  <a:cubicBezTo>
                    <a:pt x="468" y="1601"/>
                    <a:pt x="468" y="1635"/>
                    <a:pt x="434" y="1635"/>
                  </a:cubicBezTo>
                  <a:lnTo>
                    <a:pt x="368" y="1635"/>
                  </a:lnTo>
                  <a:cubicBezTo>
                    <a:pt x="368" y="1635"/>
                    <a:pt x="368" y="1601"/>
                    <a:pt x="334" y="1601"/>
                  </a:cubicBezTo>
                  <a:lnTo>
                    <a:pt x="334" y="1568"/>
                  </a:lnTo>
                  <a:lnTo>
                    <a:pt x="234" y="1568"/>
                  </a:lnTo>
                  <a:lnTo>
                    <a:pt x="34" y="1701"/>
                  </a:lnTo>
                  <a:cubicBezTo>
                    <a:pt x="34" y="1701"/>
                    <a:pt x="34" y="1701"/>
                    <a:pt x="1" y="1735"/>
                  </a:cubicBezTo>
                  <a:cubicBezTo>
                    <a:pt x="1" y="1735"/>
                    <a:pt x="1" y="1768"/>
                    <a:pt x="1" y="1768"/>
                  </a:cubicBezTo>
                  <a:cubicBezTo>
                    <a:pt x="1" y="1835"/>
                    <a:pt x="34" y="1901"/>
                    <a:pt x="34" y="1968"/>
                  </a:cubicBezTo>
                  <a:cubicBezTo>
                    <a:pt x="68" y="2001"/>
                    <a:pt x="101" y="2035"/>
                    <a:pt x="134" y="2068"/>
                  </a:cubicBezTo>
                  <a:cubicBezTo>
                    <a:pt x="201" y="2102"/>
                    <a:pt x="234" y="2102"/>
                    <a:pt x="301" y="2102"/>
                  </a:cubicBezTo>
                  <a:cubicBezTo>
                    <a:pt x="368" y="2102"/>
                    <a:pt x="434" y="2068"/>
                    <a:pt x="501" y="2035"/>
                  </a:cubicBezTo>
                  <a:cubicBezTo>
                    <a:pt x="568" y="2001"/>
                    <a:pt x="635" y="1935"/>
                    <a:pt x="668" y="1901"/>
                  </a:cubicBezTo>
                  <a:cubicBezTo>
                    <a:pt x="735" y="1835"/>
                    <a:pt x="768" y="1768"/>
                    <a:pt x="835" y="1668"/>
                  </a:cubicBezTo>
                  <a:cubicBezTo>
                    <a:pt x="868" y="1601"/>
                    <a:pt x="901" y="1501"/>
                    <a:pt x="935" y="1434"/>
                  </a:cubicBezTo>
                  <a:cubicBezTo>
                    <a:pt x="968" y="1334"/>
                    <a:pt x="968" y="1234"/>
                    <a:pt x="968" y="1134"/>
                  </a:cubicBezTo>
                  <a:cubicBezTo>
                    <a:pt x="968" y="1067"/>
                    <a:pt x="968" y="967"/>
                    <a:pt x="935" y="901"/>
                  </a:cubicBezTo>
                  <a:cubicBezTo>
                    <a:pt x="901" y="867"/>
                    <a:pt x="868" y="801"/>
                    <a:pt x="835" y="767"/>
                  </a:cubicBezTo>
                  <a:cubicBezTo>
                    <a:pt x="801" y="734"/>
                    <a:pt x="735" y="734"/>
                    <a:pt x="701" y="734"/>
                  </a:cubicBezTo>
                  <a:cubicBezTo>
                    <a:pt x="635" y="734"/>
                    <a:pt x="568" y="767"/>
                    <a:pt x="535" y="801"/>
                  </a:cubicBezTo>
                  <a:cubicBezTo>
                    <a:pt x="501" y="834"/>
                    <a:pt x="468" y="834"/>
                    <a:pt x="434" y="867"/>
                  </a:cubicBezTo>
                  <a:cubicBezTo>
                    <a:pt x="401" y="901"/>
                    <a:pt x="401" y="934"/>
                    <a:pt x="368" y="934"/>
                  </a:cubicBezTo>
                  <a:lnTo>
                    <a:pt x="368" y="734"/>
                  </a:lnTo>
                  <a:lnTo>
                    <a:pt x="835" y="434"/>
                  </a:lnTo>
                  <a:cubicBezTo>
                    <a:pt x="868" y="434"/>
                    <a:pt x="868" y="434"/>
                    <a:pt x="868" y="400"/>
                  </a:cubicBezTo>
                  <a:cubicBezTo>
                    <a:pt x="868" y="400"/>
                    <a:pt x="868" y="367"/>
                    <a:pt x="868" y="367"/>
                  </a:cubicBezTo>
                  <a:lnTo>
                    <a:pt x="868" y="33"/>
                  </a:lnTo>
                  <a:cubicBezTo>
                    <a:pt x="868" y="0"/>
                    <a:pt x="868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51"/>
            <p:cNvSpPr/>
            <p:nvPr/>
          </p:nvSpPr>
          <p:spPr>
            <a:xfrm>
              <a:off x="2646225" y="3730275"/>
              <a:ext cx="24200" cy="47900"/>
            </a:xfrm>
            <a:custGeom>
              <a:rect b="b" l="l" r="r" t="t"/>
              <a:pathLst>
                <a:path extrusionOk="0" h="1916" w="968">
                  <a:moveTo>
                    <a:pt x="568" y="448"/>
                  </a:moveTo>
                  <a:cubicBezTo>
                    <a:pt x="601" y="448"/>
                    <a:pt x="634" y="448"/>
                    <a:pt x="634" y="481"/>
                  </a:cubicBezTo>
                  <a:cubicBezTo>
                    <a:pt x="634" y="481"/>
                    <a:pt x="668" y="514"/>
                    <a:pt x="668" y="548"/>
                  </a:cubicBezTo>
                  <a:cubicBezTo>
                    <a:pt x="668" y="581"/>
                    <a:pt x="668" y="614"/>
                    <a:pt x="668" y="648"/>
                  </a:cubicBezTo>
                  <a:lnTo>
                    <a:pt x="668" y="1081"/>
                  </a:lnTo>
                  <a:cubicBezTo>
                    <a:pt x="668" y="1115"/>
                    <a:pt x="668" y="1148"/>
                    <a:pt x="668" y="1182"/>
                  </a:cubicBezTo>
                  <a:cubicBezTo>
                    <a:pt x="668" y="1215"/>
                    <a:pt x="634" y="1282"/>
                    <a:pt x="634" y="1315"/>
                  </a:cubicBezTo>
                  <a:cubicBezTo>
                    <a:pt x="634" y="1348"/>
                    <a:pt x="601" y="1382"/>
                    <a:pt x="568" y="1382"/>
                  </a:cubicBezTo>
                  <a:cubicBezTo>
                    <a:pt x="568" y="1415"/>
                    <a:pt x="534" y="1448"/>
                    <a:pt x="501" y="1482"/>
                  </a:cubicBezTo>
                  <a:lnTo>
                    <a:pt x="434" y="1482"/>
                  </a:lnTo>
                  <a:cubicBezTo>
                    <a:pt x="401" y="1482"/>
                    <a:pt x="368" y="1482"/>
                    <a:pt x="368" y="1448"/>
                  </a:cubicBezTo>
                  <a:cubicBezTo>
                    <a:pt x="368" y="1448"/>
                    <a:pt x="334" y="1415"/>
                    <a:pt x="334" y="1382"/>
                  </a:cubicBezTo>
                  <a:cubicBezTo>
                    <a:pt x="334" y="1348"/>
                    <a:pt x="334" y="1315"/>
                    <a:pt x="334" y="1282"/>
                  </a:cubicBezTo>
                  <a:lnTo>
                    <a:pt x="334" y="848"/>
                  </a:lnTo>
                  <a:cubicBezTo>
                    <a:pt x="334" y="815"/>
                    <a:pt x="334" y="781"/>
                    <a:pt x="334" y="748"/>
                  </a:cubicBezTo>
                  <a:cubicBezTo>
                    <a:pt x="334" y="715"/>
                    <a:pt x="368" y="648"/>
                    <a:pt x="368" y="614"/>
                  </a:cubicBezTo>
                  <a:cubicBezTo>
                    <a:pt x="368" y="581"/>
                    <a:pt x="401" y="548"/>
                    <a:pt x="434" y="548"/>
                  </a:cubicBezTo>
                  <a:cubicBezTo>
                    <a:pt x="434" y="514"/>
                    <a:pt x="468" y="481"/>
                    <a:pt x="501" y="481"/>
                  </a:cubicBezTo>
                  <a:cubicBezTo>
                    <a:pt x="534" y="448"/>
                    <a:pt x="568" y="448"/>
                    <a:pt x="568" y="448"/>
                  </a:cubicBezTo>
                  <a:close/>
                  <a:moveTo>
                    <a:pt x="642" y="1"/>
                  </a:moveTo>
                  <a:cubicBezTo>
                    <a:pt x="586" y="1"/>
                    <a:pt x="525" y="32"/>
                    <a:pt x="501" y="81"/>
                  </a:cubicBezTo>
                  <a:cubicBezTo>
                    <a:pt x="401" y="114"/>
                    <a:pt x="334" y="181"/>
                    <a:pt x="267" y="248"/>
                  </a:cubicBezTo>
                  <a:cubicBezTo>
                    <a:pt x="234" y="314"/>
                    <a:pt x="167" y="381"/>
                    <a:pt x="134" y="481"/>
                  </a:cubicBezTo>
                  <a:cubicBezTo>
                    <a:pt x="101" y="548"/>
                    <a:pt x="67" y="648"/>
                    <a:pt x="34" y="748"/>
                  </a:cubicBezTo>
                  <a:cubicBezTo>
                    <a:pt x="34" y="815"/>
                    <a:pt x="1" y="915"/>
                    <a:pt x="1" y="1015"/>
                  </a:cubicBezTo>
                  <a:lnTo>
                    <a:pt x="1" y="1248"/>
                  </a:lnTo>
                  <a:lnTo>
                    <a:pt x="1" y="1448"/>
                  </a:lnTo>
                  <a:cubicBezTo>
                    <a:pt x="1" y="1548"/>
                    <a:pt x="34" y="1615"/>
                    <a:pt x="34" y="1682"/>
                  </a:cubicBezTo>
                  <a:cubicBezTo>
                    <a:pt x="67" y="1749"/>
                    <a:pt x="101" y="1815"/>
                    <a:pt x="134" y="1849"/>
                  </a:cubicBezTo>
                  <a:cubicBezTo>
                    <a:pt x="167" y="1915"/>
                    <a:pt x="234" y="1915"/>
                    <a:pt x="267" y="1915"/>
                  </a:cubicBezTo>
                  <a:cubicBezTo>
                    <a:pt x="368" y="1915"/>
                    <a:pt x="434" y="1915"/>
                    <a:pt x="501" y="1849"/>
                  </a:cubicBezTo>
                  <a:cubicBezTo>
                    <a:pt x="568" y="1815"/>
                    <a:pt x="634" y="1749"/>
                    <a:pt x="701" y="1682"/>
                  </a:cubicBezTo>
                  <a:cubicBezTo>
                    <a:pt x="768" y="1615"/>
                    <a:pt x="801" y="1548"/>
                    <a:pt x="835" y="1448"/>
                  </a:cubicBezTo>
                  <a:cubicBezTo>
                    <a:pt x="868" y="1382"/>
                    <a:pt x="901" y="1282"/>
                    <a:pt x="935" y="1182"/>
                  </a:cubicBezTo>
                  <a:cubicBezTo>
                    <a:pt x="935" y="1115"/>
                    <a:pt x="968" y="1015"/>
                    <a:pt x="968" y="915"/>
                  </a:cubicBezTo>
                  <a:lnTo>
                    <a:pt x="968" y="681"/>
                  </a:lnTo>
                  <a:lnTo>
                    <a:pt x="968" y="481"/>
                  </a:lnTo>
                  <a:cubicBezTo>
                    <a:pt x="968" y="381"/>
                    <a:pt x="935" y="314"/>
                    <a:pt x="935" y="214"/>
                  </a:cubicBezTo>
                  <a:cubicBezTo>
                    <a:pt x="901" y="181"/>
                    <a:pt x="868" y="114"/>
                    <a:pt x="835" y="47"/>
                  </a:cubicBezTo>
                  <a:cubicBezTo>
                    <a:pt x="801" y="14"/>
                    <a:pt x="768" y="14"/>
                    <a:pt x="701" y="14"/>
                  </a:cubicBezTo>
                  <a:cubicBezTo>
                    <a:pt x="683" y="5"/>
                    <a:pt x="663" y="1"/>
                    <a:pt x="64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51"/>
            <p:cNvSpPr/>
            <p:nvPr/>
          </p:nvSpPr>
          <p:spPr>
            <a:xfrm>
              <a:off x="2674575" y="3713925"/>
              <a:ext cx="23375" cy="48400"/>
            </a:xfrm>
            <a:custGeom>
              <a:rect b="b" l="l" r="r" t="t"/>
              <a:pathLst>
                <a:path extrusionOk="0" h="1936" w="935">
                  <a:moveTo>
                    <a:pt x="568" y="435"/>
                  </a:moveTo>
                  <a:cubicBezTo>
                    <a:pt x="601" y="435"/>
                    <a:pt x="601" y="468"/>
                    <a:pt x="635" y="468"/>
                  </a:cubicBezTo>
                  <a:cubicBezTo>
                    <a:pt x="635" y="501"/>
                    <a:pt x="635" y="535"/>
                    <a:pt x="635" y="568"/>
                  </a:cubicBezTo>
                  <a:cubicBezTo>
                    <a:pt x="635" y="601"/>
                    <a:pt x="635" y="635"/>
                    <a:pt x="635" y="668"/>
                  </a:cubicBezTo>
                  <a:lnTo>
                    <a:pt x="635" y="1068"/>
                  </a:lnTo>
                  <a:cubicBezTo>
                    <a:pt x="635" y="1102"/>
                    <a:pt x="635" y="1168"/>
                    <a:pt x="635" y="1202"/>
                  </a:cubicBezTo>
                  <a:cubicBezTo>
                    <a:pt x="635" y="1235"/>
                    <a:pt x="635" y="1268"/>
                    <a:pt x="635" y="1302"/>
                  </a:cubicBezTo>
                  <a:cubicBezTo>
                    <a:pt x="601" y="1335"/>
                    <a:pt x="601" y="1369"/>
                    <a:pt x="568" y="1402"/>
                  </a:cubicBezTo>
                  <a:cubicBezTo>
                    <a:pt x="534" y="1435"/>
                    <a:pt x="501" y="1469"/>
                    <a:pt x="501" y="1469"/>
                  </a:cubicBezTo>
                  <a:cubicBezTo>
                    <a:pt x="468" y="1502"/>
                    <a:pt x="434" y="1502"/>
                    <a:pt x="401" y="1502"/>
                  </a:cubicBezTo>
                  <a:cubicBezTo>
                    <a:pt x="368" y="1502"/>
                    <a:pt x="368" y="1469"/>
                    <a:pt x="368" y="1469"/>
                  </a:cubicBezTo>
                  <a:cubicBezTo>
                    <a:pt x="334" y="1435"/>
                    <a:pt x="334" y="1435"/>
                    <a:pt x="334" y="1402"/>
                  </a:cubicBezTo>
                  <a:cubicBezTo>
                    <a:pt x="301" y="1369"/>
                    <a:pt x="301" y="1302"/>
                    <a:pt x="334" y="1268"/>
                  </a:cubicBezTo>
                  <a:lnTo>
                    <a:pt x="334" y="868"/>
                  </a:lnTo>
                  <a:cubicBezTo>
                    <a:pt x="301" y="835"/>
                    <a:pt x="301" y="768"/>
                    <a:pt x="334" y="735"/>
                  </a:cubicBezTo>
                  <a:cubicBezTo>
                    <a:pt x="334" y="701"/>
                    <a:pt x="334" y="668"/>
                    <a:pt x="368" y="635"/>
                  </a:cubicBezTo>
                  <a:cubicBezTo>
                    <a:pt x="368" y="601"/>
                    <a:pt x="368" y="568"/>
                    <a:pt x="401" y="535"/>
                  </a:cubicBezTo>
                  <a:cubicBezTo>
                    <a:pt x="434" y="501"/>
                    <a:pt x="468" y="501"/>
                    <a:pt x="501" y="468"/>
                  </a:cubicBezTo>
                  <a:cubicBezTo>
                    <a:pt x="501" y="468"/>
                    <a:pt x="534" y="435"/>
                    <a:pt x="568" y="435"/>
                  </a:cubicBezTo>
                  <a:close/>
                  <a:moveTo>
                    <a:pt x="668" y="1"/>
                  </a:moveTo>
                  <a:cubicBezTo>
                    <a:pt x="601" y="1"/>
                    <a:pt x="534" y="34"/>
                    <a:pt x="468" y="68"/>
                  </a:cubicBezTo>
                  <a:cubicBezTo>
                    <a:pt x="401" y="101"/>
                    <a:pt x="301" y="168"/>
                    <a:pt x="268" y="234"/>
                  </a:cubicBezTo>
                  <a:cubicBezTo>
                    <a:pt x="201" y="301"/>
                    <a:pt x="134" y="401"/>
                    <a:pt x="101" y="468"/>
                  </a:cubicBezTo>
                  <a:cubicBezTo>
                    <a:pt x="67" y="568"/>
                    <a:pt x="34" y="668"/>
                    <a:pt x="34" y="735"/>
                  </a:cubicBezTo>
                  <a:cubicBezTo>
                    <a:pt x="1" y="835"/>
                    <a:pt x="1" y="935"/>
                    <a:pt x="1" y="1035"/>
                  </a:cubicBezTo>
                  <a:lnTo>
                    <a:pt x="1" y="1268"/>
                  </a:lnTo>
                  <a:lnTo>
                    <a:pt x="1" y="1469"/>
                  </a:lnTo>
                  <a:cubicBezTo>
                    <a:pt x="1" y="1535"/>
                    <a:pt x="1" y="1635"/>
                    <a:pt x="34" y="1702"/>
                  </a:cubicBezTo>
                  <a:cubicBezTo>
                    <a:pt x="34" y="1769"/>
                    <a:pt x="67" y="1836"/>
                    <a:pt x="101" y="1869"/>
                  </a:cubicBezTo>
                  <a:cubicBezTo>
                    <a:pt x="168" y="1902"/>
                    <a:pt x="201" y="1936"/>
                    <a:pt x="268" y="1936"/>
                  </a:cubicBezTo>
                  <a:cubicBezTo>
                    <a:pt x="334" y="1936"/>
                    <a:pt x="401" y="1902"/>
                    <a:pt x="468" y="1869"/>
                  </a:cubicBezTo>
                  <a:cubicBezTo>
                    <a:pt x="568" y="1836"/>
                    <a:pt x="635" y="1769"/>
                    <a:pt x="668" y="1702"/>
                  </a:cubicBezTo>
                  <a:cubicBezTo>
                    <a:pt x="735" y="1635"/>
                    <a:pt x="801" y="1535"/>
                    <a:pt x="835" y="1469"/>
                  </a:cubicBezTo>
                  <a:cubicBezTo>
                    <a:pt x="868" y="1369"/>
                    <a:pt x="901" y="1302"/>
                    <a:pt x="901" y="1202"/>
                  </a:cubicBezTo>
                  <a:cubicBezTo>
                    <a:pt x="935" y="1102"/>
                    <a:pt x="935" y="1002"/>
                    <a:pt x="935" y="935"/>
                  </a:cubicBezTo>
                  <a:lnTo>
                    <a:pt x="935" y="701"/>
                  </a:lnTo>
                  <a:lnTo>
                    <a:pt x="935" y="468"/>
                  </a:lnTo>
                  <a:cubicBezTo>
                    <a:pt x="935" y="401"/>
                    <a:pt x="935" y="301"/>
                    <a:pt x="901" y="234"/>
                  </a:cubicBezTo>
                  <a:cubicBezTo>
                    <a:pt x="901" y="168"/>
                    <a:pt x="868" y="101"/>
                    <a:pt x="835" y="68"/>
                  </a:cubicBezTo>
                  <a:cubicBezTo>
                    <a:pt x="801" y="34"/>
                    <a:pt x="735" y="1"/>
                    <a:pt x="6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51"/>
            <p:cNvSpPr/>
            <p:nvPr/>
          </p:nvSpPr>
          <p:spPr>
            <a:xfrm>
              <a:off x="2827200" y="2271275"/>
              <a:ext cx="1227550" cy="1471000"/>
            </a:xfrm>
            <a:custGeom>
              <a:rect b="b" l="l" r="r" t="t"/>
              <a:pathLst>
                <a:path extrusionOk="0" h="58840" w="49102">
                  <a:moveTo>
                    <a:pt x="48614" y="1"/>
                  </a:moveTo>
                  <a:cubicBezTo>
                    <a:pt x="48490" y="1"/>
                    <a:pt x="48350" y="43"/>
                    <a:pt x="48201" y="132"/>
                  </a:cubicBezTo>
                  <a:lnTo>
                    <a:pt x="867" y="27419"/>
                  </a:lnTo>
                  <a:cubicBezTo>
                    <a:pt x="334" y="27752"/>
                    <a:pt x="33" y="28353"/>
                    <a:pt x="0" y="28986"/>
                  </a:cubicBezTo>
                  <a:lnTo>
                    <a:pt x="0" y="58207"/>
                  </a:lnTo>
                  <a:cubicBezTo>
                    <a:pt x="0" y="58605"/>
                    <a:pt x="197" y="58839"/>
                    <a:pt x="488" y="58839"/>
                  </a:cubicBezTo>
                  <a:cubicBezTo>
                    <a:pt x="612" y="58839"/>
                    <a:pt x="752" y="58797"/>
                    <a:pt x="901" y="58708"/>
                  </a:cubicBezTo>
                  <a:lnTo>
                    <a:pt x="48201" y="31388"/>
                  </a:lnTo>
                  <a:cubicBezTo>
                    <a:pt x="48735" y="31054"/>
                    <a:pt x="49068" y="30454"/>
                    <a:pt x="49102" y="29820"/>
                  </a:cubicBezTo>
                  <a:lnTo>
                    <a:pt x="49102" y="633"/>
                  </a:lnTo>
                  <a:cubicBezTo>
                    <a:pt x="49102" y="235"/>
                    <a:pt x="48905" y="1"/>
                    <a:pt x="4861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51"/>
            <p:cNvSpPr/>
            <p:nvPr/>
          </p:nvSpPr>
          <p:spPr>
            <a:xfrm>
              <a:off x="2913075" y="2987575"/>
              <a:ext cx="25875" cy="49225"/>
            </a:xfrm>
            <a:custGeom>
              <a:rect b="b" l="l" r="r" t="t"/>
              <a:pathLst>
                <a:path extrusionOk="0" h="1969" w="1035">
                  <a:moveTo>
                    <a:pt x="701" y="1"/>
                  </a:moveTo>
                  <a:cubicBezTo>
                    <a:pt x="601" y="1"/>
                    <a:pt x="535" y="34"/>
                    <a:pt x="501" y="67"/>
                  </a:cubicBezTo>
                  <a:cubicBezTo>
                    <a:pt x="401" y="101"/>
                    <a:pt x="334" y="168"/>
                    <a:pt x="301" y="268"/>
                  </a:cubicBezTo>
                  <a:cubicBezTo>
                    <a:pt x="234" y="334"/>
                    <a:pt x="201" y="401"/>
                    <a:pt x="168" y="468"/>
                  </a:cubicBezTo>
                  <a:cubicBezTo>
                    <a:pt x="101" y="534"/>
                    <a:pt x="68" y="601"/>
                    <a:pt x="68" y="701"/>
                  </a:cubicBezTo>
                  <a:cubicBezTo>
                    <a:pt x="34" y="768"/>
                    <a:pt x="34" y="835"/>
                    <a:pt x="34" y="901"/>
                  </a:cubicBezTo>
                  <a:cubicBezTo>
                    <a:pt x="1" y="1035"/>
                    <a:pt x="34" y="1135"/>
                    <a:pt x="101" y="1202"/>
                  </a:cubicBezTo>
                  <a:cubicBezTo>
                    <a:pt x="150" y="1250"/>
                    <a:pt x="217" y="1281"/>
                    <a:pt x="275" y="1281"/>
                  </a:cubicBezTo>
                  <a:cubicBezTo>
                    <a:pt x="296" y="1281"/>
                    <a:pt x="317" y="1277"/>
                    <a:pt x="334" y="1268"/>
                  </a:cubicBezTo>
                  <a:lnTo>
                    <a:pt x="501" y="1235"/>
                  </a:lnTo>
                  <a:cubicBezTo>
                    <a:pt x="535" y="1202"/>
                    <a:pt x="568" y="1202"/>
                    <a:pt x="601" y="1202"/>
                  </a:cubicBezTo>
                  <a:lnTo>
                    <a:pt x="668" y="1202"/>
                  </a:lnTo>
                  <a:cubicBezTo>
                    <a:pt x="701" y="1202"/>
                    <a:pt x="701" y="1235"/>
                    <a:pt x="701" y="1235"/>
                  </a:cubicBezTo>
                  <a:cubicBezTo>
                    <a:pt x="701" y="1302"/>
                    <a:pt x="668" y="1335"/>
                    <a:pt x="635" y="1402"/>
                  </a:cubicBezTo>
                  <a:cubicBezTo>
                    <a:pt x="601" y="1435"/>
                    <a:pt x="535" y="1468"/>
                    <a:pt x="501" y="1502"/>
                  </a:cubicBezTo>
                  <a:cubicBezTo>
                    <a:pt x="468" y="1502"/>
                    <a:pt x="435" y="1535"/>
                    <a:pt x="401" y="1535"/>
                  </a:cubicBezTo>
                  <a:lnTo>
                    <a:pt x="368" y="1535"/>
                  </a:lnTo>
                  <a:cubicBezTo>
                    <a:pt x="334" y="1535"/>
                    <a:pt x="334" y="1502"/>
                    <a:pt x="334" y="1502"/>
                  </a:cubicBezTo>
                  <a:lnTo>
                    <a:pt x="334" y="1468"/>
                  </a:lnTo>
                  <a:lnTo>
                    <a:pt x="268" y="1468"/>
                  </a:lnTo>
                  <a:lnTo>
                    <a:pt x="34" y="1602"/>
                  </a:lnTo>
                  <a:cubicBezTo>
                    <a:pt x="34" y="1602"/>
                    <a:pt x="34" y="1635"/>
                    <a:pt x="34" y="1635"/>
                  </a:cubicBezTo>
                  <a:cubicBezTo>
                    <a:pt x="34" y="1635"/>
                    <a:pt x="34" y="1669"/>
                    <a:pt x="34" y="1669"/>
                  </a:cubicBezTo>
                  <a:cubicBezTo>
                    <a:pt x="34" y="1735"/>
                    <a:pt x="34" y="1802"/>
                    <a:pt x="68" y="1835"/>
                  </a:cubicBezTo>
                  <a:cubicBezTo>
                    <a:pt x="101" y="1869"/>
                    <a:pt x="134" y="1935"/>
                    <a:pt x="168" y="1935"/>
                  </a:cubicBezTo>
                  <a:cubicBezTo>
                    <a:pt x="201" y="1969"/>
                    <a:pt x="268" y="1969"/>
                    <a:pt x="334" y="1969"/>
                  </a:cubicBezTo>
                  <a:cubicBezTo>
                    <a:pt x="401" y="1969"/>
                    <a:pt x="468" y="1935"/>
                    <a:pt x="535" y="1902"/>
                  </a:cubicBezTo>
                  <a:cubicBezTo>
                    <a:pt x="601" y="1869"/>
                    <a:pt x="668" y="1802"/>
                    <a:pt x="735" y="1735"/>
                  </a:cubicBezTo>
                  <a:cubicBezTo>
                    <a:pt x="801" y="1702"/>
                    <a:pt x="835" y="1635"/>
                    <a:pt x="902" y="1535"/>
                  </a:cubicBezTo>
                  <a:cubicBezTo>
                    <a:pt x="935" y="1468"/>
                    <a:pt x="968" y="1402"/>
                    <a:pt x="1002" y="1302"/>
                  </a:cubicBezTo>
                  <a:cubicBezTo>
                    <a:pt x="1035" y="1235"/>
                    <a:pt x="1035" y="1168"/>
                    <a:pt x="1035" y="1068"/>
                  </a:cubicBezTo>
                  <a:cubicBezTo>
                    <a:pt x="1035" y="1001"/>
                    <a:pt x="1035" y="935"/>
                    <a:pt x="1002" y="868"/>
                  </a:cubicBezTo>
                  <a:cubicBezTo>
                    <a:pt x="1002" y="835"/>
                    <a:pt x="968" y="801"/>
                    <a:pt x="935" y="768"/>
                  </a:cubicBezTo>
                  <a:cubicBezTo>
                    <a:pt x="902" y="735"/>
                    <a:pt x="868" y="735"/>
                    <a:pt x="835" y="735"/>
                  </a:cubicBezTo>
                  <a:lnTo>
                    <a:pt x="668" y="735"/>
                  </a:lnTo>
                  <a:lnTo>
                    <a:pt x="535" y="768"/>
                  </a:lnTo>
                  <a:lnTo>
                    <a:pt x="368" y="768"/>
                  </a:lnTo>
                  <a:lnTo>
                    <a:pt x="368" y="701"/>
                  </a:lnTo>
                  <a:cubicBezTo>
                    <a:pt x="368" y="701"/>
                    <a:pt x="368" y="668"/>
                    <a:pt x="368" y="635"/>
                  </a:cubicBezTo>
                  <a:cubicBezTo>
                    <a:pt x="401" y="635"/>
                    <a:pt x="401" y="601"/>
                    <a:pt x="401" y="568"/>
                  </a:cubicBezTo>
                  <a:lnTo>
                    <a:pt x="468" y="534"/>
                  </a:lnTo>
                  <a:lnTo>
                    <a:pt x="535" y="501"/>
                  </a:lnTo>
                  <a:cubicBezTo>
                    <a:pt x="535" y="468"/>
                    <a:pt x="568" y="468"/>
                    <a:pt x="601" y="468"/>
                  </a:cubicBezTo>
                  <a:lnTo>
                    <a:pt x="735" y="468"/>
                  </a:lnTo>
                  <a:lnTo>
                    <a:pt x="968" y="334"/>
                  </a:lnTo>
                  <a:cubicBezTo>
                    <a:pt x="968" y="301"/>
                    <a:pt x="968" y="301"/>
                    <a:pt x="968" y="268"/>
                  </a:cubicBezTo>
                  <a:cubicBezTo>
                    <a:pt x="968" y="234"/>
                    <a:pt x="968" y="168"/>
                    <a:pt x="935" y="134"/>
                  </a:cubicBezTo>
                  <a:cubicBezTo>
                    <a:pt x="902" y="67"/>
                    <a:pt x="868" y="34"/>
                    <a:pt x="835" y="34"/>
                  </a:cubicBezTo>
                  <a:cubicBezTo>
                    <a:pt x="801" y="1"/>
                    <a:pt x="735" y="1"/>
                    <a:pt x="7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51"/>
            <p:cNvSpPr/>
            <p:nvPr/>
          </p:nvSpPr>
          <p:spPr>
            <a:xfrm>
              <a:off x="2939775" y="2971725"/>
              <a:ext cx="27550" cy="52575"/>
            </a:xfrm>
            <a:custGeom>
              <a:rect b="b" l="l" r="r" t="t"/>
              <a:pathLst>
                <a:path extrusionOk="0" h="2103" w="1102">
                  <a:moveTo>
                    <a:pt x="567" y="568"/>
                  </a:moveTo>
                  <a:lnTo>
                    <a:pt x="667" y="1068"/>
                  </a:lnTo>
                  <a:lnTo>
                    <a:pt x="434" y="1235"/>
                  </a:lnTo>
                  <a:lnTo>
                    <a:pt x="567" y="568"/>
                  </a:lnTo>
                  <a:close/>
                  <a:moveTo>
                    <a:pt x="667" y="1"/>
                  </a:moveTo>
                  <a:lnTo>
                    <a:pt x="467" y="134"/>
                  </a:lnTo>
                  <a:cubicBezTo>
                    <a:pt x="434" y="134"/>
                    <a:pt x="434" y="168"/>
                    <a:pt x="401" y="201"/>
                  </a:cubicBezTo>
                  <a:cubicBezTo>
                    <a:pt x="401" y="201"/>
                    <a:pt x="401" y="234"/>
                    <a:pt x="401" y="268"/>
                  </a:cubicBezTo>
                  <a:lnTo>
                    <a:pt x="34" y="2036"/>
                  </a:lnTo>
                  <a:cubicBezTo>
                    <a:pt x="34" y="2069"/>
                    <a:pt x="34" y="2069"/>
                    <a:pt x="34" y="2069"/>
                  </a:cubicBezTo>
                  <a:cubicBezTo>
                    <a:pt x="34" y="2102"/>
                    <a:pt x="0" y="2102"/>
                    <a:pt x="34" y="2102"/>
                  </a:cubicBezTo>
                  <a:lnTo>
                    <a:pt x="67" y="2102"/>
                  </a:lnTo>
                  <a:lnTo>
                    <a:pt x="267" y="2002"/>
                  </a:lnTo>
                  <a:cubicBezTo>
                    <a:pt x="267" y="1969"/>
                    <a:pt x="301" y="1969"/>
                    <a:pt x="301" y="1936"/>
                  </a:cubicBezTo>
                  <a:cubicBezTo>
                    <a:pt x="301" y="1936"/>
                    <a:pt x="301" y="1902"/>
                    <a:pt x="301" y="1902"/>
                  </a:cubicBezTo>
                  <a:lnTo>
                    <a:pt x="367" y="1669"/>
                  </a:lnTo>
                  <a:lnTo>
                    <a:pt x="768" y="1402"/>
                  </a:lnTo>
                  <a:lnTo>
                    <a:pt x="801" y="1602"/>
                  </a:lnTo>
                  <a:cubicBezTo>
                    <a:pt x="801" y="1602"/>
                    <a:pt x="834" y="1602"/>
                    <a:pt x="834" y="1635"/>
                  </a:cubicBezTo>
                  <a:lnTo>
                    <a:pt x="868" y="1635"/>
                  </a:lnTo>
                  <a:lnTo>
                    <a:pt x="1101" y="1502"/>
                  </a:lnTo>
                  <a:cubicBezTo>
                    <a:pt x="1101" y="1502"/>
                    <a:pt x="1101" y="1502"/>
                    <a:pt x="1101" y="1469"/>
                  </a:cubicBezTo>
                  <a:cubicBezTo>
                    <a:pt x="1101" y="1469"/>
                    <a:pt x="1101" y="1435"/>
                    <a:pt x="1101" y="1435"/>
                  </a:cubicBezTo>
                  <a:cubicBezTo>
                    <a:pt x="1101" y="1435"/>
                    <a:pt x="1101" y="1402"/>
                    <a:pt x="1101" y="1402"/>
                  </a:cubicBezTo>
                  <a:lnTo>
                    <a:pt x="768" y="34"/>
                  </a:ln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51"/>
            <p:cNvSpPr/>
            <p:nvPr/>
          </p:nvSpPr>
          <p:spPr>
            <a:xfrm>
              <a:off x="2971450" y="2959225"/>
              <a:ext cx="20050" cy="46725"/>
            </a:xfrm>
            <a:custGeom>
              <a:rect b="b" l="l" r="r" t="t"/>
              <a:pathLst>
                <a:path extrusionOk="0" h="1869" w="802">
                  <a:moveTo>
                    <a:pt x="234" y="1"/>
                  </a:moveTo>
                  <a:lnTo>
                    <a:pt x="34" y="134"/>
                  </a:lnTo>
                  <a:cubicBezTo>
                    <a:pt x="1" y="134"/>
                    <a:pt x="1" y="167"/>
                    <a:pt x="1" y="167"/>
                  </a:cubicBezTo>
                  <a:cubicBezTo>
                    <a:pt x="1" y="167"/>
                    <a:pt x="1" y="201"/>
                    <a:pt x="1" y="234"/>
                  </a:cubicBezTo>
                  <a:lnTo>
                    <a:pt x="1" y="1835"/>
                  </a:lnTo>
                  <a:cubicBezTo>
                    <a:pt x="1" y="1835"/>
                    <a:pt x="1" y="1869"/>
                    <a:pt x="1" y="1869"/>
                  </a:cubicBezTo>
                  <a:lnTo>
                    <a:pt x="34" y="1869"/>
                  </a:lnTo>
                  <a:lnTo>
                    <a:pt x="768" y="1468"/>
                  </a:lnTo>
                  <a:cubicBezTo>
                    <a:pt x="801" y="1435"/>
                    <a:pt x="801" y="1435"/>
                    <a:pt x="801" y="1402"/>
                  </a:cubicBezTo>
                  <a:cubicBezTo>
                    <a:pt x="801" y="1402"/>
                    <a:pt x="801" y="1368"/>
                    <a:pt x="801" y="1368"/>
                  </a:cubicBezTo>
                  <a:lnTo>
                    <a:pt x="801" y="1101"/>
                  </a:lnTo>
                  <a:cubicBezTo>
                    <a:pt x="801" y="1068"/>
                    <a:pt x="801" y="1068"/>
                    <a:pt x="801" y="1068"/>
                  </a:cubicBezTo>
                  <a:lnTo>
                    <a:pt x="768" y="1068"/>
                  </a:lnTo>
                  <a:lnTo>
                    <a:pt x="268" y="1335"/>
                  </a:lnTo>
                  <a:lnTo>
                    <a:pt x="268" y="34"/>
                  </a:lnTo>
                  <a:cubicBezTo>
                    <a:pt x="268" y="34"/>
                    <a:pt x="268" y="1"/>
                    <a:pt x="2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51"/>
            <p:cNvSpPr/>
            <p:nvPr/>
          </p:nvSpPr>
          <p:spPr>
            <a:xfrm>
              <a:off x="2995650" y="2938375"/>
              <a:ext cx="20875" cy="53400"/>
            </a:xfrm>
            <a:custGeom>
              <a:rect b="b" l="l" r="r" t="t"/>
              <a:pathLst>
                <a:path extrusionOk="0" h="2136" w="835">
                  <a:moveTo>
                    <a:pt x="801" y="1"/>
                  </a:moveTo>
                  <a:lnTo>
                    <a:pt x="34" y="401"/>
                  </a:lnTo>
                  <a:cubicBezTo>
                    <a:pt x="34" y="401"/>
                    <a:pt x="0" y="434"/>
                    <a:pt x="0" y="434"/>
                  </a:cubicBezTo>
                  <a:cubicBezTo>
                    <a:pt x="0" y="468"/>
                    <a:pt x="0" y="468"/>
                    <a:pt x="0" y="501"/>
                  </a:cubicBezTo>
                  <a:lnTo>
                    <a:pt x="0" y="2102"/>
                  </a:lnTo>
                  <a:cubicBezTo>
                    <a:pt x="0" y="2136"/>
                    <a:pt x="0" y="2136"/>
                    <a:pt x="0" y="2136"/>
                  </a:cubicBezTo>
                  <a:lnTo>
                    <a:pt x="34" y="2136"/>
                  </a:lnTo>
                  <a:lnTo>
                    <a:pt x="801" y="1702"/>
                  </a:lnTo>
                  <a:cubicBezTo>
                    <a:pt x="834" y="1702"/>
                    <a:pt x="834" y="1702"/>
                    <a:pt x="834" y="1669"/>
                  </a:cubicBezTo>
                  <a:cubicBezTo>
                    <a:pt x="834" y="1635"/>
                    <a:pt x="834" y="1635"/>
                    <a:pt x="834" y="1602"/>
                  </a:cubicBezTo>
                  <a:lnTo>
                    <a:pt x="834" y="1335"/>
                  </a:lnTo>
                  <a:cubicBezTo>
                    <a:pt x="834" y="1335"/>
                    <a:pt x="834" y="1335"/>
                    <a:pt x="834" y="1302"/>
                  </a:cubicBezTo>
                  <a:lnTo>
                    <a:pt x="801" y="1302"/>
                  </a:lnTo>
                  <a:lnTo>
                    <a:pt x="300" y="1602"/>
                  </a:lnTo>
                  <a:lnTo>
                    <a:pt x="300" y="1335"/>
                  </a:lnTo>
                  <a:lnTo>
                    <a:pt x="767" y="1068"/>
                  </a:lnTo>
                  <a:cubicBezTo>
                    <a:pt x="767" y="1068"/>
                    <a:pt x="767" y="1035"/>
                    <a:pt x="801" y="1035"/>
                  </a:cubicBezTo>
                  <a:cubicBezTo>
                    <a:pt x="801" y="1001"/>
                    <a:pt x="801" y="1001"/>
                    <a:pt x="801" y="968"/>
                  </a:cubicBezTo>
                  <a:lnTo>
                    <a:pt x="801" y="701"/>
                  </a:lnTo>
                  <a:cubicBezTo>
                    <a:pt x="801" y="701"/>
                    <a:pt x="801" y="701"/>
                    <a:pt x="801" y="668"/>
                  </a:cubicBezTo>
                  <a:lnTo>
                    <a:pt x="767" y="668"/>
                  </a:lnTo>
                  <a:lnTo>
                    <a:pt x="300" y="935"/>
                  </a:lnTo>
                  <a:lnTo>
                    <a:pt x="300" y="668"/>
                  </a:lnTo>
                  <a:lnTo>
                    <a:pt x="801" y="368"/>
                  </a:lnTo>
                  <a:cubicBezTo>
                    <a:pt x="801" y="368"/>
                    <a:pt x="801" y="368"/>
                    <a:pt x="834" y="334"/>
                  </a:cubicBezTo>
                  <a:cubicBezTo>
                    <a:pt x="834" y="334"/>
                    <a:pt x="834" y="301"/>
                    <a:pt x="834" y="301"/>
                  </a:cubicBezTo>
                  <a:lnTo>
                    <a:pt x="834" y="34"/>
                  </a:lnTo>
                  <a:cubicBezTo>
                    <a:pt x="834" y="1"/>
                    <a:pt x="834" y="1"/>
                    <a:pt x="8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51"/>
            <p:cNvSpPr/>
            <p:nvPr/>
          </p:nvSpPr>
          <p:spPr>
            <a:xfrm>
              <a:off x="3019825" y="2925875"/>
              <a:ext cx="25875" cy="49225"/>
            </a:xfrm>
            <a:custGeom>
              <a:rect b="b" l="l" r="r" t="t"/>
              <a:pathLst>
                <a:path extrusionOk="0" h="1969" w="1035">
                  <a:moveTo>
                    <a:pt x="668" y="0"/>
                  </a:moveTo>
                  <a:cubicBezTo>
                    <a:pt x="601" y="0"/>
                    <a:pt x="534" y="34"/>
                    <a:pt x="501" y="67"/>
                  </a:cubicBezTo>
                  <a:cubicBezTo>
                    <a:pt x="434" y="134"/>
                    <a:pt x="368" y="167"/>
                    <a:pt x="334" y="267"/>
                  </a:cubicBezTo>
                  <a:cubicBezTo>
                    <a:pt x="267" y="301"/>
                    <a:pt x="201" y="401"/>
                    <a:pt x="167" y="467"/>
                  </a:cubicBezTo>
                  <a:cubicBezTo>
                    <a:pt x="134" y="534"/>
                    <a:pt x="101" y="601"/>
                    <a:pt x="67" y="701"/>
                  </a:cubicBezTo>
                  <a:cubicBezTo>
                    <a:pt x="67" y="768"/>
                    <a:pt x="67" y="834"/>
                    <a:pt x="34" y="901"/>
                  </a:cubicBezTo>
                  <a:cubicBezTo>
                    <a:pt x="34" y="1001"/>
                    <a:pt x="67" y="1134"/>
                    <a:pt x="134" y="1201"/>
                  </a:cubicBezTo>
                  <a:cubicBezTo>
                    <a:pt x="173" y="1240"/>
                    <a:pt x="224" y="1256"/>
                    <a:pt x="272" y="1256"/>
                  </a:cubicBezTo>
                  <a:cubicBezTo>
                    <a:pt x="307" y="1256"/>
                    <a:pt x="340" y="1248"/>
                    <a:pt x="368" y="1235"/>
                  </a:cubicBezTo>
                  <a:lnTo>
                    <a:pt x="534" y="1201"/>
                  </a:lnTo>
                  <a:lnTo>
                    <a:pt x="634" y="1201"/>
                  </a:lnTo>
                  <a:cubicBezTo>
                    <a:pt x="651" y="1184"/>
                    <a:pt x="659" y="1176"/>
                    <a:pt x="668" y="1176"/>
                  </a:cubicBezTo>
                  <a:cubicBezTo>
                    <a:pt x="676" y="1176"/>
                    <a:pt x="684" y="1184"/>
                    <a:pt x="701" y="1201"/>
                  </a:cubicBezTo>
                  <a:cubicBezTo>
                    <a:pt x="701" y="1201"/>
                    <a:pt x="701" y="1235"/>
                    <a:pt x="701" y="1235"/>
                  </a:cubicBezTo>
                  <a:cubicBezTo>
                    <a:pt x="701" y="1301"/>
                    <a:pt x="668" y="1335"/>
                    <a:pt x="634" y="1368"/>
                  </a:cubicBezTo>
                  <a:cubicBezTo>
                    <a:pt x="601" y="1435"/>
                    <a:pt x="568" y="1468"/>
                    <a:pt x="501" y="1501"/>
                  </a:cubicBezTo>
                  <a:cubicBezTo>
                    <a:pt x="468" y="1501"/>
                    <a:pt x="434" y="1501"/>
                    <a:pt x="434" y="1535"/>
                  </a:cubicBezTo>
                  <a:lnTo>
                    <a:pt x="368" y="1535"/>
                  </a:lnTo>
                  <a:cubicBezTo>
                    <a:pt x="334" y="1501"/>
                    <a:pt x="334" y="1501"/>
                    <a:pt x="334" y="1501"/>
                  </a:cubicBezTo>
                  <a:lnTo>
                    <a:pt x="334" y="1468"/>
                  </a:lnTo>
                  <a:lnTo>
                    <a:pt x="267" y="1468"/>
                  </a:lnTo>
                  <a:lnTo>
                    <a:pt x="67" y="1601"/>
                  </a:lnTo>
                  <a:cubicBezTo>
                    <a:pt x="34" y="1601"/>
                    <a:pt x="1" y="1635"/>
                    <a:pt x="1" y="1668"/>
                  </a:cubicBezTo>
                  <a:cubicBezTo>
                    <a:pt x="1" y="1735"/>
                    <a:pt x="34" y="1768"/>
                    <a:pt x="67" y="1835"/>
                  </a:cubicBezTo>
                  <a:cubicBezTo>
                    <a:pt x="67" y="1868"/>
                    <a:pt x="101" y="1902"/>
                    <a:pt x="167" y="1935"/>
                  </a:cubicBezTo>
                  <a:cubicBezTo>
                    <a:pt x="201" y="1968"/>
                    <a:pt x="267" y="1968"/>
                    <a:pt x="301" y="1968"/>
                  </a:cubicBezTo>
                  <a:cubicBezTo>
                    <a:pt x="401" y="1968"/>
                    <a:pt x="468" y="1935"/>
                    <a:pt x="534" y="1902"/>
                  </a:cubicBezTo>
                  <a:cubicBezTo>
                    <a:pt x="601" y="1868"/>
                    <a:pt x="668" y="1802"/>
                    <a:pt x="701" y="1735"/>
                  </a:cubicBezTo>
                  <a:cubicBezTo>
                    <a:pt x="768" y="1668"/>
                    <a:pt x="835" y="1601"/>
                    <a:pt x="868" y="1535"/>
                  </a:cubicBezTo>
                  <a:cubicBezTo>
                    <a:pt x="935" y="1468"/>
                    <a:pt x="968" y="1401"/>
                    <a:pt x="968" y="1301"/>
                  </a:cubicBezTo>
                  <a:cubicBezTo>
                    <a:pt x="1001" y="1235"/>
                    <a:pt x="1035" y="1134"/>
                    <a:pt x="1001" y="1068"/>
                  </a:cubicBezTo>
                  <a:cubicBezTo>
                    <a:pt x="1035" y="1001"/>
                    <a:pt x="1035" y="934"/>
                    <a:pt x="1001" y="868"/>
                  </a:cubicBezTo>
                  <a:cubicBezTo>
                    <a:pt x="1001" y="834"/>
                    <a:pt x="968" y="801"/>
                    <a:pt x="968" y="768"/>
                  </a:cubicBezTo>
                  <a:cubicBezTo>
                    <a:pt x="944" y="744"/>
                    <a:pt x="904" y="720"/>
                    <a:pt x="871" y="720"/>
                  </a:cubicBezTo>
                  <a:cubicBezTo>
                    <a:pt x="857" y="720"/>
                    <a:pt x="844" y="724"/>
                    <a:pt x="835" y="734"/>
                  </a:cubicBezTo>
                  <a:cubicBezTo>
                    <a:pt x="823" y="723"/>
                    <a:pt x="809" y="719"/>
                    <a:pt x="791" y="719"/>
                  </a:cubicBezTo>
                  <a:cubicBezTo>
                    <a:pt x="757" y="719"/>
                    <a:pt x="712" y="734"/>
                    <a:pt x="668" y="734"/>
                  </a:cubicBezTo>
                  <a:lnTo>
                    <a:pt x="534" y="768"/>
                  </a:lnTo>
                  <a:lnTo>
                    <a:pt x="434" y="768"/>
                  </a:lnTo>
                  <a:cubicBezTo>
                    <a:pt x="428" y="774"/>
                    <a:pt x="422" y="777"/>
                    <a:pt x="415" y="777"/>
                  </a:cubicBezTo>
                  <a:cubicBezTo>
                    <a:pt x="389" y="777"/>
                    <a:pt x="368" y="728"/>
                    <a:pt x="368" y="701"/>
                  </a:cubicBezTo>
                  <a:cubicBezTo>
                    <a:pt x="368" y="701"/>
                    <a:pt x="368" y="667"/>
                    <a:pt x="368" y="634"/>
                  </a:cubicBezTo>
                  <a:cubicBezTo>
                    <a:pt x="368" y="601"/>
                    <a:pt x="401" y="601"/>
                    <a:pt x="401" y="567"/>
                  </a:cubicBezTo>
                  <a:lnTo>
                    <a:pt x="468" y="534"/>
                  </a:lnTo>
                  <a:lnTo>
                    <a:pt x="501" y="501"/>
                  </a:lnTo>
                  <a:cubicBezTo>
                    <a:pt x="534" y="467"/>
                    <a:pt x="568" y="467"/>
                    <a:pt x="601" y="467"/>
                  </a:cubicBezTo>
                  <a:lnTo>
                    <a:pt x="734" y="467"/>
                  </a:lnTo>
                  <a:lnTo>
                    <a:pt x="935" y="367"/>
                  </a:lnTo>
                  <a:cubicBezTo>
                    <a:pt x="968" y="367"/>
                    <a:pt x="968" y="334"/>
                    <a:pt x="968" y="334"/>
                  </a:cubicBezTo>
                  <a:cubicBezTo>
                    <a:pt x="968" y="301"/>
                    <a:pt x="968" y="301"/>
                    <a:pt x="968" y="301"/>
                  </a:cubicBezTo>
                  <a:cubicBezTo>
                    <a:pt x="968" y="234"/>
                    <a:pt x="968" y="167"/>
                    <a:pt x="935" y="134"/>
                  </a:cubicBezTo>
                  <a:cubicBezTo>
                    <a:pt x="901" y="100"/>
                    <a:pt x="868" y="67"/>
                    <a:pt x="835" y="34"/>
                  </a:cubicBezTo>
                  <a:cubicBezTo>
                    <a:pt x="801" y="0"/>
                    <a:pt x="734" y="0"/>
                    <a:pt x="6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51"/>
            <p:cNvSpPr/>
            <p:nvPr/>
          </p:nvSpPr>
          <p:spPr>
            <a:xfrm>
              <a:off x="3059025" y="2904650"/>
              <a:ext cx="22550" cy="52100"/>
            </a:xfrm>
            <a:custGeom>
              <a:rect b="b" l="l" r="r" t="t"/>
              <a:pathLst>
                <a:path extrusionOk="0" h="2084" w="902">
                  <a:moveTo>
                    <a:pt x="534" y="449"/>
                  </a:moveTo>
                  <a:cubicBezTo>
                    <a:pt x="601" y="449"/>
                    <a:pt x="601" y="482"/>
                    <a:pt x="601" y="549"/>
                  </a:cubicBezTo>
                  <a:cubicBezTo>
                    <a:pt x="601" y="616"/>
                    <a:pt x="567" y="683"/>
                    <a:pt x="534" y="749"/>
                  </a:cubicBezTo>
                  <a:cubicBezTo>
                    <a:pt x="501" y="783"/>
                    <a:pt x="467" y="816"/>
                    <a:pt x="434" y="849"/>
                  </a:cubicBezTo>
                  <a:lnTo>
                    <a:pt x="234" y="949"/>
                  </a:lnTo>
                  <a:lnTo>
                    <a:pt x="234" y="582"/>
                  </a:lnTo>
                  <a:lnTo>
                    <a:pt x="434" y="482"/>
                  </a:lnTo>
                  <a:cubicBezTo>
                    <a:pt x="467" y="449"/>
                    <a:pt x="501" y="449"/>
                    <a:pt x="534" y="449"/>
                  </a:cubicBezTo>
                  <a:close/>
                  <a:moveTo>
                    <a:pt x="669" y="1"/>
                  </a:moveTo>
                  <a:cubicBezTo>
                    <a:pt x="656" y="1"/>
                    <a:pt x="645" y="4"/>
                    <a:pt x="634" y="15"/>
                  </a:cubicBezTo>
                  <a:cubicBezTo>
                    <a:pt x="534" y="15"/>
                    <a:pt x="501" y="49"/>
                    <a:pt x="434" y="82"/>
                  </a:cubicBezTo>
                  <a:lnTo>
                    <a:pt x="34" y="349"/>
                  </a:lnTo>
                  <a:cubicBezTo>
                    <a:pt x="0" y="349"/>
                    <a:pt x="0" y="382"/>
                    <a:pt x="0" y="382"/>
                  </a:cubicBezTo>
                  <a:cubicBezTo>
                    <a:pt x="0" y="416"/>
                    <a:pt x="0" y="416"/>
                    <a:pt x="0" y="449"/>
                  </a:cubicBezTo>
                  <a:lnTo>
                    <a:pt x="0" y="2050"/>
                  </a:lnTo>
                  <a:cubicBezTo>
                    <a:pt x="0" y="2084"/>
                    <a:pt x="0" y="2084"/>
                    <a:pt x="0" y="2084"/>
                  </a:cubicBezTo>
                  <a:lnTo>
                    <a:pt x="34" y="2084"/>
                  </a:lnTo>
                  <a:lnTo>
                    <a:pt x="234" y="1983"/>
                  </a:lnTo>
                  <a:cubicBezTo>
                    <a:pt x="267" y="1983"/>
                    <a:pt x="267" y="1950"/>
                    <a:pt x="267" y="1950"/>
                  </a:cubicBezTo>
                  <a:cubicBezTo>
                    <a:pt x="267" y="1917"/>
                    <a:pt x="267" y="1917"/>
                    <a:pt x="267" y="1883"/>
                  </a:cubicBezTo>
                  <a:lnTo>
                    <a:pt x="267" y="1350"/>
                  </a:lnTo>
                  <a:lnTo>
                    <a:pt x="434" y="1250"/>
                  </a:lnTo>
                  <a:lnTo>
                    <a:pt x="601" y="1683"/>
                  </a:lnTo>
                  <a:lnTo>
                    <a:pt x="601" y="1717"/>
                  </a:lnTo>
                  <a:lnTo>
                    <a:pt x="634" y="1717"/>
                  </a:lnTo>
                  <a:lnTo>
                    <a:pt x="868" y="1583"/>
                  </a:lnTo>
                  <a:cubicBezTo>
                    <a:pt x="868" y="1583"/>
                    <a:pt x="901" y="1550"/>
                    <a:pt x="901" y="1550"/>
                  </a:cubicBezTo>
                  <a:cubicBezTo>
                    <a:pt x="901" y="1550"/>
                    <a:pt x="901" y="1516"/>
                    <a:pt x="901" y="1516"/>
                  </a:cubicBezTo>
                  <a:lnTo>
                    <a:pt x="901" y="1483"/>
                  </a:lnTo>
                  <a:lnTo>
                    <a:pt x="701" y="1016"/>
                  </a:lnTo>
                  <a:cubicBezTo>
                    <a:pt x="768" y="916"/>
                    <a:pt x="801" y="816"/>
                    <a:pt x="834" y="749"/>
                  </a:cubicBezTo>
                  <a:cubicBezTo>
                    <a:pt x="868" y="616"/>
                    <a:pt x="901" y="516"/>
                    <a:pt x="901" y="382"/>
                  </a:cubicBezTo>
                  <a:cubicBezTo>
                    <a:pt x="901" y="316"/>
                    <a:pt x="868" y="249"/>
                    <a:pt x="868" y="149"/>
                  </a:cubicBezTo>
                  <a:cubicBezTo>
                    <a:pt x="834" y="115"/>
                    <a:pt x="801" y="49"/>
                    <a:pt x="768" y="15"/>
                  </a:cubicBezTo>
                  <a:cubicBezTo>
                    <a:pt x="723" y="15"/>
                    <a:pt x="693" y="1"/>
                    <a:pt x="6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51"/>
            <p:cNvSpPr/>
            <p:nvPr/>
          </p:nvSpPr>
          <p:spPr>
            <a:xfrm>
              <a:off x="3086550" y="2885850"/>
              <a:ext cx="20875" cy="54225"/>
            </a:xfrm>
            <a:custGeom>
              <a:rect b="b" l="l" r="r" t="t"/>
              <a:pathLst>
                <a:path extrusionOk="0" h="2169" w="835">
                  <a:moveTo>
                    <a:pt x="801" y="0"/>
                  </a:moveTo>
                  <a:lnTo>
                    <a:pt x="34" y="434"/>
                  </a:lnTo>
                  <a:cubicBezTo>
                    <a:pt x="0" y="434"/>
                    <a:pt x="0" y="467"/>
                    <a:pt x="0" y="467"/>
                  </a:cubicBezTo>
                  <a:cubicBezTo>
                    <a:pt x="0" y="467"/>
                    <a:pt x="0" y="501"/>
                    <a:pt x="0" y="501"/>
                  </a:cubicBezTo>
                  <a:lnTo>
                    <a:pt x="0" y="2135"/>
                  </a:lnTo>
                  <a:cubicBezTo>
                    <a:pt x="0" y="2135"/>
                    <a:pt x="0" y="2168"/>
                    <a:pt x="0" y="2168"/>
                  </a:cubicBezTo>
                  <a:lnTo>
                    <a:pt x="34" y="2168"/>
                  </a:lnTo>
                  <a:lnTo>
                    <a:pt x="801" y="1735"/>
                  </a:lnTo>
                  <a:cubicBezTo>
                    <a:pt x="801" y="1701"/>
                    <a:pt x="801" y="1701"/>
                    <a:pt x="801" y="1701"/>
                  </a:cubicBezTo>
                  <a:cubicBezTo>
                    <a:pt x="801" y="1668"/>
                    <a:pt x="801" y="1668"/>
                    <a:pt x="801" y="1635"/>
                  </a:cubicBezTo>
                  <a:lnTo>
                    <a:pt x="801" y="1368"/>
                  </a:lnTo>
                  <a:cubicBezTo>
                    <a:pt x="834" y="1368"/>
                    <a:pt x="834" y="1334"/>
                    <a:pt x="801" y="1334"/>
                  </a:cubicBezTo>
                  <a:lnTo>
                    <a:pt x="300" y="1635"/>
                  </a:lnTo>
                  <a:lnTo>
                    <a:pt x="300" y="1368"/>
                  </a:lnTo>
                  <a:lnTo>
                    <a:pt x="767" y="1101"/>
                  </a:lnTo>
                  <a:cubicBezTo>
                    <a:pt x="767" y="1101"/>
                    <a:pt x="767" y="1068"/>
                    <a:pt x="801" y="1068"/>
                  </a:cubicBezTo>
                  <a:cubicBezTo>
                    <a:pt x="801" y="1034"/>
                    <a:pt x="801" y="1034"/>
                    <a:pt x="801" y="1001"/>
                  </a:cubicBezTo>
                  <a:lnTo>
                    <a:pt x="801" y="734"/>
                  </a:lnTo>
                  <a:cubicBezTo>
                    <a:pt x="801" y="734"/>
                    <a:pt x="801" y="701"/>
                    <a:pt x="801" y="701"/>
                  </a:cubicBezTo>
                  <a:lnTo>
                    <a:pt x="767" y="701"/>
                  </a:lnTo>
                  <a:lnTo>
                    <a:pt x="300" y="968"/>
                  </a:lnTo>
                  <a:lnTo>
                    <a:pt x="300" y="701"/>
                  </a:lnTo>
                  <a:lnTo>
                    <a:pt x="801" y="400"/>
                  </a:lnTo>
                  <a:cubicBezTo>
                    <a:pt x="801" y="400"/>
                    <a:pt x="801" y="400"/>
                    <a:pt x="834" y="367"/>
                  </a:cubicBezTo>
                  <a:cubicBezTo>
                    <a:pt x="834" y="367"/>
                    <a:pt x="834" y="334"/>
                    <a:pt x="834" y="300"/>
                  </a:cubicBezTo>
                  <a:lnTo>
                    <a:pt x="834" y="34"/>
                  </a:lnTo>
                  <a:cubicBezTo>
                    <a:pt x="834" y="34"/>
                    <a:pt x="834" y="34"/>
                    <a:pt x="8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51"/>
            <p:cNvSpPr/>
            <p:nvPr/>
          </p:nvSpPr>
          <p:spPr>
            <a:xfrm>
              <a:off x="3109900" y="2868325"/>
              <a:ext cx="25875" cy="52575"/>
            </a:xfrm>
            <a:custGeom>
              <a:rect b="b" l="l" r="r" t="t"/>
              <a:pathLst>
                <a:path extrusionOk="0" h="2103" w="1035">
                  <a:moveTo>
                    <a:pt x="1001" y="1"/>
                  </a:moveTo>
                  <a:lnTo>
                    <a:pt x="801" y="134"/>
                  </a:lnTo>
                  <a:cubicBezTo>
                    <a:pt x="767" y="134"/>
                    <a:pt x="734" y="167"/>
                    <a:pt x="734" y="167"/>
                  </a:cubicBezTo>
                  <a:cubicBezTo>
                    <a:pt x="734" y="201"/>
                    <a:pt x="734" y="201"/>
                    <a:pt x="734" y="234"/>
                  </a:cubicBezTo>
                  <a:lnTo>
                    <a:pt x="501" y="1468"/>
                  </a:lnTo>
                  <a:lnTo>
                    <a:pt x="300" y="501"/>
                  </a:lnTo>
                  <a:cubicBezTo>
                    <a:pt x="300" y="468"/>
                    <a:pt x="300" y="468"/>
                    <a:pt x="300" y="468"/>
                  </a:cubicBezTo>
                  <a:lnTo>
                    <a:pt x="234" y="468"/>
                  </a:lnTo>
                  <a:lnTo>
                    <a:pt x="34" y="568"/>
                  </a:lnTo>
                  <a:cubicBezTo>
                    <a:pt x="34" y="568"/>
                    <a:pt x="0" y="601"/>
                    <a:pt x="0" y="601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0" y="668"/>
                    <a:pt x="0" y="668"/>
                    <a:pt x="0" y="668"/>
                  </a:cubicBezTo>
                  <a:lnTo>
                    <a:pt x="334" y="2035"/>
                  </a:lnTo>
                  <a:cubicBezTo>
                    <a:pt x="367" y="2102"/>
                    <a:pt x="400" y="2102"/>
                    <a:pt x="434" y="2102"/>
                  </a:cubicBezTo>
                  <a:lnTo>
                    <a:pt x="601" y="1969"/>
                  </a:lnTo>
                  <a:cubicBezTo>
                    <a:pt x="634" y="1935"/>
                    <a:pt x="667" y="1902"/>
                    <a:pt x="701" y="1835"/>
                  </a:cubicBezTo>
                  <a:lnTo>
                    <a:pt x="1001" y="67"/>
                  </a:lnTo>
                  <a:cubicBezTo>
                    <a:pt x="1001" y="67"/>
                    <a:pt x="1001" y="67"/>
                    <a:pt x="1001" y="34"/>
                  </a:cubicBezTo>
                  <a:cubicBezTo>
                    <a:pt x="1034" y="34"/>
                    <a:pt x="1034" y="34"/>
                    <a:pt x="10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51"/>
            <p:cNvSpPr/>
            <p:nvPr/>
          </p:nvSpPr>
          <p:spPr>
            <a:xfrm>
              <a:off x="3139925" y="2854150"/>
              <a:ext cx="21700" cy="54850"/>
            </a:xfrm>
            <a:custGeom>
              <a:rect b="b" l="l" r="r" t="t"/>
              <a:pathLst>
                <a:path extrusionOk="0" h="2194" w="868">
                  <a:moveTo>
                    <a:pt x="801" y="1"/>
                  </a:moveTo>
                  <a:lnTo>
                    <a:pt x="33" y="434"/>
                  </a:lnTo>
                  <a:cubicBezTo>
                    <a:pt x="33" y="434"/>
                    <a:pt x="0" y="468"/>
                    <a:pt x="0" y="468"/>
                  </a:cubicBezTo>
                  <a:cubicBezTo>
                    <a:pt x="0" y="501"/>
                    <a:pt x="0" y="501"/>
                    <a:pt x="0" y="534"/>
                  </a:cubicBezTo>
                  <a:lnTo>
                    <a:pt x="0" y="2135"/>
                  </a:lnTo>
                  <a:cubicBezTo>
                    <a:pt x="0" y="2169"/>
                    <a:pt x="0" y="2169"/>
                    <a:pt x="0" y="2169"/>
                  </a:cubicBezTo>
                  <a:cubicBezTo>
                    <a:pt x="0" y="2185"/>
                    <a:pt x="8" y="2194"/>
                    <a:pt x="17" y="2194"/>
                  </a:cubicBezTo>
                  <a:cubicBezTo>
                    <a:pt x="25" y="2194"/>
                    <a:pt x="33" y="2185"/>
                    <a:pt x="33" y="2169"/>
                  </a:cubicBezTo>
                  <a:lnTo>
                    <a:pt x="801" y="1735"/>
                  </a:lnTo>
                  <a:cubicBezTo>
                    <a:pt x="834" y="1702"/>
                    <a:pt x="834" y="1668"/>
                    <a:pt x="834" y="1635"/>
                  </a:cubicBezTo>
                  <a:lnTo>
                    <a:pt x="834" y="1368"/>
                  </a:lnTo>
                  <a:cubicBezTo>
                    <a:pt x="867" y="1368"/>
                    <a:pt x="867" y="1368"/>
                    <a:pt x="834" y="1335"/>
                  </a:cubicBezTo>
                  <a:lnTo>
                    <a:pt x="300" y="1635"/>
                  </a:lnTo>
                  <a:lnTo>
                    <a:pt x="300" y="1335"/>
                  </a:lnTo>
                  <a:lnTo>
                    <a:pt x="767" y="1068"/>
                  </a:lnTo>
                  <a:cubicBezTo>
                    <a:pt x="801" y="1068"/>
                    <a:pt x="801" y="1068"/>
                    <a:pt x="801" y="1035"/>
                  </a:cubicBezTo>
                  <a:cubicBezTo>
                    <a:pt x="801" y="1035"/>
                    <a:pt x="801" y="1001"/>
                    <a:pt x="801" y="968"/>
                  </a:cubicBezTo>
                  <a:lnTo>
                    <a:pt x="801" y="701"/>
                  </a:lnTo>
                  <a:cubicBezTo>
                    <a:pt x="801" y="701"/>
                    <a:pt x="801" y="701"/>
                    <a:pt x="801" y="668"/>
                  </a:cubicBezTo>
                  <a:lnTo>
                    <a:pt x="767" y="668"/>
                  </a:lnTo>
                  <a:lnTo>
                    <a:pt x="300" y="935"/>
                  </a:lnTo>
                  <a:lnTo>
                    <a:pt x="300" y="668"/>
                  </a:lnTo>
                  <a:lnTo>
                    <a:pt x="801" y="401"/>
                  </a:lnTo>
                  <a:cubicBezTo>
                    <a:pt x="801" y="368"/>
                    <a:pt x="801" y="368"/>
                    <a:pt x="834" y="334"/>
                  </a:cubicBezTo>
                  <a:cubicBezTo>
                    <a:pt x="834" y="334"/>
                    <a:pt x="834" y="301"/>
                    <a:pt x="834" y="301"/>
                  </a:cubicBezTo>
                  <a:lnTo>
                    <a:pt x="834" y="34"/>
                  </a:lnTo>
                  <a:cubicBezTo>
                    <a:pt x="834" y="34"/>
                    <a:pt x="834" y="1"/>
                    <a:pt x="8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51"/>
            <p:cNvSpPr/>
            <p:nvPr/>
          </p:nvSpPr>
          <p:spPr>
            <a:xfrm>
              <a:off x="3167425" y="2838300"/>
              <a:ext cx="23375" cy="55900"/>
            </a:xfrm>
            <a:custGeom>
              <a:rect b="b" l="l" r="r" t="t"/>
              <a:pathLst>
                <a:path extrusionOk="0" h="2236" w="935">
                  <a:moveTo>
                    <a:pt x="901" y="1"/>
                  </a:moveTo>
                  <a:lnTo>
                    <a:pt x="668" y="101"/>
                  </a:lnTo>
                  <a:cubicBezTo>
                    <a:pt x="668" y="134"/>
                    <a:pt x="635" y="134"/>
                    <a:pt x="635" y="134"/>
                  </a:cubicBezTo>
                  <a:cubicBezTo>
                    <a:pt x="635" y="168"/>
                    <a:pt x="635" y="201"/>
                    <a:pt x="635" y="201"/>
                  </a:cubicBezTo>
                  <a:lnTo>
                    <a:pt x="635" y="1035"/>
                  </a:lnTo>
                  <a:lnTo>
                    <a:pt x="268" y="401"/>
                  </a:lnTo>
                  <a:lnTo>
                    <a:pt x="234" y="368"/>
                  </a:lnTo>
                  <a:lnTo>
                    <a:pt x="201" y="368"/>
                  </a:lnTo>
                  <a:lnTo>
                    <a:pt x="34" y="468"/>
                  </a:lnTo>
                  <a:cubicBezTo>
                    <a:pt x="34" y="468"/>
                    <a:pt x="1" y="501"/>
                    <a:pt x="1" y="501"/>
                  </a:cubicBezTo>
                  <a:cubicBezTo>
                    <a:pt x="1" y="535"/>
                    <a:pt x="1" y="535"/>
                    <a:pt x="1" y="568"/>
                  </a:cubicBezTo>
                  <a:lnTo>
                    <a:pt x="1" y="2169"/>
                  </a:lnTo>
                  <a:cubicBezTo>
                    <a:pt x="1" y="2202"/>
                    <a:pt x="1" y="2202"/>
                    <a:pt x="1" y="2236"/>
                  </a:cubicBezTo>
                  <a:lnTo>
                    <a:pt x="34" y="2236"/>
                  </a:lnTo>
                  <a:lnTo>
                    <a:pt x="234" y="2102"/>
                  </a:lnTo>
                  <a:cubicBezTo>
                    <a:pt x="268" y="2069"/>
                    <a:pt x="268" y="2069"/>
                    <a:pt x="268" y="2069"/>
                  </a:cubicBezTo>
                  <a:cubicBezTo>
                    <a:pt x="268" y="2036"/>
                    <a:pt x="268" y="2036"/>
                    <a:pt x="268" y="2002"/>
                  </a:cubicBezTo>
                  <a:lnTo>
                    <a:pt x="268" y="1168"/>
                  </a:lnTo>
                  <a:lnTo>
                    <a:pt x="635" y="1802"/>
                  </a:lnTo>
                  <a:cubicBezTo>
                    <a:pt x="651" y="1819"/>
                    <a:pt x="660" y="1827"/>
                    <a:pt x="668" y="1827"/>
                  </a:cubicBezTo>
                  <a:cubicBezTo>
                    <a:pt x="676" y="1827"/>
                    <a:pt x="685" y="1819"/>
                    <a:pt x="701" y="1802"/>
                  </a:cubicBezTo>
                  <a:lnTo>
                    <a:pt x="901" y="1735"/>
                  </a:lnTo>
                  <a:cubicBezTo>
                    <a:pt x="901" y="1735"/>
                    <a:pt x="901" y="1702"/>
                    <a:pt x="901" y="1702"/>
                  </a:cubicBezTo>
                  <a:cubicBezTo>
                    <a:pt x="901" y="1669"/>
                    <a:pt x="901" y="1669"/>
                    <a:pt x="901" y="1635"/>
                  </a:cubicBezTo>
                  <a:lnTo>
                    <a:pt x="901" y="34"/>
                  </a:lnTo>
                  <a:cubicBezTo>
                    <a:pt x="935" y="1"/>
                    <a:pt x="935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51"/>
            <p:cNvSpPr/>
            <p:nvPr/>
          </p:nvSpPr>
          <p:spPr>
            <a:xfrm>
              <a:off x="3194950" y="2819950"/>
              <a:ext cx="25050" cy="52575"/>
            </a:xfrm>
            <a:custGeom>
              <a:rect b="b" l="l" r="r" t="t"/>
              <a:pathLst>
                <a:path extrusionOk="0" h="2103" w="1002">
                  <a:moveTo>
                    <a:pt x="968" y="1"/>
                  </a:moveTo>
                  <a:lnTo>
                    <a:pt x="701" y="134"/>
                  </a:lnTo>
                  <a:cubicBezTo>
                    <a:pt x="701" y="134"/>
                    <a:pt x="668" y="134"/>
                    <a:pt x="668" y="168"/>
                  </a:cubicBezTo>
                  <a:cubicBezTo>
                    <a:pt x="668" y="168"/>
                    <a:pt x="668" y="201"/>
                    <a:pt x="668" y="234"/>
                  </a:cubicBezTo>
                  <a:lnTo>
                    <a:pt x="668" y="1202"/>
                  </a:lnTo>
                  <a:cubicBezTo>
                    <a:pt x="668" y="1269"/>
                    <a:pt x="668" y="1369"/>
                    <a:pt x="634" y="1469"/>
                  </a:cubicBezTo>
                  <a:cubicBezTo>
                    <a:pt x="601" y="1535"/>
                    <a:pt x="534" y="1602"/>
                    <a:pt x="468" y="1635"/>
                  </a:cubicBezTo>
                  <a:cubicBezTo>
                    <a:pt x="434" y="1652"/>
                    <a:pt x="409" y="1660"/>
                    <a:pt x="388" y="1660"/>
                  </a:cubicBezTo>
                  <a:cubicBezTo>
                    <a:pt x="368" y="1660"/>
                    <a:pt x="351" y="1652"/>
                    <a:pt x="334" y="1635"/>
                  </a:cubicBezTo>
                  <a:cubicBezTo>
                    <a:pt x="301" y="1569"/>
                    <a:pt x="267" y="1502"/>
                    <a:pt x="267" y="1435"/>
                  </a:cubicBezTo>
                  <a:lnTo>
                    <a:pt x="267" y="435"/>
                  </a:lnTo>
                  <a:cubicBezTo>
                    <a:pt x="301" y="435"/>
                    <a:pt x="301" y="401"/>
                    <a:pt x="267" y="401"/>
                  </a:cubicBezTo>
                  <a:lnTo>
                    <a:pt x="34" y="535"/>
                  </a:lnTo>
                  <a:cubicBezTo>
                    <a:pt x="34" y="535"/>
                    <a:pt x="1" y="535"/>
                    <a:pt x="1" y="568"/>
                  </a:cubicBezTo>
                  <a:cubicBezTo>
                    <a:pt x="1" y="568"/>
                    <a:pt x="1" y="601"/>
                    <a:pt x="1" y="601"/>
                  </a:cubicBezTo>
                  <a:lnTo>
                    <a:pt x="1" y="1602"/>
                  </a:lnTo>
                  <a:cubicBezTo>
                    <a:pt x="1" y="1702"/>
                    <a:pt x="34" y="1802"/>
                    <a:pt x="34" y="1902"/>
                  </a:cubicBezTo>
                  <a:cubicBezTo>
                    <a:pt x="67" y="1969"/>
                    <a:pt x="101" y="2002"/>
                    <a:pt x="134" y="2069"/>
                  </a:cubicBezTo>
                  <a:cubicBezTo>
                    <a:pt x="201" y="2102"/>
                    <a:pt x="234" y="2102"/>
                    <a:pt x="301" y="2102"/>
                  </a:cubicBezTo>
                  <a:cubicBezTo>
                    <a:pt x="368" y="2102"/>
                    <a:pt x="434" y="2069"/>
                    <a:pt x="501" y="2036"/>
                  </a:cubicBezTo>
                  <a:cubicBezTo>
                    <a:pt x="568" y="2002"/>
                    <a:pt x="634" y="1936"/>
                    <a:pt x="701" y="1869"/>
                  </a:cubicBezTo>
                  <a:cubicBezTo>
                    <a:pt x="768" y="1802"/>
                    <a:pt x="835" y="1736"/>
                    <a:pt x="868" y="1635"/>
                  </a:cubicBezTo>
                  <a:cubicBezTo>
                    <a:pt x="901" y="1569"/>
                    <a:pt x="935" y="1469"/>
                    <a:pt x="968" y="1369"/>
                  </a:cubicBezTo>
                  <a:cubicBezTo>
                    <a:pt x="1001" y="1269"/>
                    <a:pt x="1001" y="1135"/>
                    <a:pt x="1001" y="1035"/>
                  </a:cubicBezTo>
                  <a:lnTo>
                    <a:pt x="1001" y="34"/>
                  </a:lnTo>
                  <a:cubicBezTo>
                    <a:pt x="1001" y="34"/>
                    <a:pt x="1001" y="1"/>
                    <a:pt x="10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51"/>
            <p:cNvSpPr/>
            <p:nvPr/>
          </p:nvSpPr>
          <p:spPr>
            <a:xfrm>
              <a:off x="3225800" y="2804950"/>
              <a:ext cx="20875" cy="54225"/>
            </a:xfrm>
            <a:custGeom>
              <a:rect b="b" l="l" r="r" t="t"/>
              <a:pathLst>
                <a:path extrusionOk="0" h="2169" w="835">
                  <a:moveTo>
                    <a:pt x="801" y="0"/>
                  </a:moveTo>
                  <a:lnTo>
                    <a:pt x="34" y="434"/>
                  </a:lnTo>
                  <a:cubicBezTo>
                    <a:pt x="34" y="434"/>
                    <a:pt x="1" y="434"/>
                    <a:pt x="1" y="468"/>
                  </a:cubicBezTo>
                  <a:cubicBezTo>
                    <a:pt x="1" y="468"/>
                    <a:pt x="1" y="501"/>
                    <a:pt x="1" y="534"/>
                  </a:cubicBezTo>
                  <a:lnTo>
                    <a:pt x="1" y="2135"/>
                  </a:lnTo>
                  <a:cubicBezTo>
                    <a:pt x="1" y="2135"/>
                    <a:pt x="1" y="2169"/>
                    <a:pt x="1" y="2169"/>
                  </a:cubicBezTo>
                  <a:lnTo>
                    <a:pt x="34" y="2169"/>
                  </a:lnTo>
                  <a:lnTo>
                    <a:pt x="801" y="1735"/>
                  </a:lnTo>
                  <a:cubicBezTo>
                    <a:pt x="835" y="1735"/>
                    <a:pt x="835" y="1702"/>
                    <a:pt x="835" y="1702"/>
                  </a:cubicBezTo>
                  <a:cubicBezTo>
                    <a:pt x="835" y="1668"/>
                    <a:pt x="835" y="1668"/>
                    <a:pt x="835" y="1635"/>
                  </a:cubicBezTo>
                  <a:lnTo>
                    <a:pt x="835" y="1368"/>
                  </a:lnTo>
                  <a:cubicBezTo>
                    <a:pt x="835" y="1368"/>
                    <a:pt x="835" y="1335"/>
                    <a:pt x="835" y="1335"/>
                  </a:cubicBezTo>
                  <a:lnTo>
                    <a:pt x="801" y="1335"/>
                  </a:lnTo>
                  <a:lnTo>
                    <a:pt x="301" y="1635"/>
                  </a:lnTo>
                  <a:lnTo>
                    <a:pt x="301" y="1368"/>
                  </a:lnTo>
                  <a:lnTo>
                    <a:pt x="768" y="1101"/>
                  </a:lnTo>
                  <a:cubicBezTo>
                    <a:pt x="768" y="1101"/>
                    <a:pt x="768" y="1068"/>
                    <a:pt x="801" y="1068"/>
                  </a:cubicBezTo>
                  <a:cubicBezTo>
                    <a:pt x="801" y="1035"/>
                    <a:pt x="801" y="1035"/>
                    <a:pt x="801" y="1001"/>
                  </a:cubicBezTo>
                  <a:lnTo>
                    <a:pt x="801" y="734"/>
                  </a:lnTo>
                  <a:cubicBezTo>
                    <a:pt x="801" y="734"/>
                    <a:pt x="801" y="701"/>
                    <a:pt x="801" y="701"/>
                  </a:cubicBezTo>
                  <a:lnTo>
                    <a:pt x="768" y="701"/>
                  </a:lnTo>
                  <a:lnTo>
                    <a:pt x="301" y="968"/>
                  </a:lnTo>
                  <a:lnTo>
                    <a:pt x="301" y="701"/>
                  </a:lnTo>
                  <a:lnTo>
                    <a:pt x="801" y="401"/>
                  </a:lnTo>
                  <a:cubicBezTo>
                    <a:pt x="835" y="401"/>
                    <a:pt x="835" y="367"/>
                    <a:pt x="835" y="367"/>
                  </a:cubicBezTo>
                  <a:cubicBezTo>
                    <a:pt x="835" y="367"/>
                    <a:pt x="835" y="334"/>
                    <a:pt x="835" y="334"/>
                  </a:cubicBezTo>
                  <a:lnTo>
                    <a:pt x="835" y="34"/>
                  </a:lnTo>
                  <a:cubicBezTo>
                    <a:pt x="835" y="34"/>
                    <a:pt x="835" y="34"/>
                    <a:pt x="8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51"/>
            <p:cNvSpPr/>
            <p:nvPr/>
          </p:nvSpPr>
          <p:spPr>
            <a:xfrm>
              <a:off x="2910575" y="3065875"/>
              <a:ext cx="113450" cy="91475"/>
            </a:xfrm>
            <a:custGeom>
              <a:rect b="b" l="l" r="r" t="t"/>
              <a:pathLst>
                <a:path extrusionOk="0" h="3659" w="4538">
                  <a:moveTo>
                    <a:pt x="4100" y="1"/>
                  </a:moveTo>
                  <a:cubicBezTo>
                    <a:pt x="3990" y="1"/>
                    <a:pt x="3867" y="35"/>
                    <a:pt x="3737" y="104"/>
                  </a:cubicBezTo>
                  <a:lnTo>
                    <a:pt x="835" y="1772"/>
                  </a:lnTo>
                  <a:cubicBezTo>
                    <a:pt x="334" y="2072"/>
                    <a:pt x="68" y="2573"/>
                    <a:pt x="1" y="3107"/>
                  </a:cubicBezTo>
                  <a:cubicBezTo>
                    <a:pt x="1" y="3456"/>
                    <a:pt x="180" y="3659"/>
                    <a:pt x="446" y="3659"/>
                  </a:cubicBezTo>
                  <a:cubicBezTo>
                    <a:pt x="562" y="3659"/>
                    <a:pt x="694" y="3621"/>
                    <a:pt x="835" y="3540"/>
                  </a:cubicBezTo>
                  <a:lnTo>
                    <a:pt x="3737" y="1872"/>
                  </a:lnTo>
                  <a:cubicBezTo>
                    <a:pt x="4204" y="1572"/>
                    <a:pt x="4504" y="1072"/>
                    <a:pt x="4537" y="538"/>
                  </a:cubicBezTo>
                  <a:cubicBezTo>
                    <a:pt x="4537" y="187"/>
                    <a:pt x="4357" y="1"/>
                    <a:pt x="41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51"/>
            <p:cNvSpPr/>
            <p:nvPr/>
          </p:nvSpPr>
          <p:spPr>
            <a:xfrm>
              <a:off x="2910575" y="3196400"/>
              <a:ext cx="113450" cy="91250"/>
            </a:xfrm>
            <a:custGeom>
              <a:rect b="b" l="l" r="r" t="t"/>
              <a:pathLst>
                <a:path extrusionOk="0" h="3650" w="4538">
                  <a:moveTo>
                    <a:pt x="4107" y="1"/>
                  </a:moveTo>
                  <a:cubicBezTo>
                    <a:pt x="3996" y="1"/>
                    <a:pt x="3869" y="39"/>
                    <a:pt x="3737" y="120"/>
                  </a:cubicBezTo>
                  <a:lnTo>
                    <a:pt x="835" y="1788"/>
                  </a:lnTo>
                  <a:cubicBezTo>
                    <a:pt x="368" y="2089"/>
                    <a:pt x="68" y="2556"/>
                    <a:pt x="1" y="3123"/>
                  </a:cubicBezTo>
                  <a:cubicBezTo>
                    <a:pt x="1" y="3463"/>
                    <a:pt x="171" y="3649"/>
                    <a:pt x="427" y="3649"/>
                  </a:cubicBezTo>
                  <a:cubicBezTo>
                    <a:pt x="547" y="3649"/>
                    <a:pt x="686" y="3608"/>
                    <a:pt x="835" y="3523"/>
                  </a:cubicBezTo>
                  <a:lnTo>
                    <a:pt x="3737" y="1855"/>
                  </a:lnTo>
                  <a:cubicBezTo>
                    <a:pt x="4204" y="1588"/>
                    <a:pt x="4504" y="1088"/>
                    <a:pt x="4537" y="521"/>
                  </a:cubicBezTo>
                  <a:cubicBezTo>
                    <a:pt x="4537" y="197"/>
                    <a:pt x="4361" y="1"/>
                    <a:pt x="410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51"/>
            <p:cNvSpPr/>
            <p:nvPr/>
          </p:nvSpPr>
          <p:spPr>
            <a:xfrm>
              <a:off x="2910575" y="3326900"/>
              <a:ext cx="113450" cy="91100"/>
            </a:xfrm>
            <a:custGeom>
              <a:rect b="b" l="l" r="r" t="t"/>
              <a:pathLst>
                <a:path extrusionOk="0" h="3644" w="4538">
                  <a:moveTo>
                    <a:pt x="4100" y="0"/>
                  </a:moveTo>
                  <a:cubicBezTo>
                    <a:pt x="3990" y="0"/>
                    <a:pt x="3867" y="34"/>
                    <a:pt x="3737" y="104"/>
                  </a:cubicBezTo>
                  <a:lnTo>
                    <a:pt x="835" y="1772"/>
                  </a:lnTo>
                  <a:cubicBezTo>
                    <a:pt x="334" y="2072"/>
                    <a:pt x="68" y="2573"/>
                    <a:pt x="1" y="3106"/>
                  </a:cubicBezTo>
                  <a:cubicBezTo>
                    <a:pt x="1" y="3457"/>
                    <a:pt x="181" y="3644"/>
                    <a:pt x="450" y="3644"/>
                  </a:cubicBezTo>
                  <a:cubicBezTo>
                    <a:pt x="564" y="3644"/>
                    <a:pt x="695" y="3610"/>
                    <a:pt x="835" y="3540"/>
                  </a:cubicBezTo>
                  <a:lnTo>
                    <a:pt x="3737" y="1872"/>
                  </a:lnTo>
                  <a:cubicBezTo>
                    <a:pt x="4204" y="1572"/>
                    <a:pt x="4504" y="1072"/>
                    <a:pt x="4537" y="538"/>
                  </a:cubicBezTo>
                  <a:cubicBezTo>
                    <a:pt x="4537" y="187"/>
                    <a:pt x="4357" y="0"/>
                    <a:pt x="410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51"/>
            <p:cNvSpPr/>
            <p:nvPr/>
          </p:nvSpPr>
          <p:spPr>
            <a:xfrm>
              <a:off x="2910575" y="3457000"/>
              <a:ext cx="113450" cy="91100"/>
            </a:xfrm>
            <a:custGeom>
              <a:rect b="b" l="l" r="r" t="t"/>
              <a:pathLst>
                <a:path extrusionOk="0" h="3644" w="4538">
                  <a:moveTo>
                    <a:pt x="4100" y="0"/>
                  </a:moveTo>
                  <a:cubicBezTo>
                    <a:pt x="3990" y="0"/>
                    <a:pt x="3867" y="34"/>
                    <a:pt x="3737" y="104"/>
                  </a:cubicBezTo>
                  <a:lnTo>
                    <a:pt x="835" y="1772"/>
                  </a:lnTo>
                  <a:cubicBezTo>
                    <a:pt x="368" y="2072"/>
                    <a:pt x="68" y="2572"/>
                    <a:pt x="1" y="3106"/>
                  </a:cubicBezTo>
                  <a:cubicBezTo>
                    <a:pt x="1" y="3457"/>
                    <a:pt x="181" y="3644"/>
                    <a:pt x="450" y="3644"/>
                  </a:cubicBezTo>
                  <a:cubicBezTo>
                    <a:pt x="564" y="3644"/>
                    <a:pt x="695" y="3610"/>
                    <a:pt x="835" y="3540"/>
                  </a:cubicBezTo>
                  <a:lnTo>
                    <a:pt x="3737" y="1872"/>
                  </a:lnTo>
                  <a:cubicBezTo>
                    <a:pt x="4204" y="1572"/>
                    <a:pt x="4504" y="1071"/>
                    <a:pt x="4537" y="538"/>
                  </a:cubicBezTo>
                  <a:cubicBezTo>
                    <a:pt x="4537" y="187"/>
                    <a:pt x="4357" y="0"/>
                    <a:pt x="410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51"/>
            <p:cNvSpPr/>
            <p:nvPr/>
          </p:nvSpPr>
          <p:spPr>
            <a:xfrm>
              <a:off x="3056525" y="2940625"/>
              <a:ext cx="919400" cy="534000"/>
            </a:xfrm>
            <a:custGeom>
              <a:rect b="b" l="l" r="r" t="t"/>
              <a:pathLst>
                <a:path extrusionOk="0" h="21360" w="36776">
                  <a:moveTo>
                    <a:pt x="36522" y="0"/>
                  </a:moveTo>
                  <a:cubicBezTo>
                    <a:pt x="36502" y="0"/>
                    <a:pt x="36481" y="4"/>
                    <a:pt x="36460" y="11"/>
                  </a:cubicBezTo>
                  <a:lnTo>
                    <a:pt x="134" y="20992"/>
                  </a:lnTo>
                  <a:cubicBezTo>
                    <a:pt x="34" y="21059"/>
                    <a:pt x="0" y="21159"/>
                    <a:pt x="67" y="21259"/>
                  </a:cubicBezTo>
                  <a:cubicBezTo>
                    <a:pt x="100" y="21326"/>
                    <a:pt x="134" y="21359"/>
                    <a:pt x="200" y="21359"/>
                  </a:cubicBezTo>
                  <a:cubicBezTo>
                    <a:pt x="234" y="21359"/>
                    <a:pt x="267" y="21326"/>
                    <a:pt x="301" y="21326"/>
                  </a:cubicBezTo>
                  <a:lnTo>
                    <a:pt x="36626" y="344"/>
                  </a:lnTo>
                  <a:cubicBezTo>
                    <a:pt x="36775" y="225"/>
                    <a:pt x="36685" y="0"/>
                    <a:pt x="3652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51"/>
            <p:cNvSpPr/>
            <p:nvPr/>
          </p:nvSpPr>
          <p:spPr>
            <a:xfrm>
              <a:off x="3056525" y="2811075"/>
              <a:ext cx="919200" cy="533450"/>
            </a:xfrm>
            <a:custGeom>
              <a:rect b="b" l="l" r="r" t="t"/>
              <a:pathLst>
                <a:path extrusionOk="0" h="21338" w="36768">
                  <a:moveTo>
                    <a:pt x="36546" y="0"/>
                  </a:moveTo>
                  <a:cubicBezTo>
                    <a:pt x="36519" y="0"/>
                    <a:pt x="36490" y="7"/>
                    <a:pt x="36460" y="22"/>
                  </a:cubicBezTo>
                  <a:lnTo>
                    <a:pt x="134" y="21004"/>
                  </a:lnTo>
                  <a:cubicBezTo>
                    <a:pt x="34" y="21037"/>
                    <a:pt x="0" y="21171"/>
                    <a:pt x="67" y="21238"/>
                  </a:cubicBezTo>
                  <a:cubicBezTo>
                    <a:pt x="100" y="21304"/>
                    <a:pt x="134" y="21338"/>
                    <a:pt x="200" y="21338"/>
                  </a:cubicBezTo>
                  <a:cubicBezTo>
                    <a:pt x="234" y="21338"/>
                    <a:pt x="267" y="21338"/>
                    <a:pt x="301" y="21304"/>
                  </a:cubicBezTo>
                  <a:lnTo>
                    <a:pt x="36626" y="323"/>
                  </a:lnTo>
                  <a:cubicBezTo>
                    <a:pt x="36768" y="209"/>
                    <a:pt x="36693" y="0"/>
                    <a:pt x="3654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51"/>
            <p:cNvSpPr/>
            <p:nvPr/>
          </p:nvSpPr>
          <p:spPr>
            <a:xfrm>
              <a:off x="3056525" y="2680375"/>
              <a:ext cx="919000" cy="534050"/>
            </a:xfrm>
            <a:custGeom>
              <a:rect b="b" l="l" r="r" t="t"/>
              <a:pathLst>
                <a:path extrusionOk="0" h="21362" w="36760">
                  <a:moveTo>
                    <a:pt x="36524" y="0"/>
                  </a:moveTo>
                  <a:cubicBezTo>
                    <a:pt x="36500" y="0"/>
                    <a:pt x="36478" y="4"/>
                    <a:pt x="36460" y="13"/>
                  </a:cubicBezTo>
                  <a:lnTo>
                    <a:pt x="134" y="20995"/>
                  </a:lnTo>
                  <a:cubicBezTo>
                    <a:pt x="34" y="21062"/>
                    <a:pt x="0" y="21162"/>
                    <a:pt x="67" y="21262"/>
                  </a:cubicBezTo>
                  <a:cubicBezTo>
                    <a:pt x="100" y="21295"/>
                    <a:pt x="134" y="21329"/>
                    <a:pt x="200" y="21362"/>
                  </a:cubicBezTo>
                  <a:cubicBezTo>
                    <a:pt x="234" y="21362"/>
                    <a:pt x="267" y="21329"/>
                    <a:pt x="301" y="21329"/>
                  </a:cubicBezTo>
                  <a:lnTo>
                    <a:pt x="36626" y="347"/>
                  </a:lnTo>
                  <a:cubicBezTo>
                    <a:pt x="36727" y="280"/>
                    <a:pt x="36760" y="180"/>
                    <a:pt x="36693" y="80"/>
                  </a:cubicBezTo>
                  <a:cubicBezTo>
                    <a:pt x="36669" y="31"/>
                    <a:pt x="36591" y="0"/>
                    <a:pt x="365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51"/>
            <p:cNvSpPr/>
            <p:nvPr/>
          </p:nvSpPr>
          <p:spPr>
            <a:xfrm>
              <a:off x="3056525" y="2550350"/>
              <a:ext cx="919400" cy="534000"/>
            </a:xfrm>
            <a:custGeom>
              <a:rect b="b" l="l" r="r" t="t"/>
              <a:pathLst>
                <a:path extrusionOk="0" h="21360" w="36776">
                  <a:moveTo>
                    <a:pt x="36522" y="0"/>
                  </a:moveTo>
                  <a:cubicBezTo>
                    <a:pt x="36502" y="0"/>
                    <a:pt x="36481" y="3"/>
                    <a:pt x="36460" y="11"/>
                  </a:cubicBezTo>
                  <a:lnTo>
                    <a:pt x="134" y="20992"/>
                  </a:lnTo>
                  <a:cubicBezTo>
                    <a:pt x="34" y="21059"/>
                    <a:pt x="0" y="21159"/>
                    <a:pt x="67" y="21259"/>
                  </a:cubicBezTo>
                  <a:cubicBezTo>
                    <a:pt x="100" y="21292"/>
                    <a:pt x="134" y="21326"/>
                    <a:pt x="200" y="21359"/>
                  </a:cubicBezTo>
                  <a:lnTo>
                    <a:pt x="301" y="21359"/>
                  </a:lnTo>
                  <a:lnTo>
                    <a:pt x="36626" y="344"/>
                  </a:lnTo>
                  <a:cubicBezTo>
                    <a:pt x="36775" y="225"/>
                    <a:pt x="36685" y="0"/>
                    <a:pt x="3652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51"/>
            <p:cNvSpPr/>
            <p:nvPr/>
          </p:nvSpPr>
          <p:spPr>
            <a:xfrm>
              <a:off x="3079025" y="2582300"/>
              <a:ext cx="890675" cy="875650"/>
            </a:xfrm>
            <a:custGeom>
              <a:rect b="b" l="l" r="r" t="t"/>
              <a:pathLst>
                <a:path extrusionOk="0" h="35026" w="35627">
                  <a:moveTo>
                    <a:pt x="35626" y="0"/>
                  </a:moveTo>
                  <a:lnTo>
                    <a:pt x="32257" y="2802"/>
                  </a:lnTo>
                  <a:lnTo>
                    <a:pt x="28855" y="7505"/>
                  </a:lnTo>
                  <a:lnTo>
                    <a:pt x="25486" y="10608"/>
                  </a:lnTo>
                  <a:lnTo>
                    <a:pt x="17013" y="15511"/>
                  </a:lnTo>
                  <a:lnTo>
                    <a:pt x="14478" y="18914"/>
                  </a:lnTo>
                  <a:lnTo>
                    <a:pt x="10242" y="21382"/>
                  </a:lnTo>
                  <a:lnTo>
                    <a:pt x="7606" y="24785"/>
                  </a:lnTo>
                  <a:lnTo>
                    <a:pt x="3470" y="27220"/>
                  </a:lnTo>
                  <a:lnTo>
                    <a:pt x="1" y="29888"/>
                  </a:lnTo>
                  <a:lnTo>
                    <a:pt x="1" y="35025"/>
                  </a:lnTo>
                  <a:lnTo>
                    <a:pt x="35626" y="14511"/>
                  </a:lnTo>
                  <a:lnTo>
                    <a:pt x="3562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51"/>
            <p:cNvSpPr/>
            <p:nvPr/>
          </p:nvSpPr>
          <p:spPr>
            <a:xfrm>
              <a:off x="3079025" y="2652350"/>
              <a:ext cx="890675" cy="805600"/>
            </a:xfrm>
            <a:custGeom>
              <a:rect b="b" l="l" r="r" t="t"/>
              <a:pathLst>
                <a:path extrusionOk="0" h="32224" w="35627">
                  <a:moveTo>
                    <a:pt x="35626" y="0"/>
                  </a:moveTo>
                  <a:lnTo>
                    <a:pt x="33625" y="1134"/>
                  </a:lnTo>
                  <a:lnTo>
                    <a:pt x="30556" y="4870"/>
                  </a:lnTo>
                  <a:lnTo>
                    <a:pt x="28121" y="8239"/>
                  </a:lnTo>
                  <a:lnTo>
                    <a:pt x="23785" y="10741"/>
                  </a:lnTo>
                  <a:lnTo>
                    <a:pt x="21249" y="14177"/>
                  </a:lnTo>
                  <a:lnTo>
                    <a:pt x="17046" y="16612"/>
                  </a:lnTo>
                  <a:lnTo>
                    <a:pt x="12743" y="20081"/>
                  </a:lnTo>
                  <a:lnTo>
                    <a:pt x="8540" y="22483"/>
                  </a:lnTo>
                  <a:lnTo>
                    <a:pt x="4571" y="25719"/>
                  </a:lnTo>
                  <a:lnTo>
                    <a:pt x="1" y="28387"/>
                  </a:lnTo>
                  <a:lnTo>
                    <a:pt x="1" y="32223"/>
                  </a:lnTo>
                  <a:lnTo>
                    <a:pt x="35626" y="11709"/>
                  </a:lnTo>
                  <a:lnTo>
                    <a:pt x="3562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51"/>
            <p:cNvSpPr/>
            <p:nvPr/>
          </p:nvSpPr>
          <p:spPr>
            <a:xfrm>
              <a:off x="3079025" y="2652350"/>
              <a:ext cx="890675" cy="805600"/>
            </a:xfrm>
            <a:custGeom>
              <a:rect b="b" l="l" r="r" t="t"/>
              <a:pathLst>
                <a:path extrusionOk="0" h="32224" w="35627">
                  <a:moveTo>
                    <a:pt x="35626" y="0"/>
                  </a:moveTo>
                  <a:lnTo>
                    <a:pt x="33625" y="1134"/>
                  </a:lnTo>
                  <a:lnTo>
                    <a:pt x="30556" y="4870"/>
                  </a:lnTo>
                  <a:lnTo>
                    <a:pt x="28121" y="8239"/>
                  </a:lnTo>
                  <a:lnTo>
                    <a:pt x="23785" y="10741"/>
                  </a:lnTo>
                  <a:lnTo>
                    <a:pt x="21249" y="14177"/>
                  </a:lnTo>
                  <a:lnTo>
                    <a:pt x="17046" y="16612"/>
                  </a:lnTo>
                  <a:lnTo>
                    <a:pt x="12743" y="20081"/>
                  </a:lnTo>
                  <a:lnTo>
                    <a:pt x="8540" y="22483"/>
                  </a:lnTo>
                  <a:lnTo>
                    <a:pt x="4571" y="25719"/>
                  </a:lnTo>
                  <a:lnTo>
                    <a:pt x="1" y="28387"/>
                  </a:lnTo>
                  <a:lnTo>
                    <a:pt x="1" y="32223"/>
                  </a:lnTo>
                  <a:lnTo>
                    <a:pt x="35626" y="11709"/>
                  </a:lnTo>
                  <a:lnTo>
                    <a:pt x="35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51"/>
            <p:cNvSpPr/>
            <p:nvPr/>
          </p:nvSpPr>
          <p:spPr>
            <a:xfrm>
              <a:off x="4138950" y="1904050"/>
              <a:ext cx="551250" cy="1079775"/>
            </a:xfrm>
            <a:custGeom>
              <a:rect b="b" l="l" r="r" t="t"/>
              <a:pathLst>
                <a:path extrusionOk="0" h="43191" w="22050">
                  <a:moveTo>
                    <a:pt x="21512" y="1"/>
                  </a:moveTo>
                  <a:cubicBezTo>
                    <a:pt x="21391" y="1"/>
                    <a:pt x="21256" y="36"/>
                    <a:pt x="21116" y="111"/>
                  </a:cubicBezTo>
                  <a:lnTo>
                    <a:pt x="935" y="11786"/>
                  </a:lnTo>
                  <a:cubicBezTo>
                    <a:pt x="368" y="12153"/>
                    <a:pt x="34" y="12720"/>
                    <a:pt x="1" y="13354"/>
                  </a:cubicBezTo>
                  <a:lnTo>
                    <a:pt x="1" y="42541"/>
                  </a:lnTo>
                  <a:cubicBezTo>
                    <a:pt x="1" y="42966"/>
                    <a:pt x="202" y="43191"/>
                    <a:pt x="497" y="43191"/>
                  </a:cubicBezTo>
                  <a:cubicBezTo>
                    <a:pt x="618" y="43191"/>
                    <a:pt x="756" y="43153"/>
                    <a:pt x="902" y="43075"/>
                  </a:cubicBezTo>
                  <a:lnTo>
                    <a:pt x="21116" y="31400"/>
                  </a:lnTo>
                  <a:cubicBezTo>
                    <a:pt x="21650" y="31033"/>
                    <a:pt x="21983" y="30466"/>
                    <a:pt x="22050" y="29832"/>
                  </a:cubicBezTo>
                  <a:lnTo>
                    <a:pt x="22050" y="644"/>
                  </a:lnTo>
                  <a:cubicBezTo>
                    <a:pt x="22050" y="236"/>
                    <a:pt x="21825" y="1"/>
                    <a:pt x="215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51"/>
            <p:cNvSpPr/>
            <p:nvPr/>
          </p:nvSpPr>
          <p:spPr>
            <a:xfrm>
              <a:off x="4308250" y="2574775"/>
              <a:ext cx="99250" cy="89750"/>
            </a:xfrm>
            <a:custGeom>
              <a:rect b="b" l="l" r="r" t="t"/>
              <a:pathLst>
                <a:path extrusionOk="0" h="3590" w="3970">
                  <a:moveTo>
                    <a:pt x="3970" y="1"/>
                  </a:moveTo>
                  <a:cubicBezTo>
                    <a:pt x="3412" y="326"/>
                    <a:pt x="2757" y="506"/>
                    <a:pt x="2106" y="506"/>
                  </a:cubicBezTo>
                  <a:cubicBezTo>
                    <a:pt x="1823" y="506"/>
                    <a:pt x="1541" y="472"/>
                    <a:pt x="1268" y="401"/>
                  </a:cubicBezTo>
                  <a:lnTo>
                    <a:pt x="0" y="3403"/>
                  </a:lnTo>
                  <a:cubicBezTo>
                    <a:pt x="382" y="3527"/>
                    <a:pt x="791" y="3590"/>
                    <a:pt x="1220" y="3590"/>
                  </a:cubicBezTo>
                  <a:cubicBezTo>
                    <a:pt x="2067" y="3590"/>
                    <a:pt x="2996" y="3345"/>
                    <a:pt x="3970" y="2836"/>
                  </a:cubicBezTo>
                  <a:lnTo>
                    <a:pt x="397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51"/>
            <p:cNvSpPr/>
            <p:nvPr/>
          </p:nvSpPr>
          <p:spPr>
            <a:xfrm>
              <a:off x="4308250" y="2139475"/>
              <a:ext cx="100100" cy="140125"/>
            </a:xfrm>
            <a:custGeom>
              <a:rect b="b" l="l" r="r" t="t"/>
              <a:pathLst>
                <a:path extrusionOk="0" h="5605" w="4004">
                  <a:moveTo>
                    <a:pt x="4003" y="0"/>
                  </a:moveTo>
                  <a:cubicBezTo>
                    <a:pt x="2402" y="1068"/>
                    <a:pt x="1034" y="2436"/>
                    <a:pt x="0" y="4037"/>
                  </a:cubicBezTo>
                  <a:lnTo>
                    <a:pt x="1268" y="5604"/>
                  </a:lnTo>
                  <a:cubicBezTo>
                    <a:pt x="1968" y="4504"/>
                    <a:pt x="2902" y="3570"/>
                    <a:pt x="4003" y="2836"/>
                  </a:cubicBezTo>
                  <a:lnTo>
                    <a:pt x="4003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51"/>
            <p:cNvSpPr/>
            <p:nvPr/>
          </p:nvSpPr>
          <p:spPr>
            <a:xfrm>
              <a:off x="4500050" y="2372150"/>
              <a:ext cx="93425" cy="148450"/>
            </a:xfrm>
            <a:custGeom>
              <a:rect b="b" l="l" r="r" t="t"/>
              <a:pathLst>
                <a:path extrusionOk="0" h="5938" w="3737">
                  <a:moveTo>
                    <a:pt x="3737" y="0"/>
                  </a:moveTo>
                  <a:lnTo>
                    <a:pt x="1702" y="300"/>
                  </a:lnTo>
                  <a:cubicBezTo>
                    <a:pt x="1335" y="1735"/>
                    <a:pt x="768" y="3102"/>
                    <a:pt x="1" y="4370"/>
                  </a:cubicBezTo>
                  <a:lnTo>
                    <a:pt x="1268" y="5938"/>
                  </a:lnTo>
                  <a:cubicBezTo>
                    <a:pt x="2369" y="4103"/>
                    <a:pt x="3203" y="2102"/>
                    <a:pt x="373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51"/>
            <p:cNvSpPr/>
            <p:nvPr/>
          </p:nvSpPr>
          <p:spPr>
            <a:xfrm>
              <a:off x="4235700" y="2257050"/>
              <a:ext cx="93425" cy="148475"/>
            </a:xfrm>
            <a:custGeom>
              <a:rect b="b" l="l" r="r" t="t"/>
              <a:pathLst>
                <a:path extrusionOk="0" h="5939" w="3737">
                  <a:moveTo>
                    <a:pt x="2469" y="1"/>
                  </a:moveTo>
                  <a:cubicBezTo>
                    <a:pt x="1335" y="1835"/>
                    <a:pt x="501" y="3837"/>
                    <a:pt x="0" y="5938"/>
                  </a:cubicBezTo>
                  <a:lnTo>
                    <a:pt x="2035" y="5638"/>
                  </a:lnTo>
                  <a:cubicBezTo>
                    <a:pt x="2402" y="4204"/>
                    <a:pt x="2969" y="2803"/>
                    <a:pt x="3736" y="1569"/>
                  </a:cubicBezTo>
                  <a:lnTo>
                    <a:pt x="246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51"/>
            <p:cNvSpPr/>
            <p:nvPr/>
          </p:nvSpPr>
          <p:spPr>
            <a:xfrm>
              <a:off x="4224850" y="2417175"/>
              <a:ext cx="57575" cy="146800"/>
            </a:xfrm>
            <a:custGeom>
              <a:rect b="b" l="l" r="r" t="t"/>
              <a:pathLst>
                <a:path extrusionOk="0" h="5872" w="2303">
                  <a:moveTo>
                    <a:pt x="2302" y="0"/>
                  </a:moveTo>
                  <a:lnTo>
                    <a:pt x="301" y="267"/>
                  </a:lnTo>
                  <a:cubicBezTo>
                    <a:pt x="101" y="1268"/>
                    <a:pt x="1" y="2235"/>
                    <a:pt x="1" y="3236"/>
                  </a:cubicBezTo>
                  <a:cubicBezTo>
                    <a:pt x="1" y="4137"/>
                    <a:pt x="101" y="5004"/>
                    <a:pt x="301" y="5871"/>
                  </a:cubicBezTo>
                  <a:lnTo>
                    <a:pt x="2302" y="3836"/>
                  </a:lnTo>
                  <a:cubicBezTo>
                    <a:pt x="2169" y="3236"/>
                    <a:pt x="2102" y="2636"/>
                    <a:pt x="2102" y="2035"/>
                  </a:cubicBezTo>
                  <a:cubicBezTo>
                    <a:pt x="2102" y="1335"/>
                    <a:pt x="2169" y="668"/>
                    <a:pt x="23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51"/>
            <p:cNvSpPr/>
            <p:nvPr/>
          </p:nvSpPr>
          <p:spPr>
            <a:xfrm>
              <a:off x="4235700" y="2527250"/>
              <a:ext cx="92575" cy="128450"/>
            </a:xfrm>
            <a:custGeom>
              <a:rect b="b" l="l" r="r" t="t"/>
              <a:pathLst>
                <a:path extrusionOk="0" h="5138" w="3703">
                  <a:moveTo>
                    <a:pt x="2035" y="1"/>
                  </a:moveTo>
                  <a:lnTo>
                    <a:pt x="0" y="2035"/>
                  </a:lnTo>
                  <a:cubicBezTo>
                    <a:pt x="501" y="3536"/>
                    <a:pt x="1368" y="4604"/>
                    <a:pt x="2469" y="5138"/>
                  </a:cubicBezTo>
                  <a:lnTo>
                    <a:pt x="3703" y="2135"/>
                  </a:lnTo>
                  <a:cubicBezTo>
                    <a:pt x="2902" y="1668"/>
                    <a:pt x="2269" y="901"/>
                    <a:pt x="20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51"/>
            <p:cNvSpPr/>
            <p:nvPr/>
          </p:nvSpPr>
          <p:spPr>
            <a:xfrm>
              <a:off x="4421650" y="2498075"/>
              <a:ext cx="99275" cy="139275"/>
            </a:xfrm>
            <a:custGeom>
              <a:rect b="b" l="l" r="r" t="t"/>
              <a:pathLst>
                <a:path extrusionOk="0" h="5571" w="3971">
                  <a:moveTo>
                    <a:pt x="2736" y="0"/>
                  </a:moveTo>
                  <a:cubicBezTo>
                    <a:pt x="2002" y="1101"/>
                    <a:pt x="1068" y="2035"/>
                    <a:pt x="1" y="2769"/>
                  </a:cubicBezTo>
                  <a:lnTo>
                    <a:pt x="1" y="5571"/>
                  </a:lnTo>
                  <a:cubicBezTo>
                    <a:pt x="1602" y="4537"/>
                    <a:pt x="2936" y="3169"/>
                    <a:pt x="3970" y="1568"/>
                  </a:cubicBezTo>
                  <a:lnTo>
                    <a:pt x="27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51"/>
            <p:cNvSpPr/>
            <p:nvPr/>
          </p:nvSpPr>
          <p:spPr>
            <a:xfrm>
              <a:off x="4298250" y="2240375"/>
              <a:ext cx="41700" cy="55900"/>
            </a:xfrm>
            <a:custGeom>
              <a:rect b="b" l="l" r="r" t="t"/>
              <a:pathLst>
                <a:path extrusionOk="0" h="2236" w="1668">
                  <a:moveTo>
                    <a:pt x="400" y="1"/>
                  </a:moveTo>
                  <a:cubicBezTo>
                    <a:pt x="267" y="201"/>
                    <a:pt x="134" y="434"/>
                    <a:pt x="0" y="668"/>
                  </a:cubicBezTo>
                  <a:lnTo>
                    <a:pt x="1234" y="2236"/>
                  </a:lnTo>
                  <a:cubicBezTo>
                    <a:pt x="1368" y="2002"/>
                    <a:pt x="1501" y="1769"/>
                    <a:pt x="1668" y="1568"/>
                  </a:cubicBezTo>
                  <a:lnTo>
                    <a:pt x="40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51"/>
            <p:cNvSpPr/>
            <p:nvPr/>
          </p:nvSpPr>
          <p:spPr>
            <a:xfrm>
              <a:off x="4231525" y="2398000"/>
              <a:ext cx="55075" cy="25875"/>
            </a:xfrm>
            <a:custGeom>
              <a:rect b="b" l="l" r="r" t="t"/>
              <a:pathLst>
                <a:path extrusionOk="0" h="1035" w="2203">
                  <a:moveTo>
                    <a:pt x="2202" y="0"/>
                  </a:moveTo>
                  <a:lnTo>
                    <a:pt x="167" y="300"/>
                  </a:lnTo>
                  <a:cubicBezTo>
                    <a:pt x="101" y="534"/>
                    <a:pt x="67" y="801"/>
                    <a:pt x="1" y="1034"/>
                  </a:cubicBezTo>
                  <a:lnTo>
                    <a:pt x="2035" y="767"/>
                  </a:lnTo>
                  <a:cubicBezTo>
                    <a:pt x="2069" y="501"/>
                    <a:pt x="2135" y="234"/>
                    <a:pt x="22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51"/>
            <p:cNvSpPr/>
            <p:nvPr/>
          </p:nvSpPr>
          <p:spPr>
            <a:xfrm>
              <a:off x="4232350" y="2513075"/>
              <a:ext cx="54250" cy="65075"/>
            </a:xfrm>
            <a:custGeom>
              <a:rect b="b" l="l" r="r" t="t"/>
              <a:pathLst>
                <a:path extrusionOk="0" h="2603" w="2170">
                  <a:moveTo>
                    <a:pt x="2002" y="0"/>
                  </a:moveTo>
                  <a:lnTo>
                    <a:pt x="1" y="2035"/>
                  </a:lnTo>
                  <a:cubicBezTo>
                    <a:pt x="34" y="2235"/>
                    <a:pt x="101" y="2436"/>
                    <a:pt x="168" y="2602"/>
                  </a:cubicBezTo>
                  <a:lnTo>
                    <a:pt x="2169" y="568"/>
                  </a:lnTo>
                  <a:cubicBezTo>
                    <a:pt x="2102" y="367"/>
                    <a:pt x="2036" y="167"/>
                    <a:pt x="20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51"/>
            <p:cNvSpPr/>
            <p:nvPr/>
          </p:nvSpPr>
          <p:spPr>
            <a:xfrm>
              <a:off x="4421650" y="2113125"/>
              <a:ext cx="99275" cy="89750"/>
            </a:xfrm>
            <a:custGeom>
              <a:rect b="b" l="l" r="r" t="t"/>
              <a:pathLst>
                <a:path extrusionOk="0" h="3590" w="3971">
                  <a:moveTo>
                    <a:pt x="2751" y="1"/>
                  </a:moveTo>
                  <a:cubicBezTo>
                    <a:pt x="1904" y="1"/>
                    <a:pt x="975" y="245"/>
                    <a:pt x="1" y="754"/>
                  </a:cubicBezTo>
                  <a:lnTo>
                    <a:pt x="1" y="3590"/>
                  </a:lnTo>
                  <a:cubicBezTo>
                    <a:pt x="570" y="3248"/>
                    <a:pt x="1200" y="3078"/>
                    <a:pt x="1840" y="3078"/>
                  </a:cubicBezTo>
                  <a:cubicBezTo>
                    <a:pt x="2139" y="3078"/>
                    <a:pt x="2439" y="3115"/>
                    <a:pt x="2736" y="3189"/>
                  </a:cubicBezTo>
                  <a:lnTo>
                    <a:pt x="3970" y="187"/>
                  </a:lnTo>
                  <a:cubicBezTo>
                    <a:pt x="3589" y="64"/>
                    <a:pt x="3180" y="1"/>
                    <a:pt x="27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51"/>
            <p:cNvSpPr/>
            <p:nvPr/>
          </p:nvSpPr>
          <p:spPr>
            <a:xfrm>
              <a:off x="4500050" y="2121950"/>
              <a:ext cx="93425" cy="128450"/>
            </a:xfrm>
            <a:custGeom>
              <a:rect b="b" l="l" r="r" t="t"/>
              <a:pathLst>
                <a:path extrusionOk="0" h="5138" w="3737">
                  <a:moveTo>
                    <a:pt x="1268" y="1"/>
                  </a:moveTo>
                  <a:lnTo>
                    <a:pt x="1" y="3003"/>
                  </a:lnTo>
                  <a:cubicBezTo>
                    <a:pt x="834" y="3437"/>
                    <a:pt x="1435" y="4204"/>
                    <a:pt x="1702" y="5138"/>
                  </a:cubicBezTo>
                  <a:lnTo>
                    <a:pt x="3737" y="3103"/>
                  </a:lnTo>
                  <a:cubicBezTo>
                    <a:pt x="3236" y="1569"/>
                    <a:pt x="2369" y="501"/>
                    <a:pt x="12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51"/>
            <p:cNvSpPr/>
            <p:nvPr/>
          </p:nvSpPr>
          <p:spPr>
            <a:xfrm>
              <a:off x="4546750" y="2213700"/>
              <a:ext cx="57575" cy="146800"/>
            </a:xfrm>
            <a:custGeom>
              <a:rect b="b" l="l" r="r" t="t"/>
              <a:pathLst>
                <a:path extrusionOk="0" h="5872" w="2303">
                  <a:moveTo>
                    <a:pt x="2002" y="0"/>
                  </a:moveTo>
                  <a:lnTo>
                    <a:pt x="1" y="2035"/>
                  </a:lnTo>
                  <a:cubicBezTo>
                    <a:pt x="134" y="2635"/>
                    <a:pt x="201" y="3236"/>
                    <a:pt x="201" y="3836"/>
                  </a:cubicBezTo>
                  <a:cubicBezTo>
                    <a:pt x="167" y="4503"/>
                    <a:pt x="134" y="5204"/>
                    <a:pt x="1" y="5871"/>
                  </a:cubicBezTo>
                  <a:lnTo>
                    <a:pt x="2002" y="5571"/>
                  </a:lnTo>
                  <a:cubicBezTo>
                    <a:pt x="2202" y="4604"/>
                    <a:pt x="2302" y="3603"/>
                    <a:pt x="2302" y="2602"/>
                  </a:cubicBezTo>
                  <a:cubicBezTo>
                    <a:pt x="2302" y="1735"/>
                    <a:pt x="2202" y="868"/>
                    <a:pt x="20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51"/>
            <p:cNvSpPr/>
            <p:nvPr/>
          </p:nvSpPr>
          <p:spPr>
            <a:xfrm>
              <a:off x="4489200" y="2117800"/>
              <a:ext cx="41725" cy="79250"/>
            </a:xfrm>
            <a:custGeom>
              <a:rect b="b" l="l" r="r" t="t"/>
              <a:pathLst>
                <a:path extrusionOk="0" h="3170" w="1669">
                  <a:moveTo>
                    <a:pt x="1268" y="0"/>
                  </a:moveTo>
                  <a:lnTo>
                    <a:pt x="1" y="3002"/>
                  </a:lnTo>
                  <a:cubicBezTo>
                    <a:pt x="168" y="3036"/>
                    <a:pt x="301" y="3102"/>
                    <a:pt x="435" y="3169"/>
                  </a:cubicBezTo>
                  <a:lnTo>
                    <a:pt x="1669" y="167"/>
                  </a:lnTo>
                  <a:cubicBezTo>
                    <a:pt x="1535" y="100"/>
                    <a:pt x="1402" y="34"/>
                    <a:pt x="12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51"/>
            <p:cNvSpPr/>
            <p:nvPr/>
          </p:nvSpPr>
          <p:spPr>
            <a:xfrm>
              <a:off x="4542575" y="2198675"/>
              <a:ext cx="54225" cy="65925"/>
            </a:xfrm>
            <a:custGeom>
              <a:rect b="b" l="l" r="r" t="t"/>
              <a:pathLst>
                <a:path extrusionOk="0" h="2637" w="2169">
                  <a:moveTo>
                    <a:pt x="2002" y="1"/>
                  </a:moveTo>
                  <a:lnTo>
                    <a:pt x="1" y="2069"/>
                  </a:lnTo>
                  <a:cubicBezTo>
                    <a:pt x="67" y="2236"/>
                    <a:pt x="134" y="2436"/>
                    <a:pt x="168" y="2636"/>
                  </a:cubicBezTo>
                  <a:lnTo>
                    <a:pt x="2169" y="601"/>
                  </a:lnTo>
                  <a:cubicBezTo>
                    <a:pt x="2136" y="401"/>
                    <a:pt x="2069" y="201"/>
                    <a:pt x="20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51"/>
            <p:cNvSpPr/>
            <p:nvPr/>
          </p:nvSpPr>
          <p:spPr>
            <a:xfrm>
              <a:off x="4542575" y="2352950"/>
              <a:ext cx="54225" cy="26725"/>
            </a:xfrm>
            <a:custGeom>
              <a:rect b="b" l="l" r="r" t="t"/>
              <a:pathLst>
                <a:path extrusionOk="0" h="1069" w="2169">
                  <a:moveTo>
                    <a:pt x="2169" y="1"/>
                  </a:moveTo>
                  <a:lnTo>
                    <a:pt x="168" y="301"/>
                  </a:lnTo>
                  <a:cubicBezTo>
                    <a:pt x="134" y="568"/>
                    <a:pt x="67" y="801"/>
                    <a:pt x="1" y="1068"/>
                  </a:cubicBezTo>
                  <a:lnTo>
                    <a:pt x="2036" y="768"/>
                  </a:lnTo>
                  <a:cubicBezTo>
                    <a:pt x="2069" y="501"/>
                    <a:pt x="2136" y="268"/>
                    <a:pt x="216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51"/>
            <p:cNvSpPr/>
            <p:nvPr/>
          </p:nvSpPr>
          <p:spPr>
            <a:xfrm>
              <a:off x="4297400" y="2580625"/>
              <a:ext cx="41725" cy="79250"/>
            </a:xfrm>
            <a:custGeom>
              <a:rect b="b" l="l" r="r" t="t"/>
              <a:pathLst>
                <a:path extrusionOk="0" h="3170" w="1669">
                  <a:moveTo>
                    <a:pt x="1268" y="0"/>
                  </a:moveTo>
                  <a:lnTo>
                    <a:pt x="1" y="3003"/>
                  </a:lnTo>
                  <a:cubicBezTo>
                    <a:pt x="134" y="3036"/>
                    <a:pt x="268" y="3103"/>
                    <a:pt x="434" y="3169"/>
                  </a:cubicBezTo>
                  <a:lnTo>
                    <a:pt x="1669" y="167"/>
                  </a:lnTo>
                  <a:cubicBezTo>
                    <a:pt x="1535" y="100"/>
                    <a:pt x="1402" y="67"/>
                    <a:pt x="12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51"/>
            <p:cNvSpPr/>
            <p:nvPr/>
          </p:nvSpPr>
          <p:spPr>
            <a:xfrm>
              <a:off x="4408325" y="2567275"/>
              <a:ext cx="12525" cy="78425"/>
            </a:xfrm>
            <a:custGeom>
              <a:rect b="b" l="l" r="r" t="t"/>
              <a:pathLst>
                <a:path extrusionOk="0" h="3137" w="501">
                  <a:moveTo>
                    <a:pt x="501" y="1"/>
                  </a:moveTo>
                  <a:cubicBezTo>
                    <a:pt x="434" y="34"/>
                    <a:pt x="334" y="101"/>
                    <a:pt x="234" y="167"/>
                  </a:cubicBezTo>
                  <a:cubicBezTo>
                    <a:pt x="167" y="201"/>
                    <a:pt x="67" y="234"/>
                    <a:pt x="0" y="301"/>
                  </a:cubicBezTo>
                  <a:lnTo>
                    <a:pt x="0" y="3136"/>
                  </a:lnTo>
                  <a:lnTo>
                    <a:pt x="234" y="2969"/>
                  </a:lnTo>
                  <a:lnTo>
                    <a:pt x="501" y="2803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51"/>
            <p:cNvSpPr/>
            <p:nvPr/>
          </p:nvSpPr>
          <p:spPr>
            <a:xfrm>
              <a:off x="4408325" y="2131975"/>
              <a:ext cx="12525" cy="78400"/>
            </a:xfrm>
            <a:custGeom>
              <a:rect b="b" l="l" r="r" t="t"/>
              <a:pathLst>
                <a:path extrusionOk="0" h="3136" w="501">
                  <a:moveTo>
                    <a:pt x="501" y="0"/>
                  </a:moveTo>
                  <a:lnTo>
                    <a:pt x="234" y="134"/>
                  </a:lnTo>
                  <a:cubicBezTo>
                    <a:pt x="167" y="200"/>
                    <a:pt x="67" y="267"/>
                    <a:pt x="0" y="300"/>
                  </a:cubicBezTo>
                  <a:lnTo>
                    <a:pt x="0" y="3136"/>
                  </a:lnTo>
                  <a:cubicBezTo>
                    <a:pt x="67" y="3069"/>
                    <a:pt x="167" y="3002"/>
                    <a:pt x="234" y="2969"/>
                  </a:cubicBezTo>
                  <a:cubicBezTo>
                    <a:pt x="334" y="2902"/>
                    <a:pt x="434" y="2869"/>
                    <a:pt x="501" y="2836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51"/>
            <p:cNvSpPr/>
            <p:nvPr/>
          </p:nvSpPr>
          <p:spPr>
            <a:xfrm>
              <a:off x="4489200" y="2481375"/>
              <a:ext cx="41725" cy="55900"/>
            </a:xfrm>
            <a:custGeom>
              <a:rect b="b" l="l" r="r" t="t"/>
              <a:pathLst>
                <a:path extrusionOk="0" h="2236" w="1669">
                  <a:moveTo>
                    <a:pt x="435" y="1"/>
                  </a:moveTo>
                  <a:cubicBezTo>
                    <a:pt x="301" y="234"/>
                    <a:pt x="168" y="435"/>
                    <a:pt x="1" y="668"/>
                  </a:cubicBezTo>
                  <a:lnTo>
                    <a:pt x="1268" y="2236"/>
                  </a:lnTo>
                  <a:cubicBezTo>
                    <a:pt x="1402" y="2002"/>
                    <a:pt x="1535" y="1802"/>
                    <a:pt x="1669" y="1569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51"/>
            <p:cNvSpPr/>
            <p:nvPr/>
          </p:nvSpPr>
          <p:spPr>
            <a:xfrm>
              <a:off x="4308250" y="2574775"/>
              <a:ext cx="99250" cy="89750"/>
            </a:xfrm>
            <a:custGeom>
              <a:rect b="b" l="l" r="r" t="t"/>
              <a:pathLst>
                <a:path extrusionOk="0" h="3590" w="3970">
                  <a:moveTo>
                    <a:pt x="3970" y="1"/>
                  </a:moveTo>
                  <a:cubicBezTo>
                    <a:pt x="3412" y="326"/>
                    <a:pt x="2757" y="506"/>
                    <a:pt x="2106" y="506"/>
                  </a:cubicBezTo>
                  <a:cubicBezTo>
                    <a:pt x="1823" y="506"/>
                    <a:pt x="1541" y="472"/>
                    <a:pt x="1268" y="401"/>
                  </a:cubicBezTo>
                  <a:lnTo>
                    <a:pt x="0" y="3403"/>
                  </a:lnTo>
                  <a:cubicBezTo>
                    <a:pt x="382" y="3527"/>
                    <a:pt x="791" y="3590"/>
                    <a:pt x="1220" y="3590"/>
                  </a:cubicBezTo>
                  <a:cubicBezTo>
                    <a:pt x="2067" y="3590"/>
                    <a:pt x="2996" y="3345"/>
                    <a:pt x="3970" y="2836"/>
                  </a:cubicBezTo>
                  <a:lnTo>
                    <a:pt x="39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51"/>
            <p:cNvSpPr/>
            <p:nvPr/>
          </p:nvSpPr>
          <p:spPr>
            <a:xfrm>
              <a:off x="4308250" y="2139475"/>
              <a:ext cx="100100" cy="140125"/>
            </a:xfrm>
            <a:custGeom>
              <a:rect b="b" l="l" r="r" t="t"/>
              <a:pathLst>
                <a:path extrusionOk="0" h="5605" w="4004">
                  <a:moveTo>
                    <a:pt x="4003" y="0"/>
                  </a:moveTo>
                  <a:cubicBezTo>
                    <a:pt x="2402" y="1068"/>
                    <a:pt x="1034" y="2436"/>
                    <a:pt x="0" y="4037"/>
                  </a:cubicBezTo>
                  <a:lnTo>
                    <a:pt x="1268" y="5604"/>
                  </a:lnTo>
                  <a:cubicBezTo>
                    <a:pt x="1968" y="4504"/>
                    <a:pt x="2902" y="3570"/>
                    <a:pt x="4003" y="2836"/>
                  </a:cubicBezTo>
                  <a:lnTo>
                    <a:pt x="40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51"/>
            <p:cNvSpPr/>
            <p:nvPr/>
          </p:nvSpPr>
          <p:spPr>
            <a:xfrm>
              <a:off x="4500050" y="2372150"/>
              <a:ext cx="93425" cy="148450"/>
            </a:xfrm>
            <a:custGeom>
              <a:rect b="b" l="l" r="r" t="t"/>
              <a:pathLst>
                <a:path extrusionOk="0" h="5938" w="3737">
                  <a:moveTo>
                    <a:pt x="3737" y="0"/>
                  </a:moveTo>
                  <a:lnTo>
                    <a:pt x="1702" y="300"/>
                  </a:lnTo>
                  <a:cubicBezTo>
                    <a:pt x="1335" y="1735"/>
                    <a:pt x="768" y="3102"/>
                    <a:pt x="1" y="4370"/>
                  </a:cubicBezTo>
                  <a:lnTo>
                    <a:pt x="1268" y="5938"/>
                  </a:lnTo>
                  <a:cubicBezTo>
                    <a:pt x="2369" y="4103"/>
                    <a:pt x="3203" y="2102"/>
                    <a:pt x="37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51"/>
            <p:cNvSpPr/>
            <p:nvPr/>
          </p:nvSpPr>
          <p:spPr>
            <a:xfrm>
              <a:off x="4235700" y="2257050"/>
              <a:ext cx="93425" cy="148475"/>
            </a:xfrm>
            <a:custGeom>
              <a:rect b="b" l="l" r="r" t="t"/>
              <a:pathLst>
                <a:path extrusionOk="0" h="5939" w="3737">
                  <a:moveTo>
                    <a:pt x="2469" y="1"/>
                  </a:moveTo>
                  <a:cubicBezTo>
                    <a:pt x="1335" y="1835"/>
                    <a:pt x="501" y="3837"/>
                    <a:pt x="0" y="5938"/>
                  </a:cubicBezTo>
                  <a:lnTo>
                    <a:pt x="2035" y="5638"/>
                  </a:lnTo>
                  <a:cubicBezTo>
                    <a:pt x="2402" y="4204"/>
                    <a:pt x="2969" y="2803"/>
                    <a:pt x="3736" y="1569"/>
                  </a:cubicBezTo>
                  <a:lnTo>
                    <a:pt x="24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51"/>
            <p:cNvSpPr/>
            <p:nvPr/>
          </p:nvSpPr>
          <p:spPr>
            <a:xfrm>
              <a:off x="4224850" y="2417175"/>
              <a:ext cx="57575" cy="146800"/>
            </a:xfrm>
            <a:custGeom>
              <a:rect b="b" l="l" r="r" t="t"/>
              <a:pathLst>
                <a:path extrusionOk="0" h="5872" w="2303">
                  <a:moveTo>
                    <a:pt x="2302" y="0"/>
                  </a:moveTo>
                  <a:lnTo>
                    <a:pt x="301" y="267"/>
                  </a:lnTo>
                  <a:cubicBezTo>
                    <a:pt x="101" y="1268"/>
                    <a:pt x="1" y="2235"/>
                    <a:pt x="1" y="3236"/>
                  </a:cubicBezTo>
                  <a:cubicBezTo>
                    <a:pt x="1" y="4137"/>
                    <a:pt x="101" y="5004"/>
                    <a:pt x="301" y="5871"/>
                  </a:cubicBezTo>
                  <a:lnTo>
                    <a:pt x="2302" y="3836"/>
                  </a:lnTo>
                  <a:cubicBezTo>
                    <a:pt x="2169" y="3236"/>
                    <a:pt x="2102" y="2636"/>
                    <a:pt x="2102" y="2035"/>
                  </a:cubicBezTo>
                  <a:cubicBezTo>
                    <a:pt x="2102" y="1335"/>
                    <a:pt x="2169" y="668"/>
                    <a:pt x="23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51"/>
            <p:cNvSpPr/>
            <p:nvPr/>
          </p:nvSpPr>
          <p:spPr>
            <a:xfrm>
              <a:off x="4235700" y="2527250"/>
              <a:ext cx="92575" cy="128450"/>
            </a:xfrm>
            <a:custGeom>
              <a:rect b="b" l="l" r="r" t="t"/>
              <a:pathLst>
                <a:path extrusionOk="0" h="5138" w="3703">
                  <a:moveTo>
                    <a:pt x="2035" y="1"/>
                  </a:moveTo>
                  <a:lnTo>
                    <a:pt x="0" y="2035"/>
                  </a:lnTo>
                  <a:cubicBezTo>
                    <a:pt x="501" y="3536"/>
                    <a:pt x="1368" y="4604"/>
                    <a:pt x="2469" y="5138"/>
                  </a:cubicBezTo>
                  <a:lnTo>
                    <a:pt x="3703" y="2135"/>
                  </a:lnTo>
                  <a:cubicBezTo>
                    <a:pt x="2902" y="1668"/>
                    <a:pt x="2269" y="901"/>
                    <a:pt x="20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51"/>
            <p:cNvSpPr/>
            <p:nvPr/>
          </p:nvSpPr>
          <p:spPr>
            <a:xfrm>
              <a:off x="4421650" y="2498075"/>
              <a:ext cx="99275" cy="139275"/>
            </a:xfrm>
            <a:custGeom>
              <a:rect b="b" l="l" r="r" t="t"/>
              <a:pathLst>
                <a:path extrusionOk="0" h="5571" w="3971">
                  <a:moveTo>
                    <a:pt x="2736" y="0"/>
                  </a:moveTo>
                  <a:cubicBezTo>
                    <a:pt x="2002" y="1101"/>
                    <a:pt x="1068" y="2035"/>
                    <a:pt x="1" y="2769"/>
                  </a:cubicBezTo>
                  <a:lnTo>
                    <a:pt x="1" y="5571"/>
                  </a:lnTo>
                  <a:cubicBezTo>
                    <a:pt x="1602" y="4537"/>
                    <a:pt x="2936" y="3169"/>
                    <a:pt x="3970" y="1568"/>
                  </a:cubicBez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51"/>
            <p:cNvSpPr/>
            <p:nvPr/>
          </p:nvSpPr>
          <p:spPr>
            <a:xfrm>
              <a:off x="4298250" y="2240375"/>
              <a:ext cx="41700" cy="55900"/>
            </a:xfrm>
            <a:custGeom>
              <a:rect b="b" l="l" r="r" t="t"/>
              <a:pathLst>
                <a:path extrusionOk="0" h="2236" w="1668">
                  <a:moveTo>
                    <a:pt x="400" y="1"/>
                  </a:moveTo>
                  <a:cubicBezTo>
                    <a:pt x="267" y="201"/>
                    <a:pt x="134" y="434"/>
                    <a:pt x="0" y="668"/>
                  </a:cubicBezTo>
                  <a:lnTo>
                    <a:pt x="1234" y="2236"/>
                  </a:lnTo>
                  <a:cubicBezTo>
                    <a:pt x="1368" y="2002"/>
                    <a:pt x="1501" y="1769"/>
                    <a:pt x="1668" y="1568"/>
                  </a:cubicBezTo>
                  <a:lnTo>
                    <a:pt x="4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51"/>
            <p:cNvSpPr/>
            <p:nvPr/>
          </p:nvSpPr>
          <p:spPr>
            <a:xfrm>
              <a:off x="4231525" y="2398000"/>
              <a:ext cx="55075" cy="25875"/>
            </a:xfrm>
            <a:custGeom>
              <a:rect b="b" l="l" r="r" t="t"/>
              <a:pathLst>
                <a:path extrusionOk="0" h="1035" w="2203">
                  <a:moveTo>
                    <a:pt x="2202" y="0"/>
                  </a:moveTo>
                  <a:lnTo>
                    <a:pt x="167" y="300"/>
                  </a:lnTo>
                  <a:cubicBezTo>
                    <a:pt x="101" y="534"/>
                    <a:pt x="67" y="801"/>
                    <a:pt x="1" y="1034"/>
                  </a:cubicBezTo>
                  <a:lnTo>
                    <a:pt x="2035" y="767"/>
                  </a:lnTo>
                  <a:cubicBezTo>
                    <a:pt x="2069" y="501"/>
                    <a:pt x="2135" y="234"/>
                    <a:pt x="22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51"/>
            <p:cNvSpPr/>
            <p:nvPr/>
          </p:nvSpPr>
          <p:spPr>
            <a:xfrm>
              <a:off x="4232350" y="2513075"/>
              <a:ext cx="54250" cy="65075"/>
            </a:xfrm>
            <a:custGeom>
              <a:rect b="b" l="l" r="r" t="t"/>
              <a:pathLst>
                <a:path extrusionOk="0" h="2603" w="2170">
                  <a:moveTo>
                    <a:pt x="2002" y="0"/>
                  </a:moveTo>
                  <a:lnTo>
                    <a:pt x="1" y="2035"/>
                  </a:lnTo>
                  <a:cubicBezTo>
                    <a:pt x="34" y="2235"/>
                    <a:pt x="101" y="2436"/>
                    <a:pt x="168" y="2602"/>
                  </a:cubicBezTo>
                  <a:lnTo>
                    <a:pt x="2169" y="568"/>
                  </a:lnTo>
                  <a:cubicBezTo>
                    <a:pt x="2102" y="367"/>
                    <a:pt x="2036" y="167"/>
                    <a:pt x="20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51"/>
            <p:cNvSpPr/>
            <p:nvPr/>
          </p:nvSpPr>
          <p:spPr>
            <a:xfrm>
              <a:off x="4297400" y="2580625"/>
              <a:ext cx="41725" cy="79250"/>
            </a:xfrm>
            <a:custGeom>
              <a:rect b="b" l="l" r="r" t="t"/>
              <a:pathLst>
                <a:path extrusionOk="0" h="3170" w="1669">
                  <a:moveTo>
                    <a:pt x="1268" y="0"/>
                  </a:moveTo>
                  <a:lnTo>
                    <a:pt x="1" y="3003"/>
                  </a:lnTo>
                  <a:cubicBezTo>
                    <a:pt x="134" y="3036"/>
                    <a:pt x="268" y="3103"/>
                    <a:pt x="434" y="3169"/>
                  </a:cubicBezTo>
                  <a:lnTo>
                    <a:pt x="1669" y="167"/>
                  </a:lnTo>
                  <a:cubicBezTo>
                    <a:pt x="1535" y="100"/>
                    <a:pt x="1402" y="67"/>
                    <a:pt x="12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51"/>
            <p:cNvSpPr/>
            <p:nvPr/>
          </p:nvSpPr>
          <p:spPr>
            <a:xfrm>
              <a:off x="4408325" y="2567275"/>
              <a:ext cx="12525" cy="78425"/>
            </a:xfrm>
            <a:custGeom>
              <a:rect b="b" l="l" r="r" t="t"/>
              <a:pathLst>
                <a:path extrusionOk="0" h="3137" w="501">
                  <a:moveTo>
                    <a:pt x="501" y="1"/>
                  </a:moveTo>
                  <a:cubicBezTo>
                    <a:pt x="434" y="34"/>
                    <a:pt x="334" y="101"/>
                    <a:pt x="234" y="167"/>
                  </a:cubicBezTo>
                  <a:cubicBezTo>
                    <a:pt x="167" y="201"/>
                    <a:pt x="67" y="234"/>
                    <a:pt x="0" y="301"/>
                  </a:cubicBezTo>
                  <a:lnTo>
                    <a:pt x="0" y="3136"/>
                  </a:lnTo>
                  <a:lnTo>
                    <a:pt x="234" y="2969"/>
                  </a:lnTo>
                  <a:lnTo>
                    <a:pt x="501" y="2803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51"/>
            <p:cNvSpPr/>
            <p:nvPr/>
          </p:nvSpPr>
          <p:spPr>
            <a:xfrm>
              <a:off x="4408325" y="2131975"/>
              <a:ext cx="12525" cy="78400"/>
            </a:xfrm>
            <a:custGeom>
              <a:rect b="b" l="l" r="r" t="t"/>
              <a:pathLst>
                <a:path extrusionOk="0" h="3136" w="501">
                  <a:moveTo>
                    <a:pt x="501" y="0"/>
                  </a:moveTo>
                  <a:lnTo>
                    <a:pt x="234" y="134"/>
                  </a:lnTo>
                  <a:cubicBezTo>
                    <a:pt x="167" y="200"/>
                    <a:pt x="67" y="267"/>
                    <a:pt x="0" y="300"/>
                  </a:cubicBezTo>
                  <a:lnTo>
                    <a:pt x="0" y="3136"/>
                  </a:lnTo>
                  <a:cubicBezTo>
                    <a:pt x="67" y="3069"/>
                    <a:pt x="167" y="3002"/>
                    <a:pt x="234" y="2969"/>
                  </a:cubicBezTo>
                  <a:cubicBezTo>
                    <a:pt x="334" y="2902"/>
                    <a:pt x="434" y="2869"/>
                    <a:pt x="501" y="2836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51"/>
            <p:cNvSpPr/>
            <p:nvPr/>
          </p:nvSpPr>
          <p:spPr>
            <a:xfrm>
              <a:off x="4489200" y="2481375"/>
              <a:ext cx="41725" cy="55900"/>
            </a:xfrm>
            <a:custGeom>
              <a:rect b="b" l="l" r="r" t="t"/>
              <a:pathLst>
                <a:path extrusionOk="0" h="2236" w="1669">
                  <a:moveTo>
                    <a:pt x="435" y="1"/>
                  </a:moveTo>
                  <a:cubicBezTo>
                    <a:pt x="301" y="234"/>
                    <a:pt x="168" y="435"/>
                    <a:pt x="1" y="668"/>
                  </a:cubicBezTo>
                  <a:lnTo>
                    <a:pt x="1268" y="2236"/>
                  </a:lnTo>
                  <a:cubicBezTo>
                    <a:pt x="1402" y="2002"/>
                    <a:pt x="1535" y="1802"/>
                    <a:pt x="1669" y="1569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51"/>
            <p:cNvSpPr/>
            <p:nvPr/>
          </p:nvSpPr>
          <p:spPr>
            <a:xfrm>
              <a:off x="4330775" y="2372975"/>
              <a:ext cx="46725" cy="112600"/>
            </a:xfrm>
            <a:custGeom>
              <a:rect b="b" l="l" r="r" t="t"/>
              <a:pathLst>
                <a:path extrusionOk="0" h="4504" w="1869">
                  <a:moveTo>
                    <a:pt x="1768" y="0"/>
                  </a:moveTo>
                  <a:lnTo>
                    <a:pt x="100" y="968"/>
                  </a:lnTo>
                  <a:cubicBezTo>
                    <a:pt x="67" y="1001"/>
                    <a:pt x="33" y="1001"/>
                    <a:pt x="33" y="1035"/>
                  </a:cubicBezTo>
                  <a:cubicBezTo>
                    <a:pt x="0" y="1101"/>
                    <a:pt x="0" y="1135"/>
                    <a:pt x="0" y="1168"/>
                  </a:cubicBezTo>
                  <a:lnTo>
                    <a:pt x="0" y="1735"/>
                  </a:lnTo>
                  <a:cubicBezTo>
                    <a:pt x="0" y="1768"/>
                    <a:pt x="0" y="1802"/>
                    <a:pt x="33" y="1835"/>
                  </a:cubicBezTo>
                  <a:lnTo>
                    <a:pt x="100" y="1835"/>
                  </a:lnTo>
                  <a:lnTo>
                    <a:pt x="1134" y="1235"/>
                  </a:lnTo>
                  <a:lnTo>
                    <a:pt x="400" y="4370"/>
                  </a:lnTo>
                  <a:lnTo>
                    <a:pt x="400" y="4437"/>
                  </a:lnTo>
                  <a:cubicBezTo>
                    <a:pt x="367" y="4470"/>
                    <a:pt x="400" y="4470"/>
                    <a:pt x="400" y="4504"/>
                  </a:cubicBezTo>
                  <a:lnTo>
                    <a:pt x="467" y="4504"/>
                  </a:lnTo>
                  <a:lnTo>
                    <a:pt x="967" y="4237"/>
                  </a:lnTo>
                  <a:cubicBezTo>
                    <a:pt x="967" y="4203"/>
                    <a:pt x="1001" y="4170"/>
                    <a:pt x="1001" y="4137"/>
                  </a:cubicBezTo>
                  <a:cubicBezTo>
                    <a:pt x="1034" y="4103"/>
                    <a:pt x="1034" y="4070"/>
                    <a:pt x="1067" y="4037"/>
                  </a:cubicBezTo>
                  <a:lnTo>
                    <a:pt x="1801" y="901"/>
                  </a:lnTo>
                  <a:cubicBezTo>
                    <a:pt x="1835" y="801"/>
                    <a:pt x="1868" y="701"/>
                    <a:pt x="1868" y="601"/>
                  </a:cubicBezTo>
                  <a:lnTo>
                    <a:pt x="1868" y="101"/>
                  </a:lnTo>
                  <a:cubicBezTo>
                    <a:pt x="1868" y="67"/>
                    <a:pt x="1868" y="34"/>
                    <a:pt x="18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51"/>
            <p:cNvSpPr/>
            <p:nvPr/>
          </p:nvSpPr>
          <p:spPr>
            <a:xfrm>
              <a:off x="4384125" y="2347950"/>
              <a:ext cx="50900" cy="104275"/>
            </a:xfrm>
            <a:custGeom>
              <a:rect b="b" l="l" r="r" t="t"/>
              <a:pathLst>
                <a:path extrusionOk="0" h="4171" w="2036">
                  <a:moveTo>
                    <a:pt x="1202" y="968"/>
                  </a:moveTo>
                  <a:cubicBezTo>
                    <a:pt x="1235" y="968"/>
                    <a:pt x="1302" y="1001"/>
                    <a:pt x="1302" y="1035"/>
                  </a:cubicBezTo>
                  <a:cubicBezTo>
                    <a:pt x="1335" y="1068"/>
                    <a:pt x="1369" y="1135"/>
                    <a:pt x="1369" y="1202"/>
                  </a:cubicBezTo>
                  <a:cubicBezTo>
                    <a:pt x="1402" y="1268"/>
                    <a:pt x="1402" y="1335"/>
                    <a:pt x="1402" y="1435"/>
                  </a:cubicBezTo>
                  <a:lnTo>
                    <a:pt x="1402" y="2336"/>
                  </a:lnTo>
                  <a:cubicBezTo>
                    <a:pt x="1402" y="2402"/>
                    <a:pt x="1369" y="2503"/>
                    <a:pt x="1369" y="2569"/>
                  </a:cubicBezTo>
                  <a:cubicBezTo>
                    <a:pt x="1335" y="2669"/>
                    <a:pt x="1335" y="2736"/>
                    <a:pt x="1302" y="2803"/>
                  </a:cubicBezTo>
                  <a:cubicBezTo>
                    <a:pt x="1268" y="2869"/>
                    <a:pt x="1235" y="2936"/>
                    <a:pt x="1168" y="3003"/>
                  </a:cubicBezTo>
                  <a:cubicBezTo>
                    <a:pt x="1135" y="3070"/>
                    <a:pt x="1068" y="3103"/>
                    <a:pt x="1002" y="3170"/>
                  </a:cubicBezTo>
                  <a:cubicBezTo>
                    <a:pt x="968" y="3203"/>
                    <a:pt x="902" y="3203"/>
                    <a:pt x="835" y="3203"/>
                  </a:cubicBezTo>
                  <a:cubicBezTo>
                    <a:pt x="801" y="3203"/>
                    <a:pt x="735" y="3170"/>
                    <a:pt x="735" y="3136"/>
                  </a:cubicBezTo>
                  <a:cubicBezTo>
                    <a:pt x="701" y="3103"/>
                    <a:pt x="668" y="3036"/>
                    <a:pt x="668" y="2970"/>
                  </a:cubicBezTo>
                  <a:cubicBezTo>
                    <a:pt x="635" y="2903"/>
                    <a:pt x="635" y="2836"/>
                    <a:pt x="668" y="2736"/>
                  </a:cubicBezTo>
                  <a:lnTo>
                    <a:pt x="668" y="1835"/>
                  </a:lnTo>
                  <a:cubicBezTo>
                    <a:pt x="668" y="1769"/>
                    <a:pt x="668" y="1669"/>
                    <a:pt x="668" y="1602"/>
                  </a:cubicBezTo>
                  <a:cubicBezTo>
                    <a:pt x="701" y="1502"/>
                    <a:pt x="701" y="1435"/>
                    <a:pt x="735" y="1368"/>
                  </a:cubicBezTo>
                  <a:cubicBezTo>
                    <a:pt x="768" y="1302"/>
                    <a:pt x="801" y="1235"/>
                    <a:pt x="868" y="1168"/>
                  </a:cubicBezTo>
                  <a:cubicBezTo>
                    <a:pt x="902" y="1102"/>
                    <a:pt x="968" y="1035"/>
                    <a:pt x="1035" y="1001"/>
                  </a:cubicBezTo>
                  <a:cubicBezTo>
                    <a:pt x="1068" y="968"/>
                    <a:pt x="1135" y="968"/>
                    <a:pt x="1202" y="968"/>
                  </a:cubicBezTo>
                  <a:close/>
                  <a:moveTo>
                    <a:pt x="1469" y="1"/>
                  </a:moveTo>
                  <a:cubicBezTo>
                    <a:pt x="1302" y="1"/>
                    <a:pt x="1168" y="67"/>
                    <a:pt x="1035" y="168"/>
                  </a:cubicBezTo>
                  <a:cubicBezTo>
                    <a:pt x="835" y="234"/>
                    <a:pt x="701" y="368"/>
                    <a:pt x="568" y="534"/>
                  </a:cubicBezTo>
                  <a:cubicBezTo>
                    <a:pt x="435" y="668"/>
                    <a:pt x="334" y="835"/>
                    <a:pt x="268" y="1001"/>
                  </a:cubicBezTo>
                  <a:cubicBezTo>
                    <a:pt x="168" y="1202"/>
                    <a:pt x="101" y="1402"/>
                    <a:pt x="68" y="1602"/>
                  </a:cubicBezTo>
                  <a:cubicBezTo>
                    <a:pt x="34" y="1769"/>
                    <a:pt x="1" y="1969"/>
                    <a:pt x="1" y="2169"/>
                  </a:cubicBezTo>
                  <a:lnTo>
                    <a:pt x="1" y="2669"/>
                  </a:lnTo>
                  <a:lnTo>
                    <a:pt x="1" y="3136"/>
                  </a:lnTo>
                  <a:cubicBezTo>
                    <a:pt x="1" y="3303"/>
                    <a:pt x="34" y="3470"/>
                    <a:pt x="68" y="3637"/>
                  </a:cubicBezTo>
                  <a:cubicBezTo>
                    <a:pt x="101" y="3770"/>
                    <a:pt x="168" y="3904"/>
                    <a:pt x="268" y="4004"/>
                  </a:cubicBezTo>
                  <a:cubicBezTo>
                    <a:pt x="334" y="4104"/>
                    <a:pt x="468" y="4137"/>
                    <a:pt x="568" y="4170"/>
                  </a:cubicBezTo>
                  <a:cubicBezTo>
                    <a:pt x="735" y="4137"/>
                    <a:pt x="902" y="4104"/>
                    <a:pt x="1035" y="4004"/>
                  </a:cubicBezTo>
                  <a:cubicBezTo>
                    <a:pt x="1202" y="3904"/>
                    <a:pt x="1369" y="3770"/>
                    <a:pt x="1469" y="3637"/>
                  </a:cubicBezTo>
                  <a:cubicBezTo>
                    <a:pt x="1602" y="3470"/>
                    <a:pt x="1702" y="3303"/>
                    <a:pt x="1802" y="3136"/>
                  </a:cubicBezTo>
                  <a:cubicBezTo>
                    <a:pt x="1869" y="2970"/>
                    <a:pt x="1936" y="2769"/>
                    <a:pt x="1969" y="2569"/>
                  </a:cubicBezTo>
                  <a:cubicBezTo>
                    <a:pt x="2002" y="2369"/>
                    <a:pt x="2036" y="2169"/>
                    <a:pt x="2036" y="1969"/>
                  </a:cubicBezTo>
                  <a:lnTo>
                    <a:pt x="2036" y="1502"/>
                  </a:lnTo>
                  <a:lnTo>
                    <a:pt x="2036" y="1035"/>
                  </a:lnTo>
                  <a:cubicBezTo>
                    <a:pt x="2036" y="835"/>
                    <a:pt x="2002" y="668"/>
                    <a:pt x="1969" y="501"/>
                  </a:cubicBezTo>
                  <a:cubicBezTo>
                    <a:pt x="1936" y="368"/>
                    <a:pt x="1869" y="234"/>
                    <a:pt x="1802" y="134"/>
                  </a:cubicBezTo>
                  <a:cubicBezTo>
                    <a:pt x="1702" y="67"/>
                    <a:pt x="1602" y="1"/>
                    <a:pt x="14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51"/>
            <p:cNvSpPr/>
            <p:nvPr/>
          </p:nvSpPr>
          <p:spPr>
            <a:xfrm>
              <a:off x="4442500" y="2299600"/>
              <a:ext cx="68425" cy="123425"/>
            </a:xfrm>
            <a:custGeom>
              <a:rect b="b" l="l" r="r" t="t"/>
              <a:pathLst>
                <a:path extrusionOk="0" h="4937" w="2737">
                  <a:moveTo>
                    <a:pt x="618" y="1509"/>
                  </a:moveTo>
                  <a:cubicBezTo>
                    <a:pt x="635" y="1509"/>
                    <a:pt x="651" y="1518"/>
                    <a:pt x="668" y="1534"/>
                  </a:cubicBezTo>
                  <a:cubicBezTo>
                    <a:pt x="701" y="1601"/>
                    <a:pt x="701" y="1668"/>
                    <a:pt x="701" y="1735"/>
                  </a:cubicBezTo>
                  <a:lnTo>
                    <a:pt x="701" y="2102"/>
                  </a:lnTo>
                  <a:cubicBezTo>
                    <a:pt x="701" y="2168"/>
                    <a:pt x="701" y="2235"/>
                    <a:pt x="668" y="2335"/>
                  </a:cubicBezTo>
                  <a:cubicBezTo>
                    <a:pt x="635" y="2368"/>
                    <a:pt x="601" y="2435"/>
                    <a:pt x="568" y="2468"/>
                  </a:cubicBezTo>
                  <a:cubicBezTo>
                    <a:pt x="535" y="2485"/>
                    <a:pt x="510" y="2493"/>
                    <a:pt x="493" y="2493"/>
                  </a:cubicBezTo>
                  <a:cubicBezTo>
                    <a:pt x="476" y="2493"/>
                    <a:pt x="468" y="2485"/>
                    <a:pt x="468" y="2468"/>
                  </a:cubicBezTo>
                  <a:cubicBezTo>
                    <a:pt x="435" y="2402"/>
                    <a:pt x="401" y="2335"/>
                    <a:pt x="435" y="2268"/>
                  </a:cubicBezTo>
                  <a:lnTo>
                    <a:pt x="435" y="1901"/>
                  </a:lnTo>
                  <a:cubicBezTo>
                    <a:pt x="435" y="1835"/>
                    <a:pt x="435" y="1768"/>
                    <a:pt x="468" y="1668"/>
                  </a:cubicBezTo>
                  <a:cubicBezTo>
                    <a:pt x="468" y="1635"/>
                    <a:pt x="501" y="1568"/>
                    <a:pt x="568" y="1534"/>
                  </a:cubicBezTo>
                  <a:cubicBezTo>
                    <a:pt x="585" y="1518"/>
                    <a:pt x="601" y="1509"/>
                    <a:pt x="618" y="1509"/>
                  </a:cubicBezTo>
                  <a:close/>
                  <a:moveTo>
                    <a:pt x="801" y="967"/>
                  </a:moveTo>
                  <a:cubicBezTo>
                    <a:pt x="701" y="967"/>
                    <a:pt x="635" y="1001"/>
                    <a:pt x="568" y="1034"/>
                  </a:cubicBezTo>
                  <a:cubicBezTo>
                    <a:pt x="468" y="1101"/>
                    <a:pt x="401" y="1168"/>
                    <a:pt x="301" y="1234"/>
                  </a:cubicBezTo>
                  <a:cubicBezTo>
                    <a:pt x="234" y="1334"/>
                    <a:pt x="201" y="1401"/>
                    <a:pt x="134" y="1501"/>
                  </a:cubicBezTo>
                  <a:cubicBezTo>
                    <a:pt x="101" y="1601"/>
                    <a:pt x="68" y="1701"/>
                    <a:pt x="34" y="1801"/>
                  </a:cubicBezTo>
                  <a:cubicBezTo>
                    <a:pt x="34" y="1901"/>
                    <a:pt x="1" y="2001"/>
                    <a:pt x="1" y="2135"/>
                  </a:cubicBezTo>
                  <a:cubicBezTo>
                    <a:pt x="1" y="2202"/>
                    <a:pt x="1" y="2268"/>
                    <a:pt x="1" y="2335"/>
                  </a:cubicBezTo>
                  <a:cubicBezTo>
                    <a:pt x="1" y="2402"/>
                    <a:pt x="1" y="2468"/>
                    <a:pt x="1" y="2535"/>
                  </a:cubicBezTo>
                  <a:cubicBezTo>
                    <a:pt x="1" y="2635"/>
                    <a:pt x="34" y="2702"/>
                    <a:pt x="34" y="2802"/>
                  </a:cubicBezTo>
                  <a:cubicBezTo>
                    <a:pt x="68" y="2869"/>
                    <a:pt x="101" y="2935"/>
                    <a:pt x="134" y="3002"/>
                  </a:cubicBezTo>
                  <a:cubicBezTo>
                    <a:pt x="201" y="3036"/>
                    <a:pt x="268" y="3069"/>
                    <a:pt x="301" y="3069"/>
                  </a:cubicBezTo>
                  <a:cubicBezTo>
                    <a:pt x="401" y="3036"/>
                    <a:pt x="468" y="3036"/>
                    <a:pt x="568" y="2969"/>
                  </a:cubicBezTo>
                  <a:cubicBezTo>
                    <a:pt x="635" y="2935"/>
                    <a:pt x="735" y="2869"/>
                    <a:pt x="801" y="2769"/>
                  </a:cubicBezTo>
                  <a:cubicBezTo>
                    <a:pt x="868" y="2702"/>
                    <a:pt x="902" y="2602"/>
                    <a:pt x="968" y="2535"/>
                  </a:cubicBezTo>
                  <a:cubicBezTo>
                    <a:pt x="1002" y="2435"/>
                    <a:pt x="1035" y="2335"/>
                    <a:pt x="1068" y="2235"/>
                  </a:cubicBezTo>
                  <a:cubicBezTo>
                    <a:pt x="1068" y="2102"/>
                    <a:pt x="1102" y="2001"/>
                    <a:pt x="1102" y="1901"/>
                  </a:cubicBezTo>
                  <a:lnTo>
                    <a:pt x="1102" y="1501"/>
                  </a:lnTo>
                  <a:cubicBezTo>
                    <a:pt x="1102" y="1401"/>
                    <a:pt x="1068" y="1301"/>
                    <a:pt x="1068" y="1201"/>
                  </a:cubicBezTo>
                  <a:cubicBezTo>
                    <a:pt x="1035" y="1134"/>
                    <a:pt x="1002" y="1101"/>
                    <a:pt x="968" y="1034"/>
                  </a:cubicBezTo>
                  <a:cubicBezTo>
                    <a:pt x="902" y="1001"/>
                    <a:pt x="868" y="967"/>
                    <a:pt x="801" y="967"/>
                  </a:cubicBezTo>
                  <a:close/>
                  <a:moveTo>
                    <a:pt x="2244" y="2477"/>
                  </a:moveTo>
                  <a:cubicBezTo>
                    <a:pt x="2261" y="2477"/>
                    <a:pt x="2269" y="2485"/>
                    <a:pt x="2269" y="2502"/>
                  </a:cubicBezTo>
                  <a:cubicBezTo>
                    <a:pt x="2303" y="2535"/>
                    <a:pt x="2336" y="2602"/>
                    <a:pt x="2303" y="2669"/>
                  </a:cubicBezTo>
                  <a:cubicBezTo>
                    <a:pt x="2336" y="2802"/>
                    <a:pt x="2336" y="2902"/>
                    <a:pt x="2303" y="3036"/>
                  </a:cubicBezTo>
                  <a:cubicBezTo>
                    <a:pt x="2303" y="3102"/>
                    <a:pt x="2303" y="3202"/>
                    <a:pt x="2269" y="3269"/>
                  </a:cubicBezTo>
                  <a:cubicBezTo>
                    <a:pt x="2269" y="3302"/>
                    <a:pt x="2236" y="3369"/>
                    <a:pt x="2169" y="3402"/>
                  </a:cubicBezTo>
                  <a:cubicBezTo>
                    <a:pt x="2152" y="3419"/>
                    <a:pt x="2136" y="3427"/>
                    <a:pt x="2119" y="3427"/>
                  </a:cubicBezTo>
                  <a:cubicBezTo>
                    <a:pt x="2102" y="3427"/>
                    <a:pt x="2086" y="3419"/>
                    <a:pt x="2069" y="3402"/>
                  </a:cubicBezTo>
                  <a:cubicBezTo>
                    <a:pt x="2036" y="3336"/>
                    <a:pt x="2036" y="3269"/>
                    <a:pt x="2036" y="3202"/>
                  </a:cubicBezTo>
                  <a:cubicBezTo>
                    <a:pt x="2036" y="3102"/>
                    <a:pt x="2036" y="2969"/>
                    <a:pt x="2036" y="2869"/>
                  </a:cubicBezTo>
                  <a:cubicBezTo>
                    <a:pt x="2036" y="2769"/>
                    <a:pt x="2036" y="2702"/>
                    <a:pt x="2069" y="2635"/>
                  </a:cubicBezTo>
                  <a:cubicBezTo>
                    <a:pt x="2102" y="2569"/>
                    <a:pt x="2136" y="2535"/>
                    <a:pt x="2169" y="2502"/>
                  </a:cubicBezTo>
                  <a:cubicBezTo>
                    <a:pt x="2202" y="2485"/>
                    <a:pt x="2227" y="2477"/>
                    <a:pt x="2244" y="2477"/>
                  </a:cubicBezTo>
                  <a:close/>
                  <a:moveTo>
                    <a:pt x="2403" y="1901"/>
                  </a:moveTo>
                  <a:cubicBezTo>
                    <a:pt x="2336" y="1935"/>
                    <a:pt x="2236" y="1935"/>
                    <a:pt x="2169" y="2001"/>
                  </a:cubicBezTo>
                  <a:cubicBezTo>
                    <a:pt x="2102" y="2035"/>
                    <a:pt x="2002" y="2102"/>
                    <a:pt x="1936" y="2202"/>
                  </a:cubicBezTo>
                  <a:cubicBezTo>
                    <a:pt x="1869" y="2268"/>
                    <a:pt x="1802" y="2368"/>
                    <a:pt x="1769" y="2435"/>
                  </a:cubicBezTo>
                  <a:cubicBezTo>
                    <a:pt x="1735" y="2535"/>
                    <a:pt x="1702" y="2635"/>
                    <a:pt x="1669" y="2735"/>
                  </a:cubicBezTo>
                  <a:cubicBezTo>
                    <a:pt x="1635" y="2835"/>
                    <a:pt x="1635" y="2969"/>
                    <a:pt x="1635" y="3069"/>
                  </a:cubicBezTo>
                  <a:lnTo>
                    <a:pt x="1635" y="3269"/>
                  </a:lnTo>
                  <a:lnTo>
                    <a:pt x="1635" y="3469"/>
                  </a:lnTo>
                  <a:cubicBezTo>
                    <a:pt x="1635" y="3569"/>
                    <a:pt x="1635" y="3669"/>
                    <a:pt x="1669" y="3736"/>
                  </a:cubicBezTo>
                  <a:cubicBezTo>
                    <a:pt x="1702" y="3803"/>
                    <a:pt x="1735" y="3869"/>
                    <a:pt x="1769" y="3936"/>
                  </a:cubicBezTo>
                  <a:cubicBezTo>
                    <a:pt x="1802" y="3970"/>
                    <a:pt x="1869" y="4003"/>
                    <a:pt x="1936" y="4003"/>
                  </a:cubicBezTo>
                  <a:cubicBezTo>
                    <a:pt x="2036" y="4003"/>
                    <a:pt x="2102" y="3970"/>
                    <a:pt x="2169" y="3936"/>
                  </a:cubicBezTo>
                  <a:cubicBezTo>
                    <a:pt x="2269" y="3869"/>
                    <a:pt x="2336" y="3803"/>
                    <a:pt x="2403" y="3736"/>
                  </a:cubicBezTo>
                  <a:cubicBezTo>
                    <a:pt x="2469" y="3636"/>
                    <a:pt x="2536" y="3569"/>
                    <a:pt x="2569" y="3469"/>
                  </a:cubicBezTo>
                  <a:cubicBezTo>
                    <a:pt x="2636" y="3369"/>
                    <a:pt x="2669" y="3269"/>
                    <a:pt x="2669" y="3169"/>
                  </a:cubicBezTo>
                  <a:cubicBezTo>
                    <a:pt x="2703" y="3069"/>
                    <a:pt x="2736" y="2935"/>
                    <a:pt x="2736" y="2835"/>
                  </a:cubicBezTo>
                  <a:cubicBezTo>
                    <a:pt x="2736" y="2702"/>
                    <a:pt x="2736" y="2569"/>
                    <a:pt x="2736" y="2435"/>
                  </a:cubicBezTo>
                  <a:lnTo>
                    <a:pt x="2703" y="2435"/>
                  </a:lnTo>
                  <a:cubicBezTo>
                    <a:pt x="2703" y="2335"/>
                    <a:pt x="2703" y="2235"/>
                    <a:pt x="2669" y="2168"/>
                  </a:cubicBezTo>
                  <a:cubicBezTo>
                    <a:pt x="2669" y="2102"/>
                    <a:pt x="2636" y="2035"/>
                    <a:pt x="2569" y="1968"/>
                  </a:cubicBezTo>
                  <a:cubicBezTo>
                    <a:pt x="2536" y="1935"/>
                    <a:pt x="2469" y="1901"/>
                    <a:pt x="2403" y="1901"/>
                  </a:cubicBezTo>
                  <a:close/>
                  <a:moveTo>
                    <a:pt x="2369" y="0"/>
                  </a:moveTo>
                  <a:lnTo>
                    <a:pt x="2102" y="167"/>
                  </a:lnTo>
                  <a:cubicBezTo>
                    <a:pt x="2069" y="200"/>
                    <a:pt x="2036" y="234"/>
                    <a:pt x="2002" y="234"/>
                  </a:cubicBezTo>
                  <a:cubicBezTo>
                    <a:pt x="2002" y="267"/>
                    <a:pt x="1969" y="300"/>
                    <a:pt x="1969" y="367"/>
                  </a:cubicBezTo>
                  <a:lnTo>
                    <a:pt x="268" y="4803"/>
                  </a:lnTo>
                  <a:lnTo>
                    <a:pt x="268" y="4870"/>
                  </a:lnTo>
                  <a:cubicBezTo>
                    <a:pt x="268" y="4904"/>
                    <a:pt x="268" y="4937"/>
                    <a:pt x="268" y="4937"/>
                  </a:cubicBezTo>
                  <a:lnTo>
                    <a:pt x="334" y="4937"/>
                  </a:lnTo>
                  <a:lnTo>
                    <a:pt x="635" y="4803"/>
                  </a:lnTo>
                  <a:cubicBezTo>
                    <a:pt x="668" y="4770"/>
                    <a:pt x="668" y="4737"/>
                    <a:pt x="701" y="4737"/>
                  </a:cubicBezTo>
                  <a:cubicBezTo>
                    <a:pt x="701" y="4670"/>
                    <a:pt x="735" y="4637"/>
                    <a:pt x="735" y="4603"/>
                  </a:cubicBezTo>
                  <a:lnTo>
                    <a:pt x="2469" y="133"/>
                  </a:lnTo>
                  <a:cubicBezTo>
                    <a:pt x="2469" y="133"/>
                    <a:pt x="2469" y="100"/>
                    <a:pt x="2469" y="100"/>
                  </a:cubicBezTo>
                  <a:cubicBezTo>
                    <a:pt x="2469" y="100"/>
                    <a:pt x="2469" y="67"/>
                    <a:pt x="2469" y="67"/>
                  </a:cubicBezTo>
                  <a:cubicBezTo>
                    <a:pt x="2469" y="33"/>
                    <a:pt x="2469" y="33"/>
                    <a:pt x="24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51"/>
            <p:cNvSpPr/>
            <p:nvPr/>
          </p:nvSpPr>
          <p:spPr>
            <a:xfrm>
              <a:off x="4224025" y="2798275"/>
              <a:ext cx="42550" cy="73425"/>
            </a:xfrm>
            <a:custGeom>
              <a:rect b="b" l="l" r="r" t="t"/>
              <a:pathLst>
                <a:path extrusionOk="0" h="2937" w="1702">
                  <a:moveTo>
                    <a:pt x="1702" y="1"/>
                  </a:moveTo>
                  <a:lnTo>
                    <a:pt x="0" y="968"/>
                  </a:lnTo>
                  <a:lnTo>
                    <a:pt x="0" y="2936"/>
                  </a:lnTo>
                  <a:lnTo>
                    <a:pt x="1702" y="1969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51"/>
            <p:cNvSpPr/>
            <p:nvPr/>
          </p:nvSpPr>
          <p:spPr>
            <a:xfrm>
              <a:off x="4456675" y="2664025"/>
              <a:ext cx="41725" cy="73400"/>
            </a:xfrm>
            <a:custGeom>
              <a:rect b="b" l="l" r="r" t="t"/>
              <a:pathLst>
                <a:path extrusionOk="0" h="2936" w="1669">
                  <a:moveTo>
                    <a:pt x="1669" y="0"/>
                  </a:moveTo>
                  <a:lnTo>
                    <a:pt x="1" y="967"/>
                  </a:lnTo>
                  <a:lnTo>
                    <a:pt x="1" y="2936"/>
                  </a:lnTo>
                  <a:lnTo>
                    <a:pt x="1669" y="1968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51"/>
            <p:cNvSpPr/>
            <p:nvPr/>
          </p:nvSpPr>
          <p:spPr>
            <a:xfrm>
              <a:off x="4456675" y="2664025"/>
              <a:ext cx="41725" cy="73400"/>
            </a:xfrm>
            <a:custGeom>
              <a:rect b="b" l="l" r="r" t="t"/>
              <a:pathLst>
                <a:path extrusionOk="0" h="2936" w="1669">
                  <a:moveTo>
                    <a:pt x="1669" y="0"/>
                  </a:moveTo>
                  <a:lnTo>
                    <a:pt x="1" y="967"/>
                  </a:lnTo>
                  <a:lnTo>
                    <a:pt x="1" y="2936"/>
                  </a:lnTo>
                  <a:lnTo>
                    <a:pt x="1669" y="1968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51"/>
            <p:cNvSpPr/>
            <p:nvPr/>
          </p:nvSpPr>
          <p:spPr>
            <a:xfrm>
              <a:off x="4287400" y="2730100"/>
              <a:ext cx="127625" cy="88025"/>
            </a:xfrm>
            <a:custGeom>
              <a:rect b="b" l="l" r="r" t="t"/>
              <a:pathLst>
                <a:path extrusionOk="0" h="3521" w="5105">
                  <a:moveTo>
                    <a:pt x="4840" y="0"/>
                  </a:moveTo>
                  <a:cubicBezTo>
                    <a:pt x="4776" y="0"/>
                    <a:pt x="4707" y="19"/>
                    <a:pt x="4637" y="59"/>
                  </a:cubicBezTo>
                  <a:lnTo>
                    <a:pt x="434" y="2494"/>
                  </a:lnTo>
                  <a:cubicBezTo>
                    <a:pt x="201" y="2628"/>
                    <a:pt x="34" y="2928"/>
                    <a:pt x="0" y="3228"/>
                  </a:cubicBezTo>
                  <a:cubicBezTo>
                    <a:pt x="0" y="3415"/>
                    <a:pt x="115" y="3520"/>
                    <a:pt x="265" y="3520"/>
                  </a:cubicBezTo>
                  <a:cubicBezTo>
                    <a:pt x="328" y="3520"/>
                    <a:pt x="398" y="3501"/>
                    <a:pt x="467" y="3462"/>
                  </a:cubicBezTo>
                  <a:lnTo>
                    <a:pt x="4637" y="1026"/>
                  </a:lnTo>
                  <a:cubicBezTo>
                    <a:pt x="4904" y="860"/>
                    <a:pt x="5071" y="593"/>
                    <a:pt x="5104" y="293"/>
                  </a:cubicBezTo>
                  <a:cubicBezTo>
                    <a:pt x="5104" y="105"/>
                    <a:pt x="4989" y="0"/>
                    <a:pt x="48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51"/>
            <p:cNvSpPr/>
            <p:nvPr/>
          </p:nvSpPr>
          <p:spPr>
            <a:xfrm>
              <a:off x="4520075" y="2595825"/>
              <a:ext cx="126775" cy="88025"/>
            </a:xfrm>
            <a:custGeom>
              <a:rect b="b" l="l" r="r" t="t"/>
              <a:pathLst>
                <a:path extrusionOk="0" h="3521" w="5071">
                  <a:moveTo>
                    <a:pt x="4832" y="1"/>
                  </a:moveTo>
                  <a:cubicBezTo>
                    <a:pt x="4773" y="1"/>
                    <a:pt x="4706" y="20"/>
                    <a:pt x="4637" y="60"/>
                  </a:cubicBezTo>
                  <a:lnTo>
                    <a:pt x="434" y="2495"/>
                  </a:lnTo>
                  <a:cubicBezTo>
                    <a:pt x="167" y="2661"/>
                    <a:pt x="33" y="2928"/>
                    <a:pt x="0" y="3228"/>
                  </a:cubicBezTo>
                  <a:cubicBezTo>
                    <a:pt x="0" y="3416"/>
                    <a:pt x="99" y="3521"/>
                    <a:pt x="250" y="3521"/>
                  </a:cubicBezTo>
                  <a:cubicBezTo>
                    <a:pt x="314" y="3521"/>
                    <a:pt x="387" y="3502"/>
                    <a:pt x="467" y="3462"/>
                  </a:cubicBezTo>
                  <a:lnTo>
                    <a:pt x="4637" y="1027"/>
                  </a:lnTo>
                  <a:cubicBezTo>
                    <a:pt x="4904" y="893"/>
                    <a:pt x="5070" y="593"/>
                    <a:pt x="5070" y="293"/>
                  </a:cubicBezTo>
                  <a:cubicBezTo>
                    <a:pt x="5070" y="106"/>
                    <a:pt x="4972" y="1"/>
                    <a:pt x="483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51"/>
            <p:cNvSpPr/>
            <p:nvPr/>
          </p:nvSpPr>
          <p:spPr>
            <a:xfrm>
              <a:off x="4504225" y="717225"/>
              <a:ext cx="104500" cy="62975"/>
            </a:xfrm>
            <a:custGeom>
              <a:rect b="b" l="l" r="r" t="t"/>
              <a:pathLst>
                <a:path extrusionOk="0" h="2519" w="4180">
                  <a:moveTo>
                    <a:pt x="3838" y="1"/>
                  </a:moveTo>
                  <a:cubicBezTo>
                    <a:pt x="3795" y="1"/>
                    <a:pt x="3749" y="15"/>
                    <a:pt x="3703" y="50"/>
                  </a:cubicBezTo>
                  <a:lnTo>
                    <a:pt x="134" y="2118"/>
                  </a:lnTo>
                  <a:cubicBezTo>
                    <a:pt x="34" y="2185"/>
                    <a:pt x="0" y="2318"/>
                    <a:pt x="67" y="2418"/>
                  </a:cubicBezTo>
                  <a:cubicBezTo>
                    <a:pt x="100" y="2485"/>
                    <a:pt x="167" y="2518"/>
                    <a:pt x="267" y="2518"/>
                  </a:cubicBezTo>
                  <a:lnTo>
                    <a:pt x="367" y="2518"/>
                  </a:lnTo>
                  <a:lnTo>
                    <a:pt x="3903" y="450"/>
                  </a:lnTo>
                  <a:cubicBezTo>
                    <a:pt x="4179" y="340"/>
                    <a:pt x="4044" y="1"/>
                    <a:pt x="383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51"/>
            <p:cNvSpPr/>
            <p:nvPr/>
          </p:nvSpPr>
          <p:spPr>
            <a:xfrm>
              <a:off x="4504225" y="757625"/>
              <a:ext cx="101750" cy="61750"/>
            </a:xfrm>
            <a:custGeom>
              <a:rect b="b" l="l" r="r" t="t"/>
              <a:pathLst>
                <a:path extrusionOk="0" h="2470" w="4070">
                  <a:moveTo>
                    <a:pt x="3817" y="0"/>
                  </a:moveTo>
                  <a:cubicBezTo>
                    <a:pt x="3778" y="0"/>
                    <a:pt x="3738" y="11"/>
                    <a:pt x="3703" y="35"/>
                  </a:cubicBezTo>
                  <a:lnTo>
                    <a:pt x="134" y="2070"/>
                  </a:lnTo>
                  <a:cubicBezTo>
                    <a:pt x="34" y="2136"/>
                    <a:pt x="0" y="2270"/>
                    <a:pt x="67" y="2370"/>
                  </a:cubicBezTo>
                  <a:cubicBezTo>
                    <a:pt x="100" y="2437"/>
                    <a:pt x="167" y="2470"/>
                    <a:pt x="267" y="2470"/>
                  </a:cubicBezTo>
                  <a:lnTo>
                    <a:pt x="367" y="2470"/>
                  </a:lnTo>
                  <a:lnTo>
                    <a:pt x="3936" y="402"/>
                  </a:lnTo>
                  <a:cubicBezTo>
                    <a:pt x="4037" y="335"/>
                    <a:pt x="4070" y="202"/>
                    <a:pt x="4003" y="102"/>
                  </a:cubicBezTo>
                  <a:cubicBezTo>
                    <a:pt x="3960" y="37"/>
                    <a:pt x="3889" y="0"/>
                    <a:pt x="38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51"/>
            <p:cNvSpPr/>
            <p:nvPr/>
          </p:nvSpPr>
          <p:spPr>
            <a:xfrm>
              <a:off x="4504225" y="796525"/>
              <a:ext cx="101750" cy="62050"/>
            </a:xfrm>
            <a:custGeom>
              <a:rect b="b" l="l" r="r" t="t"/>
              <a:pathLst>
                <a:path extrusionOk="0" h="2482" w="4070">
                  <a:moveTo>
                    <a:pt x="3783" y="1"/>
                  </a:moveTo>
                  <a:cubicBezTo>
                    <a:pt x="3755" y="1"/>
                    <a:pt x="3728" y="5"/>
                    <a:pt x="3703" y="13"/>
                  </a:cubicBezTo>
                  <a:lnTo>
                    <a:pt x="134" y="2081"/>
                  </a:lnTo>
                  <a:cubicBezTo>
                    <a:pt x="34" y="2148"/>
                    <a:pt x="0" y="2282"/>
                    <a:pt x="67" y="2382"/>
                  </a:cubicBezTo>
                  <a:cubicBezTo>
                    <a:pt x="100" y="2448"/>
                    <a:pt x="167" y="2482"/>
                    <a:pt x="267" y="2482"/>
                  </a:cubicBezTo>
                  <a:cubicBezTo>
                    <a:pt x="301" y="2482"/>
                    <a:pt x="334" y="2482"/>
                    <a:pt x="367" y="2448"/>
                  </a:cubicBezTo>
                  <a:lnTo>
                    <a:pt x="3936" y="414"/>
                  </a:lnTo>
                  <a:cubicBezTo>
                    <a:pt x="4037" y="347"/>
                    <a:pt x="4070" y="213"/>
                    <a:pt x="4003" y="113"/>
                  </a:cubicBezTo>
                  <a:cubicBezTo>
                    <a:pt x="3953" y="38"/>
                    <a:pt x="3866" y="1"/>
                    <a:pt x="378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51"/>
            <p:cNvSpPr/>
            <p:nvPr/>
          </p:nvSpPr>
          <p:spPr>
            <a:xfrm>
              <a:off x="4687100" y="660225"/>
              <a:ext cx="67325" cy="62425"/>
            </a:xfrm>
            <a:custGeom>
              <a:rect b="b" l="l" r="r" t="t"/>
              <a:pathLst>
                <a:path extrusionOk="0" h="2497" w="2693">
                  <a:moveTo>
                    <a:pt x="366" y="0"/>
                  </a:moveTo>
                  <a:cubicBezTo>
                    <a:pt x="172" y="0"/>
                    <a:pt x="0" y="245"/>
                    <a:pt x="157" y="428"/>
                  </a:cubicBezTo>
                  <a:lnTo>
                    <a:pt x="2225" y="2430"/>
                  </a:lnTo>
                  <a:cubicBezTo>
                    <a:pt x="2292" y="2463"/>
                    <a:pt x="2326" y="2497"/>
                    <a:pt x="2426" y="2497"/>
                  </a:cubicBezTo>
                  <a:cubicBezTo>
                    <a:pt x="2492" y="2497"/>
                    <a:pt x="2526" y="2463"/>
                    <a:pt x="2592" y="2430"/>
                  </a:cubicBezTo>
                  <a:cubicBezTo>
                    <a:pt x="2692" y="2296"/>
                    <a:pt x="2692" y="2163"/>
                    <a:pt x="2592" y="2063"/>
                  </a:cubicBezTo>
                  <a:lnTo>
                    <a:pt x="524" y="61"/>
                  </a:lnTo>
                  <a:cubicBezTo>
                    <a:pt x="474" y="18"/>
                    <a:pt x="419" y="0"/>
                    <a:pt x="3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51"/>
            <p:cNvSpPr/>
            <p:nvPr/>
          </p:nvSpPr>
          <p:spPr>
            <a:xfrm>
              <a:off x="4688525" y="630250"/>
              <a:ext cx="65900" cy="122425"/>
            </a:xfrm>
            <a:custGeom>
              <a:rect b="b" l="l" r="r" t="t"/>
              <a:pathLst>
                <a:path extrusionOk="0" h="4897" w="2636">
                  <a:moveTo>
                    <a:pt x="2357" y="0"/>
                  </a:moveTo>
                  <a:cubicBezTo>
                    <a:pt x="2255" y="0"/>
                    <a:pt x="2160" y="62"/>
                    <a:pt x="2135" y="160"/>
                  </a:cubicBezTo>
                  <a:lnTo>
                    <a:pt x="67" y="4529"/>
                  </a:lnTo>
                  <a:cubicBezTo>
                    <a:pt x="0" y="4630"/>
                    <a:pt x="67" y="4796"/>
                    <a:pt x="200" y="4863"/>
                  </a:cubicBezTo>
                  <a:cubicBezTo>
                    <a:pt x="234" y="4863"/>
                    <a:pt x="267" y="4896"/>
                    <a:pt x="300" y="4896"/>
                  </a:cubicBezTo>
                  <a:cubicBezTo>
                    <a:pt x="401" y="4896"/>
                    <a:pt x="467" y="4830"/>
                    <a:pt x="534" y="4763"/>
                  </a:cubicBezTo>
                  <a:lnTo>
                    <a:pt x="2602" y="393"/>
                  </a:lnTo>
                  <a:cubicBezTo>
                    <a:pt x="2635" y="260"/>
                    <a:pt x="2602" y="93"/>
                    <a:pt x="2469" y="26"/>
                  </a:cubicBezTo>
                  <a:cubicBezTo>
                    <a:pt x="2433" y="8"/>
                    <a:pt x="2395" y="0"/>
                    <a:pt x="235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51"/>
            <p:cNvSpPr/>
            <p:nvPr/>
          </p:nvSpPr>
          <p:spPr>
            <a:xfrm>
              <a:off x="3494325" y="847625"/>
              <a:ext cx="897350" cy="591775"/>
            </a:xfrm>
            <a:custGeom>
              <a:rect b="b" l="l" r="r" t="t"/>
              <a:pathLst>
                <a:path extrusionOk="0" h="23671" w="35894">
                  <a:moveTo>
                    <a:pt x="34695" y="0"/>
                  </a:moveTo>
                  <a:cubicBezTo>
                    <a:pt x="34375" y="0"/>
                    <a:pt x="34010" y="109"/>
                    <a:pt x="33625" y="338"/>
                  </a:cubicBezTo>
                  <a:lnTo>
                    <a:pt x="2269" y="18451"/>
                  </a:lnTo>
                  <a:cubicBezTo>
                    <a:pt x="935" y="19285"/>
                    <a:pt x="101" y="20652"/>
                    <a:pt x="1" y="22220"/>
                  </a:cubicBezTo>
                  <a:cubicBezTo>
                    <a:pt x="1" y="23146"/>
                    <a:pt x="483" y="23670"/>
                    <a:pt x="1202" y="23670"/>
                  </a:cubicBezTo>
                  <a:cubicBezTo>
                    <a:pt x="1518" y="23670"/>
                    <a:pt x="1881" y="23569"/>
                    <a:pt x="2269" y="23354"/>
                  </a:cubicBezTo>
                  <a:lnTo>
                    <a:pt x="33625" y="5241"/>
                  </a:lnTo>
                  <a:cubicBezTo>
                    <a:pt x="34926" y="4407"/>
                    <a:pt x="35760" y="3006"/>
                    <a:pt x="35893" y="1472"/>
                  </a:cubicBezTo>
                  <a:cubicBezTo>
                    <a:pt x="35893" y="531"/>
                    <a:pt x="35403" y="0"/>
                    <a:pt x="3469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51"/>
            <p:cNvSpPr/>
            <p:nvPr/>
          </p:nvSpPr>
          <p:spPr>
            <a:xfrm>
              <a:off x="3486825" y="840600"/>
              <a:ext cx="912350" cy="604225"/>
            </a:xfrm>
            <a:custGeom>
              <a:rect b="b" l="l" r="r" t="t"/>
              <a:pathLst>
                <a:path extrusionOk="0" h="24169" w="36494">
                  <a:moveTo>
                    <a:pt x="34992" y="519"/>
                  </a:moveTo>
                  <a:cubicBezTo>
                    <a:pt x="35159" y="519"/>
                    <a:pt x="35292" y="585"/>
                    <a:pt x="35426" y="652"/>
                  </a:cubicBezTo>
                  <a:cubicBezTo>
                    <a:pt x="35793" y="919"/>
                    <a:pt x="35960" y="1319"/>
                    <a:pt x="35926" y="1753"/>
                  </a:cubicBezTo>
                  <a:cubicBezTo>
                    <a:pt x="35793" y="3187"/>
                    <a:pt x="35026" y="4488"/>
                    <a:pt x="33791" y="5255"/>
                  </a:cubicBezTo>
                  <a:lnTo>
                    <a:pt x="2436" y="23368"/>
                  </a:lnTo>
                  <a:cubicBezTo>
                    <a:pt x="2189" y="23553"/>
                    <a:pt x="1892" y="23650"/>
                    <a:pt x="1591" y="23650"/>
                  </a:cubicBezTo>
                  <a:cubicBezTo>
                    <a:pt x="1403" y="23650"/>
                    <a:pt x="1214" y="23612"/>
                    <a:pt x="1035" y="23535"/>
                  </a:cubicBezTo>
                  <a:cubicBezTo>
                    <a:pt x="701" y="23302"/>
                    <a:pt x="501" y="22868"/>
                    <a:pt x="568" y="22434"/>
                  </a:cubicBezTo>
                  <a:cubicBezTo>
                    <a:pt x="668" y="21000"/>
                    <a:pt x="1468" y="19699"/>
                    <a:pt x="2703" y="18932"/>
                  </a:cubicBezTo>
                  <a:lnTo>
                    <a:pt x="34058" y="819"/>
                  </a:lnTo>
                  <a:cubicBezTo>
                    <a:pt x="34325" y="652"/>
                    <a:pt x="34659" y="552"/>
                    <a:pt x="34992" y="519"/>
                  </a:cubicBezTo>
                  <a:close/>
                  <a:moveTo>
                    <a:pt x="35002" y="1"/>
                  </a:moveTo>
                  <a:cubicBezTo>
                    <a:pt x="34635" y="1"/>
                    <a:pt x="34225" y="129"/>
                    <a:pt x="33791" y="385"/>
                  </a:cubicBezTo>
                  <a:lnTo>
                    <a:pt x="2436" y="18498"/>
                  </a:lnTo>
                  <a:cubicBezTo>
                    <a:pt x="1101" y="19232"/>
                    <a:pt x="34" y="21033"/>
                    <a:pt x="34" y="22434"/>
                  </a:cubicBezTo>
                  <a:cubicBezTo>
                    <a:pt x="1" y="23068"/>
                    <a:pt x="267" y="23635"/>
                    <a:pt x="801" y="24002"/>
                  </a:cubicBezTo>
                  <a:cubicBezTo>
                    <a:pt x="1001" y="24102"/>
                    <a:pt x="1235" y="24169"/>
                    <a:pt x="1502" y="24169"/>
                  </a:cubicBezTo>
                  <a:cubicBezTo>
                    <a:pt x="1902" y="24169"/>
                    <a:pt x="2336" y="24035"/>
                    <a:pt x="2703" y="23802"/>
                  </a:cubicBezTo>
                  <a:lnTo>
                    <a:pt x="34058" y="5722"/>
                  </a:lnTo>
                  <a:cubicBezTo>
                    <a:pt x="35459" y="4855"/>
                    <a:pt x="36327" y="3387"/>
                    <a:pt x="36427" y="1753"/>
                  </a:cubicBezTo>
                  <a:cubicBezTo>
                    <a:pt x="36493" y="1119"/>
                    <a:pt x="36226" y="519"/>
                    <a:pt x="35693" y="185"/>
                  </a:cubicBezTo>
                  <a:cubicBezTo>
                    <a:pt x="35488" y="62"/>
                    <a:pt x="35255" y="1"/>
                    <a:pt x="3500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51"/>
            <p:cNvSpPr/>
            <p:nvPr/>
          </p:nvSpPr>
          <p:spPr>
            <a:xfrm>
              <a:off x="4281550" y="887850"/>
              <a:ext cx="71750" cy="84150"/>
            </a:xfrm>
            <a:custGeom>
              <a:rect b="b" l="l" r="r" t="t"/>
              <a:pathLst>
                <a:path extrusionOk="0" h="3366" w="2870">
                  <a:moveTo>
                    <a:pt x="1469" y="363"/>
                  </a:moveTo>
                  <a:cubicBezTo>
                    <a:pt x="1502" y="363"/>
                    <a:pt x="1569" y="363"/>
                    <a:pt x="1602" y="397"/>
                  </a:cubicBezTo>
                  <a:cubicBezTo>
                    <a:pt x="1802" y="597"/>
                    <a:pt x="1869" y="864"/>
                    <a:pt x="1869" y="1130"/>
                  </a:cubicBezTo>
                  <a:cubicBezTo>
                    <a:pt x="1869" y="1798"/>
                    <a:pt x="1569" y="2431"/>
                    <a:pt x="1068" y="2898"/>
                  </a:cubicBezTo>
                  <a:cubicBezTo>
                    <a:pt x="1013" y="2953"/>
                    <a:pt x="938" y="2978"/>
                    <a:pt x="865" y="2978"/>
                  </a:cubicBezTo>
                  <a:cubicBezTo>
                    <a:pt x="805" y="2978"/>
                    <a:pt x="746" y="2962"/>
                    <a:pt x="701" y="2932"/>
                  </a:cubicBezTo>
                  <a:cubicBezTo>
                    <a:pt x="501" y="2765"/>
                    <a:pt x="401" y="2465"/>
                    <a:pt x="435" y="2198"/>
                  </a:cubicBezTo>
                  <a:cubicBezTo>
                    <a:pt x="401" y="1531"/>
                    <a:pt x="701" y="864"/>
                    <a:pt x="1235" y="430"/>
                  </a:cubicBezTo>
                  <a:cubicBezTo>
                    <a:pt x="1302" y="397"/>
                    <a:pt x="1369" y="363"/>
                    <a:pt x="1469" y="363"/>
                  </a:cubicBezTo>
                  <a:close/>
                  <a:moveTo>
                    <a:pt x="1426" y="0"/>
                  </a:moveTo>
                  <a:cubicBezTo>
                    <a:pt x="1298" y="0"/>
                    <a:pt x="1174" y="42"/>
                    <a:pt x="1068" y="130"/>
                  </a:cubicBezTo>
                  <a:cubicBezTo>
                    <a:pt x="501" y="430"/>
                    <a:pt x="68" y="1364"/>
                    <a:pt x="68" y="2198"/>
                  </a:cubicBezTo>
                  <a:cubicBezTo>
                    <a:pt x="1" y="2598"/>
                    <a:pt x="168" y="3032"/>
                    <a:pt x="501" y="3265"/>
                  </a:cubicBezTo>
                  <a:cubicBezTo>
                    <a:pt x="601" y="3332"/>
                    <a:pt x="735" y="3365"/>
                    <a:pt x="835" y="3365"/>
                  </a:cubicBezTo>
                  <a:cubicBezTo>
                    <a:pt x="968" y="3365"/>
                    <a:pt x="1135" y="3299"/>
                    <a:pt x="1235" y="3232"/>
                  </a:cubicBezTo>
                  <a:cubicBezTo>
                    <a:pt x="1635" y="2965"/>
                    <a:pt x="1902" y="2598"/>
                    <a:pt x="2069" y="2164"/>
                  </a:cubicBezTo>
                  <a:lnTo>
                    <a:pt x="2569" y="2298"/>
                  </a:lnTo>
                  <a:lnTo>
                    <a:pt x="2603" y="2298"/>
                  </a:lnTo>
                  <a:cubicBezTo>
                    <a:pt x="2803" y="2298"/>
                    <a:pt x="2870" y="2031"/>
                    <a:pt x="2670" y="1931"/>
                  </a:cubicBezTo>
                  <a:lnTo>
                    <a:pt x="2670" y="1931"/>
                  </a:lnTo>
                  <a:lnTo>
                    <a:pt x="2670" y="1964"/>
                  </a:lnTo>
                  <a:lnTo>
                    <a:pt x="2169" y="1798"/>
                  </a:lnTo>
                  <a:cubicBezTo>
                    <a:pt x="2203" y="1597"/>
                    <a:pt x="2236" y="1364"/>
                    <a:pt x="2236" y="1164"/>
                  </a:cubicBezTo>
                  <a:cubicBezTo>
                    <a:pt x="2303" y="730"/>
                    <a:pt x="2102" y="330"/>
                    <a:pt x="1769" y="96"/>
                  </a:cubicBezTo>
                  <a:cubicBezTo>
                    <a:pt x="1659" y="33"/>
                    <a:pt x="1541" y="0"/>
                    <a:pt x="142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51"/>
            <p:cNvSpPr/>
            <p:nvPr/>
          </p:nvSpPr>
          <p:spPr>
            <a:xfrm>
              <a:off x="2831350" y="3964750"/>
              <a:ext cx="557925" cy="321500"/>
            </a:xfrm>
            <a:custGeom>
              <a:rect b="b" l="l" r="r" t="t"/>
              <a:pathLst>
                <a:path extrusionOk="0" h="12860" w="22317">
                  <a:moveTo>
                    <a:pt x="11171" y="0"/>
                  </a:moveTo>
                  <a:cubicBezTo>
                    <a:pt x="8315" y="0"/>
                    <a:pt x="5455" y="625"/>
                    <a:pt x="3270" y="1876"/>
                  </a:cubicBezTo>
                  <a:cubicBezTo>
                    <a:pt x="2202" y="2443"/>
                    <a:pt x="1268" y="3311"/>
                    <a:pt x="635" y="4345"/>
                  </a:cubicBezTo>
                  <a:lnTo>
                    <a:pt x="1" y="4345"/>
                  </a:lnTo>
                  <a:lnTo>
                    <a:pt x="1" y="6613"/>
                  </a:lnTo>
                  <a:cubicBezTo>
                    <a:pt x="101" y="8214"/>
                    <a:pt x="1168" y="9782"/>
                    <a:pt x="3270" y="10983"/>
                  </a:cubicBezTo>
                  <a:cubicBezTo>
                    <a:pt x="5455" y="12234"/>
                    <a:pt x="8307" y="12859"/>
                    <a:pt x="11159" y="12859"/>
                  </a:cubicBezTo>
                  <a:cubicBezTo>
                    <a:pt x="14011" y="12859"/>
                    <a:pt x="16863" y="12234"/>
                    <a:pt x="19048" y="10983"/>
                  </a:cubicBezTo>
                  <a:cubicBezTo>
                    <a:pt x="21149" y="9782"/>
                    <a:pt x="22250" y="8214"/>
                    <a:pt x="22317" y="6613"/>
                  </a:cubicBezTo>
                  <a:lnTo>
                    <a:pt x="22317" y="4345"/>
                  </a:lnTo>
                  <a:lnTo>
                    <a:pt x="21716" y="4345"/>
                  </a:lnTo>
                  <a:cubicBezTo>
                    <a:pt x="21049" y="3311"/>
                    <a:pt x="20149" y="2443"/>
                    <a:pt x="19048" y="1876"/>
                  </a:cubicBezTo>
                  <a:cubicBezTo>
                    <a:pt x="16880" y="625"/>
                    <a:pt x="14028" y="0"/>
                    <a:pt x="1117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51"/>
            <p:cNvSpPr/>
            <p:nvPr/>
          </p:nvSpPr>
          <p:spPr>
            <a:xfrm>
              <a:off x="2831350" y="3964750"/>
              <a:ext cx="557925" cy="321500"/>
            </a:xfrm>
            <a:custGeom>
              <a:rect b="b" l="l" r="r" t="t"/>
              <a:pathLst>
                <a:path extrusionOk="0" h="12860" w="22317">
                  <a:moveTo>
                    <a:pt x="11171" y="0"/>
                  </a:moveTo>
                  <a:cubicBezTo>
                    <a:pt x="8315" y="0"/>
                    <a:pt x="5455" y="625"/>
                    <a:pt x="3270" y="1876"/>
                  </a:cubicBezTo>
                  <a:cubicBezTo>
                    <a:pt x="2202" y="2443"/>
                    <a:pt x="1268" y="3311"/>
                    <a:pt x="635" y="4345"/>
                  </a:cubicBezTo>
                  <a:lnTo>
                    <a:pt x="1" y="4345"/>
                  </a:lnTo>
                  <a:lnTo>
                    <a:pt x="1" y="6613"/>
                  </a:lnTo>
                  <a:cubicBezTo>
                    <a:pt x="101" y="8214"/>
                    <a:pt x="1168" y="9782"/>
                    <a:pt x="3270" y="10983"/>
                  </a:cubicBezTo>
                  <a:cubicBezTo>
                    <a:pt x="5455" y="12234"/>
                    <a:pt x="8307" y="12859"/>
                    <a:pt x="11159" y="12859"/>
                  </a:cubicBezTo>
                  <a:cubicBezTo>
                    <a:pt x="14011" y="12859"/>
                    <a:pt x="16863" y="12234"/>
                    <a:pt x="19048" y="10983"/>
                  </a:cubicBezTo>
                  <a:cubicBezTo>
                    <a:pt x="21149" y="9782"/>
                    <a:pt x="22250" y="8214"/>
                    <a:pt x="22317" y="6613"/>
                  </a:cubicBezTo>
                  <a:lnTo>
                    <a:pt x="22317" y="4345"/>
                  </a:lnTo>
                  <a:lnTo>
                    <a:pt x="21716" y="4345"/>
                  </a:lnTo>
                  <a:cubicBezTo>
                    <a:pt x="21049" y="3311"/>
                    <a:pt x="20149" y="2443"/>
                    <a:pt x="19048" y="1876"/>
                  </a:cubicBezTo>
                  <a:cubicBezTo>
                    <a:pt x="16880" y="625"/>
                    <a:pt x="14028" y="0"/>
                    <a:pt x="111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51"/>
            <p:cNvSpPr/>
            <p:nvPr/>
          </p:nvSpPr>
          <p:spPr>
            <a:xfrm>
              <a:off x="2831350" y="3964125"/>
              <a:ext cx="279400" cy="321900"/>
            </a:xfrm>
            <a:custGeom>
              <a:rect b="b" l="l" r="r" t="t"/>
              <a:pathLst>
                <a:path extrusionOk="0" h="12876" w="11176">
                  <a:moveTo>
                    <a:pt x="11176" y="0"/>
                  </a:moveTo>
                  <a:cubicBezTo>
                    <a:pt x="8307" y="0"/>
                    <a:pt x="5471" y="634"/>
                    <a:pt x="3270" y="1901"/>
                  </a:cubicBezTo>
                  <a:cubicBezTo>
                    <a:pt x="2202" y="2468"/>
                    <a:pt x="1268" y="3336"/>
                    <a:pt x="635" y="4370"/>
                  </a:cubicBezTo>
                  <a:lnTo>
                    <a:pt x="1" y="4370"/>
                  </a:lnTo>
                  <a:lnTo>
                    <a:pt x="1" y="6638"/>
                  </a:lnTo>
                  <a:cubicBezTo>
                    <a:pt x="101" y="8239"/>
                    <a:pt x="1168" y="9807"/>
                    <a:pt x="3270" y="11008"/>
                  </a:cubicBezTo>
                  <a:cubicBezTo>
                    <a:pt x="5438" y="12242"/>
                    <a:pt x="8307" y="12876"/>
                    <a:pt x="11176" y="12876"/>
                  </a:cubicBezTo>
                  <a:lnTo>
                    <a:pt x="11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51"/>
            <p:cNvSpPr/>
            <p:nvPr/>
          </p:nvSpPr>
          <p:spPr>
            <a:xfrm>
              <a:off x="2831350" y="3990800"/>
              <a:ext cx="126800" cy="269375"/>
            </a:xfrm>
            <a:custGeom>
              <a:rect b="b" l="l" r="r" t="t"/>
              <a:pathLst>
                <a:path extrusionOk="0" h="10775" w="5072">
                  <a:moveTo>
                    <a:pt x="5071" y="0"/>
                  </a:moveTo>
                  <a:cubicBezTo>
                    <a:pt x="4471" y="234"/>
                    <a:pt x="3870" y="501"/>
                    <a:pt x="3270" y="834"/>
                  </a:cubicBezTo>
                  <a:cubicBezTo>
                    <a:pt x="2202" y="1401"/>
                    <a:pt x="1268" y="2269"/>
                    <a:pt x="635" y="3303"/>
                  </a:cubicBezTo>
                  <a:lnTo>
                    <a:pt x="1" y="3303"/>
                  </a:lnTo>
                  <a:lnTo>
                    <a:pt x="1" y="5571"/>
                  </a:lnTo>
                  <a:cubicBezTo>
                    <a:pt x="101" y="7172"/>
                    <a:pt x="1168" y="8740"/>
                    <a:pt x="3270" y="9941"/>
                  </a:cubicBezTo>
                  <a:cubicBezTo>
                    <a:pt x="3837" y="10274"/>
                    <a:pt x="4437" y="10541"/>
                    <a:pt x="5071" y="10775"/>
                  </a:cubicBezTo>
                  <a:lnTo>
                    <a:pt x="50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51"/>
            <p:cNvSpPr/>
            <p:nvPr/>
          </p:nvSpPr>
          <p:spPr>
            <a:xfrm>
              <a:off x="3263325" y="3990800"/>
              <a:ext cx="126800" cy="269375"/>
            </a:xfrm>
            <a:custGeom>
              <a:rect b="b" l="l" r="r" t="t"/>
              <a:pathLst>
                <a:path extrusionOk="0" h="10775" w="5072">
                  <a:moveTo>
                    <a:pt x="1" y="0"/>
                  </a:moveTo>
                  <a:lnTo>
                    <a:pt x="1" y="10775"/>
                  </a:lnTo>
                  <a:cubicBezTo>
                    <a:pt x="601" y="10541"/>
                    <a:pt x="1202" y="10274"/>
                    <a:pt x="1802" y="9941"/>
                  </a:cubicBezTo>
                  <a:cubicBezTo>
                    <a:pt x="3870" y="8740"/>
                    <a:pt x="4971" y="7172"/>
                    <a:pt x="5071" y="5571"/>
                  </a:cubicBezTo>
                  <a:lnTo>
                    <a:pt x="5071" y="3303"/>
                  </a:lnTo>
                  <a:lnTo>
                    <a:pt x="4437" y="3303"/>
                  </a:lnTo>
                  <a:cubicBezTo>
                    <a:pt x="3770" y="2269"/>
                    <a:pt x="2870" y="1401"/>
                    <a:pt x="1769" y="834"/>
                  </a:cubicBezTo>
                  <a:cubicBezTo>
                    <a:pt x="1202" y="501"/>
                    <a:pt x="601" y="234"/>
                    <a:pt x="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51"/>
            <p:cNvSpPr/>
            <p:nvPr/>
          </p:nvSpPr>
          <p:spPr>
            <a:xfrm>
              <a:off x="2804675" y="3913025"/>
              <a:ext cx="612125" cy="321525"/>
            </a:xfrm>
            <a:custGeom>
              <a:rect b="b" l="l" r="r" t="t"/>
              <a:pathLst>
                <a:path extrusionOk="0" h="12861" w="24485">
                  <a:moveTo>
                    <a:pt x="12238" y="1"/>
                  </a:moveTo>
                  <a:cubicBezTo>
                    <a:pt x="9382" y="1"/>
                    <a:pt x="6522" y="626"/>
                    <a:pt x="4337" y="1877"/>
                  </a:cubicBezTo>
                  <a:cubicBezTo>
                    <a:pt x="0" y="4379"/>
                    <a:pt x="0" y="8449"/>
                    <a:pt x="4337" y="10984"/>
                  </a:cubicBezTo>
                  <a:cubicBezTo>
                    <a:pt x="6522" y="12235"/>
                    <a:pt x="9382" y="12860"/>
                    <a:pt x="12238" y="12860"/>
                  </a:cubicBezTo>
                  <a:cubicBezTo>
                    <a:pt x="15095" y="12860"/>
                    <a:pt x="17947" y="12235"/>
                    <a:pt x="20115" y="10984"/>
                  </a:cubicBezTo>
                  <a:cubicBezTo>
                    <a:pt x="24485" y="8482"/>
                    <a:pt x="24485" y="4379"/>
                    <a:pt x="20115" y="1877"/>
                  </a:cubicBezTo>
                  <a:cubicBezTo>
                    <a:pt x="17947" y="626"/>
                    <a:pt x="15095" y="1"/>
                    <a:pt x="122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51"/>
            <p:cNvSpPr/>
            <p:nvPr/>
          </p:nvSpPr>
          <p:spPr>
            <a:xfrm>
              <a:off x="2804675" y="3913025"/>
              <a:ext cx="612125" cy="321525"/>
            </a:xfrm>
            <a:custGeom>
              <a:rect b="b" l="l" r="r" t="t"/>
              <a:pathLst>
                <a:path extrusionOk="0" h="12861" w="24485">
                  <a:moveTo>
                    <a:pt x="12238" y="1"/>
                  </a:moveTo>
                  <a:cubicBezTo>
                    <a:pt x="9382" y="1"/>
                    <a:pt x="6522" y="626"/>
                    <a:pt x="4337" y="1877"/>
                  </a:cubicBezTo>
                  <a:cubicBezTo>
                    <a:pt x="0" y="4379"/>
                    <a:pt x="0" y="8449"/>
                    <a:pt x="4337" y="10984"/>
                  </a:cubicBezTo>
                  <a:cubicBezTo>
                    <a:pt x="6522" y="12235"/>
                    <a:pt x="9382" y="12860"/>
                    <a:pt x="12238" y="12860"/>
                  </a:cubicBezTo>
                  <a:cubicBezTo>
                    <a:pt x="15095" y="12860"/>
                    <a:pt x="17947" y="12235"/>
                    <a:pt x="20115" y="10984"/>
                  </a:cubicBezTo>
                  <a:cubicBezTo>
                    <a:pt x="24485" y="8482"/>
                    <a:pt x="24485" y="4379"/>
                    <a:pt x="20115" y="1877"/>
                  </a:cubicBezTo>
                  <a:cubicBezTo>
                    <a:pt x="17947" y="626"/>
                    <a:pt x="15095" y="1"/>
                    <a:pt x="122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51"/>
            <p:cNvSpPr/>
            <p:nvPr/>
          </p:nvSpPr>
          <p:spPr>
            <a:xfrm>
              <a:off x="2925600" y="3974125"/>
              <a:ext cx="370275" cy="198700"/>
            </a:xfrm>
            <a:custGeom>
              <a:rect b="b" l="l" r="r" t="t"/>
              <a:pathLst>
                <a:path extrusionOk="0" h="7948" w="14811">
                  <a:moveTo>
                    <a:pt x="7406" y="0"/>
                  </a:moveTo>
                  <a:cubicBezTo>
                    <a:pt x="5654" y="0"/>
                    <a:pt x="3903" y="367"/>
                    <a:pt x="2269" y="1101"/>
                  </a:cubicBezTo>
                  <a:cubicBezTo>
                    <a:pt x="801" y="1835"/>
                    <a:pt x="0" y="2869"/>
                    <a:pt x="0" y="3970"/>
                  </a:cubicBezTo>
                  <a:cubicBezTo>
                    <a:pt x="0" y="5104"/>
                    <a:pt x="801" y="6105"/>
                    <a:pt x="2269" y="6872"/>
                  </a:cubicBezTo>
                  <a:cubicBezTo>
                    <a:pt x="3903" y="7589"/>
                    <a:pt x="5654" y="7948"/>
                    <a:pt x="7406" y="7948"/>
                  </a:cubicBezTo>
                  <a:cubicBezTo>
                    <a:pt x="9157" y="7948"/>
                    <a:pt x="10908" y="7589"/>
                    <a:pt x="12543" y="6872"/>
                  </a:cubicBezTo>
                  <a:cubicBezTo>
                    <a:pt x="13977" y="6105"/>
                    <a:pt x="14811" y="5071"/>
                    <a:pt x="14811" y="3970"/>
                  </a:cubicBezTo>
                  <a:cubicBezTo>
                    <a:pt x="14811" y="2836"/>
                    <a:pt x="13977" y="1835"/>
                    <a:pt x="12543" y="1101"/>
                  </a:cubicBezTo>
                  <a:cubicBezTo>
                    <a:pt x="10908" y="367"/>
                    <a:pt x="9157" y="0"/>
                    <a:pt x="74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51"/>
            <p:cNvSpPr/>
            <p:nvPr/>
          </p:nvSpPr>
          <p:spPr>
            <a:xfrm>
              <a:off x="2925600" y="3974125"/>
              <a:ext cx="370275" cy="198700"/>
            </a:xfrm>
            <a:custGeom>
              <a:rect b="b" l="l" r="r" t="t"/>
              <a:pathLst>
                <a:path extrusionOk="0" h="7948" w="14811">
                  <a:moveTo>
                    <a:pt x="7406" y="0"/>
                  </a:moveTo>
                  <a:cubicBezTo>
                    <a:pt x="5654" y="0"/>
                    <a:pt x="3903" y="367"/>
                    <a:pt x="2269" y="1101"/>
                  </a:cubicBezTo>
                  <a:cubicBezTo>
                    <a:pt x="801" y="1835"/>
                    <a:pt x="0" y="2869"/>
                    <a:pt x="0" y="3970"/>
                  </a:cubicBezTo>
                  <a:cubicBezTo>
                    <a:pt x="0" y="5104"/>
                    <a:pt x="801" y="6105"/>
                    <a:pt x="2269" y="6872"/>
                  </a:cubicBezTo>
                  <a:cubicBezTo>
                    <a:pt x="3903" y="7589"/>
                    <a:pt x="5654" y="7948"/>
                    <a:pt x="7406" y="7948"/>
                  </a:cubicBezTo>
                  <a:cubicBezTo>
                    <a:pt x="9157" y="7948"/>
                    <a:pt x="10908" y="7589"/>
                    <a:pt x="12543" y="6872"/>
                  </a:cubicBezTo>
                  <a:cubicBezTo>
                    <a:pt x="13977" y="6105"/>
                    <a:pt x="14811" y="5071"/>
                    <a:pt x="14811" y="3970"/>
                  </a:cubicBezTo>
                  <a:cubicBezTo>
                    <a:pt x="14811" y="2836"/>
                    <a:pt x="13977" y="1835"/>
                    <a:pt x="12543" y="1101"/>
                  </a:cubicBezTo>
                  <a:cubicBezTo>
                    <a:pt x="10908" y="367"/>
                    <a:pt x="9157" y="0"/>
                    <a:pt x="74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51"/>
            <p:cNvSpPr/>
            <p:nvPr/>
          </p:nvSpPr>
          <p:spPr>
            <a:xfrm>
              <a:off x="2843875" y="3924075"/>
              <a:ext cx="533725" cy="297750"/>
            </a:xfrm>
            <a:custGeom>
              <a:rect b="b" l="l" r="r" t="t"/>
              <a:pathLst>
                <a:path extrusionOk="0" h="11910" w="21349">
                  <a:moveTo>
                    <a:pt x="10675" y="1969"/>
                  </a:moveTo>
                  <a:cubicBezTo>
                    <a:pt x="12426" y="1969"/>
                    <a:pt x="14177" y="2336"/>
                    <a:pt x="15812" y="3070"/>
                  </a:cubicBezTo>
                  <a:cubicBezTo>
                    <a:pt x="17279" y="3837"/>
                    <a:pt x="18080" y="4838"/>
                    <a:pt x="18080" y="5972"/>
                  </a:cubicBezTo>
                  <a:cubicBezTo>
                    <a:pt x="18080" y="7073"/>
                    <a:pt x="17246" y="8107"/>
                    <a:pt x="15812" y="8841"/>
                  </a:cubicBezTo>
                  <a:cubicBezTo>
                    <a:pt x="14177" y="9574"/>
                    <a:pt x="12426" y="9941"/>
                    <a:pt x="10675" y="9941"/>
                  </a:cubicBezTo>
                  <a:cubicBezTo>
                    <a:pt x="8923" y="9941"/>
                    <a:pt x="7172" y="9574"/>
                    <a:pt x="5538" y="8841"/>
                  </a:cubicBezTo>
                  <a:cubicBezTo>
                    <a:pt x="4070" y="8107"/>
                    <a:pt x="3269" y="7073"/>
                    <a:pt x="3269" y="5972"/>
                  </a:cubicBezTo>
                  <a:cubicBezTo>
                    <a:pt x="3269" y="4838"/>
                    <a:pt x="4070" y="3837"/>
                    <a:pt x="5538" y="3070"/>
                  </a:cubicBezTo>
                  <a:cubicBezTo>
                    <a:pt x="7172" y="2336"/>
                    <a:pt x="8923" y="1969"/>
                    <a:pt x="10675" y="1969"/>
                  </a:cubicBezTo>
                  <a:close/>
                  <a:moveTo>
                    <a:pt x="10675" y="1"/>
                  </a:moveTo>
                  <a:cubicBezTo>
                    <a:pt x="7772" y="1"/>
                    <a:pt x="5071" y="668"/>
                    <a:pt x="3036" y="1836"/>
                  </a:cubicBezTo>
                  <a:cubicBezTo>
                    <a:pt x="1068" y="2970"/>
                    <a:pt x="0" y="4437"/>
                    <a:pt x="0" y="5972"/>
                  </a:cubicBezTo>
                  <a:cubicBezTo>
                    <a:pt x="0" y="7506"/>
                    <a:pt x="1068" y="8974"/>
                    <a:pt x="3036" y="10108"/>
                  </a:cubicBezTo>
                  <a:cubicBezTo>
                    <a:pt x="5071" y="11276"/>
                    <a:pt x="7772" y="11909"/>
                    <a:pt x="10675" y="11909"/>
                  </a:cubicBezTo>
                  <a:cubicBezTo>
                    <a:pt x="13543" y="11909"/>
                    <a:pt x="16279" y="11276"/>
                    <a:pt x="18313" y="10108"/>
                  </a:cubicBezTo>
                  <a:cubicBezTo>
                    <a:pt x="20248" y="8974"/>
                    <a:pt x="21349" y="7506"/>
                    <a:pt x="21349" y="5972"/>
                  </a:cubicBezTo>
                  <a:cubicBezTo>
                    <a:pt x="21349" y="4437"/>
                    <a:pt x="20281" y="2970"/>
                    <a:pt x="18313" y="1836"/>
                  </a:cubicBezTo>
                  <a:cubicBezTo>
                    <a:pt x="16279" y="668"/>
                    <a:pt x="13577" y="1"/>
                    <a:pt x="1067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51"/>
            <p:cNvSpPr/>
            <p:nvPr/>
          </p:nvSpPr>
          <p:spPr>
            <a:xfrm>
              <a:off x="2934775" y="3983300"/>
              <a:ext cx="351100" cy="180150"/>
            </a:xfrm>
            <a:custGeom>
              <a:rect b="b" l="l" r="r" t="t"/>
              <a:pathLst>
                <a:path extrusionOk="0" h="7206" w="14044">
                  <a:moveTo>
                    <a:pt x="7039" y="0"/>
                  </a:moveTo>
                  <a:cubicBezTo>
                    <a:pt x="3169" y="0"/>
                    <a:pt x="0" y="1601"/>
                    <a:pt x="0" y="3603"/>
                  </a:cubicBezTo>
                  <a:cubicBezTo>
                    <a:pt x="0" y="5571"/>
                    <a:pt x="3169" y="7205"/>
                    <a:pt x="7039" y="7205"/>
                  </a:cubicBezTo>
                  <a:cubicBezTo>
                    <a:pt x="10908" y="7205"/>
                    <a:pt x="14044" y="5571"/>
                    <a:pt x="14044" y="3603"/>
                  </a:cubicBezTo>
                  <a:cubicBezTo>
                    <a:pt x="14044" y="1601"/>
                    <a:pt x="10908" y="0"/>
                    <a:pt x="70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51"/>
            <p:cNvSpPr/>
            <p:nvPr/>
          </p:nvSpPr>
          <p:spPr>
            <a:xfrm>
              <a:off x="2934775" y="3983300"/>
              <a:ext cx="351100" cy="180150"/>
            </a:xfrm>
            <a:custGeom>
              <a:rect b="b" l="l" r="r" t="t"/>
              <a:pathLst>
                <a:path extrusionOk="0" h="7206" w="14044">
                  <a:moveTo>
                    <a:pt x="7039" y="0"/>
                  </a:moveTo>
                  <a:cubicBezTo>
                    <a:pt x="3169" y="0"/>
                    <a:pt x="0" y="1601"/>
                    <a:pt x="0" y="3603"/>
                  </a:cubicBezTo>
                  <a:cubicBezTo>
                    <a:pt x="0" y="5571"/>
                    <a:pt x="3169" y="7205"/>
                    <a:pt x="7039" y="7205"/>
                  </a:cubicBezTo>
                  <a:cubicBezTo>
                    <a:pt x="10908" y="7205"/>
                    <a:pt x="14044" y="5571"/>
                    <a:pt x="14044" y="3603"/>
                  </a:cubicBezTo>
                  <a:cubicBezTo>
                    <a:pt x="14044" y="1601"/>
                    <a:pt x="10908" y="0"/>
                    <a:pt x="703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51"/>
            <p:cNvSpPr/>
            <p:nvPr/>
          </p:nvSpPr>
          <p:spPr>
            <a:xfrm>
              <a:off x="2934775" y="3983300"/>
              <a:ext cx="351100" cy="180150"/>
            </a:xfrm>
            <a:custGeom>
              <a:rect b="b" l="l" r="r" t="t"/>
              <a:pathLst>
                <a:path extrusionOk="0" h="7206" w="14044">
                  <a:moveTo>
                    <a:pt x="7039" y="0"/>
                  </a:moveTo>
                  <a:cubicBezTo>
                    <a:pt x="3169" y="0"/>
                    <a:pt x="0" y="1601"/>
                    <a:pt x="0" y="3603"/>
                  </a:cubicBezTo>
                  <a:cubicBezTo>
                    <a:pt x="0" y="5571"/>
                    <a:pt x="3169" y="7205"/>
                    <a:pt x="7039" y="7205"/>
                  </a:cubicBezTo>
                  <a:cubicBezTo>
                    <a:pt x="10908" y="7205"/>
                    <a:pt x="14044" y="5571"/>
                    <a:pt x="14044" y="3603"/>
                  </a:cubicBezTo>
                  <a:cubicBezTo>
                    <a:pt x="14044" y="1601"/>
                    <a:pt x="10908" y="0"/>
                    <a:pt x="70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51"/>
            <p:cNvSpPr/>
            <p:nvPr/>
          </p:nvSpPr>
          <p:spPr>
            <a:xfrm>
              <a:off x="2936425" y="4007050"/>
              <a:ext cx="347775" cy="156825"/>
            </a:xfrm>
            <a:custGeom>
              <a:rect b="b" l="l" r="r" t="t"/>
              <a:pathLst>
                <a:path extrusionOk="0" h="6273" w="13911">
                  <a:moveTo>
                    <a:pt x="6960" y="1"/>
                  </a:moveTo>
                  <a:cubicBezTo>
                    <a:pt x="5163" y="1"/>
                    <a:pt x="3370" y="351"/>
                    <a:pt x="2002" y="1052"/>
                  </a:cubicBezTo>
                  <a:cubicBezTo>
                    <a:pt x="868" y="1619"/>
                    <a:pt x="201" y="2353"/>
                    <a:pt x="1" y="3153"/>
                  </a:cubicBezTo>
                  <a:cubicBezTo>
                    <a:pt x="201" y="3887"/>
                    <a:pt x="868" y="4621"/>
                    <a:pt x="2002" y="5221"/>
                  </a:cubicBezTo>
                  <a:cubicBezTo>
                    <a:pt x="3370" y="5922"/>
                    <a:pt x="5163" y="6272"/>
                    <a:pt x="6960" y="6272"/>
                  </a:cubicBezTo>
                  <a:cubicBezTo>
                    <a:pt x="8757" y="6272"/>
                    <a:pt x="10558" y="5922"/>
                    <a:pt x="11943" y="5221"/>
                  </a:cubicBezTo>
                  <a:cubicBezTo>
                    <a:pt x="13077" y="4654"/>
                    <a:pt x="13711" y="3920"/>
                    <a:pt x="13911" y="3153"/>
                  </a:cubicBezTo>
                  <a:cubicBezTo>
                    <a:pt x="13711" y="2353"/>
                    <a:pt x="13077" y="1619"/>
                    <a:pt x="11943" y="1052"/>
                  </a:cubicBezTo>
                  <a:cubicBezTo>
                    <a:pt x="10558" y="351"/>
                    <a:pt x="8757" y="1"/>
                    <a:pt x="696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51"/>
            <p:cNvSpPr/>
            <p:nvPr/>
          </p:nvSpPr>
          <p:spPr>
            <a:xfrm>
              <a:off x="2936425" y="4007050"/>
              <a:ext cx="347775" cy="156825"/>
            </a:xfrm>
            <a:custGeom>
              <a:rect b="b" l="l" r="r" t="t"/>
              <a:pathLst>
                <a:path extrusionOk="0" h="6273" w="13911">
                  <a:moveTo>
                    <a:pt x="6960" y="1"/>
                  </a:moveTo>
                  <a:cubicBezTo>
                    <a:pt x="5163" y="1"/>
                    <a:pt x="3370" y="351"/>
                    <a:pt x="2002" y="1052"/>
                  </a:cubicBezTo>
                  <a:cubicBezTo>
                    <a:pt x="868" y="1619"/>
                    <a:pt x="201" y="2353"/>
                    <a:pt x="1" y="3153"/>
                  </a:cubicBezTo>
                  <a:cubicBezTo>
                    <a:pt x="201" y="3887"/>
                    <a:pt x="868" y="4621"/>
                    <a:pt x="2002" y="5221"/>
                  </a:cubicBezTo>
                  <a:cubicBezTo>
                    <a:pt x="3370" y="5922"/>
                    <a:pt x="5163" y="6272"/>
                    <a:pt x="6960" y="6272"/>
                  </a:cubicBezTo>
                  <a:cubicBezTo>
                    <a:pt x="8757" y="6272"/>
                    <a:pt x="10558" y="5922"/>
                    <a:pt x="11943" y="5221"/>
                  </a:cubicBezTo>
                  <a:cubicBezTo>
                    <a:pt x="13077" y="4654"/>
                    <a:pt x="13711" y="3920"/>
                    <a:pt x="13911" y="3153"/>
                  </a:cubicBezTo>
                  <a:cubicBezTo>
                    <a:pt x="13711" y="2353"/>
                    <a:pt x="13077" y="1619"/>
                    <a:pt x="11943" y="1052"/>
                  </a:cubicBezTo>
                  <a:cubicBezTo>
                    <a:pt x="10558" y="351"/>
                    <a:pt x="8757" y="1"/>
                    <a:pt x="69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51"/>
            <p:cNvSpPr/>
            <p:nvPr/>
          </p:nvSpPr>
          <p:spPr>
            <a:xfrm>
              <a:off x="3102375" y="4010825"/>
              <a:ext cx="25050" cy="51725"/>
            </a:xfrm>
            <a:custGeom>
              <a:rect b="b" l="l" r="r" t="t"/>
              <a:pathLst>
                <a:path extrusionOk="0" h="2069" w="1002">
                  <a:moveTo>
                    <a:pt x="1002" y="0"/>
                  </a:moveTo>
                  <a:lnTo>
                    <a:pt x="1" y="1001"/>
                  </a:lnTo>
                  <a:lnTo>
                    <a:pt x="1" y="2068"/>
                  </a:lnTo>
                  <a:lnTo>
                    <a:pt x="635" y="1401"/>
                  </a:lnTo>
                  <a:lnTo>
                    <a:pt x="1002" y="1034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51"/>
            <p:cNvSpPr/>
            <p:nvPr/>
          </p:nvSpPr>
          <p:spPr>
            <a:xfrm>
              <a:off x="3102375" y="4010825"/>
              <a:ext cx="25050" cy="51725"/>
            </a:xfrm>
            <a:custGeom>
              <a:rect b="b" l="l" r="r" t="t"/>
              <a:pathLst>
                <a:path extrusionOk="0" h="2069" w="1002">
                  <a:moveTo>
                    <a:pt x="1002" y="0"/>
                  </a:moveTo>
                  <a:lnTo>
                    <a:pt x="1" y="1001"/>
                  </a:lnTo>
                  <a:lnTo>
                    <a:pt x="1" y="2068"/>
                  </a:lnTo>
                  <a:lnTo>
                    <a:pt x="635" y="1401"/>
                  </a:lnTo>
                  <a:lnTo>
                    <a:pt x="1002" y="1034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51"/>
            <p:cNvSpPr/>
            <p:nvPr/>
          </p:nvSpPr>
          <p:spPr>
            <a:xfrm>
              <a:off x="3054025" y="4033550"/>
              <a:ext cx="48375" cy="25450"/>
            </a:xfrm>
            <a:custGeom>
              <a:rect b="b" l="l" r="r" t="t"/>
              <a:pathLst>
                <a:path extrusionOk="0" h="1018" w="1935">
                  <a:moveTo>
                    <a:pt x="1379" y="1"/>
                  </a:moveTo>
                  <a:cubicBezTo>
                    <a:pt x="1061" y="1"/>
                    <a:pt x="754" y="90"/>
                    <a:pt x="501" y="259"/>
                  </a:cubicBezTo>
                  <a:cubicBezTo>
                    <a:pt x="0" y="525"/>
                    <a:pt x="67" y="759"/>
                    <a:pt x="300" y="926"/>
                  </a:cubicBezTo>
                  <a:cubicBezTo>
                    <a:pt x="367" y="959"/>
                    <a:pt x="434" y="959"/>
                    <a:pt x="501" y="992"/>
                  </a:cubicBezTo>
                  <a:cubicBezTo>
                    <a:pt x="567" y="1009"/>
                    <a:pt x="642" y="1017"/>
                    <a:pt x="717" y="1017"/>
                  </a:cubicBezTo>
                  <a:cubicBezTo>
                    <a:pt x="792" y="1017"/>
                    <a:pt x="868" y="1009"/>
                    <a:pt x="934" y="992"/>
                  </a:cubicBezTo>
                  <a:cubicBezTo>
                    <a:pt x="1268" y="926"/>
                    <a:pt x="1601" y="826"/>
                    <a:pt x="1935" y="692"/>
                  </a:cubicBezTo>
                  <a:lnTo>
                    <a:pt x="1935" y="92"/>
                  </a:lnTo>
                  <a:cubicBezTo>
                    <a:pt x="1751" y="31"/>
                    <a:pt x="1563" y="1"/>
                    <a:pt x="137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51"/>
            <p:cNvSpPr/>
            <p:nvPr/>
          </p:nvSpPr>
          <p:spPr>
            <a:xfrm>
              <a:off x="3054025" y="4033550"/>
              <a:ext cx="48375" cy="25450"/>
            </a:xfrm>
            <a:custGeom>
              <a:rect b="b" l="l" r="r" t="t"/>
              <a:pathLst>
                <a:path extrusionOk="0" h="1018" w="1935">
                  <a:moveTo>
                    <a:pt x="1379" y="1"/>
                  </a:moveTo>
                  <a:cubicBezTo>
                    <a:pt x="1061" y="1"/>
                    <a:pt x="754" y="90"/>
                    <a:pt x="501" y="259"/>
                  </a:cubicBezTo>
                  <a:cubicBezTo>
                    <a:pt x="0" y="525"/>
                    <a:pt x="67" y="759"/>
                    <a:pt x="300" y="926"/>
                  </a:cubicBezTo>
                  <a:cubicBezTo>
                    <a:pt x="367" y="959"/>
                    <a:pt x="434" y="959"/>
                    <a:pt x="501" y="992"/>
                  </a:cubicBezTo>
                  <a:cubicBezTo>
                    <a:pt x="567" y="1009"/>
                    <a:pt x="642" y="1017"/>
                    <a:pt x="717" y="1017"/>
                  </a:cubicBezTo>
                  <a:cubicBezTo>
                    <a:pt x="792" y="1017"/>
                    <a:pt x="868" y="1009"/>
                    <a:pt x="934" y="992"/>
                  </a:cubicBezTo>
                  <a:cubicBezTo>
                    <a:pt x="1268" y="926"/>
                    <a:pt x="1601" y="826"/>
                    <a:pt x="1935" y="692"/>
                  </a:cubicBezTo>
                  <a:lnTo>
                    <a:pt x="1935" y="92"/>
                  </a:lnTo>
                  <a:cubicBezTo>
                    <a:pt x="1751" y="31"/>
                    <a:pt x="1563" y="1"/>
                    <a:pt x="13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51"/>
            <p:cNvSpPr/>
            <p:nvPr/>
          </p:nvSpPr>
          <p:spPr>
            <a:xfrm>
              <a:off x="3003150" y="4019150"/>
              <a:ext cx="215175" cy="128450"/>
            </a:xfrm>
            <a:custGeom>
              <a:rect b="b" l="l" r="r" t="t"/>
              <a:pathLst>
                <a:path extrusionOk="0" h="5138" w="8607">
                  <a:moveTo>
                    <a:pt x="0" y="1"/>
                  </a:moveTo>
                  <a:lnTo>
                    <a:pt x="0" y="901"/>
                  </a:lnTo>
                  <a:lnTo>
                    <a:pt x="296" y="1065"/>
                  </a:lnTo>
                  <a:lnTo>
                    <a:pt x="296" y="1065"/>
                  </a:lnTo>
                  <a:cubicBezTo>
                    <a:pt x="401" y="830"/>
                    <a:pt x="588" y="636"/>
                    <a:pt x="834" y="501"/>
                  </a:cubicBezTo>
                  <a:lnTo>
                    <a:pt x="0" y="1"/>
                  </a:lnTo>
                  <a:close/>
                  <a:moveTo>
                    <a:pt x="296" y="1065"/>
                  </a:moveTo>
                  <a:lnTo>
                    <a:pt x="296" y="1065"/>
                  </a:lnTo>
                  <a:cubicBezTo>
                    <a:pt x="244" y="1180"/>
                    <a:pt x="212" y="1304"/>
                    <a:pt x="201" y="1435"/>
                  </a:cubicBezTo>
                  <a:cubicBezTo>
                    <a:pt x="201" y="1445"/>
                    <a:pt x="201" y="1455"/>
                    <a:pt x="201" y="1466"/>
                  </a:cubicBezTo>
                  <a:lnTo>
                    <a:pt x="201" y="1466"/>
                  </a:lnTo>
                  <a:lnTo>
                    <a:pt x="301" y="1068"/>
                  </a:lnTo>
                  <a:lnTo>
                    <a:pt x="296" y="1065"/>
                  </a:lnTo>
                  <a:close/>
                  <a:moveTo>
                    <a:pt x="201" y="1466"/>
                  </a:moveTo>
                  <a:lnTo>
                    <a:pt x="201" y="1468"/>
                  </a:lnTo>
                  <a:lnTo>
                    <a:pt x="201" y="2336"/>
                  </a:lnTo>
                  <a:cubicBezTo>
                    <a:pt x="201" y="2636"/>
                    <a:pt x="434" y="2969"/>
                    <a:pt x="934" y="3270"/>
                  </a:cubicBezTo>
                  <a:cubicBezTo>
                    <a:pt x="1428" y="3527"/>
                    <a:pt x="1977" y="3661"/>
                    <a:pt x="2528" y="3661"/>
                  </a:cubicBezTo>
                  <a:cubicBezTo>
                    <a:pt x="2833" y="3661"/>
                    <a:pt x="3139" y="3620"/>
                    <a:pt x="3436" y="3536"/>
                  </a:cubicBezTo>
                  <a:lnTo>
                    <a:pt x="3937" y="3403"/>
                  </a:lnTo>
                  <a:lnTo>
                    <a:pt x="3937" y="3403"/>
                  </a:lnTo>
                  <a:lnTo>
                    <a:pt x="4504" y="2836"/>
                  </a:lnTo>
                  <a:cubicBezTo>
                    <a:pt x="4737" y="2938"/>
                    <a:pt x="4977" y="2989"/>
                    <a:pt x="5215" y="2989"/>
                  </a:cubicBezTo>
                  <a:cubicBezTo>
                    <a:pt x="5521" y="2989"/>
                    <a:pt x="5823" y="2905"/>
                    <a:pt x="6105" y="2736"/>
                  </a:cubicBezTo>
                  <a:cubicBezTo>
                    <a:pt x="6472" y="2536"/>
                    <a:pt x="6572" y="2302"/>
                    <a:pt x="6238" y="2102"/>
                  </a:cubicBezTo>
                  <a:cubicBezTo>
                    <a:pt x="6098" y="2023"/>
                    <a:pt x="5948" y="1990"/>
                    <a:pt x="5787" y="1990"/>
                  </a:cubicBezTo>
                  <a:cubicBezTo>
                    <a:pt x="5335" y="1990"/>
                    <a:pt x="4792" y="2248"/>
                    <a:pt x="4103" y="2469"/>
                  </a:cubicBezTo>
                  <a:cubicBezTo>
                    <a:pt x="3586" y="2630"/>
                    <a:pt x="3031" y="2771"/>
                    <a:pt x="2458" y="2771"/>
                  </a:cubicBezTo>
                  <a:cubicBezTo>
                    <a:pt x="1959" y="2771"/>
                    <a:pt x="1447" y="2664"/>
                    <a:pt x="934" y="2369"/>
                  </a:cubicBezTo>
                  <a:cubicBezTo>
                    <a:pt x="449" y="2078"/>
                    <a:pt x="215" y="1787"/>
                    <a:pt x="201" y="1466"/>
                  </a:cubicBezTo>
                  <a:close/>
                  <a:moveTo>
                    <a:pt x="8607" y="3603"/>
                  </a:moveTo>
                  <a:lnTo>
                    <a:pt x="7506" y="4237"/>
                  </a:lnTo>
                  <a:lnTo>
                    <a:pt x="6672" y="3770"/>
                  </a:lnTo>
                  <a:cubicBezTo>
                    <a:pt x="6099" y="4022"/>
                    <a:pt x="5494" y="4148"/>
                    <a:pt x="4879" y="4148"/>
                  </a:cubicBezTo>
                  <a:cubicBezTo>
                    <a:pt x="4600" y="4148"/>
                    <a:pt x="4318" y="4122"/>
                    <a:pt x="4037" y="4070"/>
                  </a:cubicBezTo>
                  <a:cubicBezTo>
                    <a:pt x="3837" y="4037"/>
                    <a:pt x="3636" y="3970"/>
                    <a:pt x="3436" y="3903"/>
                  </a:cubicBezTo>
                  <a:lnTo>
                    <a:pt x="3436" y="4804"/>
                  </a:lnTo>
                  <a:cubicBezTo>
                    <a:pt x="3916" y="4969"/>
                    <a:pt x="4410" y="5053"/>
                    <a:pt x="4902" y="5053"/>
                  </a:cubicBezTo>
                  <a:cubicBezTo>
                    <a:pt x="5504" y="5053"/>
                    <a:pt x="6103" y="4928"/>
                    <a:pt x="6672" y="4671"/>
                  </a:cubicBezTo>
                  <a:lnTo>
                    <a:pt x="7506" y="5138"/>
                  </a:lnTo>
                  <a:lnTo>
                    <a:pt x="8607" y="4504"/>
                  </a:lnTo>
                  <a:lnTo>
                    <a:pt x="8607" y="3603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51"/>
            <p:cNvSpPr/>
            <p:nvPr/>
          </p:nvSpPr>
          <p:spPr>
            <a:xfrm>
              <a:off x="3008150" y="4045850"/>
              <a:ext cx="210175" cy="101750"/>
            </a:xfrm>
            <a:custGeom>
              <a:rect b="b" l="l" r="r" t="t"/>
              <a:pathLst>
                <a:path extrusionOk="0" h="4070" w="8407">
                  <a:moveTo>
                    <a:pt x="101" y="0"/>
                  </a:moveTo>
                  <a:lnTo>
                    <a:pt x="1" y="367"/>
                  </a:lnTo>
                  <a:cubicBezTo>
                    <a:pt x="1" y="377"/>
                    <a:pt x="1" y="387"/>
                    <a:pt x="1" y="398"/>
                  </a:cubicBezTo>
                  <a:lnTo>
                    <a:pt x="1" y="398"/>
                  </a:lnTo>
                  <a:lnTo>
                    <a:pt x="101" y="0"/>
                  </a:lnTo>
                  <a:close/>
                  <a:moveTo>
                    <a:pt x="1" y="398"/>
                  </a:moveTo>
                  <a:lnTo>
                    <a:pt x="1" y="400"/>
                  </a:lnTo>
                  <a:lnTo>
                    <a:pt x="1" y="1268"/>
                  </a:lnTo>
                  <a:cubicBezTo>
                    <a:pt x="1" y="1568"/>
                    <a:pt x="234" y="1901"/>
                    <a:pt x="734" y="2202"/>
                  </a:cubicBezTo>
                  <a:cubicBezTo>
                    <a:pt x="1228" y="2459"/>
                    <a:pt x="1777" y="2593"/>
                    <a:pt x="2328" y="2593"/>
                  </a:cubicBezTo>
                  <a:cubicBezTo>
                    <a:pt x="2633" y="2593"/>
                    <a:pt x="2939" y="2552"/>
                    <a:pt x="3236" y="2468"/>
                  </a:cubicBezTo>
                  <a:lnTo>
                    <a:pt x="3737" y="2335"/>
                  </a:lnTo>
                  <a:lnTo>
                    <a:pt x="3737" y="2335"/>
                  </a:lnTo>
                  <a:lnTo>
                    <a:pt x="4304" y="1768"/>
                  </a:lnTo>
                  <a:cubicBezTo>
                    <a:pt x="4529" y="1873"/>
                    <a:pt x="4774" y="1924"/>
                    <a:pt x="5022" y="1924"/>
                  </a:cubicBezTo>
                  <a:cubicBezTo>
                    <a:pt x="5324" y="1924"/>
                    <a:pt x="5630" y="1848"/>
                    <a:pt x="5905" y="1701"/>
                  </a:cubicBezTo>
                  <a:cubicBezTo>
                    <a:pt x="6272" y="1468"/>
                    <a:pt x="6372" y="1234"/>
                    <a:pt x="6038" y="1034"/>
                  </a:cubicBezTo>
                  <a:cubicBezTo>
                    <a:pt x="5898" y="955"/>
                    <a:pt x="5748" y="922"/>
                    <a:pt x="5587" y="922"/>
                  </a:cubicBezTo>
                  <a:cubicBezTo>
                    <a:pt x="5135" y="922"/>
                    <a:pt x="4592" y="1180"/>
                    <a:pt x="3903" y="1401"/>
                  </a:cubicBezTo>
                  <a:cubicBezTo>
                    <a:pt x="3368" y="1562"/>
                    <a:pt x="2814" y="1703"/>
                    <a:pt x="2246" y="1703"/>
                  </a:cubicBezTo>
                  <a:cubicBezTo>
                    <a:pt x="1752" y="1703"/>
                    <a:pt x="1247" y="1596"/>
                    <a:pt x="734" y="1301"/>
                  </a:cubicBezTo>
                  <a:cubicBezTo>
                    <a:pt x="249" y="1010"/>
                    <a:pt x="15" y="719"/>
                    <a:pt x="1" y="398"/>
                  </a:cubicBezTo>
                  <a:close/>
                  <a:moveTo>
                    <a:pt x="8407" y="2535"/>
                  </a:moveTo>
                  <a:lnTo>
                    <a:pt x="7306" y="3169"/>
                  </a:lnTo>
                  <a:lnTo>
                    <a:pt x="6472" y="2702"/>
                  </a:lnTo>
                  <a:cubicBezTo>
                    <a:pt x="5899" y="2954"/>
                    <a:pt x="5278" y="3080"/>
                    <a:pt x="4664" y="3080"/>
                  </a:cubicBezTo>
                  <a:cubicBezTo>
                    <a:pt x="4385" y="3080"/>
                    <a:pt x="4108" y="3054"/>
                    <a:pt x="3837" y="3002"/>
                  </a:cubicBezTo>
                  <a:cubicBezTo>
                    <a:pt x="3637" y="2969"/>
                    <a:pt x="3436" y="2902"/>
                    <a:pt x="3236" y="2835"/>
                  </a:cubicBezTo>
                  <a:lnTo>
                    <a:pt x="3236" y="3736"/>
                  </a:lnTo>
                  <a:cubicBezTo>
                    <a:pt x="3695" y="3894"/>
                    <a:pt x="4167" y="3971"/>
                    <a:pt x="4638" y="3971"/>
                  </a:cubicBezTo>
                  <a:cubicBezTo>
                    <a:pt x="5261" y="3971"/>
                    <a:pt x="5883" y="3835"/>
                    <a:pt x="6472" y="3569"/>
                  </a:cubicBezTo>
                  <a:lnTo>
                    <a:pt x="7306" y="4070"/>
                  </a:lnTo>
                  <a:lnTo>
                    <a:pt x="8407" y="3402"/>
                  </a:lnTo>
                  <a:lnTo>
                    <a:pt x="8407" y="25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51"/>
            <p:cNvSpPr/>
            <p:nvPr/>
          </p:nvSpPr>
          <p:spPr>
            <a:xfrm>
              <a:off x="3002325" y="4019150"/>
              <a:ext cx="20875" cy="26725"/>
            </a:xfrm>
            <a:custGeom>
              <a:rect b="b" l="l" r="r" t="t"/>
              <a:pathLst>
                <a:path extrusionOk="0" h="1069" w="835">
                  <a:moveTo>
                    <a:pt x="0" y="1"/>
                  </a:moveTo>
                  <a:lnTo>
                    <a:pt x="0" y="901"/>
                  </a:lnTo>
                  <a:lnTo>
                    <a:pt x="300" y="1068"/>
                  </a:lnTo>
                  <a:cubicBezTo>
                    <a:pt x="434" y="835"/>
                    <a:pt x="634" y="634"/>
                    <a:pt x="834" y="5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1"/>
            <p:cNvSpPr/>
            <p:nvPr/>
          </p:nvSpPr>
          <p:spPr>
            <a:xfrm>
              <a:off x="3197450" y="4075850"/>
              <a:ext cx="16700" cy="30050"/>
            </a:xfrm>
            <a:custGeom>
              <a:rect b="b" l="l" r="r" t="t"/>
              <a:pathLst>
                <a:path extrusionOk="0" h="1202" w="668">
                  <a:moveTo>
                    <a:pt x="668" y="1"/>
                  </a:moveTo>
                  <a:cubicBezTo>
                    <a:pt x="601" y="368"/>
                    <a:pt x="368" y="701"/>
                    <a:pt x="1" y="868"/>
                  </a:cubicBezTo>
                  <a:lnTo>
                    <a:pt x="568" y="1202"/>
                  </a:lnTo>
                  <a:cubicBezTo>
                    <a:pt x="634" y="1068"/>
                    <a:pt x="668" y="902"/>
                    <a:pt x="668" y="768"/>
                  </a:cubicBezTo>
                  <a:cubicBezTo>
                    <a:pt x="668" y="735"/>
                    <a:pt x="668" y="234"/>
                    <a:pt x="6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1"/>
            <p:cNvSpPr/>
            <p:nvPr/>
          </p:nvSpPr>
          <p:spPr>
            <a:xfrm>
              <a:off x="3197450" y="4075850"/>
              <a:ext cx="16700" cy="30050"/>
            </a:xfrm>
            <a:custGeom>
              <a:rect b="b" l="l" r="r" t="t"/>
              <a:pathLst>
                <a:path extrusionOk="0" h="1202" w="668">
                  <a:moveTo>
                    <a:pt x="668" y="1"/>
                  </a:moveTo>
                  <a:cubicBezTo>
                    <a:pt x="601" y="368"/>
                    <a:pt x="368" y="701"/>
                    <a:pt x="1" y="868"/>
                  </a:cubicBezTo>
                  <a:lnTo>
                    <a:pt x="568" y="1202"/>
                  </a:lnTo>
                  <a:cubicBezTo>
                    <a:pt x="634" y="1068"/>
                    <a:pt x="668" y="902"/>
                    <a:pt x="668" y="768"/>
                  </a:cubicBezTo>
                  <a:cubicBezTo>
                    <a:pt x="668" y="735"/>
                    <a:pt x="668" y="234"/>
                    <a:pt x="6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1"/>
            <p:cNvSpPr/>
            <p:nvPr/>
          </p:nvSpPr>
          <p:spPr>
            <a:xfrm>
              <a:off x="3003150" y="4002475"/>
              <a:ext cx="216000" cy="122600"/>
            </a:xfrm>
            <a:custGeom>
              <a:rect b="b" l="l" r="r" t="t"/>
              <a:pathLst>
                <a:path extrusionOk="0" h="4904" w="8640">
                  <a:moveTo>
                    <a:pt x="1135" y="0"/>
                  </a:moveTo>
                  <a:lnTo>
                    <a:pt x="0" y="668"/>
                  </a:lnTo>
                  <a:lnTo>
                    <a:pt x="834" y="1135"/>
                  </a:lnTo>
                  <a:cubicBezTo>
                    <a:pt x="501" y="1335"/>
                    <a:pt x="267" y="1702"/>
                    <a:pt x="201" y="2102"/>
                  </a:cubicBezTo>
                  <a:cubicBezTo>
                    <a:pt x="201" y="2402"/>
                    <a:pt x="467" y="2736"/>
                    <a:pt x="934" y="3003"/>
                  </a:cubicBezTo>
                  <a:cubicBezTo>
                    <a:pt x="1457" y="3303"/>
                    <a:pt x="1979" y="3416"/>
                    <a:pt x="2488" y="3416"/>
                  </a:cubicBezTo>
                  <a:cubicBezTo>
                    <a:pt x="3050" y="3416"/>
                    <a:pt x="3595" y="3278"/>
                    <a:pt x="4103" y="3103"/>
                  </a:cubicBezTo>
                  <a:cubicBezTo>
                    <a:pt x="4778" y="2886"/>
                    <a:pt x="5314" y="2651"/>
                    <a:pt x="5761" y="2651"/>
                  </a:cubicBezTo>
                  <a:cubicBezTo>
                    <a:pt x="5932" y="2651"/>
                    <a:pt x="6090" y="2686"/>
                    <a:pt x="6238" y="2769"/>
                  </a:cubicBezTo>
                  <a:cubicBezTo>
                    <a:pt x="6572" y="2969"/>
                    <a:pt x="6472" y="3169"/>
                    <a:pt x="6105" y="3403"/>
                  </a:cubicBezTo>
                  <a:cubicBezTo>
                    <a:pt x="5838" y="3555"/>
                    <a:pt x="5528" y="3632"/>
                    <a:pt x="5217" y="3632"/>
                  </a:cubicBezTo>
                  <a:cubicBezTo>
                    <a:pt x="4984" y="3632"/>
                    <a:pt x="4751" y="3589"/>
                    <a:pt x="4537" y="3503"/>
                  </a:cubicBezTo>
                  <a:lnTo>
                    <a:pt x="3470" y="4537"/>
                  </a:lnTo>
                  <a:cubicBezTo>
                    <a:pt x="3636" y="4637"/>
                    <a:pt x="3837" y="4670"/>
                    <a:pt x="4037" y="4737"/>
                  </a:cubicBezTo>
                  <a:cubicBezTo>
                    <a:pt x="4370" y="4804"/>
                    <a:pt x="4737" y="4804"/>
                    <a:pt x="5071" y="4804"/>
                  </a:cubicBezTo>
                  <a:cubicBezTo>
                    <a:pt x="5638" y="4771"/>
                    <a:pt x="6172" y="4637"/>
                    <a:pt x="6672" y="4404"/>
                  </a:cubicBezTo>
                  <a:lnTo>
                    <a:pt x="7506" y="4904"/>
                  </a:lnTo>
                  <a:lnTo>
                    <a:pt x="8640" y="4237"/>
                  </a:lnTo>
                  <a:lnTo>
                    <a:pt x="8440" y="4170"/>
                  </a:lnTo>
                  <a:lnTo>
                    <a:pt x="7773" y="3770"/>
                  </a:lnTo>
                  <a:cubicBezTo>
                    <a:pt x="8173" y="3603"/>
                    <a:pt x="8440" y="3236"/>
                    <a:pt x="8440" y="2802"/>
                  </a:cubicBezTo>
                  <a:cubicBezTo>
                    <a:pt x="8440" y="2769"/>
                    <a:pt x="8440" y="2736"/>
                    <a:pt x="8440" y="2702"/>
                  </a:cubicBezTo>
                  <a:cubicBezTo>
                    <a:pt x="8406" y="2402"/>
                    <a:pt x="8173" y="2102"/>
                    <a:pt x="7706" y="1835"/>
                  </a:cubicBezTo>
                  <a:cubicBezTo>
                    <a:pt x="7272" y="1568"/>
                    <a:pt x="6739" y="1435"/>
                    <a:pt x="6205" y="1435"/>
                  </a:cubicBezTo>
                  <a:lnTo>
                    <a:pt x="5671" y="1435"/>
                  </a:lnTo>
                  <a:cubicBezTo>
                    <a:pt x="5438" y="1468"/>
                    <a:pt x="5204" y="1535"/>
                    <a:pt x="4971" y="1602"/>
                  </a:cubicBezTo>
                  <a:cubicBezTo>
                    <a:pt x="4837" y="1635"/>
                    <a:pt x="4737" y="1668"/>
                    <a:pt x="4604" y="1702"/>
                  </a:cubicBezTo>
                  <a:lnTo>
                    <a:pt x="4137" y="1868"/>
                  </a:lnTo>
                  <a:lnTo>
                    <a:pt x="3970" y="1902"/>
                  </a:lnTo>
                  <a:cubicBezTo>
                    <a:pt x="3636" y="2035"/>
                    <a:pt x="3303" y="2135"/>
                    <a:pt x="2969" y="2202"/>
                  </a:cubicBezTo>
                  <a:cubicBezTo>
                    <a:pt x="2903" y="2219"/>
                    <a:pt x="2836" y="2227"/>
                    <a:pt x="2765" y="2227"/>
                  </a:cubicBezTo>
                  <a:cubicBezTo>
                    <a:pt x="2694" y="2227"/>
                    <a:pt x="2619" y="2219"/>
                    <a:pt x="2536" y="2202"/>
                  </a:cubicBezTo>
                  <a:cubicBezTo>
                    <a:pt x="2469" y="2169"/>
                    <a:pt x="2402" y="2135"/>
                    <a:pt x="2335" y="2102"/>
                  </a:cubicBezTo>
                  <a:cubicBezTo>
                    <a:pt x="2102" y="1969"/>
                    <a:pt x="2069" y="1735"/>
                    <a:pt x="2536" y="1468"/>
                  </a:cubicBezTo>
                  <a:cubicBezTo>
                    <a:pt x="2798" y="1307"/>
                    <a:pt x="3097" y="1218"/>
                    <a:pt x="3396" y="1218"/>
                  </a:cubicBezTo>
                  <a:cubicBezTo>
                    <a:pt x="3591" y="1218"/>
                    <a:pt x="3786" y="1256"/>
                    <a:pt x="3970" y="1335"/>
                  </a:cubicBezTo>
                  <a:lnTo>
                    <a:pt x="4971" y="301"/>
                  </a:lnTo>
                  <a:cubicBezTo>
                    <a:pt x="4567" y="175"/>
                    <a:pt x="4141" y="114"/>
                    <a:pt x="3713" y="114"/>
                  </a:cubicBezTo>
                  <a:cubicBezTo>
                    <a:pt x="3114" y="114"/>
                    <a:pt x="2513" y="234"/>
                    <a:pt x="1969" y="467"/>
                  </a:cubicBezTo>
                  <a:lnTo>
                    <a:pt x="11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1"/>
            <p:cNvSpPr/>
            <p:nvPr/>
          </p:nvSpPr>
          <p:spPr>
            <a:xfrm>
              <a:off x="3169925" y="4113375"/>
              <a:ext cx="20875" cy="34225"/>
            </a:xfrm>
            <a:custGeom>
              <a:rect b="b" l="l" r="r" t="t"/>
              <a:pathLst>
                <a:path extrusionOk="0" h="1369" w="835">
                  <a:moveTo>
                    <a:pt x="1" y="1"/>
                  </a:moveTo>
                  <a:lnTo>
                    <a:pt x="1" y="902"/>
                  </a:lnTo>
                  <a:lnTo>
                    <a:pt x="835" y="1369"/>
                  </a:lnTo>
                  <a:lnTo>
                    <a:pt x="835" y="4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1"/>
            <p:cNvSpPr/>
            <p:nvPr/>
          </p:nvSpPr>
          <p:spPr>
            <a:xfrm>
              <a:off x="3169925" y="4113375"/>
              <a:ext cx="20875" cy="34225"/>
            </a:xfrm>
            <a:custGeom>
              <a:rect b="b" l="l" r="r" t="t"/>
              <a:pathLst>
                <a:path extrusionOk="0" h="1369" w="835">
                  <a:moveTo>
                    <a:pt x="1" y="1"/>
                  </a:moveTo>
                  <a:lnTo>
                    <a:pt x="1" y="902"/>
                  </a:lnTo>
                  <a:lnTo>
                    <a:pt x="835" y="1369"/>
                  </a:lnTo>
                  <a:lnTo>
                    <a:pt x="835" y="4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1"/>
            <p:cNvSpPr/>
            <p:nvPr/>
          </p:nvSpPr>
          <p:spPr>
            <a:xfrm>
              <a:off x="3002325" y="4003300"/>
              <a:ext cx="49225" cy="15875"/>
            </a:xfrm>
            <a:custGeom>
              <a:rect b="b" l="l" r="r" t="t"/>
              <a:pathLst>
                <a:path extrusionOk="0" h="635" w="1969">
                  <a:moveTo>
                    <a:pt x="1134" y="1"/>
                  </a:moveTo>
                  <a:lnTo>
                    <a:pt x="0" y="635"/>
                  </a:lnTo>
                  <a:lnTo>
                    <a:pt x="0" y="635"/>
                  </a:lnTo>
                  <a:lnTo>
                    <a:pt x="1168" y="134"/>
                  </a:lnTo>
                  <a:lnTo>
                    <a:pt x="1968" y="468"/>
                  </a:lnTo>
                  <a:lnTo>
                    <a:pt x="1968" y="468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1"/>
            <p:cNvSpPr/>
            <p:nvPr/>
          </p:nvSpPr>
          <p:spPr>
            <a:xfrm>
              <a:off x="3066525" y="4010825"/>
              <a:ext cx="60900" cy="29200"/>
            </a:xfrm>
            <a:custGeom>
              <a:rect b="b" l="l" r="r" t="t"/>
              <a:pathLst>
                <a:path extrusionOk="0" h="1168" w="2436">
                  <a:moveTo>
                    <a:pt x="2436" y="0"/>
                  </a:moveTo>
                  <a:lnTo>
                    <a:pt x="1435" y="901"/>
                  </a:lnTo>
                  <a:cubicBezTo>
                    <a:pt x="1286" y="847"/>
                    <a:pt x="1127" y="821"/>
                    <a:pt x="966" y="821"/>
                  </a:cubicBezTo>
                  <a:cubicBezTo>
                    <a:pt x="623" y="821"/>
                    <a:pt x="273" y="940"/>
                    <a:pt x="1" y="1168"/>
                  </a:cubicBezTo>
                  <a:cubicBezTo>
                    <a:pt x="275" y="999"/>
                    <a:pt x="590" y="910"/>
                    <a:pt x="902" y="910"/>
                  </a:cubicBezTo>
                  <a:cubicBezTo>
                    <a:pt x="1083" y="910"/>
                    <a:pt x="1264" y="940"/>
                    <a:pt x="1435" y="1001"/>
                  </a:cubicBezTo>
                  <a:lnTo>
                    <a:pt x="243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1"/>
            <p:cNvSpPr/>
            <p:nvPr/>
          </p:nvSpPr>
          <p:spPr>
            <a:xfrm>
              <a:off x="3089050" y="4090875"/>
              <a:ext cx="40050" cy="32550"/>
            </a:xfrm>
            <a:custGeom>
              <a:rect b="b" l="l" r="r" t="t"/>
              <a:pathLst>
                <a:path extrusionOk="0" h="1302" w="1602">
                  <a:moveTo>
                    <a:pt x="1068" y="0"/>
                  </a:moveTo>
                  <a:lnTo>
                    <a:pt x="0" y="1034"/>
                  </a:lnTo>
                  <a:cubicBezTo>
                    <a:pt x="200" y="1101"/>
                    <a:pt x="401" y="1168"/>
                    <a:pt x="601" y="1201"/>
                  </a:cubicBezTo>
                  <a:cubicBezTo>
                    <a:pt x="934" y="1301"/>
                    <a:pt x="1268" y="1301"/>
                    <a:pt x="1601" y="1301"/>
                  </a:cubicBezTo>
                  <a:cubicBezTo>
                    <a:pt x="1101" y="1301"/>
                    <a:pt x="634" y="1201"/>
                    <a:pt x="167" y="1001"/>
                  </a:cubicBezTo>
                  <a:lnTo>
                    <a:pt x="106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1"/>
            <p:cNvSpPr/>
            <p:nvPr/>
          </p:nvSpPr>
          <p:spPr>
            <a:xfrm>
              <a:off x="3169925" y="4109225"/>
              <a:ext cx="48400" cy="15850"/>
            </a:xfrm>
            <a:custGeom>
              <a:rect b="b" l="l" r="r" t="t"/>
              <a:pathLst>
                <a:path extrusionOk="0" h="634" w="1936">
                  <a:moveTo>
                    <a:pt x="1936" y="0"/>
                  </a:moveTo>
                  <a:lnTo>
                    <a:pt x="835" y="534"/>
                  </a:lnTo>
                  <a:lnTo>
                    <a:pt x="1" y="167"/>
                  </a:lnTo>
                  <a:lnTo>
                    <a:pt x="1" y="167"/>
                  </a:lnTo>
                  <a:lnTo>
                    <a:pt x="835" y="634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1"/>
            <p:cNvSpPr/>
            <p:nvPr/>
          </p:nvSpPr>
          <p:spPr>
            <a:xfrm>
              <a:off x="2843875" y="3924075"/>
              <a:ext cx="266875" cy="149300"/>
            </a:xfrm>
            <a:custGeom>
              <a:rect b="b" l="l" r="r" t="t"/>
              <a:pathLst>
                <a:path extrusionOk="0" h="5972" w="10675">
                  <a:moveTo>
                    <a:pt x="10675" y="1"/>
                  </a:moveTo>
                  <a:cubicBezTo>
                    <a:pt x="7772" y="1"/>
                    <a:pt x="5071" y="668"/>
                    <a:pt x="3036" y="1836"/>
                  </a:cubicBezTo>
                  <a:cubicBezTo>
                    <a:pt x="1068" y="2970"/>
                    <a:pt x="0" y="4404"/>
                    <a:pt x="0" y="5972"/>
                  </a:cubicBezTo>
                  <a:cubicBezTo>
                    <a:pt x="0" y="5972"/>
                    <a:pt x="100" y="3804"/>
                    <a:pt x="3102" y="1969"/>
                  </a:cubicBezTo>
                  <a:cubicBezTo>
                    <a:pt x="6071" y="201"/>
                    <a:pt x="10675" y="1"/>
                    <a:pt x="10675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1"/>
            <p:cNvSpPr/>
            <p:nvPr/>
          </p:nvSpPr>
          <p:spPr>
            <a:xfrm>
              <a:off x="3089050" y="4055000"/>
              <a:ext cx="310225" cy="178950"/>
            </a:xfrm>
            <a:custGeom>
              <a:rect b="b" l="l" r="r" t="t"/>
              <a:pathLst>
                <a:path extrusionOk="0" h="7158" w="12409">
                  <a:moveTo>
                    <a:pt x="11942" y="1"/>
                  </a:moveTo>
                  <a:cubicBezTo>
                    <a:pt x="11942" y="2"/>
                    <a:pt x="12408" y="3070"/>
                    <a:pt x="8573" y="5171"/>
                  </a:cubicBezTo>
                  <a:cubicBezTo>
                    <a:pt x="5140" y="7036"/>
                    <a:pt x="1050" y="7141"/>
                    <a:pt x="171" y="7141"/>
                  </a:cubicBezTo>
                  <a:cubicBezTo>
                    <a:pt x="60" y="7141"/>
                    <a:pt x="0" y="7139"/>
                    <a:pt x="0" y="7139"/>
                  </a:cubicBezTo>
                  <a:lnTo>
                    <a:pt x="0" y="7139"/>
                  </a:lnTo>
                  <a:cubicBezTo>
                    <a:pt x="284" y="7151"/>
                    <a:pt x="569" y="7158"/>
                    <a:pt x="853" y="7158"/>
                  </a:cubicBezTo>
                  <a:cubicBezTo>
                    <a:pt x="3709" y="7158"/>
                    <a:pt x="6559" y="6546"/>
                    <a:pt x="8773" y="5271"/>
                  </a:cubicBezTo>
                  <a:cubicBezTo>
                    <a:pt x="11275" y="3837"/>
                    <a:pt x="12309" y="1902"/>
                    <a:pt x="1194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1"/>
            <p:cNvSpPr/>
            <p:nvPr/>
          </p:nvSpPr>
          <p:spPr>
            <a:xfrm>
              <a:off x="2813025" y="3883850"/>
              <a:ext cx="557075" cy="321500"/>
            </a:xfrm>
            <a:custGeom>
              <a:rect b="b" l="l" r="r" t="t"/>
              <a:pathLst>
                <a:path extrusionOk="0" h="12860" w="22283">
                  <a:moveTo>
                    <a:pt x="11137" y="0"/>
                  </a:moveTo>
                  <a:cubicBezTo>
                    <a:pt x="8281" y="0"/>
                    <a:pt x="5421" y="626"/>
                    <a:pt x="3236" y="1877"/>
                  </a:cubicBezTo>
                  <a:cubicBezTo>
                    <a:pt x="2168" y="2477"/>
                    <a:pt x="1234" y="3311"/>
                    <a:pt x="600" y="4345"/>
                  </a:cubicBezTo>
                  <a:lnTo>
                    <a:pt x="0" y="4345"/>
                  </a:lnTo>
                  <a:lnTo>
                    <a:pt x="0" y="6613"/>
                  </a:lnTo>
                  <a:cubicBezTo>
                    <a:pt x="67" y="8215"/>
                    <a:pt x="1134" y="9782"/>
                    <a:pt x="3236" y="10983"/>
                  </a:cubicBezTo>
                  <a:cubicBezTo>
                    <a:pt x="5421" y="12234"/>
                    <a:pt x="8281" y="12860"/>
                    <a:pt x="11137" y="12860"/>
                  </a:cubicBezTo>
                  <a:cubicBezTo>
                    <a:pt x="13993" y="12860"/>
                    <a:pt x="16845" y="12234"/>
                    <a:pt x="19014" y="10983"/>
                  </a:cubicBezTo>
                  <a:cubicBezTo>
                    <a:pt x="21115" y="9782"/>
                    <a:pt x="22216" y="8215"/>
                    <a:pt x="22283" y="6613"/>
                  </a:cubicBezTo>
                  <a:lnTo>
                    <a:pt x="22283" y="4345"/>
                  </a:lnTo>
                  <a:lnTo>
                    <a:pt x="21682" y="4345"/>
                  </a:lnTo>
                  <a:cubicBezTo>
                    <a:pt x="21015" y="3311"/>
                    <a:pt x="20114" y="2477"/>
                    <a:pt x="19014" y="1877"/>
                  </a:cubicBezTo>
                  <a:cubicBezTo>
                    <a:pt x="16845" y="626"/>
                    <a:pt x="13993" y="0"/>
                    <a:pt x="1113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1"/>
            <p:cNvSpPr/>
            <p:nvPr/>
          </p:nvSpPr>
          <p:spPr>
            <a:xfrm>
              <a:off x="2813025" y="3883850"/>
              <a:ext cx="557075" cy="321500"/>
            </a:xfrm>
            <a:custGeom>
              <a:rect b="b" l="l" r="r" t="t"/>
              <a:pathLst>
                <a:path extrusionOk="0" h="12860" w="22283">
                  <a:moveTo>
                    <a:pt x="11137" y="0"/>
                  </a:moveTo>
                  <a:cubicBezTo>
                    <a:pt x="8281" y="0"/>
                    <a:pt x="5421" y="626"/>
                    <a:pt x="3236" y="1877"/>
                  </a:cubicBezTo>
                  <a:cubicBezTo>
                    <a:pt x="2168" y="2477"/>
                    <a:pt x="1234" y="3311"/>
                    <a:pt x="600" y="4345"/>
                  </a:cubicBezTo>
                  <a:lnTo>
                    <a:pt x="0" y="4345"/>
                  </a:lnTo>
                  <a:lnTo>
                    <a:pt x="0" y="6613"/>
                  </a:lnTo>
                  <a:cubicBezTo>
                    <a:pt x="67" y="8215"/>
                    <a:pt x="1134" y="9782"/>
                    <a:pt x="3236" y="10983"/>
                  </a:cubicBezTo>
                  <a:cubicBezTo>
                    <a:pt x="5421" y="12234"/>
                    <a:pt x="8281" y="12860"/>
                    <a:pt x="11137" y="12860"/>
                  </a:cubicBezTo>
                  <a:cubicBezTo>
                    <a:pt x="13993" y="12860"/>
                    <a:pt x="16845" y="12234"/>
                    <a:pt x="19014" y="10983"/>
                  </a:cubicBezTo>
                  <a:cubicBezTo>
                    <a:pt x="21115" y="9782"/>
                    <a:pt x="22216" y="8215"/>
                    <a:pt x="22283" y="6613"/>
                  </a:cubicBezTo>
                  <a:lnTo>
                    <a:pt x="22283" y="4345"/>
                  </a:lnTo>
                  <a:lnTo>
                    <a:pt x="21682" y="4345"/>
                  </a:lnTo>
                  <a:cubicBezTo>
                    <a:pt x="21015" y="3311"/>
                    <a:pt x="20114" y="2477"/>
                    <a:pt x="19014" y="1877"/>
                  </a:cubicBezTo>
                  <a:cubicBezTo>
                    <a:pt x="16845" y="626"/>
                    <a:pt x="13993" y="0"/>
                    <a:pt x="111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1"/>
            <p:cNvSpPr/>
            <p:nvPr/>
          </p:nvSpPr>
          <p:spPr>
            <a:xfrm>
              <a:off x="2812175" y="3884050"/>
              <a:ext cx="279400" cy="321925"/>
            </a:xfrm>
            <a:custGeom>
              <a:rect b="b" l="l" r="r" t="t"/>
              <a:pathLst>
                <a:path extrusionOk="0" h="12877" w="11176">
                  <a:moveTo>
                    <a:pt x="11175" y="1"/>
                  </a:moveTo>
                  <a:cubicBezTo>
                    <a:pt x="8307" y="1"/>
                    <a:pt x="5471" y="635"/>
                    <a:pt x="3270" y="1869"/>
                  </a:cubicBezTo>
                  <a:cubicBezTo>
                    <a:pt x="2202" y="2469"/>
                    <a:pt x="1268" y="3303"/>
                    <a:pt x="601" y="4337"/>
                  </a:cubicBezTo>
                  <a:lnTo>
                    <a:pt x="1" y="4337"/>
                  </a:lnTo>
                  <a:lnTo>
                    <a:pt x="1" y="6605"/>
                  </a:lnTo>
                  <a:cubicBezTo>
                    <a:pt x="101" y="8207"/>
                    <a:pt x="1168" y="9774"/>
                    <a:pt x="3270" y="10975"/>
                  </a:cubicBezTo>
                  <a:cubicBezTo>
                    <a:pt x="5438" y="12243"/>
                    <a:pt x="8307" y="12877"/>
                    <a:pt x="11175" y="12877"/>
                  </a:cubicBezTo>
                  <a:lnTo>
                    <a:pt x="111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1"/>
            <p:cNvSpPr/>
            <p:nvPr/>
          </p:nvSpPr>
          <p:spPr>
            <a:xfrm>
              <a:off x="2813025" y="3909900"/>
              <a:ext cx="125925" cy="269400"/>
            </a:xfrm>
            <a:custGeom>
              <a:rect b="b" l="l" r="r" t="t"/>
              <a:pathLst>
                <a:path extrusionOk="0" h="10776" w="5037">
                  <a:moveTo>
                    <a:pt x="5037" y="1"/>
                  </a:moveTo>
                  <a:cubicBezTo>
                    <a:pt x="4437" y="234"/>
                    <a:pt x="3836" y="501"/>
                    <a:pt x="3236" y="835"/>
                  </a:cubicBezTo>
                  <a:cubicBezTo>
                    <a:pt x="2168" y="1402"/>
                    <a:pt x="1234" y="2269"/>
                    <a:pt x="600" y="3303"/>
                  </a:cubicBezTo>
                  <a:lnTo>
                    <a:pt x="0" y="3303"/>
                  </a:lnTo>
                  <a:lnTo>
                    <a:pt x="0" y="5571"/>
                  </a:lnTo>
                  <a:cubicBezTo>
                    <a:pt x="67" y="7173"/>
                    <a:pt x="1134" y="8740"/>
                    <a:pt x="3236" y="9941"/>
                  </a:cubicBezTo>
                  <a:cubicBezTo>
                    <a:pt x="3803" y="10275"/>
                    <a:pt x="4403" y="10542"/>
                    <a:pt x="5037" y="10775"/>
                  </a:cubicBezTo>
                  <a:lnTo>
                    <a:pt x="50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1"/>
            <p:cNvSpPr/>
            <p:nvPr/>
          </p:nvSpPr>
          <p:spPr>
            <a:xfrm>
              <a:off x="3243325" y="3909900"/>
              <a:ext cx="126775" cy="269400"/>
            </a:xfrm>
            <a:custGeom>
              <a:rect b="b" l="l" r="r" t="t"/>
              <a:pathLst>
                <a:path extrusionOk="0" h="10776" w="5071">
                  <a:moveTo>
                    <a:pt x="34" y="1"/>
                  </a:moveTo>
                  <a:lnTo>
                    <a:pt x="0" y="10775"/>
                  </a:lnTo>
                  <a:cubicBezTo>
                    <a:pt x="634" y="10542"/>
                    <a:pt x="1235" y="10275"/>
                    <a:pt x="1802" y="9941"/>
                  </a:cubicBezTo>
                  <a:cubicBezTo>
                    <a:pt x="3903" y="8740"/>
                    <a:pt x="5004" y="7173"/>
                    <a:pt x="5071" y="5571"/>
                  </a:cubicBezTo>
                  <a:lnTo>
                    <a:pt x="5071" y="3303"/>
                  </a:lnTo>
                  <a:lnTo>
                    <a:pt x="4470" y="3303"/>
                  </a:lnTo>
                  <a:cubicBezTo>
                    <a:pt x="3803" y="2269"/>
                    <a:pt x="2902" y="1402"/>
                    <a:pt x="1802" y="835"/>
                  </a:cubicBezTo>
                  <a:cubicBezTo>
                    <a:pt x="1235" y="501"/>
                    <a:pt x="634" y="234"/>
                    <a:pt x="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1"/>
            <p:cNvSpPr/>
            <p:nvPr/>
          </p:nvSpPr>
          <p:spPr>
            <a:xfrm>
              <a:off x="2785500" y="3832150"/>
              <a:ext cx="612125" cy="321500"/>
            </a:xfrm>
            <a:custGeom>
              <a:rect b="b" l="l" r="r" t="t"/>
              <a:pathLst>
                <a:path extrusionOk="0" h="12860" w="24485">
                  <a:moveTo>
                    <a:pt x="12238" y="0"/>
                  </a:moveTo>
                  <a:cubicBezTo>
                    <a:pt x="9382" y="0"/>
                    <a:pt x="6522" y="626"/>
                    <a:pt x="4337" y="1877"/>
                  </a:cubicBezTo>
                  <a:cubicBezTo>
                    <a:pt x="0" y="4378"/>
                    <a:pt x="0" y="8448"/>
                    <a:pt x="4337" y="10983"/>
                  </a:cubicBezTo>
                  <a:cubicBezTo>
                    <a:pt x="6522" y="12234"/>
                    <a:pt x="9382" y="12859"/>
                    <a:pt x="12238" y="12859"/>
                  </a:cubicBezTo>
                  <a:cubicBezTo>
                    <a:pt x="15094" y="12859"/>
                    <a:pt x="17946" y="12234"/>
                    <a:pt x="20115" y="10983"/>
                  </a:cubicBezTo>
                  <a:cubicBezTo>
                    <a:pt x="24484" y="8481"/>
                    <a:pt x="24484" y="4378"/>
                    <a:pt x="20115" y="1877"/>
                  </a:cubicBezTo>
                  <a:cubicBezTo>
                    <a:pt x="17946" y="626"/>
                    <a:pt x="15094" y="0"/>
                    <a:pt x="1223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1"/>
            <p:cNvSpPr/>
            <p:nvPr/>
          </p:nvSpPr>
          <p:spPr>
            <a:xfrm>
              <a:off x="2785500" y="3832150"/>
              <a:ext cx="612125" cy="321500"/>
            </a:xfrm>
            <a:custGeom>
              <a:rect b="b" l="l" r="r" t="t"/>
              <a:pathLst>
                <a:path extrusionOk="0" h="12860" w="24485">
                  <a:moveTo>
                    <a:pt x="12238" y="0"/>
                  </a:moveTo>
                  <a:cubicBezTo>
                    <a:pt x="9382" y="0"/>
                    <a:pt x="6522" y="626"/>
                    <a:pt x="4337" y="1877"/>
                  </a:cubicBezTo>
                  <a:cubicBezTo>
                    <a:pt x="0" y="4378"/>
                    <a:pt x="0" y="8448"/>
                    <a:pt x="4337" y="10983"/>
                  </a:cubicBezTo>
                  <a:cubicBezTo>
                    <a:pt x="6522" y="12234"/>
                    <a:pt x="9382" y="12859"/>
                    <a:pt x="12238" y="12859"/>
                  </a:cubicBezTo>
                  <a:cubicBezTo>
                    <a:pt x="15094" y="12859"/>
                    <a:pt x="17946" y="12234"/>
                    <a:pt x="20115" y="10983"/>
                  </a:cubicBezTo>
                  <a:cubicBezTo>
                    <a:pt x="24484" y="8481"/>
                    <a:pt x="24484" y="4378"/>
                    <a:pt x="20115" y="1877"/>
                  </a:cubicBezTo>
                  <a:cubicBezTo>
                    <a:pt x="17946" y="626"/>
                    <a:pt x="15094" y="0"/>
                    <a:pt x="122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1"/>
            <p:cNvSpPr/>
            <p:nvPr/>
          </p:nvSpPr>
          <p:spPr>
            <a:xfrm>
              <a:off x="2906425" y="3893225"/>
              <a:ext cx="370275" cy="198725"/>
            </a:xfrm>
            <a:custGeom>
              <a:rect b="b" l="l" r="r" t="t"/>
              <a:pathLst>
                <a:path extrusionOk="0" h="7949" w="14811">
                  <a:moveTo>
                    <a:pt x="7405" y="1"/>
                  </a:moveTo>
                  <a:cubicBezTo>
                    <a:pt x="5654" y="1"/>
                    <a:pt x="3903" y="368"/>
                    <a:pt x="2268" y="1101"/>
                  </a:cubicBezTo>
                  <a:cubicBezTo>
                    <a:pt x="801" y="1835"/>
                    <a:pt x="0" y="2869"/>
                    <a:pt x="0" y="3970"/>
                  </a:cubicBezTo>
                  <a:cubicBezTo>
                    <a:pt x="0" y="5104"/>
                    <a:pt x="801" y="6105"/>
                    <a:pt x="2268" y="6872"/>
                  </a:cubicBezTo>
                  <a:cubicBezTo>
                    <a:pt x="3903" y="7589"/>
                    <a:pt x="5654" y="7948"/>
                    <a:pt x="7405" y="7948"/>
                  </a:cubicBezTo>
                  <a:cubicBezTo>
                    <a:pt x="9157" y="7948"/>
                    <a:pt x="10908" y="7589"/>
                    <a:pt x="12542" y="6872"/>
                  </a:cubicBezTo>
                  <a:cubicBezTo>
                    <a:pt x="14010" y="6105"/>
                    <a:pt x="14811" y="5104"/>
                    <a:pt x="14811" y="3970"/>
                  </a:cubicBezTo>
                  <a:cubicBezTo>
                    <a:pt x="14811" y="2869"/>
                    <a:pt x="14010" y="1835"/>
                    <a:pt x="12542" y="1101"/>
                  </a:cubicBezTo>
                  <a:cubicBezTo>
                    <a:pt x="10908" y="368"/>
                    <a:pt x="9157" y="1"/>
                    <a:pt x="74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1"/>
            <p:cNvSpPr/>
            <p:nvPr/>
          </p:nvSpPr>
          <p:spPr>
            <a:xfrm>
              <a:off x="2906425" y="3893225"/>
              <a:ext cx="370275" cy="198725"/>
            </a:xfrm>
            <a:custGeom>
              <a:rect b="b" l="l" r="r" t="t"/>
              <a:pathLst>
                <a:path extrusionOk="0" h="7949" w="14811">
                  <a:moveTo>
                    <a:pt x="7405" y="1"/>
                  </a:moveTo>
                  <a:cubicBezTo>
                    <a:pt x="5654" y="1"/>
                    <a:pt x="3903" y="368"/>
                    <a:pt x="2268" y="1101"/>
                  </a:cubicBezTo>
                  <a:cubicBezTo>
                    <a:pt x="801" y="1835"/>
                    <a:pt x="0" y="2869"/>
                    <a:pt x="0" y="3970"/>
                  </a:cubicBezTo>
                  <a:cubicBezTo>
                    <a:pt x="0" y="5104"/>
                    <a:pt x="801" y="6105"/>
                    <a:pt x="2268" y="6872"/>
                  </a:cubicBezTo>
                  <a:cubicBezTo>
                    <a:pt x="3903" y="7589"/>
                    <a:pt x="5654" y="7948"/>
                    <a:pt x="7405" y="7948"/>
                  </a:cubicBezTo>
                  <a:cubicBezTo>
                    <a:pt x="9157" y="7948"/>
                    <a:pt x="10908" y="7589"/>
                    <a:pt x="12542" y="6872"/>
                  </a:cubicBezTo>
                  <a:cubicBezTo>
                    <a:pt x="14010" y="6105"/>
                    <a:pt x="14811" y="5104"/>
                    <a:pt x="14811" y="3970"/>
                  </a:cubicBezTo>
                  <a:cubicBezTo>
                    <a:pt x="14811" y="2869"/>
                    <a:pt x="14010" y="1835"/>
                    <a:pt x="12542" y="1101"/>
                  </a:cubicBezTo>
                  <a:cubicBezTo>
                    <a:pt x="10908" y="368"/>
                    <a:pt x="9157" y="1"/>
                    <a:pt x="74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1"/>
            <p:cNvSpPr/>
            <p:nvPr/>
          </p:nvSpPr>
          <p:spPr>
            <a:xfrm>
              <a:off x="2824700" y="3844025"/>
              <a:ext cx="533725" cy="297750"/>
            </a:xfrm>
            <a:custGeom>
              <a:rect b="b" l="l" r="r" t="t"/>
              <a:pathLst>
                <a:path extrusionOk="0" h="11910" w="21349">
                  <a:moveTo>
                    <a:pt x="10674" y="1960"/>
                  </a:moveTo>
                  <a:cubicBezTo>
                    <a:pt x="12426" y="1960"/>
                    <a:pt x="14177" y="2319"/>
                    <a:pt x="15811" y="3036"/>
                  </a:cubicBezTo>
                  <a:cubicBezTo>
                    <a:pt x="17279" y="3803"/>
                    <a:pt x="18080" y="4837"/>
                    <a:pt x="18080" y="5938"/>
                  </a:cubicBezTo>
                  <a:cubicBezTo>
                    <a:pt x="18080" y="7072"/>
                    <a:pt x="17279" y="8073"/>
                    <a:pt x="15811" y="8840"/>
                  </a:cubicBezTo>
                  <a:cubicBezTo>
                    <a:pt x="14177" y="9557"/>
                    <a:pt x="12426" y="9916"/>
                    <a:pt x="10674" y="9916"/>
                  </a:cubicBezTo>
                  <a:cubicBezTo>
                    <a:pt x="8923" y="9916"/>
                    <a:pt x="7172" y="9557"/>
                    <a:pt x="5537" y="8840"/>
                  </a:cubicBezTo>
                  <a:cubicBezTo>
                    <a:pt x="4070" y="8073"/>
                    <a:pt x="3269" y="7072"/>
                    <a:pt x="3269" y="5938"/>
                  </a:cubicBezTo>
                  <a:cubicBezTo>
                    <a:pt x="3269" y="4837"/>
                    <a:pt x="4070" y="3803"/>
                    <a:pt x="5537" y="3036"/>
                  </a:cubicBezTo>
                  <a:cubicBezTo>
                    <a:pt x="7172" y="2319"/>
                    <a:pt x="8923" y="1960"/>
                    <a:pt x="10674" y="1960"/>
                  </a:cubicBezTo>
                  <a:close/>
                  <a:moveTo>
                    <a:pt x="10674" y="1"/>
                  </a:moveTo>
                  <a:cubicBezTo>
                    <a:pt x="7772" y="1"/>
                    <a:pt x="5070" y="634"/>
                    <a:pt x="3036" y="1802"/>
                  </a:cubicBezTo>
                  <a:cubicBezTo>
                    <a:pt x="1067" y="2936"/>
                    <a:pt x="0" y="4404"/>
                    <a:pt x="0" y="5938"/>
                  </a:cubicBezTo>
                  <a:cubicBezTo>
                    <a:pt x="0" y="7473"/>
                    <a:pt x="1067" y="8940"/>
                    <a:pt x="3036" y="10074"/>
                  </a:cubicBezTo>
                  <a:cubicBezTo>
                    <a:pt x="5070" y="11242"/>
                    <a:pt x="7772" y="11909"/>
                    <a:pt x="10674" y="11909"/>
                  </a:cubicBezTo>
                  <a:cubicBezTo>
                    <a:pt x="13576" y="11909"/>
                    <a:pt x="16278" y="11242"/>
                    <a:pt x="18313" y="10074"/>
                  </a:cubicBezTo>
                  <a:cubicBezTo>
                    <a:pt x="20248" y="8940"/>
                    <a:pt x="21349" y="7473"/>
                    <a:pt x="21349" y="5938"/>
                  </a:cubicBezTo>
                  <a:cubicBezTo>
                    <a:pt x="21349" y="4404"/>
                    <a:pt x="20281" y="2969"/>
                    <a:pt x="18313" y="1802"/>
                  </a:cubicBezTo>
                  <a:cubicBezTo>
                    <a:pt x="16278" y="634"/>
                    <a:pt x="13576" y="1"/>
                    <a:pt x="106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1"/>
            <p:cNvSpPr/>
            <p:nvPr/>
          </p:nvSpPr>
          <p:spPr>
            <a:xfrm>
              <a:off x="2898900" y="3902825"/>
              <a:ext cx="385300" cy="179950"/>
            </a:xfrm>
            <a:custGeom>
              <a:rect b="b" l="l" r="r" t="t"/>
              <a:pathLst>
                <a:path extrusionOk="0" h="7198" w="15412">
                  <a:moveTo>
                    <a:pt x="7706" y="0"/>
                  </a:moveTo>
                  <a:cubicBezTo>
                    <a:pt x="5905" y="0"/>
                    <a:pt x="4104" y="351"/>
                    <a:pt x="2736" y="1051"/>
                  </a:cubicBezTo>
                  <a:cubicBezTo>
                    <a:pt x="1" y="2452"/>
                    <a:pt x="1" y="4720"/>
                    <a:pt x="2736" y="6121"/>
                  </a:cubicBezTo>
                  <a:cubicBezTo>
                    <a:pt x="4104" y="6839"/>
                    <a:pt x="5905" y="7197"/>
                    <a:pt x="7706" y="7197"/>
                  </a:cubicBezTo>
                  <a:cubicBezTo>
                    <a:pt x="9508" y="7197"/>
                    <a:pt x="11309" y="6839"/>
                    <a:pt x="12677" y="6121"/>
                  </a:cubicBezTo>
                  <a:cubicBezTo>
                    <a:pt x="15412" y="4720"/>
                    <a:pt x="15412" y="2452"/>
                    <a:pt x="12677" y="1051"/>
                  </a:cubicBezTo>
                  <a:cubicBezTo>
                    <a:pt x="11309" y="351"/>
                    <a:pt x="9508" y="0"/>
                    <a:pt x="77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1"/>
            <p:cNvSpPr/>
            <p:nvPr/>
          </p:nvSpPr>
          <p:spPr>
            <a:xfrm>
              <a:off x="2898900" y="3902825"/>
              <a:ext cx="385300" cy="179950"/>
            </a:xfrm>
            <a:custGeom>
              <a:rect b="b" l="l" r="r" t="t"/>
              <a:pathLst>
                <a:path extrusionOk="0" h="7198" w="15412">
                  <a:moveTo>
                    <a:pt x="7706" y="0"/>
                  </a:moveTo>
                  <a:cubicBezTo>
                    <a:pt x="5905" y="0"/>
                    <a:pt x="4104" y="351"/>
                    <a:pt x="2736" y="1051"/>
                  </a:cubicBezTo>
                  <a:cubicBezTo>
                    <a:pt x="1" y="2452"/>
                    <a:pt x="1" y="4720"/>
                    <a:pt x="2736" y="6121"/>
                  </a:cubicBezTo>
                  <a:cubicBezTo>
                    <a:pt x="4104" y="6839"/>
                    <a:pt x="5905" y="7197"/>
                    <a:pt x="7706" y="7197"/>
                  </a:cubicBezTo>
                  <a:cubicBezTo>
                    <a:pt x="9508" y="7197"/>
                    <a:pt x="11309" y="6839"/>
                    <a:pt x="12677" y="6121"/>
                  </a:cubicBezTo>
                  <a:cubicBezTo>
                    <a:pt x="15412" y="4720"/>
                    <a:pt x="15412" y="2452"/>
                    <a:pt x="12677" y="1051"/>
                  </a:cubicBezTo>
                  <a:cubicBezTo>
                    <a:pt x="11309" y="351"/>
                    <a:pt x="9508" y="0"/>
                    <a:pt x="77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1"/>
            <p:cNvSpPr/>
            <p:nvPr/>
          </p:nvSpPr>
          <p:spPr>
            <a:xfrm>
              <a:off x="2898900" y="3902825"/>
              <a:ext cx="385300" cy="179950"/>
            </a:xfrm>
            <a:custGeom>
              <a:rect b="b" l="l" r="r" t="t"/>
              <a:pathLst>
                <a:path extrusionOk="0" h="7198" w="15412">
                  <a:moveTo>
                    <a:pt x="7706" y="0"/>
                  </a:moveTo>
                  <a:cubicBezTo>
                    <a:pt x="5905" y="0"/>
                    <a:pt x="4104" y="351"/>
                    <a:pt x="2736" y="1051"/>
                  </a:cubicBezTo>
                  <a:cubicBezTo>
                    <a:pt x="1" y="2452"/>
                    <a:pt x="1" y="4720"/>
                    <a:pt x="2736" y="6121"/>
                  </a:cubicBezTo>
                  <a:cubicBezTo>
                    <a:pt x="4104" y="6839"/>
                    <a:pt x="5905" y="7197"/>
                    <a:pt x="7706" y="7197"/>
                  </a:cubicBezTo>
                  <a:cubicBezTo>
                    <a:pt x="9508" y="7197"/>
                    <a:pt x="11309" y="6839"/>
                    <a:pt x="12677" y="6121"/>
                  </a:cubicBezTo>
                  <a:cubicBezTo>
                    <a:pt x="15412" y="4720"/>
                    <a:pt x="15412" y="2452"/>
                    <a:pt x="12677" y="1051"/>
                  </a:cubicBezTo>
                  <a:cubicBezTo>
                    <a:pt x="11309" y="351"/>
                    <a:pt x="9508" y="0"/>
                    <a:pt x="77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1"/>
            <p:cNvSpPr/>
            <p:nvPr/>
          </p:nvSpPr>
          <p:spPr>
            <a:xfrm>
              <a:off x="2917250" y="3926175"/>
              <a:ext cx="347775" cy="157425"/>
            </a:xfrm>
            <a:custGeom>
              <a:rect b="b" l="l" r="r" t="t"/>
              <a:pathLst>
                <a:path extrusionOk="0" h="6297" w="13911">
                  <a:moveTo>
                    <a:pt x="6972" y="0"/>
                  </a:moveTo>
                  <a:cubicBezTo>
                    <a:pt x="5171" y="0"/>
                    <a:pt x="3370" y="351"/>
                    <a:pt x="2002" y="1051"/>
                  </a:cubicBezTo>
                  <a:cubicBezTo>
                    <a:pt x="868" y="1651"/>
                    <a:pt x="201" y="2385"/>
                    <a:pt x="1" y="3153"/>
                  </a:cubicBezTo>
                  <a:cubicBezTo>
                    <a:pt x="201" y="3920"/>
                    <a:pt x="868" y="4654"/>
                    <a:pt x="2002" y="5221"/>
                  </a:cubicBezTo>
                  <a:cubicBezTo>
                    <a:pt x="3370" y="5938"/>
                    <a:pt x="5163" y="6296"/>
                    <a:pt x="6960" y="6296"/>
                  </a:cubicBezTo>
                  <a:cubicBezTo>
                    <a:pt x="8757" y="6296"/>
                    <a:pt x="10558" y="5938"/>
                    <a:pt x="11943" y="5221"/>
                  </a:cubicBezTo>
                  <a:cubicBezTo>
                    <a:pt x="13077" y="4654"/>
                    <a:pt x="13744" y="3920"/>
                    <a:pt x="13911" y="3153"/>
                  </a:cubicBezTo>
                  <a:cubicBezTo>
                    <a:pt x="13744" y="2385"/>
                    <a:pt x="13077" y="1651"/>
                    <a:pt x="11943" y="1051"/>
                  </a:cubicBezTo>
                  <a:cubicBezTo>
                    <a:pt x="10575" y="351"/>
                    <a:pt x="8774" y="0"/>
                    <a:pt x="697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1"/>
            <p:cNvSpPr/>
            <p:nvPr/>
          </p:nvSpPr>
          <p:spPr>
            <a:xfrm>
              <a:off x="2917250" y="3926175"/>
              <a:ext cx="347775" cy="157425"/>
            </a:xfrm>
            <a:custGeom>
              <a:rect b="b" l="l" r="r" t="t"/>
              <a:pathLst>
                <a:path extrusionOk="0" h="6297" w="13911">
                  <a:moveTo>
                    <a:pt x="6972" y="0"/>
                  </a:moveTo>
                  <a:cubicBezTo>
                    <a:pt x="5171" y="0"/>
                    <a:pt x="3370" y="351"/>
                    <a:pt x="2002" y="1051"/>
                  </a:cubicBezTo>
                  <a:cubicBezTo>
                    <a:pt x="868" y="1651"/>
                    <a:pt x="201" y="2385"/>
                    <a:pt x="1" y="3153"/>
                  </a:cubicBezTo>
                  <a:cubicBezTo>
                    <a:pt x="201" y="3920"/>
                    <a:pt x="868" y="4654"/>
                    <a:pt x="2002" y="5221"/>
                  </a:cubicBezTo>
                  <a:cubicBezTo>
                    <a:pt x="3370" y="5938"/>
                    <a:pt x="5163" y="6296"/>
                    <a:pt x="6960" y="6296"/>
                  </a:cubicBezTo>
                  <a:cubicBezTo>
                    <a:pt x="8757" y="6296"/>
                    <a:pt x="10558" y="5938"/>
                    <a:pt x="11943" y="5221"/>
                  </a:cubicBezTo>
                  <a:cubicBezTo>
                    <a:pt x="13077" y="4654"/>
                    <a:pt x="13744" y="3920"/>
                    <a:pt x="13911" y="3153"/>
                  </a:cubicBezTo>
                  <a:cubicBezTo>
                    <a:pt x="13744" y="2385"/>
                    <a:pt x="13077" y="1651"/>
                    <a:pt x="11943" y="1051"/>
                  </a:cubicBezTo>
                  <a:cubicBezTo>
                    <a:pt x="10575" y="351"/>
                    <a:pt x="8774" y="0"/>
                    <a:pt x="69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1"/>
            <p:cNvSpPr/>
            <p:nvPr/>
          </p:nvSpPr>
          <p:spPr>
            <a:xfrm>
              <a:off x="3083200" y="3929925"/>
              <a:ext cx="25050" cy="52550"/>
            </a:xfrm>
            <a:custGeom>
              <a:rect b="b" l="l" r="r" t="t"/>
              <a:pathLst>
                <a:path extrusionOk="0" h="2102" w="1002">
                  <a:moveTo>
                    <a:pt x="1001" y="0"/>
                  </a:moveTo>
                  <a:lnTo>
                    <a:pt x="1" y="1034"/>
                  </a:lnTo>
                  <a:lnTo>
                    <a:pt x="1" y="2102"/>
                  </a:lnTo>
                  <a:lnTo>
                    <a:pt x="635" y="1401"/>
                  </a:lnTo>
                  <a:lnTo>
                    <a:pt x="1001" y="1034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1"/>
            <p:cNvSpPr/>
            <p:nvPr/>
          </p:nvSpPr>
          <p:spPr>
            <a:xfrm>
              <a:off x="3083200" y="3929925"/>
              <a:ext cx="25050" cy="52550"/>
            </a:xfrm>
            <a:custGeom>
              <a:rect b="b" l="l" r="r" t="t"/>
              <a:pathLst>
                <a:path extrusionOk="0" h="2102" w="1002">
                  <a:moveTo>
                    <a:pt x="1001" y="0"/>
                  </a:moveTo>
                  <a:lnTo>
                    <a:pt x="1" y="1034"/>
                  </a:lnTo>
                  <a:lnTo>
                    <a:pt x="1" y="2102"/>
                  </a:lnTo>
                  <a:lnTo>
                    <a:pt x="635" y="1401"/>
                  </a:lnTo>
                  <a:lnTo>
                    <a:pt x="1001" y="1034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1"/>
            <p:cNvSpPr/>
            <p:nvPr/>
          </p:nvSpPr>
          <p:spPr>
            <a:xfrm>
              <a:off x="3035675" y="3953500"/>
              <a:ext cx="47550" cy="24600"/>
            </a:xfrm>
            <a:custGeom>
              <a:rect b="b" l="l" r="r" t="t"/>
              <a:pathLst>
                <a:path extrusionOk="0" h="984" w="1902">
                  <a:moveTo>
                    <a:pt x="1355" y="1"/>
                  </a:moveTo>
                  <a:cubicBezTo>
                    <a:pt x="1043" y="1"/>
                    <a:pt x="742" y="89"/>
                    <a:pt x="467" y="258"/>
                  </a:cubicBezTo>
                  <a:cubicBezTo>
                    <a:pt x="0" y="525"/>
                    <a:pt x="34" y="725"/>
                    <a:pt x="267" y="892"/>
                  </a:cubicBezTo>
                  <a:cubicBezTo>
                    <a:pt x="334" y="925"/>
                    <a:pt x="401" y="959"/>
                    <a:pt x="467" y="959"/>
                  </a:cubicBezTo>
                  <a:cubicBezTo>
                    <a:pt x="534" y="975"/>
                    <a:pt x="609" y="984"/>
                    <a:pt x="684" y="984"/>
                  </a:cubicBezTo>
                  <a:cubicBezTo>
                    <a:pt x="759" y="984"/>
                    <a:pt x="834" y="975"/>
                    <a:pt x="901" y="959"/>
                  </a:cubicBezTo>
                  <a:cubicBezTo>
                    <a:pt x="1235" y="892"/>
                    <a:pt x="1568" y="825"/>
                    <a:pt x="1902" y="692"/>
                  </a:cubicBezTo>
                  <a:lnTo>
                    <a:pt x="1902" y="91"/>
                  </a:lnTo>
                  <a:cubicBezTo>
                    <a:pt x="1718" y="30"/>
                    <a:pt x="1535" y="1"/>
                    <a:pt x="135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1"/>
            <p:cNvSpPr/>
            <p:nvPr/>
          </p:nvSpPr>
          <p:spPr>
            <a:xfrm>
              <a:off x="3035675" y="3953500"/>
              <a:ext cx="47550" cy="24600"/>
            </a:xfrm>
            <a:custGeom>
              <a:rect b="b" l="l" r="r" t="t"/>
              <a:pathLst>
                <a:path extrusionOk="0" h="984" w="1902">
                  <a:moveTo>
                    <a:pt x="1355" y="1"/>
                  </a:moveTo>
                  <a:cubicBezTo>
                    <a:pt x="1043" y="1"/>
                    <a:pt x="742" y="89"/>
                    <a:pt x="467" y="258"/>
                  </a:cubicBezTo>
                  <a:cubicBezTo>
                    <a:pt x="0" y="525"/>
                    <a:pt x="34" y="725"/>
                    <a:pt x="267" y="892"/>
                  </a:cubicBezTo>
                  <a:cubicBezTo>
                    <a:pt x="334" y="925"/>
                    <a:pt x="401" y="959"/>
                    <a:pt x="467" y="959"/>
                  </a:cubicBezTo>
                  <a:cubicBezTo>
                    <a:pt x="534" y="975"/>
                    <a:pt x="609" y="984"/>
                    <a:pt x="684" y="984"/>
                  </a:cubicBezTo>
                  <a:cubicBezTo>
                    <a:pt x="759" y="984"/>
                    <a:pt x="834" y="975"/>
                    <a:pt x="901" y="959"/>
                  </a:cubicBezTo>
                  <a:cubicBezTo>
                    <a:pt x="1235" y="892"/>
                    <a:pt x="1568" y="825"/>
                    <a:pt x="1902" y="692"/>
                  </a:cubicBezTo>
                  <a:lnTo>
                    <a:pt x="1902" y="91"/>
                  </a:lnTo>
                  <a:cubicBezTo>
                    <a:pt x="1718" y="30"/>
                    <a:pt x="1535" y="1"/>
                    <a:pt x="13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1"/>
            <p:cNvSpPr/>
            <p:nvPr/>
          </p:nvSpPr>
          <p:spPr>
            <a:xfrm>
              <a:off x="2983125" y="3939100"/>
              <a:ext cx="216025" cy="127600"/>
            </a:xfrm>
            <a:custGeom>
              <a:rect b="b" l="l" r="r" t="t"/>
              <a:pathLst>
                <a:path extrusionOk="0" h="5104" w="8641">
                  <a:moveTo>
                    <a:pt x="1" y="0"/>
                  </a:moveTo>
                  <a:lnTo>
                    <a:pt x="1" y="868"/>
                  </a:lnTo>
                  <a:lnTo>
                    <a:pt x="326" y="1062"/>
                  </a:lnTo>
                  <a:lnTo>
                    <a:pt x="326" y="1062"/>
                  </a:lnTo>
                  <a:cubicBezTo>
                    <a:pt x="429" y="815"/>
                    <a:pt x="609" y="603"/>
                    <a:pt x="835" y="467"/>
                  </a:cubicBezTo>
                  <a:lnTo>
                    <a:pt x="1" y="0"/>
                  </a:lnTo>
                  <a:close/>
                  <a:moveTo>
                    <a:pt x="326" y="1062"/>
                  </a:moveTo>
                  <a:cubicBezTo>
                    <a:pt x="277" y="1180"/>
                    <a:pt x="245" y="1306"/>
                    <a:pt x="234" y="1435"/>
                  </a:cubicBezTo>
                  <a:lnTo>
                    <a:pt x="334" y="1068"/>
                  </a:lnTo>
                  <a:lnTo>
                    <a:pt x="326" y="1062"/>
                  </a:lnTo>
                  <a:close/>
                  <a:moveTo>
                    <a:pt x="234" y="1435"/>
                  </a:moveTo>
                  <a:lnTo>
                    <a:pt x="234" y="2302"/>
                  </a:lnTo>
                  <a:cubicBezTo>
                    <a:pt x="234" y="2636"/>
                    <a:pt x="468" y="2936"/>
                    <a:pt x="968" y="3236"/>
                  </a:cubicBezTo>
                  <a:cubicBezTo>
                    <a:pt x="1467" y="3518"/>
                    <a:pt x="2022" y="3659"/>
                    <a:pt x="2578" y="3659"/>
                  </a:cubicBezTo>
                  <a:cubicBezTo>
                    <a:pt x="2878" y="3659"/>
                    <a:pt x="3178" y="3618"/>
                    <a:pt x="3470" y="3536"/>
                  </a:cubicBezTo>
                  <a:lnTo>
                    <a:pt x="3970" y="3369"/>
                  </a:lnTo>
                  <a:lnTo>
                    <a:pt x="3970" y="3369"/>
                  </a:lnTo>
                  <a:lnTo>
                    <a:pt x="3811" y="3540"/>
                  </a:lnTo>
                  <a:lnTo>
                    <a:pt x="3811" y="3540"/>
                  </a:lnTo>
                  <a:lnTo>
                    <a:pt x="4537" y="2836"/>
                  </a:lnTo>
                  <a:cubicBezTo>
                    <a:pt x="4766" y="2921"/>
                    <a:pt x="5001" y="2964"/>
                    <a:pt x="5234" y="2964"/>
                  </a:cubicBezTo>
                  <a:cubicBezTo>
                    <a:pt x="5545" y="2964"/>
                    <a:pt x="5853" y="2888"/>
                    <a:pt x="6139" y="2736"/>
                  </a:cubicBezTo>
                  <a:cubicBezTo>
                    <a:pt x="6506" y="2502"/>
                    <a:pt x="6606" y="2302"/>
                    <a:pt x="6272" y="2102"/>
                  </a:cubicBezTo>
                  <a:cubicBezTo>
                    <a:pt x="6124" y="2019"/>
                    <a:pt x="5966" y="1984"/>
                    <a:pt x="5794" y="1984"/>
                  </a:cubicBezTo>
                  <a:cubicBezTo>
                    <a:pt x="5348" y="1984"/>
                    <a:pt x="4812" y="2218"/>
                    <a:pt x="4137" y="2435"/>
                  </a:cubicBezTo>
                  <a:cubicBezTo>
                    <a:pt x="3611" y="2611"/>
                    <a:pt x="3067" y="2749"/>
                    <a:pt x="2509" y="2749"/>
                  </a:cubicBezTo>
                  <a:cubicBezTo>
                    <a:pt x="2006" y="2749"/>
                    <a:pt x="1491" y="2636"/>
                    <a:pt x="968" y="2335"/>
                  </a:cubicBezTo>
                  <a:cubicBezTo>
                    <a:pt x="468" y="2068"/>
                    <a:pt x="234" y="1735"/>
                    <a:pt x="234" y="1435"/>
                  </a:cubicBezTo>
                  <a:close/>
                  <a:moveTo>
                    <a:pt x="3811" y="3540"/>
                  </a:moveTo>
                  <a:lnTo>
                    <a:pt x="3470" y="3870"/>
                  </a:lnTo>
                  <a:cubicBezTo>
                    <a:pt x="3478" y="3872"/>
                    <a:pt x="3486" y="3875"/>
                    <a:pt x="3494" y="3878"/>
                  </a:cubicBezTo>
                  <a:lnTo>
                    <a:pt x="3494" y="3878"/>
                  </a:lnTo>
                  <a:lnTo>
                    <a:pt x="3811" y="3540"/>
                  </a:lnTo>
                  <a:close/>
                  <a:moveTo>
                    <a:pt x="8640" y="3570"/>
                  </a:moveTo>
                  <a:lnTo>
                    <a:pt x="7540" y="4203"/>
                  </a:lnTo>
                  <a:lnTo>
                    <a:pt x="6706" y="3736"/>
                  </a:lnTo>
                  <a:cubicBezTo>
                    <a:pt x="6132" y="3989"/>
                    <a:pt x="5527" y="4115"/>
                    <a:pt x="4913" y="4115"/>
                  </a:cubicBezTo>
                  <a:cubicBezTo>
                    <a:pt x="4633" y="4115"/>
                    <a:pt x="4352" y="4089"/>
                    <a:pt x="4070" y="4037"/>
                  </a:cubicBezTo>
                  <a:cubicBezTo>
                    <a:pt x="3878" y="4004"/>
                    <a:pt x="3686" y="3942"/>
                    <a:pt x="3494" y="3878"/>
                  </a:cubicBezTo>
                  <a:lnTo>
                    <a:pt x="3494" y="3878"/>
                  </a:lnTo>
                  <a:lnTo>
                    <a:pt x="3470" y="3903"/>
                  </a:lnTo>
                  <a:lnTo>
                    <a:pt x="3470" y="4770"/>
                  </a:lnTo>
                  <a:cubicBezTo>
                    <a:pt x="3942" y="4948"/>
                    <a:pt x="4428" y="5033"/>
                    <a:pt x="4912" y="5033"/>
                  </a:cubicBezTo>
                  <a:cubicBezTo>
                    <a:pt x="5522" y="5033"/>
                    <a:pt x="6129" y="4897"/>
                    <a:pt x="6706" y="4637"/>
                  </a:cubicBezTo>
                  <a:lnTo>
                    <a:pt x="7540" y="5104"/>
                  </a:lnTo>
                  <a:lnTo>
                    <a:pt x="8640" y="4470"/>
                  </a:lnTo>
                  <a:lnTo>
                    <a:pt x="8640" y="357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1"/>
            <p:cNvSpPr/>
            <p:nvPr/>
          </p:nvSpPr>
          <p:spPr>
            <a:xfrm>
              <a:off x="2988975" y="3974950"/>
              <a:ext cx="210175" cy="91750"/>
            </a:xfrm>
            <a:custGeom>
              <a:rect b="b" l="l" r="r" t="t"/>
              <a:pathLst>
                <a:path extrusionOk="0" h="3670" w="8407">
                  <a:moveTo>
                    <a:pt x="0" y="1"/>
                  </a:moveTo>
                  <a:lnTo>
                    <a:pt x="0" y="868"/>
                  </a:lnTo>
                  <a:cubicBezTo>
                    <a:pt x="0" y="1202"/>
                    <a:pt x="234" y="1502"/>
                    <a:pt x="734" y="1802"/>
                  </a:cubicBezTo>
                  <a:cubicBezTo>
                    <a:pt x="1230" y="2060"/>
                    <a:pt x="1781" y="2208"/>
                    <a:pt x="2334" y="2208"/>
                  </a:cubicBezTo>
                  <a:cubicBezTo>
                    <a:pt x="2637" y="2208"/>
                    <a:pt x="2941" y="2163"/>
                    <a:pt x="3236" y="2069"/>
                  </a:cubicBezTo>
                  <a:lnTo>
                    <a:pt x="3736" y="1935"/>
                  </a:lnTo>
                  <a:lnTo>
                    <a:pt x="3236" y="2436"/>
                  </a:lnTo>
                  <a:lnTo>
                    <a:pt x="4303" y="1402"/>
                  </a:lnTo>
                  <a:cubicBezTo>
                    <a:pt x="4518" y="1487"/>
                    <a:pt x="4751" y="1530"/>
                    <a:pt x="4986" y="1530"/>
                  </a:cubicBezTo>
                  <a:cubicBezTo>
                    <a:pt x="5300" y="1530"/>
                    <a:pt x="5619" y="1454"/>
                    <a:pt x="5905" y="1302"/>
                  </a:cubicBezTo>
                  <a:cubicBezTo>
                    <a:pt x="6272" y="1068"/>
                    <a:pt x="6372" y="868"/>
                    <a:pt x="6038" y="668"/>
                  </a:cubicBezTo>
                  <a:cubicBezTo>
                    <a:pt x="5890" y="585"/>
                    <a:pt x="5732" y="550"/>
                    <a:pt x="5560" y="550"/>
                  </a:cubicBezTo>
                  <a:cubicBezTo>
                    <a:pt x="5114" y="550"/>
                    <a:pt x="4578" y="784"/>
                    <a:pt x="3903" y="1001"/>
                  </a:cubicBezTo>
                  <a:cubicBezTo>
                    <a:pt x="3377" y="1177"/>
                    <a:pt x="2833" y="1315"/>
                    <a:pt x="2275" y="1315"/>
                  </a:cubicBezTo>
                  <a:cubicBezTo>
                    <a:pt x="1772" y="1315"/>
                    <a:pt x="1257" y="1202"/>
                    <a:pt x="734" y="901"/>
                  </a:cubicBezTo>
                  <a:cubicBezTo>
                    <a:pt x="234" y="634"/>
                    <a:pt x="0" y="301"/>
                    <a:pt x="0" y="1"/>
                  </a:cubicBezTo>
                  <a:close/>
                  <a:moveTo>
                    <a:pt x="8406" y="2136"/>
                  </a:moveTo>
                  <a:lnTo>
                    <a:pt x="7306" y="2769"/>
                  </a:lnTo>
                  <a:lnTo>
                    <a:pt x="6472" y="2302"/>
                  </a:lnTo>
                  <a:cubicBezTo>
                    <a:pt x="5877" y="2564"/>
                    <a:pt x="5231" y="2707"/>
                    <a:pt x="4596" y="2707"/>
                  </a:cubicBezTo>
                  <a:cubicBezTo>
                    <a:pt x="4340" y="2707"/>
                    <a:pt x="4085" y="2684"/>
                    <a:pt x="3836" y="2636"/>
                  </a:cubicBezTo>
                  <a:cubicBezTo>
                    <a:pt x="3636" y="2569"/>
                    <a:pt x="3436" y="2536"/>
                    <a:pt x="3236" y="2436"/>
                  </a:cubicBezTo>
                  <a:lnTo>
                    <a:pt x="3236" y="3336"/>
                  </a:lnTo>
                  <a:cubicBezTo>
                    <a:pt x="3716" y="3501"/>
                    <a:pt x="4210" y="3586"/>
                    <a:pt x="4702" y="3586"/>
                  </a:cubicBezTo>
                  <a:cubicBezTo>
                    <a:pt x="5304" y="3586"/>
                    <a:pt x="5903" y="3460"/>
                    <a:pt x="6472" y="3203"/>
                  </a:cubicBezTo>
                  <a:lnTo>
                    <a:pt x="7306" y="3670"/>
                  </a:lnTo>
                  <a:lnTo>
                    <a:pt x="8406" y="3036"/>
                  </a:lnTo>
                  <a:lnTo>
                    <a:pt x="8406" y="21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1"/>
            <p:cNvSpPr/>
            <p:nvPr/>
          </p:nvSpPr>
          <p:spPr>
            <a:xfrm>
              <a:off x="2983125" y="3939100"/>
              <a:ext cx="20875" cy="26700"/>
            </a:xfrm>
            <a:custGeom>
              <a:rect b="b" l="l" r="r" t="t"/>
              <a:pathLst>
                <a:path extrusionOk="0" h="1068" w="835">
                  <a:moveTo>
                    <a:pt x="1" y="0"/>
                  </a:moveTo>
                  <a:lnTo>
                    <a:pt x="1" y="868"/>
                  </a:lnTo>
                  <a:lnTo>
                    <a:pt x="301" y="1068"/>
                  </a:lnTo>
                  <a:cubicBezTo>
                    <a:pt x="435" y="834"/>
                    <a:pt x="601" y="601"/>
                    <a:pt x="835" y="46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1"/>
            <p:cNvSpPr/>
            <p:nvPr/>
          </p:nvSpPr>
          <p:spPr>
            <a:xfrm>
              <a:off x="3178275" y="3995800"/>
              <a:ext cx="16700" cy="28375"/>
            </a:xfrm>
            <a:custGeom>
              <a:rect b="b" l="l" r="r" t="t"/>
              <a:pathLst>
                <a:path extrusionOk="0" h="1135" w="668">
                  <a:moveTo>
                    <a:pt x="668" y="1"/>
                  </a:moveTo>
                  <a:cubicBezTo>
                    <a:pt x="601" y="368"/>
                    <a:pt x="367" y="668"/>
                    <a:pt x="0" y="835"/>
                  </a:cubicBezTo>
                  <a:lnTo>
                    <a:pt x="568" y="1135"/>
                  </a:lnTo>
                  <a:cubicBezTo>
                    <a:pt x="634" y="1001"/>
                    <a:pt x="668" y="868"/>
                    <a:pt x="668" y="734"/>
                  </a:cubicBezTo>
                  <a:cubicBezTo>
                    <a:pt x="668" y="701"/>
                    <a:pt x="668" y="234"/>
                    <a:pt x="6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1"/>
            <p:cNvSpPr/>
            <p:nvPr/>
          </p:nvSpPr>
          <p:spPr>
            <a:xfrm>
              <a:off x="3178275" y="3995800"/>
              <a:ext cx="16700" cy="28375"/>
            </a:xfrm>
            <a:custGeom>
              <a:rect b="b" l="l" r="r" t="t"/>
              <a:pathLst>
                <a:path extrusionOk="0" h="1135" w="668">
                  <a:moveTo>
                    <a:pt x="668" y="1"/>
                  </a:moveTo>
                  <a:cubicBezTo>
                    <a:pt x="601" y="368"/>
                    <a:pt x="367" y="668"/>
                    <a:pt x="0" y="835"/>
                  </a:cubicBezTo>
                  <a:lnTo>
                    <a:pt x="568" y="1135"/>
                  </a:lnTo>
                  <a:cubicBezTo>
                    <a:pt x="634" y="1001"/>
                    <a:pt x="668" y="868"/>
                    <a:pt x="668" y="734"/>
                  </a:cubicBezTo>
                  <a:cubicBezTo>
                    <a:pt x="668" y="701"/>
                    <a:pt x="668" y="234"/>
                    <a:pt x="6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1"/>
            <p:cNvSpPr/>
            <p:nvPr/>
          </p:nvSpPr>
          <p:spPr>
            <a:xfrm>
              <a:off x="2983125" y="3921575"/>
              <a:ext cx="216025" cy="122625"/>
            </a:xfrm>
            <a:custGeom>
              <a:rect b="b" l="l" r="r" t="t"/>
              <a:pathLst>
                <a:path extrusionOk="0" h="4905" w="8641">
                  <a:moveTo>
                    <a:pt x="1168" y="1"/>
                  </a:moveTo>
                  <a:lnTo>
                    <a:pt x="1" y="701"/>
                  </a:lnTo>
                  <a:lnTo>
                    <a:pt x="835" y="1168"/>
                  </a:lnTo>
                  <a:cubicBezTo>
                    <a:pt x="501" y="1368"/>
                    <a:pt x="268" y="1735"/>
                    <a:pt x="234" y="2136"/>
                  </a:cubicBezTo>
                  <a:cubicBezTo>
                    <a:pt x="234" y="2436"/>
                    <a:pt x="468" y="2736"/>
                    <a:pt x="968" y="3036"/>
                  </a:cubicBezTo>
                  <a:cubicBezTo>
                    <a:pt x="1480" y="3331"/>
                    <a:pt x="1985" y="3438"/>
                    <a:pt x="2480" y="3438"/>
                  </a:cubicBezTo>
                  <a:cubicBezTo>
                    <a:pt x="3048" y="3438"/>
                    <a:pt x="3602" y="3297"/>
                    <a:pt x="4137" y="3136"/>
                  </a:cubicBezTo>
                  <a:cubicBezTo>
                    <a:pt x="4784" y="2921"/>
                    <a:pt x="5328" y="2671"/>
                    <a:pt x="5781" y="2671"/>
                  </a:cubicBezTo>
                  <a:cubicBezTo>
                    <a:pt x="5958" y="2671"/>
                    <a:pt x="6122" y="2709"/>
                    <a:pt x="6272" y="2803"/>
                  </a:cubicBezTo>
                  <a:cubicBezTo>
                    <a:pt x="6606" y="2970"/>
                    <a:pt x="6472" y="3203"/>
                    <a:pt x="6105" y="3437"/>
                  </a:cubicBezTo>
                  <a:cubicBezTo>
                    <a:pt x="5848" y="3583"/>
                    <a:pt x="5551" y="3659"/>
                    <a:pt x="5253" y="3659"/>
                  </a:cubicBezTo>
                  <a:cubicBezTo>
                    <a:pt x="5008" y="3659"/>
                    <a:pt x="4763" y="3608"/>
                    <a:pt x="4537" y="3503"/>
                  </a:cubicBezTo>
                  <a:lnTo>
                    <a:pt x="3470" y="4571"/>
                  </a:lnTo>
                  <a:cubicBezTo>
                    <a:pt x="3670" y="4637"/>
                    <a:pt x="3870" y="4704"/>
                    <a:pt x="4070" y="4738"/>
                  </a:cubicBezTo>
                  <a:cubicBezTo>
                    <a:pt x="4404" y="4804"/>
                    <a:pt x="4738" y="4838"/>
                    <a:pt x="5071" y="4838"/>
                  </a:cubicBezTo>
                  <a:cubicBezTo>
                    <a:pt x="5638" y="4771"/>
                    <a:pt x="6172" y="4637"/>
                    <a:pt x="6706" y="4437"/>
                  </a:cubicBezTo>
                  <a:lnTo>
                    <a:pt x="7540" y="4904"/>
                  </a:lnTo>
                  <a:lnTo>
                    <a:pt x="8640" y="4271"/>
                  </a:lnTo>
                  <a:lnTo>
                    <a:pt x="8474" y="4170"/>
                  </a:lnTo>
                  <a:lnTo>
                    <a:pt x="7840" y="3804"/>
                  </a:lnTo>
                  <a:cubicBezTo>
                    <a:pt x="8207" y="3603"/>
                    <a:pt x="8474" y="3236"/>
                    <a:pt x="8474" y="2803"/>
                  </a:cubicBezTo>
                  <a:lnTo>
                    <a:pt x="8474" y="2736"/>
                  </a:lnTo>
                  <a:cubicBezTo>
                    <a:pt x="8374" y="2336"/>
                    <a:pt x="8107" y="2002"/>
                    <a:pt x="7740" y="1869"/>
                  </a:cubicBezTo>
                  <a:cubicBezTo>
                    <a:pt x="7273" y="1602"/>
                    <a:pt x="6772" y="1469"/>
                    <a:pt x="6239" y="1469"/>
                  </a:cubicBezTo>
                  <a:lnTo>
                    <a:pt x="5705" y="1469"/>
                  </a:lnTo>
                  <a:cubicBezTo>
                    <a:pt x="5471" y="1502"/>
                    <a:pt x="5238" y="1535"/>
                    <a:pt x="5004" y="1602"/>
                  </a:cubicBezTo>
                  <a:cubicBezTo>
                    <a:pt x="4871" y="1635"/>
                    <a:pt x="4771" y="1669"/>
                    <a:pt x="4638" y="1702"/>
                  </a:cubicBezTo>
                  <a:lnTo>
                    <a:pt x="4171" y="1869"/>
                  </a:lnTo>
                  <a:lnTo>
                    <a:pt x="4004" y="1936"/>
                  </a:lnTo>
                  <a:cubicBezTo>
                    <a:pt x="3670" y="2036"/>
                    <a:pt x="3337" y="2136"/>
                    <a:pt x="3003" y="2202"/>
                  </a:cubicBezTo>
                  <a:cubicBezTo>
                    <a:pt x="2936" y="2219"/>
                    <a:pt x="2870" y="2227"/>
                    <a:pt x="2803" y="2227"/>
                  </a:cubicBezTo>
                  <a:cubicBezTo>
                    <a:pt x="2736" y="2227"/>
                    <a:pt x="2669" y="2219"/>
                    <a:pt x="2603" y="2202"/>
                  </a:cubicBezTo>
                  <a:cubicBezTo>
                    <a:pt x="2503" y="2202"/>
                    <a:pt x="2436" y="2169"/>
                    <a:pt x="2403" y="2136"/>
                  </a:cubicBezTo>
                  <a:cubicBezTo>
                    <a:pt x="2136" y="1969"/>
                    <a:pt x="2102" y="1769"/>
                    <a:pt x="2569" y="1502"/>
                  </a:cubicBezTo>
                  <a:cubicBezTo>
                    <a:pt x="2833" y="1319"/>
                    <a:pt x="3135" y="1235"/>
                    <a:pt x="3435" y="1235"/>
                  </a:cubicBezTo>
                  <a:cubicBezTo>
                    <a:pt x="3628" y="1235"/>
                    <a:pt x="3821" y="1270"/>
                    <a:pt x="4004" y="1335"/>
                  </a:cubicBezTo>
                  <a:lnTo>
                    <a:pt x="5004" y="334"/>
                  </a:lnTo>
                  <a:cubicBezTo>
                    <a:pt x="4580" y="193"/>
                    <a:pt x="4144" y="123"/>
                    <a:pt x="3710" y="123"/>
                  </a:cubicBezTo>
                  <a:cubicBezTo>
                    <a:pt x="3122" y="123"/>
                    <a:pt x="2540" y="251"/>
                    <a:pt x="2002" y="501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1"/>
            <p:cNvSpPr/>
            <p:nvPr/>
          </p:nvSpPr>
          <p:spPr>
            <a:xfrm>
              <a:off x="3150750" y="4032500"/>
              <a:ext cx="20875" cy="34200"/>
            </a:xfrm>
            <a:custGeom>
              <a:rect b="b" l="l" r="r" t="t"/>
              <a:pathLst>
                <a:path extrusionOk="0" h="1368" w="835">
                  <a:moveTo>
                    <a:pt x="1" y="0"/>
                  </a:moveTo>
                  <a:lnTo>
                    <a:pt x="1" y="901"/>
                  </a:lnTo>
                  <a:lnTo>
                    <a:pt x="835" y="1368"/>
                  </a:lnTo>
                  <a:lnTo>
                    <a:pt x="835" y="5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1"/>
            <p:cNvSpPr/>
            <p:nvPr/>
          </p:nvSpPr>
          <p:spPr>
            <a:xfrm>
              <a:off x="3150750" y="4032500"/>
              <a:ext cx="20875" cy="34200"/>
            </a:xfrm>
            <a:custGeom>
              <a:rect b="b" l="l" r="r" t="t"/>
              <a:pathLst>
                <a:path extrusionOk="0" h="1368" w="835">
                  <a:moveTo>
                    <a:pt x="1" y="0"/>
                  </a:moveTo>
                  <a:lnTo>
                    <a:pt x="1" y="901"/>
                  </a:lnTo>
                  <a:lnTo>
                    <a:pt x="835" y="1368"/>
                  </a:lnTo>
                  <a:lnTo>
                    <a:pt x="835" y="5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1"/>
            <p:cNvSpPr/>
            <p:nvPr/>
          </p:nvSpPr>
          <p:spPr>
            <a:xfrm>
              <a:off x="2983125" y="3922425"/>
              <a:ext cx="49225" cy="16700"/>
            </a:xfrm>
            <a:custGeom>
              <a:rect b="b" l="l" r="r" t="t"/>
              <a:pathLst>
                <a:path extrusionOk="0" h="668" w="1969">
                  <a:moveTo>
                    <a:pt x="1135" y="0"/>
                  </a:moveTo>
                  <a:lnTo>
                    <a:pt x="1" y="667"/>
                  </a:lnTo>
                  <a:lnTo>
                    <a:pt x="1" y="667"/>
                  </a:lnTo>
                  <a:lnTo>
                    <a:pt x="1168" y="134"/>
                  </a:lnTo>
                  <a:lnTo>
                    <a:pt x="1969" y="467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1"/>
            <p:cNvSpPr/>
            <p:nvPr/>
          </p:nvSpPr>
          <p:spPr>
            <a:xfrm>
              <a:off x="3046525" y="3930750"/>
              <a:ext cx="61725" cy="29225"/>
            </a:xfrm>
            <a:custGeom>
              <a:rect b="b" l="l" r="r" t="t"/>
              <a:pathLst>
                <a:path extrusionOk="0" h="1169" w="2469">
                  <a:moveTo>
                    <a:pt x="2468" y="1"/>
                  </a:moveTo>
                  <a:lnTo>
                    <a:pt x="1468" y="901"/>
                  </a:lnTo>
                  <a:cubicBezTo>
                    <a:pt x="1308" y="848"/>
                    <a:pt x="1145" y="822"/>
                    <a:pt x="983" y="822"/>
                  </a:cubicBezTo>
                  <a:cubicBezTo>
                    <a:pt x="637" y="822"/>
                    <a:pt x="295" y="941"/>
                    <a:pt x="0" y="1168"/>
                  </a:cubicBezTo>
                  <a:cubicBezTo>
                    <a:pt x="264" y="985"/>
                    <a:pt x="565" y="902"/>
                    <a:pt x="873" y="902"/>
                  </a:cubicBezTo>
                  <a:cubicBezTo>
                    <a:pt x="1071" y="902"/>
                    <a:pt x="1272" y="936"/>
                    <a:pt x="1468" y="1001"/>
                  </a:cubicBezTo>
                  <a:lnTo>
                    <a:pt x="246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1"/>
            <p:cNvSpPr/>
            <p:nvPr/>
          </p:nvSpPr>
          <p:spPr>
            <a:xfrm>
              <a:off x="3069875" y="4009975"/>
              <a:ext cx="40875" cy="32875"/>
            </a:xfrm>
            <a:custGeom>
              <a:rect b="b" l="l" r="r" t="t"/>
              <a:pathLst>
                <a:path extrusionOk="0" h="1315" w="1635">
                  <a:moveTo>
                    <a:pt x="1067" y="1"/>
                  </a:moveTo>
                  <a:lnTo>
                    <a:pt x="0" y="1068"/>
                  </a:lnTo>
                  <a:cubicBezTo>
                    <a:pt x="200" y="1135"/>
                    <a:pt x="400" y="1168"/>
                    <a:pt x="600" y="1235"/>
                  </a:cubicBezTo>
                  <a:cubicBezTo>
                    <a:pt x="845" y="1284"/>
                    <a:pt x="1089" y="1315"/>
                    <a:pt x="1346" y="1315"/>
                  </a:cubicBezTo>
                  <a:cubicBezTo>
                    <a:pt x="1440" y="1315"/>
                    <a:pt x="1536" y="1311"/>
                    <a:pt x="1635" y="1302"/>
                  </a:cubicBezTo>
                  <a:cubicBezTo>
                    <a:pt x="1134" y="1302"/>
                    <a:pt x="634" y="1202"/>
                    <a:pt x="167" y="1001"/>
                  </a:cubicBezTo>
                  <a:lnTo>
                    <a:pt x="106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1"/>
            <p:cNvSpPr/>
            <p:nvPr/>
          </p:nvSpPr>
          <p:spPr>
            <a:xfrm>
              <a:off x="3150750" y="4028325"/>
              <a:ext cx="48400" cy="16700"/>
            </a:xfrm>
            <a:custGeom>
              <a:rect b="b" l="l" r="r" t="t"/>
              <a:pathLst>
                <a:path extrusionOk="0" h="668" w="1936">
                  <a:moveTo>
                    <a:pt x="1935" y="1"/>
                  </a:moveTo>
                  <a:lnTo>
                    <a:pt x="835" y="568"/>
                  </a:lnTo>
                  <a:lnTo>
                    <a:pt x="1" y="167"/>
                  </a:lnTo>
                  <a:lnTo>
                    <a:pt x="1" y="167"/>
                  </a:lnTo>
                  <a:lnTo>
                    <a:pt x="835" y="668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1"/>
            <p:cNvSpPr/>
            <p:nvPr/>
          </p:nvSpPr>
          <p:spPr>
            <a:xfrm>
              <a:off x="2824700" y="3844025"/>
              <a:ext cx="266875" cy="148475"/>
            </a:xfrm>
            <a:custGeom>
              <a:rect b="b" l="l" r="r" t="t"/>
              <a:pathLst>
                <a:path extrusionOk="0" h="5939" w="10675">
                  <a:moveTo>
                    <a:pt x="10674" y="1"/>
                  </a:moveTo>
                  <a:cubicBezTo>
                    <a:pt x="7772" y="1"/>
                    <a:pt x="5070" y="634"/>
                    <a:pt x="3036" y="1802"/>
                  </a:cubicBezTo>
                  <a:cubicBezTo>
                    <a:pt x="1067" y="2936"/>
                    <a:pt x="0" y="4404"/>
                    <a:pt x="0" y="5938"/>
                  </a:cubicBezTo>
                  <a:cubicBezTo>
                    <a:pt x="0" y="5938"/>
                    <a:pt x="100" y="3803"/>
                    <a:pt x="3102" y="1969"/>
                  </a:cubicBezTo>
                  <a:cubicBezTo>
                    <a:pt x="6071" y="167"/>
                    <a:pt x="10674" y="1"/>
                    <a:pt x="1067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1"/>
            <p:cNvSpPr/>
            <p:nvPr/>
          </p:nvSpPr>
          <p:spPr>
            <a:xfrm>
              <a:off x="3069875" y="3974950"/>
              <a:ext cx="311050" cy="178925"/>
            </a:xfrm>
            <a:custGeom>
              <a:rect b="b" l="l" r="r" t="t"/>
              <a:pathLst>
                <a:path extrusionOk="0" h="7157" w="12442">
                  <a:moveTo>
                    <a:pt x="11975" y="1"/>
                  </a:moveTo>
                  <a:cubicBezTo>
                    <a:pt x="11975" y="2"/>
                    <a:pt x="12441" y="3037"/>
                    <a:pt x="8573" y="5138"/>
                  </a:cubicBezTo>
                  <a:cubicBezTo>
                    <a:pt x="5070" y="7056"/>
                    <a:pt x="817" y="7140"/>
                    <a:pt x="104" y="7140"/>
                  </a:cubicBezTo>
                  <a:cubicBezTo>
                    <a:pt x="36" y="7140"/>
                    <a:pt x="0" y="7139"/>
                    <a:pt x="0" y="7139"/>
                  </a:cubicBezTo>
                  <a:lnTo>
                    <a:pt x="0" y="7139"/>
                  </a:lnTo>
                  <a:cubicBezTo>
                    <a:pt x="273" y="7151"/>
                    <a:pt x="547" y="7157"/>
                    <a:pt x="821" y="7157"/>
                  </a:cubicBezTo>
                  <a:cubicBezTo>
                    <a:pt x="3693" y="7157"/>
                    <a:pt x="6580" y="6520"/>
                    <a:pt x="8773" y="5271"/>
                  </a:cubicBezTo>
                  <a:cubicBezTo>
                    <a:pt x="11275" y="3837"/>
                    <a:pt x="12309" y="1869"/>
                    <a:pt x="11975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1"/>
            <p:cNvSpPr/>
            <p:nvPr/>
          </p:nvSpPr>
          <p:spPr>
            <a:xfrm>
              <a:off x="2852200" y="3806300"/>
              <a:ext cx="557925" cy="321500"/>
            </a:xfrm>
            <a:custGeom>
              <a:rect b="b" l="l" r="r" t="t"/>
              <a:pathLst>
                <a:path extrusionOk="0" h="12860" w="22317">
                  <a:moveTo>
                    <a:pt x="11171" y="0"/>
                  </a:moveTo>
                  <a:cubicBezTo>
                    <a:pt x="8315" y="0"/>
                    <a:pt x="5455" y="626"/>
                    <a:pt x="3270" y="1877"/>
                  </a:cubicBezTo>
                  <a:cubicBezTo>
                    <a:pt x="2202" y="2444"/>
                    <a:pt x="1268" y="3311"/>
                    <a:pt x="601" y="4345"/>
                  </a:cubicBezTo>
                  <a:lnTo>
                    <a:pt x="1" y="4345"/>
                  </a:lnTo>
                  <a:lnTo>
                    <a:pt x="1" y="6613"/>
                  </a:lnTo>
                  <a:cubicBezTo>
                    <a:pt x="101" y="8181"/>
                    <a:pt x="1168" y="9782"/>
                    <a:pt x="3270" y="10983"/>
                  </a:cubicBezTo>
                  <a:cubicBezTo>
                    <a:pt x="5455" y="12234"/>
                    <a:pt x="8307" y="12859"/>
                    <a:pt x="11159" y="12859"/>
                  </a:cubicBezTo>
                  <a:cubicBezTo>
                    <a:pt x="14011" y="12859"/>
                    <a:pt x="16863" y="12234"/>
                    <a:pt x="19048" y="10983"/>
                  </a:cubicBezTo>
                  <a:cubicBezTo>
                    <a:pt x="21116" y="9782"/>
                    <a:pt x="22250" y="8181"/>
                    <a:pt x="22317" y="6613"/>
                  </a:cubicBezTo>
                  <a:lnTo>
                    <a:pt x="22317" y="4345"/>
                  </a:lnTo>
                  <a:lnTo>
                    <a:pt x="21716" y="4345"/>
                  </a:lnTo>
                  <a:cubicBezTo>
                    <a:pt x="21049" y="3311"/>
                    <a:pt x="20149" y="2444"/>
                    <a:pt x="19048" y="1877"/>
                  </a:cubicBezTo>
                  <a:cubicBezTo>
                    <a:pt x="16880" y="626"/>
                    <a:pt x="14027" y="0"/>
                    <a:pt x="1117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1"/>
            <p:cNvSpPr/>
            <p:nvPr/>
          </p:nvSpPr>
          <p:spPr>
            <a:xfrm>
              <a:off x="2852200" y="3806300"/>
              <a:ext cx="557925" cy="321500"/>
            </a:xfrm>
            <a:custGeom>
              <a:rect b="b" l="l" r="r" t="t"/>
              <a:pathLst>
                <a:path extrusionOk="0" h="12860" w="22317">
                  <a:moveTo>
                    <a:pt x="11171" y="0"/>
                  </a:moveTo>
                  <a:cubicBezTo>
                    <a:pt x="8315" y="0"/>
                    <a:pt x="5455" y="626"/>
                    <a:pt x="3270" y="1877"/>
                  </a:cubicBezTo>
                  <a:cubicBezTo>
                    <a:pt x="2202" y="2444"/>
                    <a:pt x="1268" y="3311"/>
                    <a:pt x="601" y="4345"/>
                  </a:cubicBezTo>
                  <a:lnTo>
                    <a:pt x="1" y="4345"/>
                  </a:lnTo>
                  <a:lnTo>
                    <a:pt x="1" y="6613"/>
                  </a:lnTo>
                  <a:cubicBezTo>
                    <a:pt x="101" y="8181"/>
                    <a:pt x="1168" y="9782"/>
                    <a:pt x="3270" y="10983"/>
                  </a:cubicBezTo>
                  <a:cubicBezTo>
                    <a:pt x="5455" y="12234"/>
                    <a:pt x="8307" y="12859"/>
                    <a:pt x="11159" y="12859"/>
                  </a:cubicBezTo>
                  <a:cubicBezTo>
                    <a:pt x="14011" y="12859"/>
                    <a:pt x="16863" y="12234"/>
                    <a:pt x="19048" y="10983"/>
                  </a:cubicBezTo>
                  <a:cubicBezTo>
                    <a:pt x="21116" y="9782"/>
                    <a:pt x="22250" y="8181"/>
                    <a:pt x="22317" y="6613"/>
                  </a:cubicBezTo>
                  <a:lnTo>
                    <a:pt x="22317" y="4345"/>
                  </a:lnTo>
                  <a:lnTo>
                    <a:pt x="21716" y="4345"/>
                  </a:lnTo>
                  <a:cubicBezTo>
                    <a:pt x="21049" y="3311"/>
                    <a:pt x="20149" y="2444"/>
                    <a:pt x="19048" y="1877"/>
                  </a:cubicBezTo>
                  <a:cubicBezTo>
                    <a:pt x="16880" y="626"/>
                    <a:pt x="14027" y="0"/>
                    <a:pt x="111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1"/>
            <p:cNvSpPr/>
            <p:nvPr/>
          </p:nvSpPr>
          <p:spPr>
            <a:xfrm>
              <a:off x="2852200" y="3805675"/>
              <a:ext cx="279400" cy="321925"/>
            </a:xfrm>
            <a:custGeom>
              <a:rect b="b" l="l" r="r" t="t"/>
              <a:pathLst>
                <a:path extrusionOk="0" h="12877" w="11176">
                  <a:moveTo>
                    <a:pt x="11175" y="0"/>
                  </a:moveTo>
                  <a:cubicBezTo>
                    <a:pt x="8307" y="0"/>
                    <a:pt x="5471" y="634"/>
                    <a:pt x="3270" y="1902"/>
                  </a:cubicBezTo>
                  <a:cubicBezTo>
                    <a:pt x="2202" y="2469"/>
                    <a:pt x="1268" y="3336"/>
                    <a:pt x="601" y="4370"/>
                  </a:cubicBezTo>
                  <a:lnTo>
                    <a:pt x="1" y="4370"/>
                  </a:lnTo>
                  <a:lnTo>
                    <a:pt x="1" y="6638"/>
                  </a:lnTo>
                  <a:cubicBezTo>
                    <a:pt x="101" y="8206"/>
                    <a:pt x="1168" y="9807"/>
                    <a:pt x="3270" y="11008"/>
                  </a:cubicBezTo>
                  <a:cubicBezTo>
                    <a:pt x="5438" y="12242"/>
                    <a:pt x="8307" y="12876"/>
                    <a:pt x="11175" y="12876"/>
                  </a:cubicBezTo>
                  <a:lnTo>
                    <a:pt x="111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1"/>
            <p:cNvSpPr/>
            <p:nvPr/>
          </p:nvSpPr>
          <p:spPr>
            <a:xfrm>
              <a:off x="2852200" y="3832350"/>
              <a:ext cx="126800" cy="269375"/>
            </a:xfrm>
            <a:custGeom>
              <a:rect b="b" l="l" r="r" t="t"/>
              <a:pathLst>
                <a:path extrusionOk="0" h="10775" w="5072">
                  <a:moveTo>
                    <a:pt x="5071" y="1"/>
                  </a:moveTo>
                  <a:cubicBezTo>
                    <a:pt x="4437" y="201"/>
                    <a:pt x="3837" y="501"/>
                    <a:pt x="3270" y="835"/>
                  </a:cubicBezTo>
                  <a:cubicBezTo>
                    <a:pt x="2202" y="1402"/>
                    <a:pt x="1268" y="2236"/>
                    <a:pt x="601" y="3270"/>
                  </a:cubicBezTo>
                  <a:lnTo>
                    <a:pt x="1" y="3270"/>
                  </a:lnTo>
                  <a:lnTo>
                    <a:pt x="1" y="5571"/>
                  </a:lnTo>
                  <a:cubicBezTo>
                    <a:pt x="101" y="7139"/>
                    <a:pt x="1168" y="8707"/>
                    <a:pt x="3270" y="9941"/>
                  </a:cubicBezTo>
                  <a:cubicBezTo>
                    <a:pt x="3837" y="10241"/>
                    <a:pt x="4437" y="10541"/>
                    <a:pt x="5071" y="10775"/>
                  </a:cubicBezTo>
                  <a:lnTo>
                    <a:pt x="50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1"/>
            <p:cNvSpPr/>
            <p:nvPr/>
          </p:nvSpPr>
          <p:spPr>
            <a:xfrm>
              <a:off x="3283350" y="3832350"/>
              <a:ext cx="127625" cy="269375"/>
            </a:xfrm>
            <a:custGeom>
              <a:rect b="b" l="l" r="r" t="t"/>
              <a:pathLst>
                <a:path extrusionOk="0" h="10775" w="5105">
                  <a:moveTo>
                    <a:pt x="0" y="1"/>
                  </a:moveTo>
                  <a:lnTo>
                    <a:pt x="34" y="10775"/>
                  </a:lnTo>
                  <a:cubicBezTo>
                    <a:pt x="634" y="10541"/>
                    <a:pt x="1235" y="10241"/>
                    <a:pt x="1835" y="9941"/>
                  </a:cubicBezTo>
                  <a:cubicBezTo>
                    <a:pt x="3903" y="8707"/>
                    <a:pt x="5004" y="7139"/>
                    <a:pt x="5104" y="5571"/>
                  </a:cubicBezTo>
                  <a:lnTo>
                    <a:pt x="5104" y="3270"/>
                  </a:lnTo>
                  <a:lnTo>
                    <a:pt x="4470" y="3270"/>
                  </a:lnTo>
                  <a:cubicBezTo>
                    <a:pt x="3803" y="2236"/>
                    <a:pt x="2903" y="1402"/>
                    <a:pt x="1802" y="835"/>
                  </a:cubicBezTo>
                  <a:cubicBezTo>
                    <a:pt x="1235" y="501"/>
                    <a:pt x="634" y="201"/>
                    <a:pt x="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1"/>
            <p:cNvSpPr/>
            <p:nvPr/>
          </p:nvSpPr>
          <p:spPr>
            <a:xfrm>
              <a:off x="2825525" y="3753750"/>
              <a:ext cx="612125" cy="321500"/>
            </a:xfrm>
            <a:custGeom>
              <a:rect b="b" l="l" r="r" t="t"/>
              <a:pathLst>
                <a:path extrusionOk="0" h="12860" w="24485">
                  <a:moveTo>
                    <a:pt x="12238" y="1"/>
                  </a:moveTo>
                  <a:cubicBezTo>
                    <a:pt x="9382" y="1"/>
                    <a:pt x="6522" y="626"/>
                    <a:pt x="4337" y="1877"/>
                  </a:cubicBezTo>
                  <a:cubicBezTo>
                    <a:pt x="0" y="4379"/>
                    <a:pt x="0" y="8482"/>
                    <a:pt x="4337" y="10984"/>
                  </a:cubicBezTo>
                  <a:cubicBezTo>
                    <a:pt x="6522" y="12234"/>
                    <a:pt x="9382" y="12860"/>
                    <a:pt x="12238" y="12860"/>
                  </a:cubicBezTo>
                  <a:cubicBezTo>
                    <a:pt x="15094" y="12860"/>
                    <a:pt x="17947" y="12234"/>
                    <a:pt x="20115" y="10984"/>
                  </a:cubicBezTo>
                  <a:cubicBezTo>
                    <a:pt x="24485" y="8482"/>
                    <a:pt x="24485" y="4412"/>
                    <a:pt x="20115" y="1877"/>
                  </a:cubicBezTo>
                  <a:cubicBezTo>
                    <a:pt x="17947" y="626"/>
                    <a:pt x="15094" y="1"/>
                    <a:pt x="122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1"/>
            <p:cNvSpPr/>
            <p:nvPr/>
          </p:nvSpPr>
          <p:spPr>
            <a:xfrm>
              <a:off x="2825525" y="3753750"/>
              <a:ext cx="612125" cy="321500"/>
            </a:xfrm>
            <a:custGeom>
              <a:rect b="b" l="l" r="r" t="t"/>
              <a:pathLst>
                <a:path extrusionOk="0" h="12860" w="24485">
                  <a:moveTo>
                    <a:pt x="12238" y="1"/>
                  </a:moveTo>
                  <a:cubicBezTo>
                    <a:pt x="9382" y="1"/>
                    <a:pt x="6522" y="626"/>
                    <a:pt x="4337" y="1877"/>
                  </a:cubicBezTo>
                  <a:cubicBezTo>
                    <a:pt x="0" y="4379"/>
                    <a:pt x="0" y="8482"/>
                    <a:pt x="4337" y="10984"/>
                  </a:cubicBezTo>
                  <a:cubicBezTo>
                    <a:pt x="6522" y="12234"/>
                    <a:pt x="9382" y="12860"/>
                    <a:pt x="12238" y="12860"/>
                  </a:cubicBezTo>
                  <a:cubicBezTo>
                    <a:pt x="15094" y="12860"/>
                    <a:pt x="17947" y="12234"/>
                    <a:pt x="20115" y="10984"/>
                  </a:cubicBezTo>
                  <a:cubicBezTo>
                    <a:pt x="24485" y="8482"/>
                    <a:pt x="24485" y="4412"/>
                    <a:pt x="20115" y="1877"/>
                  </a:cubicBezTo>
                  <a:cubicBezTo>
                    <a:pt x="17947" y="626"/>
                    <a:pt x="15094" y="1"/>
                    <a:pt x="122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1"/>
            <p:cNvSpPr/>
            <p:nvPr/>
          </p:nvSpPr>
          <p:spPr>
            <a:xfrm>
              <a:off x="2946450" y="3814850"/>
              <a:ext cx="369450" cy="199325"/>
            </a:xfrm>
            <a:custGeom>
              <a:rect b="b" l="l" r="r" t="t"/>
              <a:pathLst>
                <a:path extrusionOk="0" h="7973" w="14778">
                  <a:moveTo>
                    <a:pt x="7405" y="0"/>
                  </a:moveTo>
                  <a:cubicBezTo>
                    <a:pt x="5654" y="0"/>
                    <a:pt x="3903" y="367"/>
                    <a:pt x="2268" y="1101"/>
                  </a:cubicBezTo>
                  <a:cubicBezTo>
                    <a:pt x="801" y="1868"/>
                    <a:pt x="0" y="2869"/>
                    <a:pt x="0" y="4003"/>
                  </a:cubicBezTo>
                  <a:cubicBezTo>
                    <a:pt x="0" y="5104"/>
                    <a:pt x="801" y="6138"/>
                    <a:pt x="2268" y="6872"/>
                  </a:cubicBezTo>
                  <a:cubicBezTo>
                    <a:pt x="3903" y="7606"/>
                    <a:pt x="5654" y="7972"/>
                    <a:pt x="7405" y="7972"/>
                  </a:cubicBezTo>
                  <a:cubicBezTo>
                    <a:pt x="9157" y="7972"/>
                    <a:pt x="10908" y="7606"/>
                    <a:pt x="12542" y="6872"/>
                  </a:cubicBezTo>
                  <a:cubicBezTo>
                    <a:pt x="13977" y="6138"/>
                    <a:pt x="14777" y="5104"/>
                    <a:pt x="14777" y="4003"/>
                  </a:cubicBezTo>
                  <a:cubicBezTo>
                    <a:pt x="14777" y="2869"/>
                    <a:pt x="13977" y="1868"/>
                    <a:pt x="12542" y="1101"/>
                  </a:cubicBezTo>
                  <a:cubicBezTo>
                    <a:pt x="10908" y="367"/>
                    <a:pt x="9157" y="0"/>
                    <a:pt x="740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1"/>
            <p:cNvSpPr/>
            <p:nvPr/>
          </p:nvSpPr>
          <p:spPr>
            <a:xfrm>
              <a:off x="2946450" y="3814850"/>
              <a:ext cx="369450" cy="199325"/>
            </a:xfrm>
            <a:custGeom>
              <a:rect b="b" l="l" r="r" t="t"/>
              <a:pathLst>
                <a:path extrusionOk="0" h="7973" w="14778">
                  <a:moveTo>
                    <a:pt x="7405" y="0"/>
                  </a:moveTo>
                  <a:cubicBezTo>
                    <a:pt x="5654" y="0"/>
                    <a:pt x="3903" y="367"/>
                    <a:pt x="2268" y="1101"/>
                  </a:cubicBezTo>
                  <a:cubicBezTo>
                    <a:pt x="801" y="1868"/>
                    <a:pt x="0" y="2869"/>
                    <a:pt x="0" y="4003"/>
                  </a:cubicBezTo>
                  <a:cubicBezTo>
                    <a:pt x="0" y="5104"/>
                    <a:pt x="801" y="6138"/>
                    <a:pt x="2268" y="6872"/>
                  </a:cubicBezTo>
                  <a:cubicBezTo>
                    <a:pt x="3903" y="7606"/>
                    <a:pt x="5654" y="7972"/>
                    <a:pt x="7405" y="7972"/>
                  </a:cubicBezTo>
                  <a:cubicBezTo>
                    <a:pt x="9157" y="7972"/>
                    <a:pt x="10908" y="7606"/>
                    <a:pt x="12542" y="6872"/>
                  </a:cubicBezTo>
                  <a:cubicBezTo>
                    <a:pt x="13977" y="6138"/>
                    <a:pt x="14777" y="5104"/>
                    <a:pt x="14777" y="4003"/>
                  </a:cubicBezTo>
                  <a:cubicBezTo>
                    <a:pt x="14777" y="2869"/>
                    <a:pt x="13977" y="1868"/>
                    <a:pt x="12542" y="1101"/>
                  </a:cubicBezTo>
                  <a:cubicBezTo>
                    <a:pt x="10908" y="367"/>
                    <a:pt x="9157" y="0"/>
                    <a:pt x="74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1"/>
            <p:cNvSpPr/>
            <p:nvPr/>
          </p:nvSpPr>
          <p:spPr>
            <a:xfrm>
              <a:off x="2864725" y="3765650"/>
              <a:ext cx="533725" cy="297725"/>
            </a:xfrm>
            <a:custGeom>
              <a:rect b="b" l="l" r="r" t="t"/>
              <a:pathLst>
                <a:path extrusionOk="0" h="11909" w="21349">
                  <a:moveTo>
                    <a:pt x="10674" y="1968"/>
                  </a:moveTo>
                  <a:cubicBezTo>
                    <a:pt x="12426" y="1968"/>
                    <a:pt x="14177" y="2335"/>
                    <a:pt x="15811" y="3069"/>
                  </a:cubicBezTo>
                  <a:cubicBezTo>
                    <a:pt x="17279" y="3803"/>
                    <a:pt x="18080" y="4837"/>
                    <a:pt x="18080" y="5971"/>
                  </a:cubicBezTo>
                  <a:cubicBezTo>
                    <a:pt x="18080" y="7072"/>
                    <a:pt x="17246" y="8106"/>
                    <a:pt x="15811" y="8840"/>
                  </a:cubicBezTo>
                  <a:cubicBezTo>
                    <a:pt x="14177" y="9574"/>
                    <a:pt x="12426" y="9940"/>
                    <a:pt x="10674" y="9940"/>
                  </a:cubicBezTo>
                  <a:cubicBezTo>
                    <a:pt x="8923" y="9940"/>
                    <a:pt x="7172" y="9574"/>
                    <a:pt x="5537" y="8840"/>
                  </a:cubicBezTo>
                  <a:cubicBezTo>
                    <a:pt x="4070" y="8106"/>
                    <a:pt x="3269" y="7072"/>
                    <a:pt x="3269" y="5971"/>
                  </a:cubicBezTo>
                  <a:cubicBezTo>
                    <a:pt x="3269" y="4837"/>
                    <a:pt x="4070" y="3803"/>
                    <a:pt x="5537" y="3069"/>
                  </a:cubicBezTo>
                  <a:cubicBezTo>
                    <a:pt x="7172" y="2335"/>
                    <a:pt x="8923" y="1968"/>
                    <a:pt x="10674" y="1968"/>
                  </a:cubicBezTo>
                  <a:close/>
                  <a:moveTo>
                    <a:pt x="10674" y="0"/>
                  </a:moveTo>
                  <a:cubicBezTo>
                    <a:pt x="7772" y="0"/>
                    <a:pt x="5070" y="667"/>
                    <a:pt x="3036" y="1835"/>
                  </a:cubicBezTo>
                  <a:cubicBezTo>
                    <a:pt x="1068" y="2935"/>
                    <a:pt x="0" y="4403"/>
                    <a:pt x="0" y="5971"/>
                  </a:cubicBezTo>
                  <a:cubicBezTo>
                    <a:pt x="0" y="7505"/>
                    <a:pt x="1068" y="8973"/>
                    <a:pt x="3036" y="10107"/>
                  </a:cubicBezTo>
                  <a:cubicBezTo>
                    <a:pt x="5070" y="11275"/>
                    <a:pt x="7772" y="11909"/>
                    <a:pt x="10674" y="11909"/>
                  </a:cubicBezTo>
                  <a:cubicBezTo>
                    <a:pt x="13577" y="11909"/>
                    <a:pt x="16278" y="11275"/>
                    <a:pt x="18313" y="10107"/>
                  </a:cubicBezTo>
                  <a:cubicBezTo>
                    <a:pt x="20248" y="8973"/>
                    <a:pt x="21349" y="7505"/>
                    <a:pt x="21349" y="5971"/>
                  </a:cubicBezTo>
                  <a:cubicBezTo>
                    <a:pt x="21349" y="4437"/>
                    <a:pt x="20248" y="2969"/>
                    <a:pt x="18313" y="1835"/>
                  </a:cubicBezTo>
                  <a:cubicBezTo>
                    <a:pt x="16278" y="667"/>
                    <a:pt x="13577" y="0"/>
                    <a:pt x="1067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1"/>
            <p:cNvSpPr/>
            <p:nvPr/>
          </p:nvSpPr>
          <p:spPr>
            <a:xfrm>
              <a:off x="2955625" y="3824850"/>
              <a:ext cx="351100" cy="180150"/>
            </a:xfrm>
            <a:custGeom>
              <a:rect b="b" l="l" r="r" t="t"/>
              <a:pathLst>
                <a:path extrusionOk="0" h="7206" w="14044">
                  <a:moveTo>
                    <a:pt x="7038" y="0"/>
                  </a:moveTo>
                  <a:cubicBezTo>
                    <a:pt x="3169" y="0"/>
                    <a:pt x="0" y="1602"/>
                    <a:pt x="0" y="3603"/>
                  </a:cubicBezTo>
                  <a:cubicBezTo>
                    <a:pt x="0" y="5571"/>
                    <a:pt x="3169" y="7206"/>
                    <a:pt x="7038" y="7206"/>
                  </a:cubicBezTo>
                  <a:cubicBezTo>
                    <a:pt x="10908" y="7206"/>
                    <a:pt x="14043" y="5571"/>
                    <a:pt x="14043" y="3603"/>
                  </a:cubicBezTo>
                  <a:cubicBezTo>
                    <a:pt x="14043" y="1602"/>
                    <a:pt x="10908" y="0"/>
                    <a:pt x="70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1"/>
            <p:cNvSpPr/>
            <p:nvPr/>
          </p:nvSpPr>
          <p:spPr>
            <a:xfrm>
              <a:off x="2955625" y="3824850"/>
              <a:ext cx="351100" cy="180150"/>
            </a:xfrm>
            <a:custGeom>
              <a:rect b="b" l="l" r="r" t="t"/>
              <a:pathLst>
                <a:path extrusionOk="0" h="7206" w="14044">
                  <a:moveTo>
                    <a:pt x="7038" y="0"/>
                  </a:moveTo>
                  <a:cubicBezTo>
                    <a:pt x="3169" y="0"/>
                    <a:pt x="0" y="1602"/>
                    <a:pt x="0" y="3603"/>
                  </a:cubicBezTo>
                  <a:cubicBezTo>
                    <a:pt x="0" y="5571"/>
                    <a:pt x="3169" y="7206"/>
                    <a:pt x="7038" y="7206"/>
                  </a:cubicBezTo>
                  <a:cubicBezTo>
                    <a:pt x="10908" y="7206"/>
                    <a:pt x="14043" y="5571"/>
                    <a:pt x="14043" y="3603"/>
                  </a:cubicBezTo>
                  <a:cubicBezTo>
                    <a:pt x="14043" y="1602"/>
                    <a:pt x="10908" y="0"/>
                    <a:pt x="703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51"/>
            <p:cNvSpPr/>
            <p:nvPr/>
          </p:nvSpPr>
          <p:spPr>
            <a:xfrm>
              <a:off x="2955625" y="3824850"/>
              <a:ext cx="351100" cy="180150"/>
            </a:xfrm>
            <a:custGeom>
              <a:rect b="b" l="l" r="r" t="t"/>
              <a:pathLst>
                <a:path extrusionOk="0" h="7206" w="14044">
                  <a:moveTo>
                    <a:pt x="7038" y="0"/>
                  </a:moveTo>
                  <a:cubicBezTo>
                    <a:pt x="3169" y="0"/>
                    <a:pt x="0" y="1602"/>
                    <a:pt x="0" y="3603"/>
                  </a:cubicBezTo>
                  <a:cubicBezTo>
                    <a:pt x="0" y="5571"/>
                    <a:pt x="3169" y="7206"/>
                    <a:pt x="7038" y="7206"/>
                  </a:cubicBezTo>
                  <a:cubicBezTo>
                    <a:pt x="10908" y="7206"/>
                    <a:pt x="14043" y="5571"/>
                    <a:pt x="14043" y="3603"/>
                  </a:cubicBezTo>
                  <a:cubicBezTo>
                    <a:pt x="14043" y="1602"/>
                    <a:pt x="10908" y="0"/>
                    <a:pt x="70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51"/>
            <p:cNvSpPr/>
            <p:nvPr/>
          </p:nvSpPr>
          <p:spPr>
            <a:xfrm>
              <a:off x="2957275" y="3848625"/>
              <a:ext cx="347775" cy="156800"/>
            </a:xfrm>
            <a:custGeom>
              <a:rect b="b" l="l" r="r" t="t"/>
              <a:pathLst>
                <a:path extrusionOk="0" h="6272" w="13911">
                  <a:moveTo>
                    <a:pt x="6960" y="0"/>
                  </a:moveTo>
                  <a:cubicBezTo>
                    <a:pt x="5163" y="0"/>
                    <a:pt x="3370" y="350"/>
                    <a:pt x="2002" y="1051"/>
                  </a:cubicBezTo>
                  <a:cubicBezTo>
                    <a:pt x="868" y="1618"/>
                    <a:pt x="201" y="2352"/>
                    <a:pt x="1" y="3119"/>
                  </a:cubicBezTo>
                  <a:cubicBezTo>
                    <a:pt x="201" y="3886"/>
                    <a:pt x="868" y="4620"/>
                    <a:pt x="2002" y="5220"/>
                  </a:cubicBezTo>
                  <a:cubicBezTo>
                    <a:pt x="3370" y="5921"/>
                    <a:pt x="5163" y="6271"/>
                    <a:pt x="6960" y="6271"/>
                  </a:cubicBezTo>
                  <a:cubicBezTo>
                    <a:pt x="8757" y="6271"/>
                    <a:pt x="10558" y="5921"/>
                    <a:pt x="11943" y="5220"/>
                  </a:cubicBezTo>
                  <a:cubicBezTo>
                    <a:pt x="13043" y="4653"/>
                    <a:pt x="13711" y="3920"/>
                    <a:pt x="13911" y="3119"/>
                  </a:cubicBezTo>
                  <a:cubicBezTo>
                    <a:pt x="13711" y="2352"/>
                    <a:pt x="13043" y="1618"/>
                    <a:pt x="11943" y="1051"/>
                  </a:cubicBezTo>
                  <a:cubicBezTo>
                    <a:pt x="10558" y="350"/>
                    <a:pt x="8757" y="0"/>
                    <a:pt x="696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1"/>
            <p:cNvSpPr/>
            <p:nvPr/>
          </p:nvSpPr>
          <p:spPr>
            <a:xfrm>
              <a:off x="2957275" y="3848625"/>
              <a:ext cx="347775" cy="156800"/>
            </a:xfrm>
            <a:custGeom>
              <a:rect b="b" l="l" r="r" t="t"/>
              <a:pathLst>
                <a:path extrusionOk="0" h="6272" w="13911">
                  <a:moveTo>
                    <a:pt x="6960" y="0"/>
                  </a:moveTo>
                  <a:cubicBezTo>
                    <a:pt x="5163" y="0"/>
                    <a:pt x="3370" y="350"/>
                    <a:pt x="2002" y="1051"/>
                  </a:cubicBezTo>
                  <a:cubicBezTo>
                    <a:pt x="868" y="1618"/>
                    <a:pt x="201" y="2352"/>
                    <a:pt x="1" y="3119"/>
                  </a:cubicBezTo>
                  <a:cubicBezTo>
                    <a:pt x="201" y="3886"/>
                    <a:pt x="868" y="4620"/>
                    <a:pt x="2002" y="5220"/>
                  </a:cubicBezTo>
                  <a:cubicBezTo>
                    <a:pt x="3370" y="5921"/>
                    <a:pt x="5163" y="6271"/>
                    <a:pt x="6960" y="6271"/>
                  </a:cubicBezTo>
                  <a:cubicBezTo>
                    <a:pt x="8757" y="6271"/>
                    <a:pt x="10558" y="5921"/>
                    <a:pt x="11943" y="5220"/>
                  </a:cubicBezTo>
                  <a:cubicBezTo>
                    <a:pt x="13043" y="4653"/>
                    <a:pt x="13711" y="3920"/>
                    <a:pt x="13911" y="3119"/>
                  </a:cubicBezTo>
                  <a:cubicBezTo>
                    <a:pt x="13711" y="2352"/>
                    <a:pt x="13043" y="1618"/>
                    <a:pt x="11943" y="1051"/>
                  </a:cubicBezTo>
                  <a:cubicBezTo>
                    <a:pt x="10558" y="350"/>
                    <a:pt x="8757" y="0"/>
                    <a:pt x="69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1"/>
            <p:cNvSpPr/>
            <p:nvPr/>
          </p:nvSpPr>
          <p:spPr>
            <a:xfrm>
              <a:off x="3123225" y="3852375"/>
              <a:ext cx="25050" cy="51725"/>
            </a:xfrm>
            <a:custGeom>
              <a:rect b="b" l="l" r="r" t="t"/>
              <a:pathLst>
                <a:path extrusionOk="0" h="2069" w="1002">
                  <a:moveTo>
                    <a:pt x="1002" y="0"/>
                  </a:moveTo>
                  <a:lnTo>
                    <a:pt x="1" y="1001"/>
                  </a:lnTo>
                  <a:lnTo>
                    <a:pt x="1" y="2068"/>
                  </a:lnTo>
                  <a:lnTo>
                    <a:pt x="635" y="1401"/>
                  </a:lnTo>
                  <a:lnTo>
                    <a:pt x="1002" y="1034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1"/>
            <p:cNvSpPr/>
            <p:nvPr/>
          </p:nvSpPr>
          <p:spPr>
            <a:xfrm>
              <a:off x="3123225" y="3852375"/>
              <a:ext cx="25050" cy="51725"/>
            </a:xfrm>
            <a:custGeom>
              <a:rect b="b" l="l" r="r" t="t"/>
              <a:pathLst>
                <a:path extrusionOk="0" h="2069" w="1002">
                  <a:moveTo>
                    <a:pt x="1002" y="0"/>
                  </a:moveTo>
                  <a:lnTo>
                    <a:pt x="1" y="1001"/>
                  </a:lnTo>
                  <a:lnTo>
                    <a:pt x="1" y="2068"/>
                  </a:lnTo>
                  <a:lnTo>
                    <a:pt x="635" y="1401"/>
                  </a:lnTo>
                  <a:lnTo>
                    <a:pt x="1002" y="1034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1"/>
            <p:cNvSpPr/>
            <p:nvPr/>
          </p:nvSpPr>
          <p:spPr>
            <a:xfrm>
              <a:off x="3075700" y="3875100"/>
              <a:ext cx="47550" cy="25450"/>
            </a:xfrm>
            <a:custGeom>
              <a:rect b="b" l="l" r="r" t="t"/>
              <a:pathLst>
                <a:path extrusionOk="0" h="1018" w="1902">
                  <a:moveTo>
                    <a:pt x="1346" y="1"/>
                  </a:moveTo>
                  <a:cubicBezTo>
                    <a:pt x="1028" y="1"/>
                    <a:pt x="721" y="90"/>
                    <a:pt x="468" y="259"/>
                  </a:cubicBezTo>
                  <a:cubicBezTo>
                    <a:pt x="1" y="526"/>
                    <a:pt x="34" y="759"/>
                    <a:pt x="267" y="892"/>
                  </a:cubicBezTo>
                  <a:cubicBezTo>
                    <a:pt x="334" y="926"/>
                    <a:pt x="401" y="959"/>
                    <a:pt x="468" y="993"/>
                  </a:cubicBezTo>
                  <a:cubicBezTo>
                    <a:pt x="534" y="1009"/>
                    <a:pt x="609" y="1018"/>
                    <a:pt x="684" y="1018"/>
                  </a:cubicBezTo>
                  <a:cubicBezTo>
                    <a:pt x="759" y="1018"/>
                    <a:pt x="834" y="1009"/>
                    <a:pt x="901" y="993"/>
                  </a:cubicBezTo>
                  <a:cubicBezTo>
                    <a:pt x="1235" y="926"/>
                    <a:pt x="1568" y="826"/>
                    <a:pt x="1902" y="692"/>
                  </a:cubicBezTo>
                  <a:lnTo>
                    <a:pt x="1902" y="92"/>
                  </a:lnTo>
                  <a:cubicBezTo>
                    <a:pt x="1718" y="31"/>
                    <a:pt x="1530" y="1"/>
                    <a:pt x="13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1"/>
            <p:cNvSpPr/>
            <p:nvPr/>
          </p:nvSpPr>
          <p:spPr>
            <a:xfrm>
              <a:off x="3075700" y="3875100"/>
              <a:ext cx="47550" cy="25450"/>
            </a:xfrm>
            <a:custGeom>
              <a:rect b="b" l="l" r="r" t="t"/>
              <a:pathLst>
                <a:path extrusionOk="0" h="1018" w="1902">
                  <a:moveTo>
                    <a:pt x="1346" y="1"/>
                  </a:moveTo>
                  <a:cubicBezTo>
                    <a:pt x="1028" y="1"/>
                    <a:pt x="721" y="90"/>
                    <a:pt x="468" y="259"/>
                  </a:cubicBezTo>
                  <a:cubicBezTo>
                    <a:pt x="1" y="526"/>
                    <a:pt x="34" y="759"/>
                    <a:pt x="267" y="892"/>
                  </a:cubicBezTo>
                  <a:cubicBezTo>
                    <a:pt x="334" y="926"/>
                    <a:pt x="401" y="959"/>
                    <a:pt x="468" y="993"/>
                  </a:cubicBezTo>
                  <a:cubicBezTo>
                    <a:pt x="534" y="1009"/>
                    <a:pt x="609" y="1018"/>
                    <a:pt x="684" y="1018"/>
                  </a:cubicBezTo>
                  <a:cubicBezTo>
                    <a:pt x="759" y="1018"/>
                    <a:pt x="834" y="1009"/>
                    <a:pt x="901" y="993"/>
                  </a:cubicBezTo>
                  <a:cubicBezTo>
                    <a:pt x="1235" y="926"/>
                    <a:pt x="1568" y="826"/>
                    <a:pt x="1902" y="692"/>
                  </a:cubicBezTo>
                  <a:lnTo>
                    <a:pt x="1902" y="92"/>
                  </a:lnTo>
                  <a:cubicBezTo>
                    <a:pt x="1718" y="31"/>
                    <a:pt x="1530" y="1"/>
                    <a:pt x="13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1"/>
            <p:cNvSpPr/>
            <p:nvPr/>
          </p:nvSpPr>
          <p:spPr>
            <a:xfrm>
              <a:off x="3023175" y="3860700"/>
              <a:ext cx="216000" cy="128450"/>
            </a:xfrm>
            <a:custGeom>
              <a:rect b="b" l="l" r="r" t="t"/>
              <a:pathLst>
                <a:path extrusionOk="0" h="5138" w="8640">
                  <a:moveTo>
                    <a:pt x="0" y="1"/>
                  </a:moveTo>
                  <a:lnTo>
                    <a:pt x="0" y="901"/>
                  </a:lnTo>
                  <a:lnTo>
                    <a:pt x="327" y="1065"/>
                  </a:lnTo>
                  <a:lnTo>
                    <a:pt x="327" y="1065"/>
                  </a:lnTo>
                  <a:cubicBezTo>
                    <a:pt x="431" y="830"/>
                    <a:pt x="610" y="636"/>
                    <a:pt x="834" y="501"/>
                  </a:cubicBezTo>
                  <a:lnTo>
                    <a:pt x="0" y="1"/>
                  </a:lnTo>
                  <a:close/>
                  <a:moveTo>
                    <a:pt x="327" y="1065"/>
                  </a:moveTo>
                  <a:lnTo>
                    <a:pt x="327" y="1065"/>
                  </a:lnTo>
                  <a:cubicBezTo>
                    <a:pt x="277" y="1180"/>
                    <a:pt x="244" y="1304"/>
                    <a:pt x="234" y="1435"/>
                  </a:cubicBezTo>
                  <a:cubicBezTo>
                    <a:pt x="234" y="1445"/>
                    <a:pt x="234" y="1456"/>
                    <a:pt x="234" y="1466"/>
                  </a:cubicBezTo>
                  <a:lnTo>
                    <a:pt x="234" y="1466"/>
                  </a:lnTo>
                  <a:lnTo>
                    <a:pt x="334" y="1068"/>
                  </a:lnTo>
                  <a:lnTo>
                    <a:pt x="327" y="1065"/>
                  </a:lnTo>
                  <a:close/>
                  <a:moveTo>
                    <a:pt x="234" y="1466"/>
                  </a:moveTo>
                  <a:lnTo>
                    <a:pt x="234" y="1468"/>
                  </a:lnTo>
                  <a:lnTo>
                    <a:pt x="234" y="2302"/>
                  </a:lnTo>
                  <a:cubicBezTo>
                    <a:pt x="234" y="2636"/>
                    <a:pt x="467" y="2970"/>
                    <a:pt x="967" y="3270"/>
                  </a:cubicBezTo>
                  <a:cubicBezTo>
                    <a:pt x="1461" y="3527"/>
                    <a:pt x="2010" y="3661"/>
                    <a:pt x="2561" y="3661"/>
                  </a:cubicBezTo>
                  <a:cubicBezTo>
                    <a:pt x="2866" y="3661"/>
                    <a:pt x="3172" y="3620"/>
                    <a:pt x="3469" y="3537"/>
                  </a:cubicBezTo>
                  <a:lnTo>
                    <a:pt x="3970" y="3403"/>
                  </a:lnTo>
                  <a:lnTo>
                    <a:pt x="4537" y="2836"/>
                  </a:lnTo>
                  <a:cubicBezTo>
                    <a:pt x="4777" y="2941"/>
                    <a:pt x="5024" y="2992"/>
                    <a:pt x="5269" y="2992"/>
                  </a:cubicBezTo>
                  <a:cubicBezTo>
                    <a:pt x="5567" y="2992"/>
                    <a:pt x="5863" y="2916"/>
                    <a:pt x="6138" y="2769"/>
                  </a:cubicBezTo>
                  <a:cubicBezTo>
                    <a:pt x="6505" y="2536"/>
                    <a:pt x="6605" y="2302"/>
                    <a:pt x="6271" y="2102"/>
                  </a:cubicBezTo>
                  <a:cubicBezTo>
                    <a:pt x="6131" y="2023"/>
                    <a:pt x="5981" y="1990"/>
                    <a:pt x="5820" y="1990"/>
                  </a:cubicBezTo>
                  <a:cubicBezTo>
                    <a:pt x="5368" y="1990"/>
                    <a:pt x="4825" y="2248"/>
                    <a:pt x="4136" y="2469"/>
                  </a:cubicBezTo>
                  <a:cubicBezTo>
                    <a:pt x="3601" y="2630"/>
                    <a:pt x="3047" y="2771"/>
                    <a:pt x="2479" y="2771"/>
                  </a:cubicBezTo>
                  <a:cubicBezTo>
                    <a:pt x="1985" y="2771"/>
                    <a:pt x="1480" y="2664"/>
                    <a:pt x="967" y="2369"/>
                  </a:cubicBezTo>
                  <a:cubicBezTo>
                    <a:pt x="482" y="2078"/>
                    <a:pt x="248" y="1787"/>
                    <a:pt x="234" y="1466"/>
                  </a:cubicBezTo>
                  <a:close/>
                  <a:moveTo>
                    <a:pt x="8640" y="3603"/>
                  </a:moveTo>
                  <a:lnTo>
                    <a:pt x="7539" y="4237"/>
                  </a:lnTo>
                  <a:lnTo>
                    <a:pt x="6705" y="3770"/>
                  </a:lnTo>
                  <a:cubicBezTo>
                    <a:pt x="6131" y="4022"/>
                    <a:pt x="5527" y="4148"/>
                    <a:pt x="4912" y="4148"/>
                  </a:cubicBezTo>
                  <a:cubicBezTo>
                    <a:pt x="4633" y="4148"/>
                    <a:pt x="4351" y="4122"/>
                    <a:pt x="4070" y="4070"/>
                  </a:cubicBezTo>
                  <a:cubicBezTo>
                    <a:pt x="3869" y="4037"/>
                    <a:pt x="3669" y="3970"/>
                    <a:pt x="3469" y="3904"/>
                  </a:cubicBezTo>
                  <a:lnTo>
                    <a:pt x="3469" y="4804"/>
                  </a:lnTo>
                  <a:cubicBezTo>
                    <a:pt x="3926" y="4966"/>
                    <a:pt x="4409" y="5050"/>
                    <a:pt x="4896" y="5050"/>
                  </a:cubicBezTo>
                  <a:cubicBezTo>
                    <a:pt x="5509" y="5050"/>
                    <a:pt x="6128" y="4917"/>
                    <a:pt x="6705" y="4637"/>
                  </a:cubicBezTo>
                  <a:lnTo>
                    <a:pt x="7539" y="5138"/>
                  </a:lnTo>
                  <a:lnTo>
                    <a:pt x="8640" y="4471"/>
                  </a:lnTo>
                  <a:lnTo>
                    <a:pt x="8640" y="3603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1"/>
            <p:cNvSpPr/>
            <p:nvPr/>
          </p:nvSpPr>
          <p:spPr>
            <a:xfrm>
              <a:off x="3029000" y="3897400"/>
              <a:ext cx="210175" cy="91750"/>
            </a:xfrm>
            <a:custGeom>
              <a:rect b="b" l="l" r="r" t="t"/>
              <a:pathLst>
                <a:path extrusionOk="0" h="3670" w="8407">
                  <a:moveTo>
                    <a:pt x="1" y="0"/>
                  </a:moveTo>
                  <a:lnTo>
                    <a:pt x="1" y="834"/>
                  </a:lnTo>
                  <a:cubicBezTo>
                    <a:pt x="1" y="1168"/>
                    <a:pt x="234" y="1502"/>
                    <a:pt x="734" y="1802"/>
                  </a:cubicBezTo>
                  <a:cubicBezTo>
                    <a:pt x="1228" y="2059"/>
                    <a:pt x="1777" y="2193"/>
                    <a:pt x="2328" y="2193"/>
                  </a:cubicBezTo>
                  <a:cubicBezTo>
                    <a:pt x="2633" y="2193"/>
                    <a:pt x="2939" y="2152"/>
                    <a:pt x="3236" y="2069"/>
                  </a:cubicBezTo>
                  <a:lnTo>
                    <a:pt x="3737" y="1935"/>
                  </a:lnTo>
                  <a:lnTo>
                    <a:pt x="3236" y="2436"/>
                  </a:lnTo>
                  <a:lnTo>
                    <a:pt x="3236" y="2436"/>
                  </a:lnTo>
                  <a:lnTo>
                    <a:pt x="4304" y="1401"/>
                  </a:lnTo>
                  <a:cubicBezTo>
                    <a:pt x="4518" y="1487"/>
                    <a:pt x="4751" y="1530"/>
                    <a:pt x="4984" y="1530"/>
                  </a:cubicBezTo>
                  <a:cubicBezTo>
                    <a:pt x="5294" y="1530"/>
                    <a:pt x="5605" y="1454"/>
                    <a:pt x="5871" y="1301"/>
                  </a:cubicBezTo>
                  <a:cubicBezTo>
                    <a:pt x="6272" y="1068"/>
                    <a:pt x="6372" y="834"/>
                    <a:pt x="6038" y="668"/>
                  </a:cubicBezTo>
                  <a:cubicBezTo>
                    <a:pt x="5888" y="574"/>
                    <a:pt x="5727" y="535"/>
                    <a:pt x="5553" y="535"/>
                  </a:cubicBezTo>
                  <a:cubicBezTo>
                    <a:pt x="5108" y="535"/>
                    <a:pt x="4574" y="785"/>
                    <a:pt x="3903" y="1001"/>
                  </a:cubicBezTo>
                  <a:cubicBezTo>
                    <a:pt x="3368" y="1162"/>
                    <a:pt x="2814" y="1303"/>
                    <a:pt x="2246" y="1303"/>
                  </a:cubicBezTo>
                  <a:cubicBezTo>
                    <a:pt x="1752" y="1303"/>
                    <a:pt x="1247" y="1196"/>
                    <a:pt x="734" y="901"/>
                  </a:cubicBezTo>
                  <a:cubicBezTo>
                    <a:pt x="234" y="601"/>
                    <a:pt x="1" y="301"/>
                    <a:pt x="1" y="0"/>
                  </a:cubicBezTo>
                  <a:close/>
                  <a:moveTo>
                    <a:pt x="8407" y="2135"/>
                  </a:moveTo>
                  <a:lnTo>
                    <a:pt x="7306" y="2769"/>
                  </a:lnTo>
                  <a:lnTo>
                    <a:pt x="6472" y="2302"/>
                  </a:lnTo>
                  <a:cubicBezTo>
                    <a:pt x="5898" y="2554"/>
                    <a:pt x="5278" y="2680"/>
                    <a:pt x="4664" y="2680"/>
                  </a:cubicBezTo>
                  <a:cubicBezTo>
                    <a:pt x="4385" y="2680"/>
                    <a:pt x="4108" y="2654"/>
                    <a:pt x="3837" y="2602"/>
                  </a:cubicBezTo>
                  <a:cubicBezTo>
                    <a:pt x="3636" y="2569"/>
                    <a:pt x="3436" y="2502"/>
                    <a:pt x="3236" y="2436"/>
                  </a:cubicBezTo>
                  <a:lnTo>
                    <a:pt x="3236" y="3336"/>
                  </a:lnTo>
                  <a:cubicBezTo>
                    <a:pt x="3693" y="3498"/>
                    <a:pt x="4176" y="3582"/>
                    <a:pt x="4663" y="3582"/>
                  </a:cubicBezTo>
                  <a:cubicBezTo>
                    <a:pt x="5276" y="3582"/>
                    <a:pt x="5895" y="3449"/>
                    <a:pt x="6472" y="3169"/>
                  </a:cubicBezTo>
                  <a:lnTo>
                    <a:pt x="7306" y="3670"/>
                  </a:lnTo>
                  <a:lnTo>
                    <a:pt x="8407" y="3003"/>
                  </a:lnTo>
                  <a:lnTo>
                    <a:pt x="8407" y="21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1"/>
            <p:cNvSpPr/>
            <p:nvPr/>
          </p:nvSpPr>
          <p:spPr>
            <a:xfrm>
              <a:off x="3023175" y="3860700"/>
              <a:ext cx="20850" cy="26725"/>
            </a:xfrm>
            <a:custGeom>
              <a:rect b="b" l="l" r="r" t="t"/>
              <a:pathLst>
                <a:path extrusionOk="0" h="1069" w="834">
                  <a:moveTo>
                    <a:pt x="0" y="1"/>
                  </a:moveTo>
                  <a:lnTo>
                    <a:pt x="0" y="901"/>
                  </a:lnTo>
                  <a:lnTo>
                    <a:pt x="300" y="1068"/>
                  </a:lnTo>
                  <a:cubicBezTo>
                    <a:pt x="434" y="835"/>
                    <a:pt x="634" y="635"/>
                    <a:pt x="834" y="4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1"/>
            <p:cNvSpPr/>
            <p:nvPr/>
          </p:nvSpPr>
          <p:spPr>
            <a:xfrm>
              <a:off x="3218300" y="3917425"/>
              <a:ext cx="16700" cy="29200"/>
            </a:xfrm>
            <a:custGeom>
              <a:rect b="b" l="l" r="r" t="t"/>
              <a:pathLst>
                <a:path extrusionOk="0" h="1168" w="668">
                  <a:moveTo>
                    <a:pt x="634" y="0"/>
                  </a:moveTo>
                  <a:cubicBezTo>
                    <a:pt x="601" y="367"/>
                    <a:pt x="368" y="667"/>
                    <a:pt x="1" y="834"/>
                  </a:cubicBezTo>
                  <a:lnTo>
                    <a:pt x="568" y="1168"/>
                  </a:lnTo>
                  <a:cubicBezTo>
                    <a:pt x="634" y="1034"/>
                    <a:pt x="668" y="901"/>
                    <a:pt x="668" y="734"/>
                  </a:cubicBezTo>
                  <a:cubicBezTo>
                    <a:pt x="668" y="734"/>
                    <a:pt x="668" y="234"/>
                    <a:pt x="6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1"/>
            <p:cNvSpPr/>
            <p:nvPr/>
          </p:nvSpPr>
          <p:spPr>
            <a:xfrm>
              <a:off x="3218300" y="3917425"/>
              <a:ext cx="16700" cy="29200"/>
            </a:xfrm>
            <a:custGeom>
              <a:rect b="b" l="l" r="r" t="t"/>
              <a:pathLst>
                <a:path extrusionOk="0" h="1168" w="668">
                  <a:moveTo>
                    <a:pt x="634" y="0"/>
                  </a:moveTo>
                  <a:cubicBezTo>
                    <a:pt x="601" y="367"/>
                    <a:pt x="368" y="667"/>
                    <a:pt x="1" y="834"/>
                  </a:cubicBezTo>
                  <a:lnTo>
                    <a:pt x="568" y="1168"/>
                  </a:lnTo>
                  <a:cubicBezTo>
                    <a:pt x="634" y="1034"/>
                    <a:pt x="668" y="901"/>
                    <a:pt x="668" y="734"/>
                  </a:cubicBezTo>
                  <a:cubicBezTo>
                    <a:pt x="668" y="734"/>
                    <a:pt x="668" y="234"/>
                    <a:pt x="6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1"/>
            <p:cNvSpPr/>
            <p:nvPr/>
          </p:nvSpPr>
          <p:spPr>
            <a:xfrm>
              <a:off x="3024000" y="3844025"/>
              <a:ext cx="216000" cy="121775"/>
            </a:xfrm>
            <a:custGeom>
              <a:rect b="b" l="l" r="r" t="t"/>
              <a:pathLst>
                <a:path extrusionOk="0" h="4871" w="8640">
                  <a:moveTo>
                    <a:pt x="1135" y="1"/>
                  </a:moveTo>
                  <a:lnTo>
                    <a:pt x="0" y="668"/>
                  </a:lnTo>
                  <a:lnTo>
                    <a:pt x="834" y="1135"/>
                  </a:lnTo>
                  <a:cubicBezTo>
                    <a:pt x="467" y="1335"/>
                    <a:pt x="267" y="1702"/>
                    <a:pt x="201" y="2102"/>
                  </a:cubicBezTo>
                  <a:cubicBezTo>
                    <a:pt x="201" y="2402"/>
                    <a:pt x="467" y="2736"/>
                    <a:pt x="934" y="3003"/>
                  </a:cubicBezTo>
                  <a:cubicBezTo>
                    <a:pt x="1457" y="3304"/>
                    <a:pt x="1979" y="3416"/>
                    <a:pt x="2491" y="3416"/>
                  </a:cubicBezTo>
                  <a:cubicBezTo>
                    <a:pt x="3058" y="3416"/>
                    <a:pt x="3611" y="3278"/>
                    <a:pt x="4137" y="3103"/>
                  </a:cubicBezTo>
                  <a:cubicBezTo>
                    <a:pt x="4788" y="2886"/>
                    <a:pt x="5316" y="2651"/>
                    <a:pt x="5761" y="2651"/>
                  </a:cubicBezTo>
                  <a:cubicBezTo>
                    <a:pt x="5932" y="2651"/>
                    <a:pt x="6090" y="2686"/>
                    <a:pt x="6238" y="2769"/>
                  </a:cubicBezTo>
                  <a:cubicBezTo>
                    <a:pt x="6572" y="2936"/>
                    <a:pt x="6472" y="3170"/>
                    <a:pt x="6105" y="3403"/>
                  </a:cubicBezTo>
                  <a:cubicBezTo>
                    <a:pt x="5819" y="3556"/>
                    <a:pt x="5511" y="3632"/>
                    <a:pt x="5207" y="3632"/>
                  </a:cubicBezTo>
                  <a:cubicBezTo>
                    <a:pt x="4978" y="3632"/>
                    <a:pt x="4751" y="3589"/>
                    <a:pt x="4537" y="3503"/>
                  </a:cubicBezTo>
                  <a:lnTo>
                    <a:pt x="3470" y="4537"/>
                  </a:lnTo>
                  <a:cubicBezTo>
                    <a:pt x="3636" y="4604"/>
                    <a:pt x="3836" y="4671"/>
                    <a:pt x="4037" y="4704"/>
                  </a:cubicBezTo>
                  <a:cubicBezTo>
                    <a:pt x="4370" y="4804"/>
                    <a:pt x="4737" y="4804"/>
                    <a:pt x="5071" y="4804"/>
                  </a:cubicBezTo>
                  <a:cubicBezTo>
                    <a:pt x="5638" y="4771"/>
                    <a:pt x="6171" y="4637"/>
                    <a:pt x="6672" y="4404"/>
                  </a:cubicBezTo>
                  <a:lnTo>
                    <a:pt x="7506" y="4871"/>
                  </a:lnTo>
                  <a:lnTo>
                    <a:pt x="8640" y="4237"/>
                  </a:lnTo>
                  <a:lnTo>
                    <a:pt x="8440" y="4170"/>
                  </a:lnTo>
                  <a:lnTo>
                    <a:pt x="7773" y="3770"/>
                  </a:lnTo>
                  <a:cubicBezTo>
                    <a:pt x="8173" y="3603"/>
                    <a:pt x="8406" y="3236"/>
                    <a:pt x="8440" y="2803"/>
                  </a:cubicBezTo>
                  <a:cubicBezTo>
                    <a:pt x="8440" y="2769"/>
                    <a:pt x="8440" y="2736"/>
                    <a:pt x="8440" y="2703"/>
                  </a:cubicBezTo>
                  <a:cubicBezTo>
                    <a:pt x="8406" y="2402"/>
                    <a:pt x="8173" y="2102"/>
                    <a:pt x="7706" y="1835"/>
                  </a:cubicBezTo>
                  <a:cubicBezTo>
                    <a:pt x="7239" y="1568"/>
                    <a:pt x="6739" y="1435"/>
                    <a:pt x="6205" y="1435"/>
                  </a:cubicBezTo>
                  <a:lnTo>
                    <a:pt x="5671" y="1435"/>
                  </a:lnTo>
                  <a:cubicBezTo>
                    <a:pt x="5438" y="1468"/>
                    <a:pt x="5204" y="1535"/>
                    <a:pt x="4971" y="1602"/>
                  </a:cubicBezTo>
                  <a:lnTo>
                    <a:pt x="4604" y="1702"/>
                  </a:lnTo>
                  <a:lnTo>
                    <a:pt x="4137" y="1835"/>
                  </a:lnTo>
                  <a:lnTo>
                    <a:pt x="3970" y="1902"/>
                  </a:lnTo>
                  <a:cubicBezTo>
                    <a:pt x="3636" y="2035"/>
                    <a:pt x="3303" y="2135"/>
                    <a:pt x="2969" y="2202"/>
                  </a:cubicBezTo>
                  <a:cubicBezTo>
                    <a:pt x="2902" y="2219"/>
                    <a:pt x="2836" y="2227"/>
                    <a:pt x="2769" y="2227"/>
                  </a:cubicBezTo>
                  <a:cubicBezTo>
                    <a:pt x="2702" y="2227"/>
                    <a:pt x="2636" y="2219"/>
                    <a:pt x="2569" y="2202"/>
                  </a:cubicBezTo>
                  <a:cubicBezTo>
                    <a:pt x="2469" y="2169"/>
                    <a:pt x="2402" y="2135"/>
                    <a:pt x="2369" y="2102"/>
                  </a:cubicBezTo>
                  <a:cubicBezTo>
                    <a:pt x="2102" y="1969"/>
                    <a:pt x="2069" y="1735"/>
                    <a:pt x="2536" y="1468"/>
                  </a:cubicBezTo>
                  <a:cubicBezTo>
                    <a:pt x="2798" y="1307"/>
                    <a:pt x="3097" y="1219"/>
                    <a:pt x="3396" y="1219"/>
                  </a:cubicBezTo>
                  <a:cubicBezTo>
                    <a:pt x="3591" y="1219"/>
                    <a:pt x="3786" y="1256"/>
                    <a:pt x="3970" y="1335"/>
                  </a:cubicBezTo>
                  <a:lnTo>
                    <a:pt x="4971" y="301"/>
                  </a:lnTo>
                  <a:cubicBezTo>
                    <a:pt x="4553" y="176"/>
                    <a:pt x="4124" y="114"/>
                    <a:pt x="3698" y="114"/>
                  </a:cubicBezTo>
                  <a:cubicBezTo>
                    <a:pt x="3103" y="114"/>
                    <a:pt x="2513" y="234"/>
                    <a:pt x="1968" y="468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1"/>
            <p:cNvSpPr/>
            <p:nvPr/>
          </p:nvSpPr>
          <p:spPr>
            <a:xfrm>
              <a:off x="3190775" y="3954950"/>
              <a:ext cx="20875" cy="34200"/>
            </a:xfrm>
            <a:custGeom>
              <a:rect b="b" l="l" r="r" t="t"/>
              <a:pathLst>
                <a:path extrusionOk="0" h="1368" w="835">
                  <a:moveTo>
                    <a:pt x="1" y="0"/>
                  </a:moveTo>
                  <a:lnTo>
                    <a:pt x="1" y="867"/>
                  </a:lnTo>
                  <a:lnTo>
                    <a:pt x="835" y="1368"/>
                  </a:lnTo>
                  <a:lnTo>
                    <a:pt x="835" y="4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1"/>
            <p:cNvSpPr/>
            <p:nvPr/>
          </p:nvSpPr>
          <p:spPr>
            <a:xfrm>
              <a:off x="3190775" y="3954950"/>
              <a:ext cx="20875" cy="34200"/>
            </a:xfrm>
            <a:custGeom>
              <a:rect b="b" l="l" r="r" t="t"/>
              <a:pathLst>
                <a:path extrusionOk="0" h="1368" w="835">
                  <a:moveTo>
                    <a:pt x="1" y="0"/>
                  </a:moveTo>
                  <a:lnTo>
                    <a:pt x="1" y="867"/>
                  </a:lnTo>
                  <a:lnTo>
                    <a:pt x="835" y="1368"/>
                  </a:lnTo>
                  <a:lnTo>
                    <a:pt x="835" y="4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1"/>
            <p:cNvSpPr/>
            <p:nvPr/>
          </p:nvSpPr>
          <p:spPr>
            <a:xfrm>
              <a:off x="3023175" y="3844850"/>
              <a:ext cx="49225" cy="15875"/>
            </a:xfrm>
            <a:custGeom>
              <a:rect b="b" l="l" r="r" t="t"/>
              <a:pathLst>
                <a:path extrusionOk="0" h="635" w="1969">
                  <a:moveTo>
                    <a:pt x="1134" y="1"/>
                  </a:moveTo>
                  <a:lnTo>
                    <a:pt x="0" y="635"/>
                  </a:lnTo>
                  <a:lnTo>
                    <a:pt x="1134" y="134"/>
                  </a:lnTo>
                  <a:lnTo>
                    <a:pt x="1968" y="468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>
              <a:off x="3086550" y="3852375"/>
              <a:ext cx="61725" cy="29200"/>
            </a:xfrm>
            <a:custGeom>
              <a:rect b="b" l="l" r="r" t="t"/>
              <a:pathLst>
                <a:path extrusionOk="0" h="1168" w="2469">
                  <a:moveTo>
                    <a:pt x="2469" y="0"/>
                  </a:moveTo>
                  <a:lnTo>
                    <a:pt x="1468" y="901"/>
                  </a:lnTo>
                  <a:cubicBezTo>
                    <a:pt x="1308" y="848"/>
                    <a:pt x="1142" y="822"/>
                    <a:pt x="976" y="822"/>
                  </a:cubicBezTo>
                  <a:cubicBezTo>
                    <a:pt x="623" y="822"/>
                    <a:pt x="273" y="940"/>
                    <a:pt x="0" y="1168"/>
                  </a:cubicBezTo>
                  <a:cubicBezTo>
                    <a:pt x="275" y="999"/>
                    <a:pt x="590" y="910"/>
                    <a:pt x="910" y="910"/>
                  </a:cubicBezTo>
                  <a:cubicBezTo>
                    <a:pt x="1096" y="910"/>
                    <a:pt x="1284" y="940"/>
                    <a:pt x="1468" y="1001"/>
                  </a:cubicBezTo>
                  <a:lnTo>
                    <a:pt x="246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>
              <a:off x="3109900" y="3931600"/>
              <a:ext cx="40050" cy="33375"/>
            </a:xfrm>
            <a:custGeom>
              <a:rect b="b" l="l" r="r" t="t"/>
              <a:pathLst>
                <a:path extrusionOk="0" h="1335" w="1602">
                  <a:moveTo>
                    <a:pt x="1068" y="0"/>
                  </a:moveTo>
                  <a:lnTo>
                    <a:pt x="0" y="1068"/>
                  </a:lnTo>
                  <a:cubicBezTo>
                    <a:pt x="200" y="1134"/>
                    <a:pt x="400" y="1201"/>
                    <a:pt x="601" y="1234"/>
                  </a:cubicBezTo>
                  <a:cubicBezTo>
                    <a:pt x="934" y="1301"/>
                    <a:pt x="1268" y="1334"/>
                    <a:pt x="1601" y="1334"/>
                  </a:cubicBezTo>
                  <a:cubicBezTo>
                    <a:pt x="1101" y="1334"/>
                    <a:pt x="634" y="1234"/>
                    <a:pt x="167" y="1034"/>
                  </a:cubicBezTo>
                  <a:lnTo>
                    <a:pt x="106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1"/>
            <p:cNvSpPr/>
            <p:nvPr/>
          </p:nvSpPr>
          <p:spPr>
            <a:xfrm>
              <a:off x="3190775" y="3950775"/>
              <a:ext cx="48400" cy="15875"/>
            </a:xfrm>
            <a:custGeom>
              <a:rect b="b" l="l" r="r" t="t"/>
              <a:pathLst>
                <a:path extrusionOk="0" h="635" w="1936">
                  <a:moveTo>
                    <a:pt x="1936" y="0"/>
                  </a:moveTo>
                  <a:lnTo>
                    <a:pt x="835" y="534"/>
                  </a:lnTo>
                  <a:lnTo>
                    <a:pt x="1" y="167"/>
                  </a:lnTo>
                  <a:lnTo>
                    <a:pt x="1" y="167"/>
                  </a:lnTo>
                  <a:lnTo>
                    <a:pt x="835" y="634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1"/>
            <p:cNvSpPr/>
            <p:nvPr/>
          </p:nvSpPr>
          <p:spPr>
            <a:xfrm>
              <a:off x="2864725" y="3765650"/>
              <a:ext cx="266875" cy="149275"/>
            </a:xfrm>
            <a:custGeom>
              <a:rect b="b" l="l" r="r" t="t"/>
              <a:pathLst>
                <a:path extrusionOk="0" h="5971" w="10675">
                  <a:moveTo>
                    <a:pt x="10674" y="0"/>
                  </a:moveTo>
                  <a:cubicBezTo>
                    <a:pt x="7772" y="0"/>
                    <a:pt x="5070" y="667"/>
                    <a:pt x="3036" y="1835"/>
                  </a:cubicBezTo>
                  <a:cubicBezTo>
                    <a:pt x="1068" y="2935"/>
                    <a:pt x="0" y="4403"/>
                    <a:pt x="0" y="5971"/>
                  </a:cubicBezTo>
                  <a:cubicBezTo>
                    <a:pt x="0" y="5971"/>
                    <a:pt x="100" y="3803"/>
                    <a:pt x="3102" y="1968"/>
                  </a:cubicBezTo>
                  <a:cubicBezTo>
                    <a:pt x="6071" y="167"/>
                    <a:pt x="10674" y="0"/>
                    <a:pt x="1067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1"/>
            <p:cNvSpPr/>
            <p:nvPr/>
          </p:nvSpPr>
          <p:spPr>
            <a:xfrm>
              <a:off x="3109900" y="3896575"/>
              <a:ext cx="310225" cy="178925"/>
            </a:xfrm>
            <a:custGeom>
              <a:rect b="b" l="l" r="r" t="t"/>
              <a:pathLst>
                <a:path extrusionOk="0" h="7157" w="12409">
                  <a:moveTo>
                    <a:pt x="11942" y="0"/>
                  </a:moveTo>
                  <a:cubicBezTo>
                    <a:pt x="11942" y="1"/>
                    <a:pt x="12408" y="3069"/>
                    <a:pt x="8573" y="5170"/>
                  </a:cubicBezTo>
                  <a:cubicBezTo>
                    <a:pt x="5045" y="7056"/>
                    <a:pt x="824" y="7139"/>
                    <a:pt x="106" y="7139"/>
                  </a:cubicBezTo>
                  <a:cubicBezTo>
                    <a:pt x="37" y="7139"/>
                    <a:pt x="0" y="7139"/>
                    <a:pt x="0" y="7139"/>
                  </a:cubicBezTo>
                  <a:lnTo>
                    <a:pt x="0" y="7139"/>
                  </a:lnTo>
                  <a:cubicBezTo>
                    <a:pt x="284" y="7151"/>
                    <a:pt x="568" y="7157"/>
                    <a:pt x="853" y="7157"/>
                  </a:cubicBezTo>
                  <a:cubicBezTo>
                    <a:pt x="3709" y="7157"/>
                    <a:pt x="6555" y="6545"/>
                    <a:pt x="8740" y="5271"/>
                  </a:cubicBezTo>
                  <a:cubicBezTo>
                    <a:pt x="11242" y="3836"/>
                    <a:pt x="12309" y="1868"/>
                    <a:pt x="1194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1"/>
            <p:cNvSpPr/>
            <p:nvPr/>
          </p:nvSpPr>
          <p:spPr>
            <a:xfrm>
              <a:off x="2825525" y="3727075"/>
              <a:ext cx="557075" cy="321500"/>
            </a:xfrm>
            <a:custGeom>
              <a:rect b="b" l="l" r="r" t="t"/>
              <a:pathLst>
                <a:path extrusionOk="0" h="12860" w="22283">
                  <a:moveTo>
                    <a:pt x="11146" y="0"/>
                  </a:moveTo>
                  <a:cubicBezTo>
                    <a:pt x="8290" y="0"/>
                    <a:pt x="5438" y="626"/>
                    <a:pt x="3269" y="1877"/>
                  </a:cubicBezTo>
                  <a:cubicBezTo>
                    <a:pt x="2169" y="2444"/>
                    <a:pt x="1268" y="3311"/>
                    <a:pt x="601" y="4345"/>
                  </a:cubicBezTo>
                  <a:lnTo>
                    <a:pt x="0" y="4345"/>
                  </a:lnTo>
                  <a:lnTo>
                    <a:pt x="0" y="6613"/>
                  </a:lnTo>
                  <a:cubicBezTo>
                    <a:pt x="67" y="8214"/>
                    <a:pt x="1168" y="9782"/>
                    <a:pt x="3236" y="10983"/>
                  </a:cubicBezTo>
                  <a:cubicBezTo>
                    <a:pt x="5421" y="12234"/>
                    <a:pt x="8281" y="12859"/>
                    <a:pt x="11138" y="12859"/>
                  </a:cubicBezTo>
                  <a:cubicBezTo>
                    <a:pt x="13994" y="12859"/>
                    <a:pt x="16846" y="12234"/>
                    <a:pt x="19014" y="10983"/>
                  </a:cubicBezTo>
                  <a:cubicBezTo>
                    <a:pt x="21115" y="9782"/>
                    <a:pt x="22216" y="8214"/>
                    <a:pt x="22283" y="6613"/>
                  </a:cubicBezTo>
                  <a:lnTo>
                    <a:pt x="22283" y="4345"/>
                  </a:lnTo>
                  <a:lnTo>
                    <a:pt x="21683" y="4345"/>
                  </a:lnTo>
                  <a:cubicBezTo>
                    <a:pt x="21049" y="3311"/>
                    <a:pt x="20115" y="2444"/>
                    <a:pt x="19047" y="1877"/>
                  </a:cubicBezTo>
                  <a:cubicBezTo>
                    <a:pt x="16862" y="626"/>
                    <a:pt x="14002" y="0"/>
                    <a:pt x="1114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1"/>
            <p:cNvSpPr/>
            <p:nvPr/>
          </p:nvSpPr>
          <p:spPr>
            <a:xfrm>
              <a:off x="2825525" y="3727075"/>
              <a:ext cx="557075" cy="321500"/>
            </a:xfrm>
            <a:custGeom>
              <a:rect b="b" l="l" r="r" t="t"/>
              <a:pathLst>
                <a:path extrusionOk="0" h="12860" w="22283">
                  <a:moveTo>
                    <a:pt x="11146" y="0"/>
                  </a:moveTo>
                  <a:cubicBezTo>
                    <a:pt x="8290" y="0"/>
                    <a:pt x="5438" y="626"/>
                    <a:pt x="3269" y="1877"/>
                  </a:cubicBezTo>
                  <a:cubicBezTo>
                    <a:pt x="2169" y="2444"/>
                    <a:pt x="1268" y="3311"/>
                    <a:pt x="601" y="4345"/>
                  </a:cubicBezTo>
                  <a:lnTo>
                    <a:pt x="0" y="4345"/>
                  </a:lnTo>
                  <a:lnTo>
                    <a:pt x="0" y="6613"/>
                  </a:lnTo>
                  <a:cubicBezTo>
                    <a:pt x="67" y="8214"/>
                    <a:pt x="1168" y="9782"/>
                    <a:pt x="3236" y="10983"/>
                  </a:cubicBezTo>
                  <a:cubicBezTo>
                    <a:pt x="5421" y="12234"/>
                    <a:pt x="8281" y="12859"/>
                    <a:pt x="11138" y="12859"/>
                  </a:cubicBezTo>
                  <a:cubicBezTo>
                    <a:pt x="13994" y="12859"/>
                    <a:pt x="16846" y="12234"/>
                    <a:pt x="19014" y="10983"/>
                  </a:cubicBezTo>
                  <a:cubicBezTo>
                    <a:pt x="21115" y="9782"/>
                    <a:pt x="22216" y="8214"/>
                    <a:pt x="22283" y="6613"/>
                  </a:cubicBezTo>
                  <a:lnTo>
                    <a:pt x="22283" y="4345"/>
                  </a:lnTo>
                  <a:lnTo>
                    <a:pt x="21683" y="4345"/>
                  </a:lnTo>
                  <a:cubicBezTo>
                    <a:pt x="21049" y="3311"/>
                    <a:pt x="20115" y="2444"/>
                    <a:pt x="19047" y="1877"/>
                  </a:cubicBezTo>
                  <a:cubicBezTo>
                    <a:pt x="16862" y="626"/>
                    <a:pt x="14002" y="0"/>
                    <a:pt x="111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1"/>
            <p:cNvSpPr/>
            <p:nvPr/>
          </p:nvSpPr>
          <p:spPr>
            <a:xfrm>
              <a:off x="2825525" y="3727275"/>
              <a:ext cx="278550" cy="321925"/>
            </a:xfrm>
            <a:custGeom>
              <a:rect b="b" l="l" r="r" t="t"/>
              <a:pathLst>
                <a:path extrusionOk="0" h="12877" w="11142">
                  <a:moveTo>
                    <a:pt x="11142" y="1"/>
                  </a:moveTo>
                  <a:cubicBezTo>
                    <a:pt x="8306" y="1"/>
                    <a:pt x="5438" y="601"/>
                    <a:pt x="3269" y="1869"/>
                  </a:cubicBezTo>
                  <a:cubicBezTo>
                    <a:pt x="2169" y="2436"/>
                    <a:pt x="1268" y="3303"/>
                    <a:pt x="601" y="4337"/>
                  </a:cubicBezTo>
                  <a:lnTo>
                    <a:pt x="0" y="4337"/>
                  </a:lnTo>
                  <a:lnTo>
                    <a:pt x="0" y="6605"/>
                  </a:lnTo>
                  <a:cubicBezTo>
                    <a:pt x="67" y="8206"/>
                    <a:pt x="1168" y="9774"/>
                    <a:pt x="3236" y="10975"/>
                  </a:cubicBezTo>
                  <a:cubicBezTo>
                    <a:pt x="5438" y="12243"/>
                    <a:pt x="8273" y="12876"/>
                    <a:pt x="11142" y="12876"/>
                  </a:cubicBezTo>
                  <a:lnTo>
                    <a:pt x="111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1"/>
            <p:cNvSpPr/>
            <p:nvPr/>
          </p:nvSpPr>
          <p:spPr>
            <a:xfrm>
              <a:off x="2825525" y="3753125"/>
              <a:ext cx="126775" cy="269400"/>
            </a:xfrm>
            <a:custGeom>
              <a:rect b="b" l="l" r="r" t="t"/>
              <a:pathLst>
                <a:path extrusionOk="0" h="10776" w="5071">
                  <a:moveTo>
                    <a:pt x="5071" y="1"/>
                  </a:moveTo>
                  <a:lnTo>
                    <a:pt x="5071" y="1"/>
                  </a:lnTo>
                  <a:cubicBezTo>
                    <a:pt x="4437" y="234"/>
                    <a:pt x="3836" y="501"/>
                    <a:pt x="3269" y="835"/>
                  </a:cubicBezTo>
                  <a:cubicBezTo>
                    <a:pt x="2169" y="1402"/>
                    <a:pt x="1268" y="2269"/>
                    <a:pt x="601" y="3303"/>
                  </a:cubicBezTo>
                  <a:lnTo>
                    <a:pt x="0" y="3303"/>
                  </a:lnTo>
                  <a:lnTo>
                    <a:pt x="0" y="5571"/>
                  </a:lnTo>
                  <a:cubicBezTo>
                    <a:pt x="67" y="7172"/>
                    <a:pt x="1168" y="8740"/>
                    <a:pt x="3269" y="9941"/>
                  </a:cubicBezTo>
                  <a:cubicBezTo>
                    <a:pt x="3836" y="10275"/>
                    <a:pt x="4437" y="10542"/>
                    <a:pt x="5037" y="10775"/>
                  </a:cubicBezTo>
                  <a:lnTo>
                    <a:pt x="50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1"/>
            <p:cNvSpPr/>
            <p:nvPr/>
          </p:nvSpPr>
          <p:spPr>
            <a:xfrm>
              <a:off x="3256675" y="3753125"/>
              <a:ext cx="126775" cy="269400"/>
            </a:xfrm>
            <a:custGeom>
              <a:rect b="b" l="l" r="r" t="t"/>
              <a:pathLst>
                <a:path extrusionOk="0" h="10776" w="5071">
                  <a:moveTo>
                    <a:pt x="0" y="1"/>
                  </a:moveTo>
                  <a:lnTo>
                    <a:pt x="0" y="10775"/>
                  </a:lnTo>
                  <a:cubicBezTo>
                    <a:pt x="600" y="10542"/>
                    <a:pt x="1201" y="10275"/>
                    <a:pt x="1801" y="9941"/>
                  </a:cubicBezTo>
                  <a:cubicBezTo>
                    <a:pt x="3869" y="8740"/>
                    <a:pt x="4970" y="7172"/>
                    <a:pt x="5070" y="5571"/>
                  </a:cubicBezTo>
                  <a:lnTo>
                    <a:pt x="5070" y="3303"/>
                  </a:lnTo>
                  <a:lnTo>
                    <a:pt x="4437" y="3303"/>
                  </a:lnTo>
                  <a:cubicBezTo>
                    <a:pt x="3803" y="2269"/>
                    <a:pt x="2869" y="1402"/>
                    <a:pt x="1801" y="835"/>
                  </a:cubicBezTo>
                  <a:cubicBezTo>
                    <a:pt x="1201" y="501"/>
                    <a:pt x="600" y="234"/>
                    <a:pt x="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1"/>
            <p:cNvSpPr/>
            <p:nvPr/>
          </p:nvSpPr>
          <p:spPr>
            <a:xfrm>
              <a:off x="2798000" y="3675375"/>
              <a:ext cx="612975" cy="321500"/>
            </a:xfrm>
            <a:custGeom>
              <a:rect b="b" l="l" r="r" t="t"/>
              <a:pathLst>
                <a:path extrusionOk="0" h="12860" w="24519">
                  <a:moveTo>
                    <a:pt x="12247" y="0"/>
                  </a:moveTo>
                  <a:cubicBezTo>
                    <a:pt x="9391" y="0"/>
                    <a:pt x="6539" y="626"/>
                    <a:pt x="4370" y="1876"/>
                  </a:cubicBezTo>
                  <a:cubicBezTo>
                    <a:pt x="1" y="4378"/>
                    <a:pt x="1" y="8448"/>
                    <a:pt x="4370" y="10983"/>
                  </a:cubicBezTo>
                  <a:cubicBezTo>
                    <a:pt x="6539" y="12234"/>
                    <a:pt x="9391" y="12859"/>
                    <a:pt x="12247" y="12859"/>
                  </a:cubicBezTo>
                  <a:cubicBezTo>
                    <a:pt x="15103" y="12859"/>
                    <a:pt x="17963" y="12234"/>
                    <a:pt x="20148" y="10983"/>
                  </a:cubicBezTo>
                  <a:cubicBezTo>
                    <a:pt x="24485" y="8481"/>
                    <a:pt x="24518" y="4378"/>
                    <a:pt x="20148" y="1876"/>
                  </a:cubicBezTo>
                  <a:cubicBezTo>
                    <a:pt x="17963" y="626"/>
                    <a:pt x="15103" y="0"/>
                    <a:pt x="122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1"/>
            <p:cNvSpPr/>
            <p:nvPr/>
          </p:nvSpPr>
          <p:spPr>
            <a:xfrm>
              <a:off x="2798000" y="3675375"/>
              <a:ext cx="612975" cy="321500"/>
            </a:xfrm>
            <a:custGeom>
              <a:rect b="b" l="l" r="r" t="t"/>
              <a:pathLst>
                <a:path extrusionOk="0" h="12860" w="24519">
                  <a:moveTo>
                    <a:pt x="12247" y="0"/>
                  </a:moveTo>
                  <a:cubicBezTo>
                    <a:pt x="9391" y="0"/>
                    <a:pt x="6539" y="626"/>
                    <a:pt x="4370" y="1876"/>
                  </a:cubicBezTo>
                  <a:cubicBezTo>
                    <a:pt x="1" y="4378"/>
                    <a:pt x="1" y="8448"/>
                    <a:pt x="4370" y="10983"/>
                  </a:cubicBezTo>
                  <a:cubicBezTo>
                    <a:pt x="6539" y="12234"/>
                    <a:pt x="9391" y="12859"/>
                    <a:pt x="12247" y="12859"/>
                  </a:cubicBezTo>
                  <a:cubicBezTo>
                    <a:pt x="15103" y="12859"/>
                    <a:pt x="17963" y="12234"/>
                    <a:pt x="20148" y="10983"/>
                  </a:cubicBezTo>
                  <a:cubicBezTo>
                    <a:pt x="24485" y="8481"/>
                    <a:pt x="24518" y="4378"/>
                    <a:pt x="20148" y="1876"/>
                  </a:cubicBezTo>
                  <a:cubicBezTo>
                    <a:pt x="17963" y="626"/>
                    <a:pt x="15103" y="0"/>
                    <a:pt x="122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1"/>
            <p:cNvSpPr/>
            <p:nvPr/>
          </p:nvSpPr>
          <p:spPr>
            <a:xfrm>
              <a:off x="2918925" y="3736450"/>
              <a:ext cx="370275" cy="198700"/>
            </a:xfrm>
            <a:custGeom>
              <a:rect b="b" l="l" r="r" t="t"/>
              <a:pathLst>
                <a:path extrusionOk="0" h="7948" w="14811">
                  <a:moveTo>
                    <a:pt x="7406" y="1"/>
                  </a:moveTo>
                  <a:cubicBezTo>
                    <a:pt x="5654" y="1"/>
                    <a:pt x="3903" y="367"/>
                    <a:pt x="2269" y="1101"/>
                  </a:cubicBezTo>
                  <a:cubicBezTo>
                    <a:pt x="801" y="1835"/>
                    <a:pt x="0" y="2869"/>
                    <a:pt x="0" y="3970"/>
                  </a:cubicBezTo>
                  <a:cubicBezTo>
                    <a:pt x="0" y="5071"/>
                    <a:pt x="801" y="6105"/>
                    <a:pt x="2269" y="6872"/>
                  </a:cubicBezTo>
                  <a:cubicBezTo>
                    <a:pt x="3903" y="7589"/>
                    <a:pt x="5654" y="7948"/>
                    <a:pt x="7406" y="7948"/>
                  </a:cubicBezTo>
                  <a:cubicBezTo>
                    <a:pt x="9157" y="7948"/>
                    <a:pt x="10908" y="7589"/>
                    <a:pt x="12543" y="6872"/>
                  </a:cubicBezTo>
                  <a:cubicBezTo>
                    <a:pt x="14010" y="6105"/>
                    <a:pt x="14811" y="5071"/>
                    <a:pt x="14811" y="3970"/>
                  </a:cubicBezTo>
                  <a:cubicBezTo>
                    <a:pt x="14811" y="2869"/>
                    <a:pt x="14010" y="1835"/>
                    <a:pt x="12543" y="1101"/>
                  </a:cubicBezTo>
                  <a:cubicBezTo>
                    <a:pt x="10908" y="367"/>
                    <a:pt x="9157" y="1"/>
                    <a:pt x="74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1"/>
            <p:cNvSpPr/>
            <p:nvPr/>
          </p:nvSpPr>
          <p:spPr>
            <a:xfrm>
              <a:off x="2918925" y="3736450"/>
              <a:ext cx="370275" cy="198700"/>
            </a:xfrm>
            <a:custGeom>
              <a:rect b="b" l="l" r="r" t="t"/>
              <a:pathLst>
                <a:path extrusionOk="0" h="7948" w="14811">
                  <a:moveTo>
                    <a:pt x="7406" y="1"/>
                  </a:moveTo>
                  <a:cubicBezTo>
                    <a:pt x="5654" y="1"/>
                    <a:pt x="3903" y="367"/>
                    <a:pt x="2269" y="1101"/>
                  </a:cubicBezTo>
                  <a:cubicBezTo>
                    <a:pt x="801" y="1835"/>
                    <a:pt x="0" y="2869"/>
                    <a:pt x="0" y="3970"/>
                  </a:cubicBezTo>
                  <a:cubicBezTo>
                    <a:pt x="0" y="5071"/>
                    <a:pt x="801" y="6105"/>
                    <a:pt x="2269" y="6872"/>
                  </a:cubicBezTo>
                  <a:cubicBezTo>
                    <a:pt x="3903" y="7589"/>
                    <a:pt x="5654" y="7948"/>
                    <a:pt x="7406" y="7948"/>
                  </a:cubicBezTo>
                  <a:cubicBezTo>
                    <a:pt x="9157" y="7948"/>
                    <a:pt x="10908" y="7589"/>
                    <a:pt x="12543" y="6872"/>
                  </a:cubicBezTo>
                  <a:cubicBezTo>
                    <a:pt x="14010" y="6105"/>
                    <a:pt x="14811" y="5071"/>
                    <a:pt x="14811" y="3970"/>
                  </a:cubicBezTo>
                  <a:cubicBezTo>
                    <a:pt x="14811" y="2869"/>
                    <a:pt x="14010" y="1835"/>
                    <a:pt x="12543" y="1101"/>
                  </a:cubicBezTo>
                  <a:cubicBezTo>
                    <a:pt x="10908" y="367"/>
                    <a:pt x="9157" y="1"/>
                    <a:pt x="74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1"/>
            <p:cNvSpPr/>
            <p:nvPr/>
          </p:nvSpPr>
          <p:spPr>
            <a:xfrm>
              <a:off x="2837200" y="3687250"/>
              <a:ext cx="533725" cy="297725"/>
            </a:xfrm>
            <a:custGeom>
              <a:rect b="b" l="l" r="r" t="t"/>
              <a:pathLst>
                <a:path extrusionOk="0" h="11909" w="21349">
                  <a:moveTo>
                    <a:pt x="10675" y="1960"/>
                  </a:moveTo>
                  <a:cubicBezTo>
                    <a:pt x="12426" y="1960"/>
                    <a:pt x="14177" y="2319"/>
                    <a:pt x="15812" y="3036"/>
                  </a:cubicBezTo>
                  <a:cubicBezTo>
                    <a:pt x="17279" y="3803"/>
                    <a:pt x="18080" y="4837"/>
                    <a:pt x="18080" y="5938"/>
                  </a:cubicBezTo>
                  <a:cubicBezTo>
                    <a:pt x="18080" y="7039"/>
                    <a:pt x="17279" y="8073"/>
                    <a:pt x="15812" y="8840"/>
                  </a:cubicBezTo>
                  <a:cubicBezTo>
                    <a:pt x="14177" y="9557"/>
                    <a:pt x="12426" y="9916"/>
                    <a:pt x="10675" y="9916"/>
                  </a:cubicBezTo>
                  <a:cubicBezTo>
                    <a:pt x="8923" y="9916"/>
                    <a:pt x="7172" y="9557"/>
                    <a:pt x="5538" y="8840"/>
                  </a:cubicBezTo>
                  <a:cubicBezTo>
                    <a:pt x="4103" y="8073"/>
                    <a:pt x="3303" y="7039"/>
                    <a:pt x="3303" y="5938"/>
                  </a:cubicBezTo>
                  <a:cubicBezTo>
                    <a:pt x="3303" y="4837"/>
                    <a:pt x="4103" y="3803"/>
                    <a:pt x="5538" y="3036"/>
                  </a:cubicBezTo>
                  <a:cubicBezTo>
                    <a:pt x="7172" y="2319"/>
                    <a:pt x="8923" y="1960"/>
                    <a:pt x="10675" y="1960"/>
                  </a:cubicBezTo>
                  <a:close/>
                  <a:moveTo>
                    <a:pt x="10675" y="0"/>
                  </a:moveTo>
                  <a:cubicBezTo>
                    <a:pt x="7773" y="0"/>
                    <a:pt x="5071" y="634"/>
                    <a:pt x="3036" y="1802"/>
                  </a:cubicBezTo>
                  <a:cubicBezTo>
                    <a:pt x="1068" y="2936"/>
                    <a:pt x="0" y="4404"/>
                    <a:pt x="0" y="5938"/>
                  </a:cubicBezTo>
                  <a:cubicBezTo>
                    <a:pt x="0" y="7472"/>
                    <a:pt x="1068" y="8940"/>
                    <a:pt x="3036" y="10074"/>
                  </a:cubicBezTo>
                  <a:cubicBezTo>
                    <a:pt x="5071" y="11242"/>
                    <a:pt x="7773" y="11909"/>
                    <a:pt x="10675" y="11909"/>
                  </a:cubicBezTo>
                  <a:cubicBezTo>
                    <a:pt x="13577" y="11909"/>
                    <a:pt x="16279" y="11242"/>
                    <a:pt x="18313" y="10074"/>
                  </a:cubicBezTo>
                  <a:cubicBezTo>
                    <a:pt x="20282" y="8940"/>
                    <a:pt x="21349" y="7472"/>
                    <a:pt x="21349" y="5938"/>
                  </a:cubicBezTo>
                  <a:cubicBezTo>
                    <a:pt x="21349" y="4404"/>
                    <a:pt x="20282" y="2936"/>
                    <a:pt x="18313" y="1802"/>
                  </a:cubicBezTo>
                  <a:cubicBezTo>
                    <a:pt x="16279" y="634"/>
                    <a:pt x="13577" y="0"/>
                    <a:pt x="1067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1"/>
            <p:cNvSpPr/>
            <p:nvPr/>
          </p:nvSpPr>
          <p:spPr>
            <a:xfrm>
              <a:off x="2928925" y="3745625"/>
              <a:ext cx="351125" cy="180150"/>
            </a:xfrm>
            <a:custGeom>
              <a:rect b="b" l="l" r="r" t="t"/>
              <a:pathLst>
                <a:path extrusionOk="0" h="7206" w="14045">
                  <a:moveTo>
                    <a:pt x="7006" y="0"/>
                  </a:moveTo>
                  <a:cubicBezTo>
                    <a:pt x="3136" y="0"/>
                    <a:pt x="1" y="1602"/>
                    <a:pt x="1" y="3603"/>
                  </a:cubicBezTo>
                  <a:cubicBezTo>
                    <a:pt x="1" y="5604"/>
                    <a:pt x="3136" y="7206"/>
                    <a:pt x="7006" y="7206"/>
                  </a:cubicBezTo>
                  <a:cubicBezTo>
                    <a:pt x="10875" y="7206"/>
                    <a:pt x="14044" y="5604"/>
                    <a:pt x="14044" y="3603"/>
                  </a:cubicBezTo>
                  <a:cubicBezTo>
                    <a:pt x="14044" y="1602"/>
                    <a:pt x="10875" y="0"/>
                    <a:pt x="70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1"/>
            <p:cNvSpPr/>
            <p:nvPr/>
          </p:nvSpPr>
          <p:spPr>
            <a:xfrm>
              <a:off x="2928925" y="3745625"/>
              <a:ext cx="351125" cy="180150"/>
            </a:xfrm>
            <a:custGeom>
              <a:rect b="b" l="l" r="r" t="t"/>
              <a:pathLst>
                <a:path extrusionOk="0" h="7206" w="14045">
                  <a:moveTo>
                    <a:pt x="7006" y="0"/>
                  </a:moveTo>
                  <a:cubicBezTo>
                    <a:pt x="3136" y="0"/>
                    <a:pt x="1" y="1602"/>
                    <a:pt x="1" y="3603"/>
                  </a:cubicBezTo>
                  <a:cubicBezTo>
                    <a:pt x="1" y="5604"/>
                    <a:pt x="3136" y="7206"/>
                    <a:pt x="7006" y="7206"/>
                  </a:cubicBezTo>
                  <a:cubicBezTo>
                    <a:pt x="10875" y="7206"/>
                    <a:pt x="14044" y="5604"/>
                    <a:pt x="14044" y="3603"/>
                  </a:cubicBezTo>
                  <a:cubicBezTo>
                    <a:pt x="14044" y="1602"/>
                    <a:pt x="10875" y="0"/>
                    <a:pt x="70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1"/>
            <p:cNvSpPr/>
            <p:nvPr/>
          </p:nvSpPr>
          <p:spPr>
            <a:xfrm>
              <a:off x="2928925" y="3745625"/>
              <a:ext cx="351125" cy="180150"/>
            </a:xfrm>
            <a:custGeom>
              <a:rect b="b" l="l" r="r" t="t"/>
              <a:pathLst>
                <a:path extrusionOk="0" h="7206" w="14045">
                  <a:moveTo>
                    <a:pt x="7006" y="0"/>
                  </a:moveTo>
                  <a:cubicBezTo>
                    <a:pt x="3136" y="0"/>
                    <a:pt x="1" y="1602"/>
                    <a:pt x="1" y="3603"/>
                  </a:cubicBezTo>
                  <a:cubicBezTo>
                    <a:pt x="1" y="5604"/>
                    <a:pt x="3136" y="7206"/>
                    <a:pt x="7006" y="7206"/>
                  </a:cubicBezTo>
                  <a:cubicBezTo>
                    <a:pt x="10875" y="7206"/>
                    <a:pt x="14044" y="5604"/>
                    <a:pt x="14044" y="3603"/>
                  </a:cubicBezTo>
                  <a:cubicBezTo>
                    <a:pt x="14044" y="1602"/>
                    <a:pt x="10875" y="0"/>
                    <a:pt x="70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1"/>
            <p:cNvSpPr/>
            <p:nvPr/>
          </p:nvSpPr>
          <p:spPr>
            <a:xfrm>
              <a:off x="2930600" y="3769400"/>
              <a:ext cx="347775" cy="156800"/>
            </a:xfrm>
            <a:custGeom>
              <a:rect b="b" l="l" r="r" t="t"/>
              <a:pathLst>
                <a:path extrusionOk="0" h="6272" w="13911">
                  <a:moveTo>
                    <a:pt x="6951" y="0"/>
                  </a:moveTo>
                  <a:cubicBezTo>
                    <a:pt x="5154" y="0"/>
                    <a:pt x="3353" y="350"/>
                    <a:pt x="1968" y="1051"/>
                  </a:cubicBezTo>
                  <a:cubicBezTo>
                    <a:pt x="834" y="1651"/>
                    <a:pt x="201" y="2385"/>
                    <a:pt x="0" y="3152"/>
                  </a:cubicBezTo>
                  <a:cubicBezTo>
                    <a:pt x="201" y="3920"/>
                    <a:pt x="834" y="4620"/>
                    <a:pt x="1968" y="5221"/>
                  </a:cubicBezTo>
                  <a:cubicBezTo>
                    <a:pt x="3353" y="5921"/>
                    <a:pt x="5154" y="6271"/>
                    <a:pt x="6951" y="6271"/>
                  </a:cubicBezTo>
                  <a:cubicBezTo>
                    <a:pt x="8748" y="6271"/>
                    <a:pt x="10541" y="5921"/>
                    <a:pt x="11909" y="5221"/>
                  </a:cubicBezTo>
                  <a:cubicBezTo>
                    <a:pt x="13043" y="4653"/>
                    <a:pt x="13710" y="3920"/>
                    <a:pt x="13910" y="3152"/>
                  </a:cubicBezTo>
                  <a:cubicBezTo>
                    <a:pt x="13710" y="2385"/>
                    <a:pt x="13043" y="1651"/>
                    <a:pt x="11909" y="1051"/>
                  </a:cubicBezTo>
                  <a:cubicBezTo>
                    <a:pt x="10541" y="350"/>
                    <a:pt x="8748" y="0"/>
                    <a:pt x="69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1"/>
            <p:cNvSpPr/>
            <p:nvPr/>
          </p:nvSpPr>
          <p:spPr>
            <a:xfrm>
              <a:off x="2930600" y="3769400"/>
              <a:ext cx="347775" cy="156800"/>
            </a:xfrm>
            <a:custGeom>
              <a:rect b="b" l="l" r="r" t="t"/>
              <a:pathLst>
                <a:path extrusionOk="0" h="6272" w="13911">
                  <a:moveTo>
                    <a:pt x="6951" y="0"/>
                  </a:moveTo>
                  <a:cubicBezTo>
                    <a:pt x="5154" y="0"/>
                    <a:pt x="3353" y="350"/>
                    <a:pt x="1968" y="1051"/>
                  </a:cubicBezTo>
                  <a:cubicBezTo>
                    <a:pt x="834" y="1651"/>
                    <a:pt x="201" y="2385"/>
                    <a:pt x="0" y="3152"/>
                  </a:cubicBezTo>
                  <a:cubicBezTo>
                    <a:pt x="201" y="3920"/>
                    <a:pt x="834" y="4620"/>
                    <a:pt x="1968" y="5221"/>
                  </a:cubicBezTo>
                  <a:cubicBezTo>
                    <a:pt x="3353" y="5921"/>
                    <a:pt x="5154" y="6271"/>
                    <a:pt x="6951" y="6271"/>
                  </a:cubicBezTo>
                  <a:cubicBezTo>
                    <a:pt x="8748" y="6271"/>
                    <a:pt x="10541" y="5921"/>
                    <a:pt x="11909" y="5221"/>
                  </a:cubicBezTo>
                  <a:cubicBezTo>
                    <a:pt x="13043" y="4653"/>
                    <a:pt x="13710" y="3920"/>
                    <a:pt x="13910" y="3152"/>
                  </a:cubicBezTo>
                  <a:cubicBezTo>
                    <a:pt x="13710" y="2385"/>
                    <a:pt x="13043" y="1651"/>
                    <a:pt x="11909" y="1051"/>
                  </a:cubicBezTo>
                  <a:cubicBezTo>
                    <a:pt x="10541" y="350"/>
                    <a:pt x="8748" y="0"/>
                    <a:pt x="69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1"/>
            <p:cNvSpPr/>
            <p:nvPr/>
          </p:nvSpPr>
          <p:spPr>
            <a:xfrm>
              <a:off x="3095725" y="3773150"/>
              <a:ext cx="25025" cy="52550"/>
            </a:xfrm>
            <a:custGeom>
              <a:rect b="b" l="l" r="r" t="t"/>
              <a:pathLst>
                <a:path extrusionOk="0" h="2102" w="1001">
                  <a:moveTo>
                    <a:pt x="1001" y="0"/>
                  </a:moveTo>
                  <a:lnTo>
                    <a:pt x="0" y="1034"/>
                  </a:lnTo>
                  <a:lnTo>
                    <a:pt x="0" y="2102"/>
                  </a:lnTo>
                  <a:lnTo>
                    <a:pt x="667" y="1401"/>
                  </a:lnTo>
                  <a:lnTo>
                    <a:pt x="1001" y="1034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1"/>
            <p:cNvSpPr/>
            <p:nvPr/>
          </p:nvSpPr>
          <p:spPr>
            <a:xfrm>
              <a:off x="3095725" y="3773150"/>
              <a:ext cx="25025" cy="52550"/>
            </a:xfrm>
            <a:custGeom>
              <a:rect b="b" l="l" r="r" t="t"/>
              <a:pathLst>
                <a:path extrusionOk="0" h="2102" w="1001">
                  <a:moveTo>
                    <a:pt x="1001" y="0"/>
                  </a:moveTo>
                  <a:lnTo>
                    <a:pt x="0" y="1034"/>
                  </a:lnTo>
                  <a:lnTo>
                    <a:pt x="0" y="2102"/>
                  </a:lnTo>
                  <a:lnTo>
                    <a:pt x="667" y="1401"/>
                  </a:lnTo>
                  <a:lnTo>
                    <a:pt x="1001" y="1034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1"/>
            <p:cNvSpPr/>
            <p:nvPr/>
          </p:nvSpPr>
          <p:spPr>
            <a:xfrm>
              <a:off x="3048175" y="3796075"/>
              <a:ext cx="47575" cy="25250"/>
            </a:xfrm>
            <a:custGeom>
              <a:rect b="b" l="l" r="r" t="t"/>
              <a:pathLst>
                <a:path extrusionOk="0" h="1010" w="1903">
                  <a:moveTo>
                    <a:pt x="1329" y="1"/>
                  </a:moveTo>
                  <a:cubicBezTo>
                    <a:pt x="1030" y="1"/>
                    <a:pt x="730" y="89"/>
                    <a:pt x="468" y="251"/>
                  </a:cubicBezTo>
                  <a:cubicBezTo>
                    <a:pt x="1" y="551"/>
                    <a:pt x="34" y="751"/>
                    <a:pt x="268" y="918"/>
                  </a:cubicBezTo>
                  <a:cubicBezTo>
                    <a:pt x="334" y="951"/>
                    <a:pt x="401" y="951"/>
                    <a:pt x="501" y="985"/>
                  </a:cubicBezTo>
                  <a:cubicBezTo>
                    <a:pt x="568" y="1001"/>
                    <a:pt x="635" y="1010"/>
                    <a:pt x="701" y="1010"/>
                  </a:cubicBezTo>
                  <a:cubicBezTo>
                    <a:pt x="768" y="1010"/>
                    <a:pt x="835" y="1001"/>
                    <a:pt x="901" y="985"/>
                  </a:cubicBezTo>
                  <a:cubicBezTo>
                    <a:pt x="1235" y="918"/>
                    <a:pt x="1569" y="818"/>
                    <a:pt x="1902" y="718"/>
                  </a:cubicBezTo>
                  <a:lnTo>
                    <a:pt x="1902" y="117"/>
                  </a:lnTo>
                  <a:cubicBezTo>
                    <a:pt x="1718" y="38"/>
                    <a:pt x="1523" y="1"/>
                    <a:pt x="132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1"/>
            <p:cNvSpPr/>
            <p:nvPr/>
          </p:nvSpPr>
          <p:spPr>
            <a:xfrm>
              <a:off x="3048175" y="3796075"/>
              <a:ext cx="47575" cy="25250"/>
            </a:xfrm>
            <a:custGeom>
              <a:rect b="b" l="l" r="r" t="t"/>
              <a:pathLst>
                <a:path extrusionOk="0" h="1010" w="1903">
                  <a:moveTo>
                    <a:pt x="1329" y="1"/>
                  </a:moveTo>
                  <a:cubicBezTo>
                    <a:pt x="1030" y="1"/>
                    <a:pt x="730" y="89"/>
                    <a:pt x="468" y="251"/>
                  </a:cubicBezTo>
                  <a:cubicBezTo>
                    <a:pt x="1" y="551"/>
                    <a:pt x="34" y="751"/>
                    <a:pt x="268" y="918"/>
                  </a:cubicBezTo>
                  <a:cubicBezTo>
                    <a:pt x="334" y="951"/>
                    <a:pt x="401" y="951"/>
                    <a:pt x="501" y="985"/>
                  </a:cubicBezTo>
                  <a:cubicBezTo>
                    <a:pt x="568" y="1001"/>
                    <a:pt x="635" y="1010"/>
                    <a:pt x="701" y="1010"/>
                  </a:cubicBezTo>
                  <a:cubicBezTo>
                    <a:pt x="768" y="1010"/>
                    <a:pt x="835" y="1001"/>
                    <a:pt x="901" y="985"/>
                  </a:cubicBezTo>
                  <a:cubicBezTo>
                    <a:pt x="1235" y="918"/>
                    <a:pt x="1569" y="818"/>
                    <a:pt x="1902" y="718"/>
                  </a:cubicBezTo>
                  <a:lnTo>
                    <a:pt x="1902" y="117"/>
                  </a:lnTo>
                  <a:cubicBezTo>
                    <a:pt x="1718" y="38"/>
                    <a:pt x="1523" y="1"/>
                    <a:pt x="1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1"/>
            <p:cNvSpPr/>
            <p:nvPr/>
          </p:nvSpPr>
          <p:spPr>
            <a:xfrm>
              <a:off x="2996475" y="3782325"/>
              <a:ext cx="216025" cy="127600"/>
            </a:xfrm>
            <a:custGeom>
              <a:rect b="b" l="l" r="r" t="t"/>
              <a:pathLst>
                <a:path extrusionOk="0" h="5104" w="8641">
                  <a:moveTo>
                    <a:pt x="1" y="0"/>
                  </a:moveTo>
                  <a:lnTo>
                    <a:pt x="1" y="867"/>
                  </a:lnTo>
                  <a:lnTo>
                    <a:pt x="301" y="1068"/>
                  </a:lnTo>
                  <a:lnTo>
                    <a:pt x="274" y="1213"/>
                  </a:lnTo>
                  <a:lnTo>
                    <a:pt x="274" y="1213"/>
                  </a:lnTo>
                  <a:cubicBezTo>
                    <a:pt x="360" y="910"/>
                    <a:pt x="565" y="656"/>
                    <a:pt x="835" y="467"/>
                  </a:cubicBezTo>
                  <a:lnTo>
                    <a:pt x="1" y="0"/>
                  </a:lnTo>
                  <a:close/>
                  <a:moveTo>
                    <a:pt x="274" y="1213"/>
                  </a:moveTo>
                  <a:cubicBezTo>
                    <a:pt x="254" y="1284"/>
                    <a:pt x="240" y="1358"/>
                    <a:pt x="234" y="1435"/>
                  </a:cubicBezTo>
                  <a:lnTo>
                    <a:pt x="274" y="1213"/>
                  </a:lnTo>
                  <a:close/>
                  <a:moveTo>
                    <a:pt x="234" y="1435"/>
                  </a:moveTo>
                  <a:lnTo>
                    <a:pt x="234" y="2302"/>
                  </a:lnTo>
                  <a:cubicBezTo>
                    <a:pt x="234" y="2635"/>
                    <a:pt x="468" y="2936"/>
                    <a:pt x="968" y="3236"/>
                  </a:cubicBezTo>
                  <a:cubicBezTo>
                    <a:pt x="1430" y="3509"/>
                    <a:pt x="1959" y="3650"/>
                    <a:pt x="2504" y="3650"/>
                  </a:cubicBezTo>
                  <a:cubicBezTo>
                    <a:pt x="2824" y="3650"/>
                    <a:pt x="3149" y="3601"/>
                    <a:pt x="3470" y="3503"/>
                  </a:cubicBezTo>
                  <a:lnTo>
                    <a:pt x="3970" y="3369"/>
                  </a:lnTo>
                  <a:lnTo>
                    <a:pt x="3470" y="3903"/>
                  </a:lnTo>
                  <a:lnTo>
                    <a:pt x="4537" y="2836"/>
                  </a:lnTo>
                  <a:cubicBezTo>
                    <a:pt x="4752" y="2921"/>
                    <a:pt x="4984" y="2964"/>
                    <a:pt x="5220" y="2964"/>
                  </a:cubicBezTo>
                  <a:cubicBezTo>
                    <a:pt x="5534" y="2964"/>
                    <a:pt x="5852" y="2888"/>
                    <a:pt x="6138" y="2735"/>
                  </a:cubicBezTo>
                  <a:cubicBezTo>
                    <a:pt x="6505" y="2535"/>
                    <a:pt x="6605" y="2302"/>
                    <a:pt x="6272" y="2102"/>
                  </a:cubicBezTo>
                  <a:cubicBezTo>
                    <a:pt x="6131" y="2023"/>
                    <a:pt x="5982" y="1990"/>
                    <a:pt x="5820" y="1990"/>
                  </a:cubicBezTo>
                  <a:cubicBezTo>
                    <a:pt x="5369" y="1990"/>
                    <a:pt x="4825" y="2247"/>
                    <a:pt x="4137" y="2469"/>
                  </a:cubicBezTo>
                  <a:cubicBezTo>
                    <a:pt x="3619" y="2624"/>
                    <a:pt x="3083" y="2753"/>
                    <a:pt x="2534" y="2753"/>
                  </a:cubicBezTo>
                  <a:cubicBezTo>
                    <a:pt x="2022" y="2753"/>
                    <a:pt x="1499" y="2641"/>
                    <a:pt x="968" y="2335"/>
                  </a:cubicBezTo>
                  <a:cubicBezTo>
                    <a:pt x="468" y="2068"/>
                    <a:pt x="234" y="1768"/>
                    <a:pt x="234" y="1435"/>
                  </a:cubicBezTo>
                  <a:close/>
                  <a:moveTo>
                    <a:pt x="8640" y="3569"/>
                  </a:moveTo>
                  <a:lnTo>
                    <a:pt x="7539" y="4237"/>
                  </a:lnTo>
                  <a:lnTo>
                    <a:pt x="6705" y="3736"/>
                  </a:lnTo>
                  <a:cubicBezTo>
                    <a:pt x="6127" y="4014"/>
                    <a:pt x="5501" y="4147"/>
                    <a:pt x="4882" y="4147"/>
                  </a:cubicBezTo>
                  <a:cubicBezTo>
                    <a:pt x="4608" y="4147"/>
                    <a:pt x="4336" y="4121"/>
                    <a:pt x="4070" y="4070"/>
                  </a:cubicBezTo>
                  <a:cubicBezTo>
                    <a:pt x="3870" y="4036"/>
                    <a:pt x="3670" y="3970"/>
                    <a:pt x="3470" y="3903"/>
                  </a:cubicBezTo>
                  <a:lnTo>
                    <a:pt x="3470" y="4770"/>
                  </a:lnTo>
                  <a:cubicBezTo>
                    <a:pt x="3927" y="4947"/>
                    <a:pt x="4411" y="5033"/>
                    <a:pt x="4895" y="5033"/>
                  </a:cubicBezTo>
                  <a:cubicBezTo>
                    <a:pt x="5505" y="5033"/>
                    <a:pt x="6114" y="4897"/>
                    <a:pt x="6672" y="4637"/>
                  </a:cubicBezTo>
                  <a:lnTo>
                    <a:pt x="7506" y="5104"/>
                  </a:lnTo>
                  <a:lnTo>
                    <a:pt x="8640" y="4470"/>
                  </a:lnTo>
                  <a:lnTo>
                    <a:pt x="8640" y="3569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1"/>
            <p:cNvSpPr/>
            <p:nvPr/>
          </p:nvSpPr>
          <p:spPr>
            <a:xfrm>
              <a:off x="3001475" y="3818175"/>
              <a:ext cx="211025" cy="91750"/>
            </a:xfrm>
            <a:custGeom>
              <a:rect b="b" l="l" r="r" t="t"/>
              <a:pathLst>
                <a:path extrusionOk="0" h="3670" w="8441">
                  <a:moveTo>
                    <a:pt x="1" y="1"/>
                  </a:moveTo>
                  <a:lnTo>
                    <a:pt x="1" y="868"/>
                  </a:lnTo>
                  <a:cubicBezTo>
                    <a:pt x="1" y="1168"/>
                    <a:pt x="234" y="1502"/>
                    <a:pt x="735" y="1802"/>
                  </a:cubicBezTo>
                  <a:cubicBezTo>
                    <a:pt x="1228" y="2059"/>
                    <a:pt x="1778" y="2193"/>
                    <a:pt x="2329" y="2193"/>
                  </a:cubicBezTo>
                  <a:cubicBezTo>
                    <a:pt x="2634" y="2193"/>
                    <a:pt x="2939" y="2152"/>
                    <a:pt x="3236" y="2069"/>
                  </a:cubicBezTo>
                  <a:lnTo>
                    <a:pt x="3747" y="1941"/>
                  </a:lnTo>
                  <a:lnTo>
                    <a:pt x="3747" y="1941"/>
                  </a:lnTo>
                  <a:lnTo>
                    <a:pt x="4304" y="1402"/>
                  </a:lnTo>
                  <a:cubicBezTo>
                    <a:pt x="4533" y="1487"/>
                    <a:pt x="4767" y="1530"/>
                    <a:pt x="5001" y="1530"/>
                  </a:cubicBezTo>
                  <a:cubicBezTo>
                    <a:pt x="5311" y="1530"/>
                    <a:pt x="5619" y="1454"/>
                    <a:pt x="5905" y="1301"/>
                  </a:cubicBezTo>
                  <a:cubicBezTo>
                    <a:pt x="6272" y="1068"/>
                    <a:pt x="6372" y="868"/>
                    <a:pt x="6038" y="668"/>
                  </a:cubicBezTo>
                  <a:cubicBezTo>
                    <a:pt x="5890" y="584"/>
                    <a:pt x="5732" y="550"/>
                    <a:pt x="5561" y="550"/>
                  </a:cubicBezTo>
                  <a:cubicBezTo>
                    <a:pt x="5114" y="550"/>
                    <a:pt x="4579" y="784"/>
                    <a:pt x="3904" y="1001"/>
                  </a:cubicBezTo>
                  <a:cubicBezTo>
                    <a:pt x="3378" y="1176"/>
                    <a:pt x="2834" y="1315"/>
                    <a:pt x="2276" y="1315"/>
                  </a:cubicBezTo>
                  <a:cubicBezTo>
                    <a:pt x="1772" y="1315"/>
                    <a:pt x="1257" y="1202"/>
                    <a:pt x="735" y="901"/>
                  </a:cubicBezTo>
                  <a:cubicBezTo>
                    <a:pt x="234" y="634"/>
                    <a:pt x="1" y="301"/>
                    <a:pt x="1" y="1"/>
                  </a:cubicBezTo>
                  <a:close/>
                  <a:moveTo>
                    <a:pt x="3770" y="1935"/>
                  </a:moveTo>
                  <a:lnTo>
                    <a:pt x="3747" y="1941"/>
                  </a:lnTo>
                  <a:lnTo>
                    <a:pt x="3747" y="1941"/>
                  </a:lnTo>
                  <a:lnTo>
                    <a:pt x="3236" y="2436"/>
                  </a:lnTo>
                  <a:lnTo>
                    <a:pt x="3770" y="1935"/>
                  </a:lnTo>
                  <a:close/>
                  <a:moveTo>
                    <a:pt x="8440" y="2135"/>
                  </a:moveTo>
                  <a:lnTo>
                    <a:pt x="7306" y="2769"/>
                  </a:lnTo>
                  <a:lnTo>
                    <a:pt x="6472" y="2302"/>
                  </a:lnTo>
                  <a:cubicBezTo>
                    <a:pt x="5901" y="2554"/>
                    <a:pt x="5298" y="2695"/>
                    <a:pt x="4685" y="2695"/>
                  </a:cubicBezTo>
                  <a:cubicBezTo>
                    <a:pt x="4404" y="2695"/>
                    <a:pt x="4120" y="2665"/>
                    <a:pt x="3837" y="2602"/>
                  </a:cubicBezTo>
                  <a:cubicBezTo>
                    <a:pt x="3637" y="2569"/>
                    <a:pt x="3437" y="2502"/>
                    <a:pt x="3236" y="2436"/>
                  </a:cubicBezTo>
                  <a:lnTo>
                    <a:pt x="3236" y="3336"/>
                  </a:lnTo>
                  <a:cubicBezTo>
                    <a:pt x="3717" y="3501"/>
                    <a:pt x="4217" y="3585"/>
                    <a:pt x="4714" y="3585"/>
                  </a:cubicBezTo>
                  <a:cubicBezTo>
                    <a:pt x="5321" y="3585"/>
                    <a:pt x="5922" y="3460"/>
                    <a:pt x="6472" y="3203"/>
                  </a:cubicBezTo>
                  <a:lnTo>
                    <a:pt x="7306" y="3670"/>
                  </a:lnTo>
                  <a:lnTo>
                    <a:pt x="8440" y="3036"/>
                  </a:lnTo>
                  <a:lnTo>
                    <a:pt x="8440" y="21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1"/>
            <p:cNvSpPr/>
            <p:nvPr/>
          </p:nvSpPr>
          <p:spPr>
            <a:xfrm>
              <a:off x="2996475" y="3782325"/>
              <a:ext cx="20050" cy="26700"/>
            </a:xfrm>
            <a:custGeom>
              <a:rect b="b" l="l" r="r" t="t"/>
              <a:pathLst>
                <a:path extrusionOk="0" h="1068" w="802">
                  <a:moveTo>
                    <a:pt x="1" y="0"/>
                  </a:moveTo>
                  <a:lnTo>
                    <a:pt x="1" y="901"/>
                  </a:lnTo>
                  <a:lnTo>
                    <a:pt x="301" y="1068"/>
                  </a:lnTo>
                  <a:cubicBezTo>
                    <a:pt x="434" y="834"/>
                    <a:pt x="601" y="634"/>
                    <a:pt x="801" y="46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1"/>
            <p:cNvSpPr/>
            <p:nvPr/>
          </p:nvSpPr>
          <p:spPr>
            <a:xfrm>
              <a:off x="3191625" y="3838200"/>
              <a:ext cx="15850" cy="29200"/>
            </a:xfrm>
            <a:custGeom>
              <a:rect b="b" l="l" r="r" t="t"/>
              <a:pathLst>
                <a:path extrusionOk="0" h="1168" w="634">
                  <a:moveTo>
                    <a:pt x="634" y="0"/>
                  </a:moveTo>
                  <a:cubicBezTo>
                    <a:pt x="567" y="367"/>
                    <a:pt x="334" y="701"/>
                    <a:pt x="0" y="867"/>
                  </a:cubicBezTo>
                  <a:lnTo>
                    <a:pt x="567" y="1168"/>
                  </a:lnTo>
                  <a:cubicBezTo>
                    <a:pt x="601" y="1034"/>
                    <a:pt x="634" y="901"/>
                    <a:pt x="634" y="767"/>
                  </a:cubicBezTo>
                  <a:cubicBezTo>
                    <a:pt x="634" y="734"/>
                    <a:pt x="634" y="267"/>
                    <a:pt x="6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1"/>
            <p:cNvSpPr/>
            <p:nvPr/>
          </p:nvSpPr>
          <p:spPr>
            <a:xfrm>
              <a:off x="3191625" y="3838200"/>
              <a:ext cx="15850" cy="29200"/>
            </a:xfrm>
            <a:custGeom>
              <a:rect b="b" l="l" r="r" t="t"/>
              <a:pathLst>
                <a:path extrusionOk="0" h="1168" w="634">
                  <a:moveTo>
                    <a:pt x="634" y="0"/>
                  </a:moveTo>
                  <a:cubicBezTo>
                    <a:pt x="567" y="367"/>
                    <a:pt x="334" y="701"/>
                    <a:pt x="0" y="867"/>
                  </a:cubicBezTo>
                  <a:lnTo>
                    <a:pt x="567" y="1168"/>
                  </a:lnTo>
                  <a:cubicBezTo>
                    <a:pt x="601" y="1034"/>
                    <a:pt x="634" y="901"/>
                    <a:pt x="634" y="767"/>
                  </a:cubicBezTo>
                  <a:cubicBezTo>
                    <a:pt x="634" y="734"/>
                    <a:pt x="634" y="267"/>
                    <a:pt x="6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1"/>
            <p:cNvSpPr/>
            <p:nvPr/>
          </p:nvSpPr>
          <p:spPr>
            <a:xfrm>
              <a:off x="2996475" y="3765650"/>
              <a:ext cx="216025" cy="122600"/>
            </a:xfrm>
            <a:custGeom>
              <a:rect b="b" l="l" r="r" t="t"/>
              <a:pathLst>
                <a:path extrusionOk="0" h="4904" w="8641">
                  <a:moveTo>
                    <a:pt x="1135" y="0"/>
                  </a:moveTo>
                  <a:lnTo>
                    <a:pt x="1" y="667"/>
                  </a:lnTo>
                  <a:lnTo>
                    <a:pt x="835" y="1134"/>
                  </a:lnTo>
                  <a:cubicBezTo>
                    <a:pt x="468" y="1368"/>
                    <a:pt x="234" y="1701"/>
                    <a:pt x="201" y="2102"/>
                  </a:cubicBezTo>
                  <a:cubicBezTo>
                    <a:pt x="201" y="2435"/>
                    <a:pt x="434" y="2735"/>
                    <a:pt x="935" y="3036"/>
                  </a:cubicBezTo>
                  <a:cubicBezTo>
                    <a:pt x="1455" y="3319"/>
                    <a:pt x="1968" y="3424"/>
                    <a:pt x="2470" y="3424"/>
                  </a:cubicBezTo>
                  <a:cubicBezTo>
                    <a:pt x="3030" y="3424"/>
                    <a:pt x="3576" y="3294"/>
                    <a:pt x="4104" y="3136"/>
                  </a:cubicBezTo>
                  <a:cubicBezTo>
                    <a:pt x="4792" y="2914"/>
                    <a:pt x="5335" y="2657"/>
                    <a:pt x="5787" y="2657"/>
                  </a:cubicBezTo>
                  <a:cubicBezTo>
                    <a:pt x="5948" y="2657"/>
                    <a:pt x="6098" y="2690"/>
                    <a:pt x="6238" y="2769"/>
                  </a:cubicBezTo>
                  <a:cubicBezTo>
                    <a:pt x="6572" y="2969"/>
                    <a:pt x="6472" y="3202"/>
                    <a:pt x="6105" y="3402"/>
                  </a:cubicBezTo>
                  <a:cubicBezTo>
                    <a:pt x="5819" y="3555"/>
                    <a:pt x="5511" y="3631"/>
                    <a:pt x="5201" y="3631"/>
                  </a:cubicBezTo>
                  <a:cubicBezTo>
                    <a:pt x="4967" y="3631"/>
                    <a:pt x="4733" y="3588"/>
                    <a:pt x="4504" y="3503"/>
                  </a:cubicBezTo>
                  <a:lnTo>
                    <a:pt x="3436" y="4570"/>
                  </a:lnTo>
                  <a:cubicBezTo>
                    <a:pt x="3637" y="4637"/>
                    <a:pt x="3837" y="4703"/>
                    <a:pt x="4037" y="4737"/>
                  </a:cubicBezTo>
                  <a:cubicBezTo>
                    <a:pt x="4281" y="4786"/>
                    <a:pt x="4525" y="4817"/>
                    <a:pt x="4782" y="4817"/>
                  </a:cubicBezTo>
                  <a:cubicBezTo>
                    <a:pt x="4877" y="4817"/>
                    <a:pt x="4973" y="4812"/>
                    <a:pt x="5071" y="4803"/>
                  </a:cubicBezTo>
                  <a:cubicBezTo>
                    <a:pt x="5605" y="4770"/>
                    <a:pt x="6172" y="4637"/>
                    <a:pt x="6672" y="4403"/>
                  </a:cubicBezTo>
                  <a:lnTo>
                    <a:pt x="7506" y="4904"/>
                  </a:lnTo>
                  <a:lnTo>
                    <a:pt x="8640" y="4236"/>
                  </a:lnTo>
                  <a:lnTo>
                    <a:pt x="8440" y="4136"/>
                  </a:lnTo>
                  <a:lnTo>
                    <a:pt x="7806" y="3769"/>
                  </a:lnTo>
                  <a:cubicBezTo>
                    <a:pt x="8173" y="3569"/>
                    <a:pt x="8440" y="3202"/>
                    <a:pt x="8440" y="2769"/>
                  </a:cubicBezTo>
                  <a:cubicBezTo>
                    <a:pt x="8440" y="2735"/>
                    <a:pt x="8440" y="2702"/>
                    <a:pt x="8440" y="2702"/>
                  </a:cubicBezTo>
                  <a:cubicBezTo>
                    <a:pt x="8407" y="2368"/>
                    <a:pt x="8173" y="2068"/>
                    <a:pt x="7739" y="1801"/>
                  </a:cubicBezTo>
                  <a:cubicBezTo>
                    <a:pt x="7272" y="1568"/>
                    <a:pt x="6739" y="1434"/>
                    <a:pt x="6238" y="1434"/>
                  </a:cubicBezTo>
                  <a:lnTo>
                    <a:pt x="5705" y="1434"/>
                  </a:lnTo>
                  <a:cubicBezTo>
                    <a:pt x="5438" y="1468"/>
                    <a:pt x="5204" y="1501"/>
                    <a:pt x="4971" y="1568"/>
                  </a:cubicBezTo>
                  <a:lnTo>
                    <a:pt x="4637" y="1668"/>
                  </a:lnTo>
                  <a:lnTo>
                    <a:pt x="4170" y="1835"/>
                  </a:lnTo>
                  <a:lnTo>
                    <a:pt x="3970" y="1901"/>
                  </a:lnTo>
                  <a:cubicBezTo>
                    <a:pt x="3670" y="2035"/>
                    <a:pt x="3303" y="2102"/>
                    <a:pt x="2969" y="2168"/>
                  </a:cubicBezTo>
                  <a:cubicBezTo>
                    <a:pt x="2903" y="2185"/>
                    <a:pt x="2836" y="2193"/>
                    <a:pt x="2769" y="2193"/>
                  </a:cubicBezTo>
                  <a:cubicBezTo>
                    <a:pt x="2703" y="2193"/>
                    <a:pt x="2636" y="2185"/>
                    <a:pt x="2569" y="2168"/>
                  </a:cubicBezTo>
                  <a:cubicBezTo>
                    <a:pt x="2502" y="2168"/>
                    <a:pt x="2436" y="2135"/>
                    <a:pt x="2369" y="2102"/>
                  </a:cubicBezTo>
                  <a:cubicBezTo>
                    <a:pt x="2102" y="1935"/>
                    <a:pt x="2069" y="1735"/>
                    <a:pt x="2536" y="1468"/>
                  </a:cubicBezTo>
                  <a:cubicBezTo>
                    <a:pt x="2800" y="1285"/>
                    <a:pt x="3101" y="1201"/>
                    <a:pt x="3401" y="1201"/>
                  </a:cubicBezTo>
                  <a:cubicBezTo>
                    <a:pt x="3595" y="1201"/>
                    <a:pt x="3787" y="1236"/>
                    <a:pt x="3970" y="1301"/>
                  </a:cubicBezTo>
                  <a:lnTo>
                    <a:pt x="4971" y="300"/>
                  </a:lnTo>
                  <a:cubicBezTo>
                    <a:pt x="4560" y="159"/>
                    <a:pt x="4132" y="89"/>
                    <a:pt x="3701" y="89"/>
                  </a:cubicBezTo>
                  <a:cubicBezTo>
                    <a:pt x="3116" y="89"/>
                    <a:pt x="2526" y="217"/>
                    <a:pt x="1969" y="467"/>
                  </a:cubicBezTo>
                  <a:lnTo>
                    <a:pt x="11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1"/>
            <p:cNvSpPr/>
            <p:nvPr/>
          </p:nvSpPr>
          <p:spPr>
            <a:xfrm>
              <a:off x="3163275" y="3875725"/>
              <a:ext cx="20850" cy="34200"/>
            </a:xfrm>
            <a:custGeom>
              <a:rect b="b" l="l" r="r" t="t"/>
              <a:pathLst>
                <a:path extrusionOk="0" h="1368" w="834">
                  <a:moveTo>
                    <a:pt x="0" y="0"/>
                  </a:moveTo>
                  <a:lnTo>
                    <a:pt x="0" y="901"/>
                  </a:lnTo>
                  <a:lnTo>
                    <a:pt x="834" y="1368"/>
                  </a:lnTo>
                  <a:lnTo>
                    <a:pt x="834" y="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1"/>
            <p:cNvSpPr/>
            <p:nvPr/>
          </p:nvSpPr>
          <p:spPr>
            <a:xfrm>
              <a:off x="3163275" y="3875725"/>
              <a:ext cx="20850" cy="34200"/>
            </a:xfrm>
            <a:custGeom>
              <a:rect b="b" l="l" r="r" t="t"/>
              <a:pathLst>
                <a:path extrusionOk="0" h="1368" w="834">
                  <a:moveTo>
                    <a:pt x="0" y="0"/>
                  </a:moveTo>
                  <a:lnTo>
                    <a:pt x="0" y="901"/>
                  </a:lnTo>
                  <a:lnTo>
                    <a:pt x="834" y="1368"/>
                  </a:lnTo>
                  <a:lnTo>
                    <a:pt x="834" y="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1"/>
            <p:cNvSpPr/>
            <p:nvPr/>
          </p:nvSpPr>
          <p:spPr>
            <a:xfrm>
              <a:off x="2996475" y="3765650"/>
              <a:ext cx="49225" cy="16700"/>
            </a:xfrm>
            <a:custGeom>
              <a:rect b="b" l="l" r="r" t="t"/>
              <a:pathLst>
                <a:path extrusionOk="0" h="668" w="1969">
                  <a:moveTo>
                    <a:pt x="1135" y="0"/>
                  </a:moveTo>
                  <a:lnTo>
                    <a:pt x="1" y="667"/>
                  </a:lnTo>
                  <a:lnTo>
                    <a:pt x="1" y="667"/>
                  </a:lnTo>
                  <a:lnTo>
                    <a:pt x="1135" y="133"/>
                  </a:lnTo>
                  <a:lnTo>
                    <a:pt x="1969" y="467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1"/>
            <p:cNvSpPr/>
            <p:nvPr/>
          </p:nvSpPr>
          <p:spPr>
            <a:xfrm>
              <a:off x="3059850" y="3773150"/>
              <a:ext cx="60900" cy="29200"/>
            </a:xfrm>
            <a:custGeom>
              <a:rect b="b" l="l" r="r" t="t"/>
              <a:pathLst>
                <a:path extrusionOk="0" h="1168" w="2436">
                  <a:moveTo>
                    <a:pt x="2436" y="0"/>
                  </a:moveTo>
                  <a:lnTo>
                    <a:pt x="1435" y="934"/>
                  </a:lnTo>
                  <a:cubicBezTo>
                    <a:pt x="1262" y="865"/>
                    <a:pt x="1084" y="832"/>
                    <a:pt x="910" y="832"/>
                  </a:cubicBezTo>
                  <a:cubicBezTo>
                    <a:pt x="581" y="832"/>
                    <a:pt x="262" y="950"/>
                    <a:pt x="1" y="1168"/>
                  </a:cubicBezTo>
                  <a:cubicBezTo>
                    <a:pt x="263" y="1006"/>
                    <a:pt x="563" y="918"/>
                    <a:pt x="862" y="918"/>
                  </a:cubicBezTo>
                  <a:cubicBezTo>
                    <a:pt x="1056" y="918"/>
                    <a:pt x="1251" y="955"/>
                    <a:pt x="1435" y="1034"/>
                  </a:cubicBezTo>
                  <a:lnTo>
                    <a:pt x="243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1"/>
            <p:cNvSpPr/>
            <p:nvPr/>
          </p:nvSpPr>
          <p:spPr>
            <a:xfrm>
              <a:off x="3082375" y="3853200"/>
              <a:ext cx="40875" cy="32875"/>
            </a:xfrm>
            <a:custGeom>
              <a:rect b="b" l="l" r="r" t="t"/>
              <a:pathLst>
                <a:path extrusionOk="0" h="1315" w="1635">
                  <a:moveTo>
                    <a:pt x="1068" y="1"/>
                  </a:moveTo>
                  <a:lnTo>
                    <a:pt x="0" y="1068"/>
                  </a:lnTo>
                  <a:cubicBezTo>
                    <a:pt x="201" y="1135"/>
                    <a:pt x="401" y="1168"/>
                    <a:pt x="601" y="1235"/>
                  </a:cubicBezTo>
                  <a:cubicBezTo>
                    <a:pt x="845" y="1284"/>
                    <a:pt x="1089" y="1315"/>
                    <a:pt x="1346" y="1315"/>
                  </a:cubicBezTo>
                  <a:cubicBezTo>
                    <a:pt x="1441" y="1315"/>
                    <a:pt x="1537" y="1310"/>
                    <a:pt x="1635" y="1301"/>
                  </a:cubicBezTo>
                  <a:cubicBezTo>
                    <a:pt x="1135" y="1301"/>
                    <a:pt x="634" y="1201"/>
                    <a:pt x="167" y="1001"/>
                  </a:cubicBezTo>
                  <a:lnTo>
                    <a:pt x="106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1"/>
            <p:cNvSpPr/>
            <p:nvPr/>
          </p:nvSpPr>
          <p:spPr>
            <a:xfrm>
              <a:off x="3163275" y="3871550"/>
              <a:ext cx="49225" cy="16700"/>
            </a:xfrm>
            <a:custGeom>
              <a:rect b="b" l="l" r="r" t="t"/>
              <a:pathLst>
                <a:path extrusionOk="0" h="668" w="1969">
                  <a:moveTo>
                    <a:pt x="1968" y="0"/>
                  </a:moveTo>
                  <a:lnTo>
                    <a:pt x="834" y="567"/>
                  </a:lnTo>
                  <a:lnTo>
                    <a:pt x="0" y="167"/>
                  </a:lnTo>
                  <a:lnTo>
                    <a:pt x="834" y="668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1"/>
            <p:cNvSpPr/>
            <p:nvPr/>
          </p:nvSpPr>
          <p:spPr>
            <a:xfrm>
              <a:off x="2837200" y="3687250"/>
              <a:ext cx="266875" cy="148475"/>
            </a:xfrm>
            <a:custGeom>
              <a:rect b="b" l="l" r="r" t="t"/>
              <a:pathLst>
                <a:path extrusionOk="0" h="5939" w="10675">
                  <a:moveTo>
                    <a:pt x="10675" y="0"/>
                  </a:moveTo>
                  <a:cubicBezTo>
                    <a:pt x="7773" y="0"/>
                    <a:pt x="5071" y="634"/>
                    <a:pt x="3036" y="1802"/>
                  </a:cubicBezTo>
                  <a:cubicBezTo>
                    <a:pt x="1068" y="2936"/>
                    <a:pt x="0" y="4404"/>
                    <a:pt x="0" y="5938"/>
                  </a:cubicBezTo>
                  <a:cubicBezTo>
                    <a:pt x="0" y="5938"/>
                    <a:pt x="100" y="3803"/>
                    <a:pt x="3136" y="1969"/>
                  </a:cubicBezTo>
                  <a:cubicBezTo>
                    <a:pt x="6071" y="167"/>
                    <a:pt x="10675" y="0"/>
                    <a:pt x="1067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1"/>
            <p:cNvSpPr/>
            <p:nvPr/>
          </p:nvSpPr>
          <p:spPr>
            <a:xfrm>
              <a:off x="3082375" y="3818175"/>
              <a:ext cx="311050" cy="178925"/>
            </a:xfrm>
            <a:custGeom>
              <a:rect b="b" l="l" r="r" t="t"/>
              <a:pathLst>
                <a:path extrusionOk="0" h="7157" w="12442">
                  <a:moveTo>
                    <a:pt x="11976" y="1"/>
                  </a:moveTo>
                  <a:cubicBezTo>
                    <a:pt x="11976" y="2"/>
                    <a:pt x="12442" y="3036"/>
                    <a:pt x="8573" y="5138"/>
                  </a:cubicBezTo>
                  <a:cubicBezTo>
                    <a:pt x="5071" y="7056"/>
                    <a:pt x="817" y="7140"/>
                    <a:pt x="104" y="7140"/>
                  </a:cubicBezTo>
                  <a:cubicBezTo>
                    <a:pt x="36" y="7140"/>
                    <a:pt x="0" y="7139"/>
                    <a:pt x="0" y="7139"/>
                  </a:cubicBezTo>
                  <a:lnTo>
                    <a:pt x="0" y="7139"/>
                  </a:lnTo>
                  <a:cubicBezTo>
                    <a:pt x="274" y="7151"/>
                    <a:pt x="547" y="7156"/>
                    <a:pt x="822" y="7156"/>
                  </a:cubicBezTo>
                  <a:cubicBezTo>
                    <a:pt x="3693" y="7156"/>
                    <a:pt x="6581" y="6519"/>
                    <a:pt x="8773" y="5271"/>
                  </a:cubicBezTo>
                  <a:cubicBezTo>
                    <a:pt x="11275" y="3803"/>
                    <a:pt x="12343" y="1869"/>
                    <a:pt x="1197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1"/>
            <p:cNvSpPr/>
            <p:nvPr/>
          </p:nvSpPr>
          <p:spPr>
            <a:xfrm>
              <a:off x="3293350" y="4243275"/>
              <a:ext cx="557925" cy="321500"/>
            </a:xfrm>
            <a:custGeom>
              <a:rect b="b" l="l" r="r" t="t"/>
              <a:pathLst>
                <a:path extrusionOk="0" h="12860" w="22317">
                  <a:moveTo>
                    <a:pt x="11159" y="0"/>
                  </a:moveTo>
                  <a:cubicBezTo>
                    <a:pt x="8307" y="0"/>
                    <a:pt x="5455" y="626"/>
                    <a:pt x="3270" y="1877"/>
                  </a:cubicBezTo>
                  <a:cubicBezTo>
                    <a:pt x="2169" y="2444"/>
                    <a:pt x="1268" y="3278"/>
                    <a:pt x="601" y="4345"/>
                  </a:cubicBezTo>
                  <a:lnTo>
                    <a:pt x="1" y="4345"/>
                  </a:lnTo>
                  <a:lnTo>
                    <a:pt x="1" y="6613"/>
                  </a:lnTo>
                  <a:cubicBezTo>
                    <a:pt x="67" y="8181"/>
                    <a:pt x="1168" y="9749"/>
                    <a:pt x="3270" y="10983"/>
                  </a:cubicBezTo>
                  <a:cubicBezTo>
                    <a:pt x="5438" y="12234"/>
                    <a:pt x="8290" y="12860"/>
                    <a:pt x="11146" y="12860"/>
                  </a:cubicBezTo>
                  <a:cubicBezTo>
                    <a:pt x="14002" y="12860"/>
                    <a:pt x="16863" y="12234"/>
                    <a:pt x="19048" y="10983"/>
                  </a:cubicBezTo>
                  <a:cubicBezTo>
                    <a:pt x="21116" y="9749"/>
                    <a:pt x="22217" y="8181"/>
                    <a:pt x="22317" y="6613"/>
                  </a:cubicBezTo>
                  <a:lnTo>
                    <a:pt x="22317" y="4345"/>
                  </a:lnTo>
                  <a:lnTo>
                    <a:pt x="21716" y="4345"/>
                  </a:lnTo>
                  <a:cubicBezTo>
                    <a:pt x="21049" y="3278"/>
                    <a:pt x="20115" y="2444"/>
                    <a:pt x="19048" y="1877"/>
                  </a:cubicBezTo>
                  <a:cubicBezTo>
                    <a:pt x="16863" y="626"/>
                    <a:pt x="14011" y="0"/>
                    <a:pt x="1115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1"/>
            <p:cNvSpPr/>
            <p:nvPr/>
          </p:nvSpPr>
          <p:spPr>
            <a:xfrm>
              <a:off x="3293350" y="4243275"/>
              <a:ext cx="557925" cy="321500"/>
            </a:xfrm>
            <a:custGeom>
              <a:rect b="b" l="l" r="r" t="t"/>
              <a:pathLst>
                <a:path extrusionOk="0" h="12860" w="22317">
                  <a:moveTo>
                    <a:pt x="11159" y="0"/>
                  </a:moveTo>
                  <a:cubicBezTo>
                    <a:pt x="8307" y="0"/>
                    <a:pt x="5455" y="626"/>
                    <a:pt x="3270" y="1877"/>
                  </a:cubicBezTo>
                  <a:cubicBezTo>
                    <a:pt x="2169" y="2444"/>
                    <a:pt x="1268" y="3278"/>
                    <a:pt x="601" y="4345"/>
                  </a:cubicBezTo>
                  <a:lnTo>
                    <a:pt x="1" y="4345"/>
                  </a:lnTo>
                  <a:lnTo>
                    <a:pt x="1" y="6613"/>
                  </a:lnTo>
                  <a:cubicBezTo>
                    <a:pt x="67" y="8181"/>
                    <a:pt x="1168" y="9749"/>
                    <a:pt x="3270" y="10983"/>
                  </a:cubicBezTo>
                  <a:cubicBezTo>
                    <a:pt x="5438" y="12234"/>
                    <a:pt x="8290" y="12860"/>
                    <a:pt x="11146" y="12860"/>
                  </a:cubicBezTo>
                  <a:cubicBezTo>
                    <a:pt x="14002" y="12860"/>
                    <a:pt x="16863" y="12234"/>
                    <a:pt x="19048" y="10983"/>
                  </a:cubicBezTo>
                  <a:cubicBezTo>
                    <a:pt x="21116" y="9749"/>
                    <a:pt x="22217" y="8181"/>
                    <a:pt x="22317" y="6613"/>
                  </a:cubicBezTo>
                  <a:lnTo>
                    <a:pt x="22317" y="4345"/>
                  </a:lnTo>
                  <a:lnTo>
                    <a:pt x="21716" y="4345"/>
                  </a:lnTo>
                  <a:cubicBezTo>
                    <a:pt x="21049" y="3278"/>
                    <a:pt x="20115" y="2444"/>
                    <a:pt x="19048" y="1877"/>
                  </a:cubicBezTo>
                  <a:cubicBezTo>
                    <a:pt x="16863" y="626"/>
                    <a:pt x="14011" y="0"/>
                    <a:pt x="111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1"/>
            <p:cNvSpPr/>
            <p:nvPr/>
          </p:nvSpPr>
          <p:spPr>
            <a:xfrm>
              <a:off x="3293350" y="4242650"/>
              <a:ext cx="278575" cy="321925"/>
            </a:xfrm>
            <a:custGeom>
              <a:rect b="b" l="l" r="r" t="t"/>
              <a:pathLst>
                <a:path extrusionOk="0" h="12877" w="11143">
                  <a:moveTo>
                    <a:pt x="11142" y="0"/>
                  </a:moveTo>
                  <a:cubicBezTo>
                    <a:pt x="8307" y="0"/>
                    <a:pt x="5438" y="634"/>
                    <a:pt x="3270" y="1902"/>
                  </a:cubicBezTo>
                  <a:cubicBezTo>
                    <a:pt x="2169" y="2469"/>
                    <a:pt x="1268" y="3303"/>
                    <a:pt x="601" y="4370"/>
                  </a:cubicBezTo>
                  <a:lnTo>
                    <a:pt x="1" y="4370"/>
                  </a:lnTo>
                  <a:lnTo>
                    <a:pt x="1" y="6638"/>
                  </a:lnTo>
                  <a:cubicBezTo>
                    <a:pt x="67" y="8206"/>
                    <a:pt x="1168" y="9774"/>
                    <a:pt x="3270" y="11008"/>
                  </a:cubicBezTo>
                  <a:cubicBezTo>
                    <a:pt x="5438" y="12242"/>
                    <a:pt x="8307" y="12876"/>
                    <a:pt x="11142" y="12876"/>
                  </a:cubicBezTo>
                  <a:lnTo>
                    <a:pt x="111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1"/>
            <p:cNvSpPr/>
            <p:nvPr/>
          </p:nvSpPr>
          <p:spPr>
            <a:xfrm>
              <a:off x="3293350" y="4268500"/>
              <a:ext cx="126800" cy="269375"/>
            </a:xfrm>
            <a:custGeom>
              <a:rect b="b" l="l" r="r" t="t"/>
              <a:pathLst>
                <a:path extrusionOk="0" h="10775" w="5072">
                  <a:moveTo>
                    <a:pt x="5071" y="0"/>
                  </a:moveTo>
                  <a:cubicBezTo>
                    <a:pt x="4437" y="234"/>
                    <a:pt x="3837" y="534"/>
                    <a:pt x="3270" y="834"/>
                  </a:cubicBezTo>
                  <a:cubicBezTo>
                    <a:pt x="2169" y="1435"/>
                    <a:pt x="1268" y="2269"/>
                    <a:pt x="601" y="3303"/>
                  </a:cubicBezTo>
                  <a:lnTo>
                    <a:pt x="1" y="3303"/>
                  </a:lnTo>
                  <a:lnTo>
                    <a:pt x="1" y="5604"/>
                  </a:lnTo>
                  <a:cubicBezTo>
                    <a:pt x="67" y="7172"/>
                    <a:pt x="1168" y="8740"/>
                    <a:pt x="3270" y="9941"/>
                  </a:cubicBezTo>
                  <a:cubicBezTo>
                    <a:pt x="3837" y="10274"/>
                    <a:pt x="4437" y="10541"/>
                    <a:pt x="5071" y="10775"/>
                  </a:cubicBezTo>
                  <a:lnTo>
                    <a:pt x="50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1"/>
            <p:cNvSpPr/>
            <p:nvPr/>
          </p:nvSpPr>
          <p:spPr>
            <a:xfrm>
              <a:off x="3724500" y="4268500"/>
              <a:ext cx="126775" cy="269375"/>
            </a:xfrm>
            <a:custGeom>
              <a:rect b="b" l="l" r="r" t="t"/>
              <a:pathLst>
                <a:path extrusionOk="0" h="10775" w="5071">
                  <a:moveTo>
                    <a:pt x="0" y="0"/>
                  </a:moveTo>
                  <a:lnTo>
                    <a:pt x="0" y="10775"/>
                  </a:lnTo>
                  <a:cubicBezTo>
                    <a:pt x="634" y="10541"/>
                    <a:pt x="1235" y="10274"/>
                    <a:pt x="1802" y="9941"/>
                  </a:cubicBezTo>
                  <a:cubicBezTo>
                    <a:pt x="3903" y="8740"/>
                    <a:pt x="4971" y="7172"/>
                    <a:pt x="5071" y="5604"/>
                  </a:cubicBezTo>
                  <a:lnTo>
                    <a:pt x="5071" y="3303"/>
                  </a:lnTo>
                  <a:lnTo>
                    <a:pt x="4470" y="3303"/>
                  </a:lnTo>
                  <a:cubicBezTo>
                    <a:pt x="3803" y="2269"/>
                    <a:pt x="2869" y="1435"/>
                    <a:pt x="1802" y="834"/>
                  </a:cubicBezTo>
                  <a:cubicBezTo>
                    <a:pt x="1235" y="534"/>
                    <a:pt x="634" y="234"/>
                    <a:pt x="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1"/>
            <p:cNvSpPr/>
            <p:nvPr/>
          </p:nvSpPr>
          <p:spPr>
            <a:xfrm>
              <a:off x="3265825" y="4190725"/>
              <a:ext cx="612150" cy="321525"/>
            </a:xfrm>
            <a:custGeom>
              <a:rect b="b" l="l" r="r" t="t"/>
              <a:pathLst>
                <a:path extrusionOk="0" h="12861" w="24486">
                  <a:moveTo>
                    <a:pt x="12260" y="1"/>
                  </a:moveTo>
                  <a:cubicBezTo>
                    <a:pt x="9408" y="1"/>
                    <a:pt x="6556" y="626"/>
                    <a:pt x="4371" y="1877"/>
                  </a:cubicBezTo>
                  <a:cubicBezTo>
                    <a:pt x="1" y="4379"/>
                    <a:pt x="1" y="8482"/>
                    <a:pt x="4371" y="10984"/>
                  </a:cubicBezTo>
                  <a:cubicBezTo>
                    <a:pt x="6539" y="12235"/>
                    <a:pt x="9391" y="12860"/>
                    <a:pt x="12247" y="12860"/>
                  </a:cubicBezTo>
                  <a:cubicBezTo>
                    <a:pt x="15103" y="12860"/>
                    <a:pt x="17964" y="12235"/>
                    <a:pt x="20149" y="10984"/>
                  </a:cubicBezTo>
                  <a:cubicBezTo>
                    <a:pt x="24485" y="8482"/>
                    <a:pt x="24485" y="4379"/>
                    <a:pt x="20149" y="1877"/>
                  </a:cubicBezTo>
                  <a:cubicBezTo>
                    <a:pt x="17964" y="626"/>
                    <a:pt x="15112" y="1"/>
                    <a:pt x="1226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1"/>
            <p:cNvSpPr/>
            <p:nvPr/>
          </p:nvSpPr>
          <p:spPr>
            <a:xfrm>
              <a:off x="3265825" y="4190725"/>
              <a:ext cx="612150" cy="321525"/>
            </a:xfrm>
            <a:custGeom>
              <a:rect b="b" l="l" r="r" t="t"/>
              <a:pathLst>
                <a:path extrusionOk="0" h="12861" w="24486">
                  <a:moveTo>
                    <a:pt x="12260" y="1"/>
                  </a:moveTo>
                  <a:cubicBezTo>
                    <a:pt x="9408" y="1"/>
                    <a:pt x="6556" y="626"/>
                    <a:pt x="4371" y="1877"/>
                  </a:cubicBezTo>
                  <a:cubicBezTo>
                    <a:pt x="1" y="4379"/>
                    <a:pt x="1" y="8482"/>
                    <a:pt x="4371" y="10984"/>
                  </a:cubicBezTo>
                  <a:cubicBezTo>
                    <a:pt x="6539" y="12235"/>
                    <a:pt x="9391" y="12860"/>
                    <a:pt x="12247" y="12860"/>
                  </a:cubicBezTo>
                  <a:cubicBezTo>
                    <a:pt x="15103" y="12860"/>
                    <a:pt x="17964" y="12235"/>
                    <a:pt x="20149" y="10984"/>
                  </a:cubicBezTo>
                  <a:cubicBezTo>
                    <a:pt x="24485" y="8482"/>
                    <a:pt x="24485" y="4379"/>
                    <a:pt x="20149" y="1877"/>
                  </a:cubicBezTo>
                  <a:cubicBezTo>
                    <a:pt x="17964" y="626"/>
                    <a:pt x="15112" y="1"/>
                    <a:pt x="122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1"/>
            <p:cNvSpPr/>
            <p:nvPr/>
          </p:nvSpPr>
          <p:spPr>
            <a:xfrm>
              <a:off x="3387600" y="4251825"/>
              <a:ext cx="369450" cy="199325"/>
            </a:xfrm>
            <a:custGeom>
              <a:rect b="b" l="l" r="r" t="t"/>
              <a:pathLst>
                <a:path extrusionOk="0" h="7973" w="14778">
                  <a:moveTo>
                    <a:pt x="7372" y="0"/>
                  </a:moveTo>
                  <a:cubicBezTo>
                    <a:pt x="5621" y="0"/>
                    <a:pt x="3870" y="367"/>
                    <a:pt x="2235" y="1101"/>
                  </a:cubicBezTo>
                  <a:cubicBezTo>
                    <a:pt x="801" y="1835"/>
                    <a:pt x="0" y="2869"/>
                    <a:pt x="0" y="4003"/>
                  </a:cubicBezTo>
                  <a:cubicBezTo>
                    <a:pt x="0" y="5104"/>
                    <a:pt x="801" y="6138"/>
                    <a:pt x="2235" y="6872"/>
                  </a:cubicBezTo>
                  <a:cubicBezTo>
                    <a:pt x="3870" y="7606"/>
                    <a:pt x="5621" y="7973"/>
                    <a:pt x="7372" y="7973"/>
                  </a:cubicBezTo>
                  <a:cubicBezTo>
                    <a:pt x="9123" y="7973"/>
                    <a:pt x="10875" y="7606"/>
                    <a:pt x="12509" y="6872"/>
                  </a:cubicBezTo>
                  <a:cubicBezTo>
                    <a:pt x="13977" y="6138"/>
                    <a:pt x="14777" y="5104"/>
                    <a:pt x="14777" y="4003"/>
                  </a:cubicBezTo>
                  <a:cubicBezTo>
                    <a:pt x="14777" y="2869"/>
                    <a:pt x="13977" y="1835"/>
                    <a:pt x="12509" y="1101"/>
                  </a:cubicBezTo>
                  <a:cubicBezTo>
                    <a:pt x="10875" y="367"/>
                    <a:pt x="9123" y="0"/>
                    <a:pt x="737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1"/>
            <p:cNvSpPr/>
            <p:nvPr/>
          </p:nvSpPr>
          <p:spPr>
            <a:xfrm>
              <a:off x="3387600" y="4251825"/>
              <a:ext cx="369450" cy="199325"/>
            </a:xfrm>
            <a:custGeom>
              <a:rect b="b" l="l" r="r" t="t"/>
              <a:pathLst>
                <a:path extrusionOk="0" h="7973" w="14778">
                  <a:moveTo>
                    <a:pt x="7372" y="0"/>
                  </a:moveTo>
                  <a:cubicBezTo>
                    <a:pt x="5621" y="0"/>
                    <a:pt x="3870" y="367"/>
                    <a:pt x="2235" y="1101"/>
                  </a:cubicBezTo>
                  <a:cubicBezTo>
                    <a:pt x="801" y="1835"/>
                    <a:pt x="0" y="2869"/>
                    <a:pt x="0" y="4003"/>
                  </a:cubicBezTo>
                  <a:cubicBezTo>
                    <a:pt x="0" y="5104"/>
                    <a:pt x="801" y="6138"/>
                    <a:pt x="2235" y="6872"/>
                  </a:cubicBezTo>
                  <a:cubicBezTo>
                    <a:pt x="3870" y="7606"/>
                    <a:pt x="5621" y="7973"/>
                    <a:pt x="7372" y="7973"/>
                  </a:cubicBezTo>
                  <a:cubicBezTo>
                    <a:pt x="9123" y="7973"/>
                    <a:pt x="10875" y="7606"/>
                    <a:pt x="12509" y="6872"/>
                  </a:cubicBezTo>
                  <a:cubicBezTo>
                    <a:pt x="13977" y="6138"/>
                    <a:pt x="14777" y="5104"/>
                    <a:pt x="14777" y="4003"/>
                  </a:cubicBezTo>
                  <a:cubicBezTo>
                    <a:pt x="14777" y="2869"/>
                    <a:pt x="13977" y="1835"/>
                    <a:pt x="12509" y="1101"/>
                  </a:cubicBezTo>
                  <a:cubicBezTo>
                    <a:pt x="10875" y="367"/>
                    <a:pt x="9123" y="0"/>
                    <a:pt x="73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51"/>
            <p:cNvSpPr/>
            <p:nvPr/>
          </p:nvSpPr>
          <p:spPr>
            <a:xfrm>
              <a:off x="3305875" y="4202625"/>
              <a:ext cx="532900" cy="297725"/>
            </a:xfrm>
            <a:custGeom>
              <a:rect b="b" l="l" r="r" t="t"/>
              <a:pathLst>
                <a:path extrusionOk="0" h="11909" w="21316">
                  <a:moveTo>
                    <a:pt x="10658" y="1968"/>
                  </a:moveTo>
                  <a:cubicBezTo>
                    <a:pt x="12409" y="1968"/>
                    <a:pt x="14160" y="2335"/>
                    <a:pt x="15778" y="3069"/>
                  </a:cubicBezTo>
                  <a:cubicBezTo>
                    <a:pt x="17246" y="3803"/>
                    <a:pt x="18046" y="4837"/>
                    <a:pt x="18046" y="5971"/>
                  </a:cubicBezTo>
                  <a:cubicBezTo>
                    <a:pt x="18046" y="7072"/>
                    <a:pt x="17246" y="8106"/>
                    <a:pt x="15778" y="8840"/>
                  </a:cubicBezTo>
                  <a:lnTo>
                    <a:pt x="15811" y="8840"/>
                  </a:lnTo>
                  <a:cubicBezTo>
                    <a:pt x="14177" y="9574"/>
                    <a:pt x="12417" y="9941"/>
                    <a:pt x="10662" y="9941"/>
                  </a:cubicBezTo>
                  <a:cubicBezTo>
                    <a:pt x="8906" y="9941"/>
                    <a:pt x="7155" y="9574"/>
                    <a:pt x="5537" y="8840"/>
                  </a:cubicBezTo>
                  <a:cubicBezTo>
                    <a:pt x="4070" y="8106"/>
                    <a:pt x="3269" y="7072"/>
                    <a:pt x="3269" y="5971"/>
                  </a:cubicBezTo>
                  <a:cubicBezTo>
                    <a:pt x="3269" y="4837"/>
                    <a:pt x="4070" y="3803"/>
                    <a:pt x="5537" y="3069"/>
                  </a:cubicBezTo>
                  <a:cubicBezTo>
                    <a:pt x="7155" y="2335"/>
                    <a:pt x="8906" y="1968"/>
                    <a:pt x="10658" y="1968"/>
                  </a:cubicBezTo>
                  <a:close/>
                  <a:moveTo>
                    <a:pt x="10641" y="0"/>
                  </a:moveTo>
                  <a:cubicBezTo>
                    <a:pt x="7772" y="0"/>
                    <a:pt x="5037" y="634"/>
                    <a:pt x="3002" y="1835"/>
                  </a:cubicBezTo>
                  <a:cubicBezTo>
                    <a:pt x="1068" y="2936"/>
                    <a:pt x="0" y="4403"/>
                    <a:pt x="0" y="5971"/>
                  </a:cubicBezTo>
                  <a:cubicBezTo>
                    <a:pt x="0" y="7506"/>
                    <a:pt x="1068" y="8973"/>
                    <a:pt x="3002" y="10107"/>
                  </a:cubicBezTo>
                  <a:cubicBezTo>
                    <a:pt x="5037" y="11275"/>
                    <a:pt x="7772" y="11909"/>
                    <a:pt x="10641" y="11909"/>
                  </a:cubicBezTo>
                  <a:cubicBezTo>
                    <a:pt x="13543" y="11909"/>
                    <a:pt x="16245" y="11275"/>
                    <a:pt x="18280" y="10107"/>
                  </a:cubicBezTo>
                  <a:cubicBezTo>
                    <a:pt x="20248" y="8973"/>
                    <a:pt x="21315" y="7506"/>
                    <a:pt x="21315" y="5971"/>
                  </a:cubicBezTo>
                  <a:cubicBezTo>
                    <a:pt x="21315" y="4403"/>
                    <a:pt x="20248" y="2936"/>
                    <a:pt x="18313" y="1835"/>
                  </a:cubicBezTo>
                  <a:cubicBezTo>
                    <a:pt x="16278" y="634"/>
                    <a:pt x="13543" y="0"/>
                    <a:pt x="1064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51"/>
            <p:cNvSpPr/>
            <p:nvPr/>
          </p:nvSpPr>
          <p:spPr>
            <a:xfrm>
              <a:off x="3380075" y="4261400"/>
              <a:ext cx="384475" cy="180175"/>
            </a:xfrm>
            <a:custGeom>
              <a:rect b="b" l="l" r="r" t="t"/>
              <a:pathLst>
                <a:path extrusionOk="0" h="7207" w="15379">
                  <a:moveTo>
                    <a:pt x="7690" y="1"/>
                  </a:moveTo>
                  <a:cubicBezTo>
                    <a:pt x="5897" y="1"/>
                    <a:pt x="4104" y="351"/>
                    <a:pt x="2736" y="1052"/>
                  </a:cubicBezTo>
                  <a:cubicBezTo>
                    <a:pt x="1" y="2453"/>
                    <a:pt x="1" y="4754"/>
                    <a:pt x="2736" y="6155"/>
                  </a:cubicBezTo>
                  <a:cubicBezTo>
                    <a:pt x="4104" y="6856"/>
                    <a:pt x="5897" y="7206"/>
                    <a:pt x="7690" y="7206"/>
                  </a:cubicBezTo>
                  <a:cubicBezTo>
                    <a:pt x="9483" y="7206"/>
                    <a:pt x="11276" y="6856"/>
                    <a:pt x="12643" y="6155"/>
                  </a:cubicBezTo>
                  <a:cubicBezTo>
                    <a:pt x="15379" y="4754"/>
                    <a:pt x="15379" y="2453"/>
                    <a:pt x="12643" y="1052"/>
                  </a:cubicBezTo>
                  <a:cubicBezTo>
                    <a:pt x="11276" y="351"/>
                    <a:pt x="9483" y="1"/>
                    <a:pt x="76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1"/>
            <p:cNvSpPr/>
            <p:nvPr/>
          </p:nvSpPr>
          <p:spPr>
            <a:xfrm>
              <a:off x="3380075" y="4261400"/>
              <a:ext cx="384475" cy="180175"/>
            </a:xfrm>
            <a:custGeom>
              <a:rect b="b" l="l" r="r" t="t"/>
              <a:pathLst>
                <a:path extrusionOk="0" h="7207" w="15379">
                  <a:moveTo>
                    <a:pt x="7690" y="1"/>
                  </a:moveTo>
                  <a:cubicBezTo>
                    <a:pt x="5897" y="1"/>
                    <a:pt x="4104" y="351"/>
                    <a:pt x="2736" y="1052"/>
                  </a:cubicBezTo>
                  <a:cubicBezTo>
                    <a:pt x="1" y="2453"/>
                    <a:pt x="1" y="4754"/>
                    <a:pt x="2736" y="6155"/>
                  </a:cubicBezTo>
                  <a:cubicBezTo>
                    <a:pt x="4104" y="6856"/>
                    <a:pt x="5897" y="7206"/>
                    <a:pt x="7690" y="7206"/>
                  </a:cubicBezTo>
                  <a:cubicBezTo>
                    <a:pt x="9483" y="7206"/>
                    <a:pt x="11276" y="6856"/>
                    <a:pt x="12643" y="6155"/>
                  </a:cubicBezTo>
                  <a:cubicBezTo>
                    <a:pt x="15379" y="4754"/>
                    <a:pt x="15379" y="2453"/>
                    <a:pt x="12643" y="1052"/>
                  </a:cubicBezTo>
                  <a:cubicBezTo>
                    <a:pt x="11276" y="351"/>
                    <a:pt x="9483" y="1"/>
                    <a:pt x="769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1"/>
            <p:cNvSpPr/>
            <p:nvPr/>
          </p:nvSpPr>
          <p:spPr>
            <a:xfrm>
              <a:off x="3380075" y="4261400"/>
              <a:ext cx="384475" cy="180175"/>
            </a:xfrm>
            <a:custGeom>
              <a:rect b="b" l="l" r="r" t="t"/>
              <a:pathLst>
                <a:path extrusionOk="0" h="7207" w="15379">
                  <a:moveTo>
                    <a:pt x="7690" y="1"/>
                  </a:moveTo>
                  <a:cubicBezTo>
                    <a:pt x="5897" y="1"/>
                    <a:pt x="4104" y="351"/>
                    <a:pt x="2736" y="1052"/>
                  </a:cubicBezTo>
                  <a:cubicBezTo>
                    <a:pt x="1" y="2453"/>
                    <a:pt x="1" y="4754"/>
                    <a:pt x="2736" y="6155"/>
                  </a:cubicBezTo>
                  <a:cubicBezTo>
                    <a:pt x="4104" y="6856"/>
                    <a:pt x="5897" y="7206"/>
                    <a:pt x="7690" y="7206"/>
                  </a:cubicBezTo>
                  <a:cubicBezTo>
                    <a:pt x="9483" y="7206"/>
                    <a:pt x="11276" y="6856"/>
                    <a:pt x="12643" y="6155"/>
                  </a:cubicBezTo>
                  <a:cubicBezTo>
                    <a:pt x="15379" y="4754"/>
                    <a:pt x="15379" y="2453"/>
                    <a:pt x="12643" y="1052"/>
                  </a:cubicBezTo>
                  <a:cubicBezTo>
                    <a:pt x="11276" y="351"/>
                    <a:pt x="9483" y="1"/>
                    <a:pt x="76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1"/>
            <p:cNvSpPr/>
            <p:nvPr/>
          </p:nvSpPr>
          <p:spPr>
            <a:xfrm>
              <a:off x="3398425" y="4285600"/>
              <a:ext cx="347775" cy="156800"/>
            </a:xfrm>
            <a:custGeom>
              <a:rect b="b" l="l" r="r" t="t"/>
              <a:pathLst>
                <a:path extrusionOk="0" h="6272" w="13911">
                  <a:moveTo>
                    <a:pt x="6956" y="0"/>
                  </a:moveTo>
                  <a:cubicBezTo>
                    <a:pt x="5163" y="0"/>
                    <a:pt x="3370" y="350"/>
                    <a:pt x="2002" y="1051"/>
                  </a:cubicBezTo>
                  <a:cubicBezTo>
                    <a:pt x="868" y="1618"/>
                    <a:pt x="201" y="2352"/>
                    <a:pt x="1" y="3119"/>
                  </a:cubicBezTo>
                  <a:cubicBezTo>
                    <a:pt x="201" y="3886"/>
                    <a:pt x="868" y="4620"/>
                    <a:pt x="2002" y="5221"/>
                  </a:cubicBezTo>
                  <a:cubicBezTo>
                    <a:pt x="3370" y="5921"/>
                    <a:pt x="5163" y="6271"/>
                    <a:pt x="6956" y="6271"/>
                  </a:cubicBezTo>
                  <a:cubicBezTo>
                    <a:pt x="8749" y="6271"/>
                    <a:pt x="10542" y="5921"/>
                    <a:pt x="11909" y="5221"/>
                  </a:cubicBezTo>
                  <a:cubicBezTo>
                    <a:pt x="13043" y="4620"/>
                    <a:pt x="13711" y="3886"/>
                    <a:pt x="13911" y="3119"/>
                  </a:cubicBezTo>
                  <a:cubicBezTo>
                    <a:pt x="13711" y="2352"/>
                    <a:pt x="13043" y="1618"/>
                    <a:pt x="11909" y="1051"/>
                  </a:cubicBezTo>
                  <a:cubicBezTo>
                    <a:pt x="10542" y="350"/>
                    <a:pt x="8749" y="0"/>
                    <a:pt x="695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1"/>
            <p:cNvSpPr/>
            <p:nvPr/>
          </p:nvSpPr>
          <p:spPr>
            <a:xfrm>
              <a:off x="3398425" y="4285600"/>
              <a:ext cx="347775" cy="156800"/>
            </a:xfrm>
            <a:custGeom>
              <a:rect b="b" l="l" r="r" t="t"/>
              <a:pathLst>
                <a:path extrusionOk="0" h="6272" w="13911">
                  <a:moveTo>
                    <a:pt x="6956" y="0"/>
                  </a:moveTo>
                  <a:cubicBezTo>
                    <a:pt x="5163" y="0"/>
                    <a:pt x="3370" y="350"/>
                    <a:pt x="2002" y="1051"/>
                  </a:cubicBezTo>
                  <a:cubicBezTo>
                    <a:pt x="868" y="1618"/>
                    <a:pt x="201" y="2352"/>
                    <a:pt x="1" y="3119"/>
                  </a:cubicBezTo>
                  <a:cubicBezTo>
                    <a:pt x="201" y="3886"/>
                    <a:pt x="868" y="4620"/>
                    <a:pt x="2002" y="5221"/>
                  </a:cubicBezTo>
                  <a:cubicBezTo>
                    <a:pt x="3370" y="5921"/>
                    <a:pt x="5163" y="6271"/>
                    <a:pt x="6956" y="6271"/>
                  </a:cubicBezTo>
                  <a:cubicBezTo>
                    <a:pt x="8749" y="6271"/>
                    <a:pt x="10542" y="5921"/>
                    <a:pt x="11909" y="5221"/>
                  </a:cubicBezTo>
                  <a:cubicBezTo>
                    <a:pt x="13043" y="4620"/>
                    <a:pt x="13711" y="3886"/>
                    <a:pt x="13911" y="3119"/>
                  </a:cubicBezTo>
                  <a:cubicBezTo>
                    <a:pt x="13711" y="2352"/>
                    <a:pt x="13043" y="1618"/>
                    <a:pt x="11909" y="1051"/>
                  </a:cubicBezTo>
                  <a:cubicBezTo>
                    <a:pt x="10542" y="350"/>
                    <a:pt x="8749" y="0"/>
                    <a:pt x="69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1"/>
            <p:cNvSpPr/>
            <p:nvPr/>
          </p:nvSpPr>
          <p:spPr>
            <a:xfrm>
              <a:off x="3563550" y="4289350"/>
              <a:ext cx="25050" cy="51725"/>
            </a:xfrm>
            <a:custGeom>
              <a:rect b="b" l="l" r="r" t="t"/>
              <a:pathLst>
                <a:path extrusionOk="0" h="2069" w="1002">
                  <a:moveTo>
                    <a:pt x="1001" y="0"/>
                  </a:moveTo>
                  <a:lnTo>
                    <a:pt x="0" y="1001"/>
                  </a:lnTo>
                  <a:lnTo>
                    <a:pt x="0" y="2068"/>
                  </a:lnTo>
                  <a:lnTo>
                    <a:pt x="668" y="1401"/>
                  </a:lnTo>
                  <a:lnTo>
                    <a:pt x="1001" y="1034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1"/>
            <p:cNvSpPr/>
            <p:nvPr/>
          </p:nvSpPr>
          <p:spPr>
            <a:xfrm>
              <a:off x="3563550" y="4289350"/>
              <a:ext cx="25050" cy="51725"/>
            </a:xfrm>
            <a:custGeom>
              <a:rect b="b" l="l" r="r" t="t"/>
              <a:pathLst>
                <a:path extrusionOk="0" h="2069" w="1002">
                  <a:moveTo>
                    <a:pt x="1001" y="0"/>
                  </a:moveTo>
                  <a:lnTo>
                    <a:pt x="0" y="1001"/>
                  </a:lnTo>
                  <a:lnTo>
                    <a:pt x="0" y="2068"/>
                  </a:lnTo>
                  <a:lnTo>
                    <a:pt x="668" y="1401"/>
                  </a:lnTo>
                  <a:lnTo>
                    <a:pt x="1001" y="1034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1"/>
            <p:cNvSpPr/>
            <p:nvPr/>
          </p:nvSpPr>
          <p:spPr>
            <a:xfrm>
              <a:off x="3516025" y="4311875"/>
              <a:ext cx="47550" cy="24825"/>
            </a:xfrm>
            <a:custGeom>
              <a:rect b="b" l="l" r="r" t="t"/>
              <a:pathLst>
                <a:path extrusionOk="0" h="993" w="1902">
                  <a:moveTo>
                    <a:pt x="1333" y="0"/>
                  </a:moveTo>
                  <a:cubicBezTo>
                    <a:pt x="1032" y="0"/>
                    <a:pt x="731" y="84"/>
                    <a:pt x="467" y="267"/>
                  </a:cubicBezTo>
                  <a:cubicBezTo>
                    <a:pt x="0" y="534"/>
                    <a:pt x="33" y="734"/>
                    <a:pt x="300" y="901"/>
                  </a:cubicBezTo>
                  <a:cubicBezTo>
                    <a:pt x="367" y="934"/>
                    <a:pt x="434" y="967"/>
                    <a:pt x="500" y="967"/>
                  </a:cubicBezTo>
                  <a:cubicBezTo>
                    <a:pt x="567" y="984"/>
                    <a:pt x="634" y="992"/>
                    <a:pt x="701" y="992"/>
                  </a:cubicBezTo>
                  <a:cubicBezTo>
                    <a:pt x="767" y="992"/>
                    <a:pt x="834" y="984"/>
                    <a:pt x="901" y="967"/>
                  </a:cubicBezTo>
                  <a:cubicBezTo>
                    <a:pt x="1234" y="901"/>
                    <a:pt x="1601" y="801"/>
                    <a:pt x="1901" y="700"/>
                  </a:cubicBezTo>
                  <a:lnTo>
                    <a:pt x="1901" y="100"/>
                  </a:lnTo>
                  <a:cubicBezTo>
                    <a:pt x="1719" y="35"/>
                    <a:pt x="1526" y="0"/>
                    <a:pt x="13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1"/>
            <p:cNvSpPr/>
            <p:nvPr/>
          </p:nvSpPr>
          <p:spPr>
            <a:xfrm>
              <a:off x="3516025" y="4311875"/>
              <a:ext cx="47550" cy="24825"/>
            </a:xfrm>
            <a:custGeom>
              <a:rect b="b" l="l" r="r" t="t"/>
              <a:pathLst>
                <a:path extrusionOk="0" h="993" w="1902">
                  <a:moveTo>
                    <a:pt x="1333" y="0"/>
                  </a:moveTo>
                  <a:cubicBezTo>
                    <a:pt x="1032" y="0"/>
                    <a:pt x="731" y="84"/>
                    <a:pt x="467" y="267"/>
                  </a:cubicBezTo>
                  <a:cubicBezTo>
                    <a:pt x="0" y="534"/>
                    <a:pt x="33" y="734"/>
                    <a:pt x="300" y="901"/>
                  </a:cubicBezTo>
                  <a:cubicBezTo>
                    <a:pt x="367" y="934"/>
                    <a:pt x="434" y="967"/>
                    <a:pt x="500" y="967"/>
                  </a:cubicBezTo>
                  <a:cubicBezTo>
                    <a:pt x="567" y="984"/>
                    <a:pt x="634" y="992"/>
                    <a:pt x="701" y="992"/>
                  </a:cubicBezTo>
                  <a:cubicBezTo>
                    <a:pt x="767" y="992"/>
                    <a:pt x="834" y="984"/>
                    <a:pt x="901" y="967"/>
                  </a:cubicBezTo>
                  <a:cubicBezTo>
                    <a:pt x="1234" y="901"/>
                    <a:pt x="1601" y="801"/>
                    <a:pt x="1901" y="700"/>
                  </a:cubicBezTo>
                  <a:lnTo>
                    <a:pt x="1901" y="100"/>
                  </a:lnTo>
                  <a:cubicBezTo>
                    <a:pt x="1719" y="35"/>
                    <a:pt x="1526" y="0"/>
                    <a:pt x="13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1"/>
            <p:cNvSpPr/>
            <p:nvPr/>
          </p:nvSpPr>
          <p:spPr>
            <a:xfrm>
              <a:off x="3464300" y="4297675"/>
              <a:ext cx="216025" cy="128450"/>
            </a:xfrm>
            <a:custGeom>
              <a:rect b="b" l="l" r="r" t="t"/>
              <a:pathLst>
                <a:path extrusionOk="0" h="5138" w="8641">
                  <a:moveTo>
                    <a:pt x="1" y="1"/>
                  </a:moveTo>
                  <a:lnTo>
                    <a:pt x="1" y="902"/>
                  </a:lnTo>
                  <a:lnTo>
                    <a:pt x="301" y="1068"/>
                  </a:lnTo>
                  <a:lnTo>
                    <a:pt x="275" y="1214"/>
                  </a:lnTo>
                  <a:lnTo>
                    <a:pt x="275" y="1214"/>
                  </a:lnTo>
                  <a:cubicBezTo>
                    <a:pt x="361" y="913"/>
                    <a:pt x="565" y="663"/>
                    <a:pt x="835" y="501"/>
                  </a:cubicBezTo>
                  <a:lnTo>
                    <a:pt x="1" y="1"/>
                  </a:lnTo>
                  <a:close/>
                  <a:moveTo>
                    <a:pt x="275" y="1214"/>
                  </a:moveTo>
                  <a:cubicBezTo>
                    <a:pt x="254" y="1285"/>
                    <a:pt x="241" y="1359"/>
                    <a:pt x="234" y="1435"/>
                  </a:cubicBezTo>
                  <a:lnTo>
                    <a:pt x="275" y="1214"/>
                  </a:lnTo>
                  <a:close/>
                  <a:moveTo>
                    <a:pt x="234" y="1435"/>
                  </a:moveTo>
                  <a:lnTo>
                    <a:pt x="234" y="2303"/>
                  </a:lnTo>
                  <a:cubicBezTo>
                    <a:pt x="201" y="2636"/>
                    <a:pt x="468" y="2970"/>
                    <a:pt x="968" y="3237"/>
                  </a:cubicBezTo>
                  <a:cubicBezTo>
                    <a:pt x="1445" y="3518"/>
                    <a:pt x="1993" y="3659"/>
                    <a:pt x="2556" y="3659"/>
                  </a:cubicBezTo>
                  <a:cubicBezTo>
                    <a:pt x="2859" y="3659"/>
                    <a:pt x="3167" y="3619"/>
                    <a:pt x="3470" y="3537"/>
                  </a:cubicBezTo>
                  <a:lnTo>
                    <a:pt x="3970" y="3403"/>
                  </a:lnTo>
                  <a:lnTo>
                    <a:pt x="3970" y="3403"/>
                  </a:lnTo>
                  <a:lnTo>
                    <a:pt x="4538" y="2836"/>
                  </a:lnTo>
                  <a:cubicBezTo>
                    <a:pt x="4752" y="2922"/>
                    <a:pt x="4985" y="2965"/>
                    <a:pt x="5218" y="2965"/>
                  </a:cubicBezTo>
                  <a:cubicBezTo>
                    <a:pt x="5528" y="2965"/>
                    <a:pt x="5838" y="2889"/>
                    <a:pt x="6105" y="2736"/>
                  </a:cubicBezTo>
                  <a:cubicBezTo>
                    <a:pt x="6472" y="2536"/>
                    <a:pt x="6572" y="2303"/>
                    <a:pt x="6272" y="2102"/>
                  </a:cubicBezTo>
                  <a:cubicBezTo>
                    <a:pt x="6132" y="2023"/>
                    <a:pt x="5980" y="1991"/>
                    <a:pt x="5816" y="1991"/>
                  </a:cubicBezTo>
                  <a:cubicBezTo>
                    <a:pt x="5356" y="1991"/>
                    <a:pt x="4801" y="2248"/>
                    <a:pt x="4137" y="2469"/>
                  </a:cubicBezTo>
                  <a:cubicBezTo>
                    <a:pt x="3602" y="2630"/>
                    <a:pt x="3039" y="2771"/>
                    <a:pt x="2467" y="2771"/>
                  </a:cubicBezTo>
                  <a:cubicBezTo>
                    <a:pt x="1969" y="2771"/>
                    <a:pt x="1465" y="2664"/>
                    <a:pt x="968" y="2369"/>
                  </a:cubicBezTo>
                  <a:cubicBezTo>
                    <a:pt x="468" y="2069"/>
                    <a:pt x="234" y="1769"/>
                    <a:pt x="234" y="1435"/>
                  </a:cubicBezTo>
                  <a:close/>
                  <a:moveTo>
                    <a:pt x="8640" y="3603"/>
                  </a:moveTo>
                  <a:lnTo>
                    <a:pt x="7506" y="4237"/>
                  </a:lnTo>
                  <a:lnTo>
                    <a:pt x="6672" y="3737"/>
                  </a:lnTo>
                  <a:cubicBezTo>
                    <a:pt x="6117" y="4014"/>
                    <a:pt x="5498" y="4148"/>
                    <a:pt x="4881" y="4148"/>
                  </a:cubicBezTo>
                  <a:cubicBezTo>
                    <a:pt x="4609" y="4148"/>
                    <a:pt x="4336" y="4122"/>
                    <a:pt x="4071" y="4070"/>
                  </a:cubicBezTo>
                  <a:cubicBezTo>
                    <a:pt x="3837" y="4037"/>
                    <a:pt x="3670" y="3970"/>
                    <a:pt x="3470" y="3904"/>
                  </a:cubicBezTo>
                  <a:lnTo>
                    <a:pt x="3470" y="4804"/>
                  </a:lnTo>
                  <a:cubicBezTo>
                    <a:pt x="3915" y="4962"/>
                    <a:pt x="4385" y="5040"/>
                    <a:pt x="4855" y="5040"/>
                  </a:cubicBezTo>
                  <a:cubicBezTo>
                    <a:pt x="5478" y="5040"/>
                    <a:pt x="6102" y="4904"/>
                    <a:pt x="6672" y="4638"/>
                  </a:cubicBezTo>
                  <a:lnTo>
                    <a:pt x="7506" y="5138"/>
                  </a:lnTo>
                  <a:lnTo>
                    <a:pt x="8640" y="4471"/>
                  </a:lnTo>
                  <a:lnTo>
                    <a:pt x="8640" y="3603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1"/>
            <p:cNvSpPr/>
            <p:nvPr/>
          </p:nvSpPr>
          <p:spPr>
            <a:xfrm>
              <a:off x="3469325" y="4333550"/>
              <a:ext cx="211000" cy="92575"/>
            </a:xfrm>
            <a:custGeom>
              <a:rect b="b" l="l" r="r" t="t"/>
              <a:pathLst>
                <a:path extrusionOk="0" h="3703" w="8440">
                  <a:moveTo>
                    <a:pt x="0" y="0"/>
                  </a:moveTo>
                  <a:lnTo>
                    <a:pt x="0" y="868"/>
                  </a:lnTo>
                  <a:cubicBezTo>
                    <a:pt x="0" y="1201"/>
                    <a:pt x="234" y="1535"/>
                    <a:pt x="767" y="1802"/>
                  </a:cubicBezTo>
                  <a:cubicBezTo>
                    <a:pt x="1244" y="2083"/>
                    <a:pt x="1792" y="2224"/>
                    <a:pt x="2355" y="2224"/>
                  </a:cubicBezTo>
                  <a:cubicBezTo>
                    <a:pt x="2658" y="2224"/>
                    <a:pt x="2966" y="2184"/>
                    <a:pt x="3269" y="2102"/>
                  </a:cubicBezTo>
                  <a:lnTo>
                    <a:pt x="3769" y="1968"/>
                  </a:lnTo>
                  <a:lnTo>
                    <a:pt x="3769" y="1968"/>
                  </a:lnTo>
                  <a:lnTo>
                    <a:pt x="4337" y="1401"/>
                  </a:lnTo>
                  <a:cubicBezTo>
                    <a:pt x="4551" y="1487"/>
                    <a:pt x="4778" y="1530"/>
                    <a:pt x="5006" y="1530"/>
                  </a:cubicBezTo>
                  <a:cubicBezTo>
                    <a:pt x="5311" y="1530"/>
                    <a:pt x="5618" y="1454"/>
                    <a:pt x="5904" y="1301"/>
                  </a:cubicBezTo>
                  <a:cubicBezTo>
                    <a:pt x="6271" y="1101"/>
                    <a:pt x="6371" y="868"/>
                    <a:pt x="6038" y="667"/>
                  </a:cubicBezTo>
                  <a:cubicBezTo>
                    <a:pt x="5897" y="588"/>
                    <a:pt x="5748" y="556"/>
                    <a:pt x="5586" y="556"/>
                  </a:cubicBezTo>
                  <a:cubicBezTo>
                    <a:pt x="5135" y="556"/>
                    <a:pt x="4591" y="813"/>
                    <a:pt x="3903" y="1034"/>
                  </a:cubicBezTo>
                  <a:cubicBezTo>
                    <a:pt x="3386" y="1195"/>
                    <a:pt x="2830" y="1336"/>
                    <a:pt x="2257" y="1336"/>
                  </a:cubicBezTo>
                  <a:cubicBezTo>
                    <a:pt x="1758" y="1336"/>
                    <a:pt x="1246" y="1229"/>
                    <a:pt x="734" y="934"/>
                  </a:cubicBezTo>
                  <a:cubicBezTo>
                    <a:pt x="267" y="634"/>
                    <a:pt x="0" y="334"/>
                    <a:pt x="0" y="0"/>
                  </a:cubicBezTo>
                  <a:close/>
                  <a:moveTo>
                    <a:pt x="8439" y="2135"/>
                  </a:moveTo>
                  <a:lnTo>
                    <a:pt x="7305" y="2802"/>
                  </a:lnTo>
                  <a:lnTo>
                    <a:pt x="6471" y="2302"/>
                  </a:lnTo>
                  <a:cubicBezTo>
                    <a:pt x="5893" y="2579"/>
                    <a:pt x="5283" y="2713"/>
                    <a:pt x="4663" y="2713"/>
                  </a:cubicBezTo>
                  <a:cubicBezTo>
                    <a:pt x="4389" y="2713"/>
                    <a:pt x="4112" y="2687"/>
                    <a:pt x="3836" y="2635"/>
                  </a:cubicBezTo>
                  <a:cubicBezTo>
                    <a:pt x="3636" y="2602"/>
                    <a:pt x="3436" y="2535"/>
                    <a:pt x="3269" y="2469"/>
                  </a:cubicBezTo>
                  <a:lnTo>
                    <a:pt x="3269" y="3336"/>
                  </a:lnTo>
                  <a:cubicBezTo>
                    <a:pt x="3727" y="3513"/>
                    <a:pt x="4211" y="3599"/>
                    <a:pt x="4694" y="3599"/>
                  </a:cubicBezTo>
                  <a:cubicBezTo>
                    <a:pt x="5304" y="3599"/>
                    <a:pt x="5914" y="3463"/>
                    <a:pt x="6471" y="3203"/>
                  </a:cubicBezTo>
                  <a:lnTo>
                    <a:pt x="7305" y="3703"/>
                  </a:lnTo>
                  <a:lnTo>
                    <a:pt x="8439" y="3036"/>
                  </a:lnTo>
                  <a:lnTo>
                    <a:pt x="8439" y="21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1"/>
            <p:cNvSpPr/>
            <p:nvPr/>
          </p:nvSpPr>
          <p:spPr>
            <a:xfrm>
              <a:off x="3464300" y="4297675"/>
              <a:ext cx="20875" cy="26725"/>
            </a:xfrm>
            <a:custGeom>
              <a:rect b="b" l="l" r="r" t="t"/>
              <a:pathLst>
                <a:path extrusionOk="0" h="1069" w="835">
                  <a:moveTo>
                    <a:pt x="1" y="1"/>
                  </a:moveTo>
                  <a:lnTo>
                    <a:pt x="1" y="902"/>
                  </a:lnTo>
                  <a:lnTo>
                    <a:pt x="301" y="1068"/>
                  </a:lnTo>
                  <a:cubicBezTo>
                    <a:pt x="435" y="835"/>
                    <a:pt x="601" y="635"/>
                    <a:pt x="835" y="5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1"/>
            <p:cNvSpPr/>
            <p:nvPr/>
          </p:nvSpPr>
          <p:spPr>
            <a:xfrm>
              <a:off x="3659450" y="4354400"/>
              <a:ext cx="15875" cy="29200"/>
            </a:xfrm>
            <a:custGeom>
              <a:rect b="b" l="l" r="r" t="t"/>
              <a:pathLst>
                <a:path extrusionOk="0" h="1168" w="635">
                  <a:moveTo>
                    <a:pt x="634" y="0"/>
                  </a:moveTo>
                  <a:cubicBezTo>
                    <a:pt x="568" y="367"/>
                    <a:pt x="334" y="701"/>
                    <a:pt x="1" y="834"/>
                  </a:cubicBezTo>
                  <a:lnTo>
                    <a:pt x="568" y="1168"/>
                  </a:lnTo>
                  <a:cubicBezTo>
                    <a:pt x="601" y="1034"/>
                    <a:pt x="634" y="901"/>
                    <a:pt x="634" y="734"/>
                  </a:cubicBezTo>
                  <a:cubicBezTo>
                    <a:pt x="634" y="734"/>
                    <a:pt x="634" y="234"/>
                    <a:pt x="6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1"/>
            <p:cNvSpPr/>
            <p:nvPr/>
          </p:nvSpPr>
          <p:spPr>
            <a:xfrm>
              <a:off x="3659450" y="4354400"/>
              <a:ext cx="15875" cy="29200"/>
            </a:xfrm>
            <a:custGeom>
              <a:rect b="b" l="l" r="r" t="t"/>
              <a:pathLst>
                <a:path extrusionOk="0" h="1168" w="635">
                  <a:moveTo>
                    <a:pt x="634" y="0"/>
                  </a:moveTo>
                  <a:cubicBezTo>
                    <a:pt x="568" y="367"/>
                    <a:pt x="334" y="701"/>
                    <a:pt x="1" y="834"/>
                  </a:cubicBezTo>
                  <a:lnTo>
                    <a:pt x="568" y="1168"/>
                  </a:lnTo>
                  <a:cubicBezTo>
                    <a:pt x="601" y="1034"/>
                    <a:pt x="634" y="901"/>
                    <a:pt x="634" y="734"/>
                  </a:cubicBezTo>
                  <a:cubicBezTo>
                    <a:pt x="634" y="734"/>
                    <a:pt x="634" y="234"/>
                    <a:pt x="6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1"/>
            <p:cNvSpPr/>
            <p:nvPr/>
          </p:nvSpPr>
          <p:spPr>
            <a:xfrm>
              <a:off x="3464300" y="4281000"/>
              <a:ext cx="216025" cy="121775"/>
            </a:xfrm>
            <a:custGeom>
              <a:rect b="b" l="l" r="r" t="t"/>
              <a:pathLst>
                <a:path extrusionOk="0" h="4871" w="8641">
                  <a:moveTo>
                    <a:pt x="1135" y="1"/>
                  </a:moveTo>
                  <a:lnTo>
                    <a:pt x="1" y="668"/>
                  </a:lnTo>
                  <a:lnTo>
                    <a:pt x="835" y="1135"/>
                  </a:lnTo>
                  <a:cubicBezTo>
                    <a:pt x="468" y="1335"/>
                    <a:pt x="268" y="1702"/>
                    <a:pt x="201" y="2102"/>
                  </a:cubicBezTo>
                  <a:cubicBezTo>
                    <a:pt x="201" y="2402"/>
                    <a:pt x="468" y="2736"/>
                    <a:pt x="935" y="3003"/>
                  </a:cubicBezTo>
                  <a:cubicBezTo>
                    <a:pt x="1457" y="3304"/>
                    <a:pt x="1980" y="3417"/>
                    <a:pt x="2488" y="3417"/>
                  </a:cubicBezTo>
                  <a:cubicBezTo>
                    <a:pt x="3051" y="3417"/>
                    <a:pt x="3596" y="3278"/>
                    <a:pt x="4104" y="3103"/>
                  </a:cubicBezTo>
                  <a:cubicBezTo>
                    <a:pt x="4779" y="2886"/>
                    <a:pt x="5314" y="2652"/>
                    <a:pt x="5761" y="2652"/>
                  </a:cubicBezTo>
                  <a:cubicBezTo>
                    <a:pt x="5932" y="2652"/>
                    <a:pt x="6091" y="2686"/>
                    <a:pt x="6239" y="2769"/>
                  </a:cubicBezTo>
                  <a:cubicBezTo>
                    <a:pt x="6572" y="2970"/>
                    <a:pt x="6472" y="3170"/>
                    <a:pt x="6105" y="3403"/>
                  </a:cubicBezTo>
                  <a:cubicBezTo>
                    <a:pt x="5819" y="3556"/>
                    <a:pt x="5512" y="3632"/>
                    <a:pt x="5207" y="3632"/>
                  </a:cubicBezTo>
                  <a:cubicBezTo>
                    <a:pt x="4979" y="3632"/>
                    <a:pt x="4752" y="3589"/>
                    <a:pt x="4538" y="3503"/>
                  </a:cubicBezTo>
                  <a:lnTo>
                    <a:pt x="3470" y="4537"/>
                  </a:lnTo>
                  <a:cubicBezTo>
                    <a:pt x="3637" y="4604"/>
                    <a:pt x="3837" y="4671"/>
                    <a:pt x="4037" y="4737"/>
                  </a:cubicBezTo>
                  <a:cubicBezTo>
                    <a:pt x="4371" y="4804"/>
                    <a:pt x="4738" y="4804"/>
                    <a:pt x="5071" y="4804"/>
                  </a:cubicBezTo>
                  <a:cubicBezTo>
                    <a:pt x="5638" y="4771"/>
                    <a:pt x="6172" y="4637"/>
                    <a:pt x="6672" y="4404"/>
                  </a:cubicBezTo>
                  <a:lnTo>
                    <a:pt x="7506" y="4871"/>
                  </a:lnTo>
                  <a:lnTo>
                    <a:pt x="8640" y="4237"/>
                  </a:lnTo>
                  <a:lnTo>
                    <a:pt x="8440" y="4137"/>
                  </a:lnTo>
                  <a:lnTo>
                    <a:pt x="7807" y="3770"/>
                  </a:lnTo>
                  <a:cubicBezTo>
                    <a:pt x="8207" y="3603"/>
                    <a:pt x="8440" y="3203"/>
                    <a:pt x="8440" y="2803"/>
                  </a:cubicBezTo>
                  <a:cubicBezTo>
                    <a:pt x="8440" y="2769"/>
                    <a:pt x="8440" y="2736"/>
                    <a:pt x="8440" y="2703"/>
                  </a:cubicBezTo>
                  <a:cubicBezTo>
                    <a:pt x="8440" y="2402"/>
                    <a:pt x="8207" y="2102"/>
                    <a:pt x="7740" y="1835"/>
                  </a:cubicBezTo>
                  <a:cubicBezTo>
                    <a:pt x="7273" y="1569"/>
                    <a:pt x="6772" y="1435"/>
                    <a:pt x="6239" y="1435"/>
                  </a:cubicBezTo>
                  <a:lnTo>
                    <a:pt x="5672" y="1435"/>
                  </a:lnTo>
                  <a:cubicBezTo>
                    <a:pt x="5438" y="1468"/>
                    <a:pt x="5205" y="1535"/>
                    <a:pt x="4971" y="1602"/>
                  </a:cubicBezTo>
                  <a:lnTo>
                    <a:pt x="4604" y="1702"/>
                  </a:lnTo>
                  <a:lnTo>
                    <a:pt x="4137" y="1835"/>
                  </a:lnTo>
                  <a:lnTo>
                    <a:pt x="3970" y="1902"/>
                  </a:lnTo>
                  <a:cubicBezTo>
                    <a:pt x="3637" y="2036"/>
                    <a:pt x="3303" y="2136"/>
                    <a:pt x="2970" y="2202"/>
                  </a:cubicBezTo>
                  <a:cubicBezTo>
                    <a:pt x="2903" y="2219"/>
                    <a:pt x="2836" y="2227"/>
                    <a:pt x="2770" y="2227"/>
                  </a:cubicBezTo>
                  <a:cubicBezTo>
                    <a:pt x="2703" y="2227"/>
                    <a:pt x="2636" y="2219"/>
                    <a:pt x="2569" y="2202"/>
                  </a:cubicBezTo>
                  <a:cubicBezTo>
                    <a:pt x="2469" y="2169"/>
                    <a:pt x="2403" y="2136"/>
                    <a:pt x="2369" y="2102"/>
                  </a:cubicBezTo>
                  <a:cubicBezTo>
                    <a:pt x="2102" y="1969"/>
                    <a:pt x="2069" y="1735"/>
                    <a:pt x="2536" y="1468"/>
                  </a:cubicBezTo>
                  <a:cubicBezTo>
                    <a:pt x="2799" y="1307"/>
                    <a:pt x="3098" y="1219"/>
                    <a:pt x="3397" y="1219"/>
                  </a:cubicBezTo>
                  <a:cubicBezTo>
                    <a:pt x="3592" y="1219"/>
                    <a:pt x="3786" y="1256"/>
                    <a:pt x="3970" y="1335"/>
                  </a:cubicBezTo>
                  <a:lnTo>
                    <a:pt x="4971" y="301"/>
                  </a:lnTo>
                  <a:cubicBezTo>
                    <a:pt x="4554" y="176"/>
                    <a:pt x="4125" y="114"/>
                    <a:pt x="3699" y="114"/>
                  </a:cubicBezTo>
                  <a:cubicBezTo>
                    <a:pt x="3103" y="114"/>
                    <a:pt x="2514" y="234"/>
                    <a:pt x="1969" y="468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1"/>
            <p:cNvSpPr/>
            <p:nvPr/>
          </p:nvSpPr>
          <p:spPr>
            <a:xfrm>
              <a:off x="3631100" y="4391925"/>
              <a:ext cx="20875" cy="34200"/>
            </a:xfrm>
            <a:custGeom>
              <a:rect b="b" l="l" r="r" t="t"/>
              <a:pathLst>
                <a:path extrusionOk="0" h="1368" w="835">
                  <a:moveTo>
                    <a:pt x="0" y="0"/>
                  </a:moveTo>
                  <a:lnTo>
                    <a:pt x="0" y="868"/>
                  </a:lnTo>
                  <a:lnTo>
                    <a:pt x="834" y="1368"/>
                  </a:lnTo>
                  <a:lnTo>
                    <a:pt x="834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1"/>
            <p:cNvSpPr/>
            <p:nvPr/>
          </p:nvSpPr>
          <p:spPr>
            <a:xfrm>
              <a:off x="3631100" y="4391925"/>
              <a:ext cx="20875" cy="34200"/>
            </a:xfrm>
            <a:custGeom>
              <a:rect b="b" l="l" r="r" t="t"/>
              <a:pathLst>
                <a:path extrusionOk="0" h="1368" w="835">
                  <a:moveTo>
                    <a:pt x="0" y="0"/>
                  </a:moveTo>
                  <a:lnTo>
                    <a:pt x="0" y="868"/>
                  </a:lnTo>
                  <a:lnTo>
                    <a:pt x="834" y="1368"/>
                  </a:lnTo>
                  <a:lnTo>
                    <a:pt x="834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1"/>
            <p:cNvSpPr/>
            <p:nvPr/>
          </p:nvSpPr>
          <p:spPr>
            <a:xfrm>
              <a:off x="3464300" y="4281850"/>
              <a:ext cx="49250" cy="15850"/>
            </a:xfrm>
            <a:custGeom>
              <a:rect b="b" l="l" r="r" t="t"/>
              <a:pathLst>
                <a:path extrusionOk="0" h="634" w="1970">
                  <a:moveTo>
                    <a:pt x="1135" y="0"/>
                  </a:moveTo>
                  <a:lnTo>
                    <a:pt x="1" y="634"/>
                  </a:lnTo>
                  <a:lnTo>
                    <a:pt x="1135" y="134"/>
                  </a:lnTo>
                  <a:lnTo>
                    <a:pt x="1969" y="467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1"/>
            <p:cNvSpPr/>
            <p:nvPr/>
          </p:nvSpPr>
          <p:spPr>
            <a:xfrm>
              <a:off x="3527700" y="4289350"/>
              <a:ext cx="60900" cy="29200"/>
            </a:xfrm>
            <a:custGeom>
              <a:rect b="b" l="l" r="r" t="t"/>
              <a:pathLst>
                <a:path extrusionOk="0" h="1168" w="2436">
                  <a:moveTo>
                    <a:pt x="2435" y="0"/>
                  </a:moveTo>
                  <a:lnTo>
                    <a:pt x="1434" y="901"/>
                  </a:lnTo>
                  <a:cubicBezTo>
                    <a:pt x="1275" y="848"/>
                    <a:pt x="1112" y="822"/>
                    <a:pt x="951" y="822"/>
                  </a:cubicBezTo>
                  <a:cubicBezTo>
                    <a:pt x="607" y="822"/>
                    <a:pt x="273" y="941"/>
                    <a:pt x="0" y="1168"/>
                  </a:cubicBezTo>
                  <a:cubicBezTo>
                    <a:pt x="264" y="985"/>
                    <a:pt x="565" y="901"/>
                    <a:pt x="866" y="901"/>
                  </a:cubicBezTo>
                  <a:cubicBezTo>
                    <a:pt x="1059" y="901"/>
                    <a:pt x="1252" y="936"/>
                    <a:pt x="1434" y="1001"/>
                  </a:cubicBezTo>
                  <a:lnTo>
                    <a:pt x="243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1"/>
            <p:cNvSpPr/>
            <p:nvPr/>
          </p:nvSpPr>
          <p:spPr>
            <a:xfrm>
              <a:off x="3551050" y="4368575"/>
              <a:ext cx="40050" cy="33375"/>
            </a:xfrm>
            <a:custGeom>
              <a:rect b="b" l="l" r="r" t="t"/>
              <a:pathLst>
                <a:path extrusionOk="0" h="1335" w="1602">
                  <a:moveTo>
                    <a:pt x="1068" y="0"/>
                  </a:moveTo>
                  <a:lnTo>
                    <a:pt x="0" y="1068"/>
                  </a:lnTo>
                  <a:cubicBezTo>
                    <a:pt x="167" y="1134"/>
                    <a:pt x="367" y="1201"/>
                    <a:pt x="567" y="1234"/>
                  </a:cubicBezTo>
                  <a:cubicBezTo>
                    <a:pt x="901" y="1301"/>
                    <a:pt x="1268" y="1335"/>
                    <a:pt x="1601" y="1335"/>
                  </a:cubicBezTo>
                  <a:cubicBezTo>
                    <a:pt x="1101" y="1335"/>
                    <a:pt x="601" y="1234"/>
                    <a:pt x="167" y="1034"/>
                  </a:cubicBezTo>
                  <a:lnTo>
                    <a:pt x="106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1"/>
            <p:cNvSpPr/>
            <p:nvPr/>
          </p:nvSpPr>
          <p:spPr>
            <a:xfrm>
              <a:off x="3631100" y="4387750"/>
              <a:ext cx="49225" cy="15875"/>
            </a:xfrm>
            <a:custGeom>
              <a:rect b="b" l="l" r="r" t="t"/>
              <a:pathLst>
                <a:path extrusionOk="0" h="635" w="1969">
                  <a:moveTo>
                    <a:pt x="1968" y="0"/>
                  </a:moveTo>
                  <a:lnTo>
                    <a:pt x="834" y="534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834" y="634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1"/>
            <p:cNvSpPr/>
            <p:nvPr/>
          </p:nvSpPr>
          <p:spPr>
            <a:xfrm>
              <a:off x="3305875" y="4202625"/>
              <a:ext cx="266050" cy="149300"/>
            </a:xfrm>
            <a:custGeom>
              <a:rect b="b" l="l" r="r" t="t"/>
              <a:pathLst>
                <a:path extrusionOk="0" h="5972" w="10642">
                  <a:moveTo>
                    <a:pt x="10641" y="0"/>
                  </a:moveTo>
                  <a:cubicBezTo>
                    <a:pt x="7772" y="0"/>
                    <a:pt x="5037" y="634"/>
                    <a:pt x="3002" y="1835"/>
                  </a:cubicBezTo>
                  <a:cubicBezTo>
                    <a:pt x="1068" y="2936"/>
                    <a:pt x="0" y="4403"/>
                    <a:pt x="0" y="5971"/>
                  </a:cubicBezTo>
                  <a:cubicBezTo>
                    <a:pt x="0" y="5971"/>
                    <a:pt x="100" y="3803"/>
                    <a:pt x="3102" y="1968"/>
                  </a:cubicBezTo>
                  <a:cubicBezTo>
                    <a:pt x="6038" y="167"/>
                    <a:pt x="10641" y="0"/>
                    <a:pt x="1064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1"/>
            <p:cNvSpPr/>
            <p:nvPr/>
          </p:nvSpPr>
          <p:spPr>
            <a:xfrm>
              <a:off x="3551050" y="4333550"/>
              <a:ext cx="310225" cy="178925"/>
            </a:xfrm>
            <a:custGeom>
              <a:rect b="b" l="l" r="r" t="t"/>
              <a:pathLst>
                <a:path extrusionOk="0" h="7157" w="12409">
                  <a:moveTo>
                    <a:pt x="11942" y="0"/>
                  </a:moveTo>
                  <a:cubicBezTo>
                    <a:pt x="11942" y="1"/>
                    <a:pt x="12408" y="3070"/>
                    <a:pt x="8540" y="5171"/>
                  </a:cubicBezTo>
                  <a:cubicBezTo>
                    <a:pt x="5042" y="7056"/>
                    <a:pt x="823" y="7139"/>
                    <a:pt x="106" y="7139"/>
                  </a:cubicBezTo>
                  <a:cubicBezTo>
                    <a:pt x="37" y="7139"/>
                    <a:pt x="0" y="7139"/>
                    <a:pt x="0" y="7139"/>
                  </a:cubicBezTo>
                  <a:lnTo>
                    <a:pt x="0" y="7139"/>
                  </a:lnTo>
                  <a:cubicBezTo>
                    <a:pt x="284" y="7151"/>
                    <a:pt x="568" y="7157"/>
                    <a:pt x="853" y="7157"/>
                  </a:cubicBezTo>
                  <a:cubicBezTo>
                    <a:pt x="3709" y="7157"/>
                    <a:pt x="6555" y="6545"/>
                    <a:pt x="8740" y="5271"/>
                  </a:cubicBezTo>
                  <a:cubicBezTo>
                    <a:pt x="11241" y="3836"/>
                    <a:pt x="12309" y="1868"/>
                    <a:pt x="1194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1"/>
            <p:cNvSpPr/>
            <p:nvPr/>
          </p:nvSpPr>
          <p:spPr>
            <a:xfrm>
              <a:off x="3310025" y="4164875"/>
              <a:ext cx="557100" cy="321500"/>
            </a:xfrm>
            <a:custGeom>
              <a:rect b="b" l="l" r="r" t="t"/>
              <a:pathLst>
                <a:path extrusionOk="0" h="12860" w="22284">
                  <a:moveTo>
                    <a:pt x="11159" y="1"/>
                  </a:moveTo>
                  <a:cubicBezTo>
                    <a:pt x="8307" y="1"/>
                    <a:pt x="5455" y="626"/>
                    <a:pt x="3270" y="1877"/>
                  </a:cubicBezTo>
                  <a:cubicBezTo>
                    <a:pt x="2169" y="2444"/>
                    <a:pt x="1268" y="3311"/>
                    <a:pt x="601" y="4346"/>
                  </a:cubicBezTo>
                  <a:lnTo>
                    <a:pt x="1" y="4346"/>
                  </a:lnTo>
                  <a:lnTo>
                    <a:pt x="1" y="6614"/>
                  </a:lnTo>
                  <a:cubicBezTo>
                    <a:pt x="68" y="8182"/>
                    <a:pt x="1168" y="9749"/>
                    <a:pt x="3270" y="10984"/>
                  </a:cubicBezTo>
                  <a:cubicBezTo>
                    <a:pt x="5438" y="12235"/>
                    <a:pt x="8290" y="12860"/>
                    <a:pt x="11146" y="12860"/>
                  </a:cubicBezTo>
                  <a:cubicBezTo>
                    <a:pt x="14003" y="12860"/>
                    <a:pt x="16863" y="12235"/>
                    <a:pt x="19048" y="10984"/>
                  </a:cubicBezTo>
                  <a:cubicBezTo>
                    <a:pt x="21116" y="9783"/>
                    <a:pt x="22217" y="8182"/>
                    <a:pt x="22283" y="6614"/>
                  </a:cubicBezTo>
                  <a:lnTo>
                    <a:pt x="22283" y="4346"/>
                  </a:lnTo>
                  <a:lnTo>
                    <a:pt x="21716" y="4346"/>
                  </a:lnTo>
                  <a:cubicBezTo>
                    <a:pt x="21049" y="3311"/>
                    <a:pt x="20115" y="2444"/>
                    <a:pt x="19048" y="1877"/>
                  </a:cubicBezTo>
                  <a:cubicBezTo>
                    <a:pt x="16863" y="626"/>
                    <a:pt x="14011" y="1"/>
                    <a:pt x="1115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1"/>
            <p:cNvSpPr/>
            <p:nvPr/>
          </p:nvSpPr>
          <p:spPr>
            <a:xfrm>
              <a:off x="3310025" y="4164875"/>
              <a:ext cx="557100" cy="321500"/>
            </a:xfrm>
            <a:custGeom>
              <a:rect b="b" l="l" r="r" t="t"/>
              <a:pathLst>
                <a:path extrusionOk="0" h="12860" w="22284">
                  <a:moveTo>
                    <a:pt x="11159" y="1"/>
                  </a:moveTo>
                  <a:cubicBezTo>
                    <a:pt x="8307" y="1"/>
                    <a:pt x="5455" y="626"/>
                    <a:pt x="3270" y="1877"/>
                  </a:cubicBezTo>
                  <a:cubicBezTo>
                    <a:pt x="2169" y="2444"/>
                    <a:pt x="1268" y="3311"/>
                    <a:pt x="601" y="4346"/>
                  </a:cubicBezTo>
                  <a:lnTo>
                    <a:pt x="1" y="4346"/>
                  </a:lnTo>
                  <a:lnTo>
                    <a:pt x="1" y="6614"/>
                  </a:lnTo>
                  <a:cubicBezTo>
                    <a:pt x="68" y="8182"/>
                    <a:pt x="1168" y="9749"/>
                    <a:pt x="3270" y="10984"/>
                  </a:cubicBezTo>
                  <a:cubicBezTo>
                    <a:pt x="5438" y="12235"/>
                    <a:pt x="8290" y="12860"/>
                    <a:pt x="11146" y="12860"/>
                  </a:cubicBezTo>
                  <a:cubicBezTo>
                    <a:pt x="14003" y="12860"/>
                    <a:pt x="16863" y="12235"/>
                    <a:pt x="19048" y="10984"/>
                  </a:cubicBezTo>
                  <a:cubicBezTo>
                    <a:pt x="21116" y="9783"/>
                    <a:pt x="22217" y="8182"/>
                    <a:pt x="22283" y="6614"/>
                  </a:cubicBezTo>
                  <a:lnTo>
                    <a:pt x="22283" y="4346"/>
                  </a:lnTo>
                  <a:lnTo>
                    <a:pt x="21716" y="4346"/>
                  </a:lnTo>
                  <a:cubicBezTo>
                    <a:pt x="21049" y="3311"/>
                    <a:pt x="20115" y="2444"/>
                    <a:pt x="19048" y="1877"/>
                  </a:cubicBezTo>
                  <a:cubicBezTo>
                    <a:pt x="16863" y="626"/>
                    <a:pt x="14011" y="1"/>
                    <a:pt x="111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1"/>
            <p:cNvSpPr/>
            <p:nvPr/>
          </p:nvSpPr>
          <p:spPr>
            <a:xfrm>
              <a:off x="3310025" y="4164250"/>
              <a:ext cx="278575" cy="321925"/>
            </a:xfrm>
            <a:custGeom>
              <a:rect b="b" l="l" r="r" t="t"/>
              <a:pathLst>
                <a:path extrusionOk="0" h="12877" w="11143">
                  <a:moveTo>
                    <a:pt x="11142" y="1"/>
                  </a:moveTo>
                  <a:cubicBezTo>
                    <a:pt x="8307" y="1"/>
                    <a:pt x="5438" y="635"/>
                    <a:pt x="3270" y="1902"/>
                  </a:cubicBezTo>
                  <a:cubicBezTo>
                    <a:pt x="2169" y="2469"/>
                    <a:pt x="1268" y="3336"/>
                    <a:pt x="601" y="4371"/>
                  </a:cubicBezTo>
                  <a:lnTo>
                    <a:pt x="1" y="4371"/>
                  </a:lnTo>
                  <a:lnTo>
                    <a:pt x="1" y="6639"/>
                  </a:lnTo>
                  <a:cubicBezTo>
                    <a:pt x="68" y="8207"/>
                    <a:pt x="1168" y="9774"/>
                    <a:pt x="3270" y="11009"/>
                  </a:cubicBezTo>
                  <a:cubicBezTo>
                    <a:pt x="5438" y="12243"/>
                    <a:pt x="8307" y="12877"/>
                    <a:pt x="11142" y="12877"/>
                  </a:cubicBezTo>
                  <a:lnTo>
                    <a:pt x="111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1"/>
            <p:cNvSpPr/>
            <p:nvPr/>
          </p:nvSpPr>
          <p:spPr>
            <a:xfrm>
              <a:off x="3310025" y="4190950"/>
              <a:ext cx="126800" cy="269375"/>
            </a:xfrm>
            <a:custGeom>
              <a:rect b="b" l="l" r="r" t="t"/>
              <a:pathLst>
                <a:path extrusionOk="0" h="10775" w="5072">
                  <a:moveTo>
                    <a:pt x="5071" y="0"/>
                  </a:moveTo>
                  <a:lnTo>
                    <a:pt x="5071" y="0"/>
                  </a:lnTo>
                  <a:cubicBezTo>
                    <a:pt x="4437" y="200"/>
                    <a:pt x="3837" y="501"/>
                    <a:pt x="3270" y="834"/>
                  </a:cubicBezTo>
                  <a:cubicBezTo>
                    <a:pt x="2169" y="1401"/>
                    <a:pt x="1268" y="2235"/>
                    <a:pt x="601" y="3269"/>
                  </a:cubicBezTo>
                  <a:lnTo>
                    <a:pt x="1" y="3269"/>
                  </a:lnTo>
                  <a:lnTo>
                    <a:pt x="1" y="5571"/>
                  </a:lnTo>
                  <a:cubicBezTo>
                    <a:pt x="68" y="7139"/>
                    <a:pt x="1168" y="8706"/>
                    <a:pt x="3270" y="9941"/>
                  </a:cubicBezTo>
                  <a:cubicBezTo>
                    <a:pt x="3837" y="10241"/>
                    <a:pt x="4437" y="10541"/>
                    <a:pt x="5038" y="10775"/>
                  </a:cubicBezTo>
                  <a:lnTo>
                    <a:pt x="50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1"/>
            <p:cNvSpPr/>
            <p:nvPr/>
          </p:nvSpPr>
          <p:spPr>
            <a:xfrm>
              <a:off x="3741175" y="4190950"/>
              <a:ext cx="126775" cy="269375"/>
            </a:xfrm>
            <a:custGeom>
              <a:rect b="b" l="l" r="r" t="t"/>
              <a:pathLst>
                <a:path extrusionOk="0" h="10775" w="5071">
                  <a:moveTo>
                    <a:pt x="1" y="0"/>
                  </a:moveTo>
                  <a:lnTo>
                    <a:pt x="1" y="10775"/>
                  </a:lnTo>
                  <a:cubicBezTo>
                    <a:pt x="634" y="10541"/>
                    <a:pt x="1235" y="10241"/>
                    <a:pt x="1802" y="9941"/>
                  </a:cubicBezTo>
                  <a:cubicBezTo>
                    <a:pt x="3903" y="8706"/>
                    <a:pt x="4971" y="7139"/>
                    <a:pt x="5071" y="5571"/>
                  </a:cubicBezTo>
                  <a:lnTo>
                    <a:pt x="5071" y="3269"/>
                  </a:lnTo>
                  <a:lnTo>
                    <a:pt x="4470" y="3269"/>
                  </a:lnTo>
                  <a:cubicBezTo>
                    <a:pt x="3803" y="2235"/>
                    <a:pt x="2869" y="1401"/>
                    <a:pt x="1802" y="834"/>
                  </a:cubicBezTo>
                  <a:cubicBezTo>
                    <a:pt x="1235" y="501"/>
                    <a:pt x="634" y="200"/>
                    <a:pt x="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1"/>
            <p:cNvSpPr/>
            <p:nvPr/>
          </p:nvSpPr>
          <p:spPr>
            <a:xfrm>
              <a:off x="3282525" y="4112350"/>
              <a:ext cx="612125" cy="321800"/>
            </a:xfrm>
            <a:custGeom>
              <a:rect b="b" l="l" r="r" t="t"/>
              <a:pathLst>
                <a:path extrusionOk="0" h="12872" w="24485">
                  <a:moveTo>
                    <a:pt x="12246" y="0"/>
                  </a:moveTo>
                  <a:cubicBezTo>
                    <a:pt x="9390" y="0"/>
                    <a:pt x="6538" y="626"/>
                    <a:pt x="4370" y="1877"/>
                  </a:cubicBezTo>
                  <a:cubicBezTo>
                    <a:pt x="0" y="4378"/>
                    <a:pt x="0" y="8481"/>
                    <a:pt x="4370" y="10983"/>
                  </a:cubicBezTo>
                  <a:cubicBezTo>
                    <a:pt x="6531" y="12247"/>
                    <a:pt x="9371" y="12872"/>
                    <a:pt x="12218" y="12872"/>
                  </a:cubicBezTo>
                  <a:cubicBezTo>
                    <a:pt x="15084" y="12872"/>
                    <a:pt x="17956" y="12238"/>
                    <a:pt x="20148" y="10983"/>
                  </a:cubicBezTo>
                  <a:cubicBezTo>
                    <a:pt x="24484" y="8481"/>
                    <a:pt x="24484" y="4412"/>
                    <a:pt x="20148" y="1877"/>
                  </a:cubicBezTo>
                  <a:cubicBezTo>
                    <a:pt x="17963" y="626"/>
                    <a:pt x="15103" y="0"/>
                    <a:pt x="1224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1"/>
            <p:cNvSpPr/>
            <p:nvPr/>
          </p:nvSpPr>
          <p:spPr>
            <a:xfrm>
              <a:off x="3282525" y="4112350"/>
              <a:ext cx="612125" cy="321800"/>
            </a:xfrm>
            <a:custGeom>
              <a:rect b="b" l="l" r="r" t="t"/>
              <a:pathLst>
                <a:path extrusionOk="0" h="12872" w="24485">
                  <a:moveTo>
                    <a:pt x="12246" y="0"/>
                  </a:moveTo>
                  <a:cubicBezTo>
                    <a:pt x="9390" y="0"/>
                    <a:pt x="6538" y="626"/>
                    <a:pt x="4370" y="1877"/>
                  </a:cubicBezTo>
                  <a:cubicBezTo>
                    <a:pt x="0" y="4378"/>
                    <a:pt x="0" y="8481"/>
                    <a:pt x="4370" y="10983"/>
                  </a:cubicBezTo>
                  <a:cubicBezTo>
                    <a:pt x="6531" y="12247"/>
                    <a:pt x="9371" y="12872"/>
                    <a:pt x="12218" y="12872"/>
                  </a:cubicBezTo>
                  <a:cubicBezTo>
                    <a:pt x="15084" y="12872"/>
                    <a:pt x="17956" y="12238"/>
                    <a:pt x="20148" y="10983"/>
                  </a:cubicBezTo>
                  <a:cubicBezTo>
                    <a:pt x="24484" y="8481"/>
                    <a:pt x="24484" y="4412"/>
                    <a:pt x="20148" y="1877"/>
                  </a:cubicBezTo>
                  <a:cubicBezTo>
                    <a:pt x="17963" y="626"/>
                    <a:pt x="15103" y="0"/>
                    <a:pt x="122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1"/>
            <p:cNvSpPr/>
            <p:nvPr/>
          </p:nvSpPr>
          <p:spPr>
            <a:xfrm>
              <a:off x="3404275" y="4173425"/>
              <a:ext cx="369450" cy="199350"/>
            </a:xfrm>
            <a:custGeom>
              <a:rect b="b" l="l" r="r" t="t"/>
              <a:pathLst>
                <a:path extrusionOk="0" h="7974" w="14778">
                  <a:moveTo>
                    <a:pt x="7372" y="1"/>
                  </a:moveTo>
                  <a:cubicBezTo>
                    <a:pt x="5621" y="1"/>
                    <a:pt x="3870" y="368"/>
                    <a:pt x="2235" y="1101"/>
                  </a:cubicBezTo>
                  <a:cubicBezTo>
                    <a:pt x="801" y="1869"/>
                    <a:pt x="0" y="2869"/>
                    <a:pt x="0" y="4004"/>
                  </a:cubicBezTo>
                  <a:cubicBezTo>
                    <a:pt x="0" y="5104"/>
                    <a:pt x="767" y="6138"/>
                    <a:pt x="2235" y="6872"/>
                  </a:cubicBezTo>
                  <a:cubicBezTo>
                    <a:pt x="3870" y="7606"/>
                    <a:pt x="5621" y="7973"/>
                    <a:pt x="7372" y="7973"/>
                  </a:cubicBezTo>
                  <a:cubicBezTo>
                    <a:pt x="9123" y="7973"/>
                    <a:pt x="10875" y="7606"/>
                    <a:pt x="12509" y="6872"/>
                  </a:cubicBezTo>
                  <a:cubicBezTo>
                    <a:pt x="13977" y="6138"/>
                    <a:pt x="14777" y="5104"/>
                    <a:pt x="14777" y="4004"/>
                  </a:cubicBezTo>
                  <a:cubicBezTo>
                    <a:pt x="14777" y="2869"/>
                    <a:pt x="13977" y="1869"/>
                    <a:pt x="12509" y="1101"/>
                  </a:cubicBezTo>
                  <a:cubicBezTo>
                    <a:pt x="10875" y="368"/>
                    <a:pt x="9123" y="1"/>
                    <a:pt x="73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1"/>
            <p:cNvSpPr/>
            <p:nvPr/>
          </p:nvSpPr>
          <p:spPr>
            <a:xfrm>
              <a:off x="3404275" y="4173425"/>
              <a:ext cx="369450" cy="199350"/>
            </a:xfrm>
            <a:custGeom>
              <a:rect b="b" l="l" r="r" t="t"/>
              <a:pathLst>
                <a:path extrusionOk="0" h="7974" w="14778">
                  <a:moveTo>
                    <a:pt x="7372" y="1"/>
                  </a:moveTo>
                  <a:cubicBezTo>
                    <a:pt x="5621" y="1"/>
                    <a:pt x="3870" y="368"/>
                    <a:pt x="2235" y="1101"/>
                  </a:cubicBezTo>
                  <a:cubicBezTo>
                    <a:pt x="801" y="1869"/>
                    <a:pt x="0" y="2869"/>
                    <a:pt x="0" y="4004"/>
                  </a:cubicBezTo>
                  <a:cubicBezTo>
                    <a:pt x="0" y="5104"/>
                    <a:pt x="767" y="6138"/>
                    <a:pt x="2235" y="6872"/>
                  </a:cubicBezTo>
                  <a:cubicBezTo>
                    <a:pt x="3870" y="7606"/>
                    <a:pt x="5621" y="7973"/>
                    <a:pt x="7372" y="7973"/>
                  </a:cubicBezTo>
                  <a:cubicBezTo>
                    <a:pt x="9123" y="7973"/>
                    <a:pt x="10875" y="7606"/>
                    <a:pt x="12509" y="6872"/>
                  </a:cubicBezTo>
                  <a:cubicBezTo>
                    <a:pt x="13977" y="6138"/>
                    <a:pt x="14777" y="5104"/>
                    <a:pt x="14777" y="4004"/>
                  </a:cubicBezTo>
                  <a:cubicBezTo>
                    <a:pt x="14777" y="2869"/>
                    <a:pt x="13977" y="1869"/>
                    <a:pt x="12509" y="1101"/>
                  </a:cubicBezTo>
                  <a:cubicBezTo>
                    <a:pt x="10875" y="368"/>
                    <a:pt x="9123" y="1"/>
                    <a:pt x="73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1"/>
            <p:cNvSpPr/>
            <p:nvPr/>
          </p:nvSpPr>
          <p:spPr>
            <a:xfrm>
              <a:off x="3322550" y="4124225"/>
              <a:ext cx="532900" cy="297750"/>
            </a:xfrm>
            <a:custGeom>
              <a:rect b="b" l="l" r="r" t="t"/>
              <a:pathLst>
                <a:path extrusionOk="0" h="11910" w="21316">
                  <a:moveTo>
                    <a:pt x="10675" y="1969"/>
                  </a:moveTo>
                  <a:cubicBezTo>
                    <a:pt x="12426" y="1969"/>
                    <a:pt x="14177" y="2336"/>
                    <a:pt x="15812" y="3069"/>
                  </a:cubicBezTo>
                  <a:cubicBezTo>
                    <a:pt x="17246" y="3837"/>
                    <a:pt x="18046" y="4837"/>
                    <a:pt x="18046" y="5972"/>
                  </a:cubicBezTo>
                  <a:cubicBezTo>
                    <a:pt x="18046" y="7072"/>
                    <a:pt x="17246" y="8106"/>
                    <a:pt x="15778" y="8840"/>
                  </a:cubicBezTo>
                  <a:lnTo>
                    <a:pt x="15812" y="8840"/>
                  </a:lnTo>
                  <a:cubicBezTo>
                    <a:pt x="14177" y="9574"/>
                    <a:pt x="12426" y="9941"/>
                    <a:pt x="10675" y="9941"/>
                  </a:cubicBezTo>
                  <a:cubicBezTo>
                    <a:pt x="8923" y="9941"/>
                    <a:pt x="7172" y="9574"/>
                    <a:pt x="5538" y="8840"/>
                  </a:cubicBezTo>
                  <a:cubicBezTo>
                    <a:pt x="4070" y="8106"/>
                    <a:pt x="3269" y="7072"/>
                    <a:pt x="3269" y="5972"/>
                  </a:cubicBezTo>
                  <a:cubicBezTo>
                    <a:pt x="3269" y="4837"/>
                    <a:pt x="4070" y="3837"/>
                    <a:pt x="5538" y="3069"/>
                  </a:cubicBezTo>
                  <a:cubicBezTo>
                    <a:pt x="7172" y="2336"/>
                    <a:pt x="8923" y="1969"/>
                    <a:pt x="10675" y="1969"/>
                  </a:cubicBezTo>
                  <a:close/>
                  <a:moveTo>
                    <a:pt x="10641" y="1"/>
                  </a:moveTo>
                  <a:cubicBezTo>
                    <a:pt x="7739" y="1"/>
                    <a:pt x="5037" y="668"/>
                    <a:pt x="3002" y="1835"/>
                  </a:cubicBezTo>
                  <a:cubicBezTo>
                    <a:pt x="1068" y="2969"/>
                    <a:pt x="0" y="4404"/>
                    <a:pt x="0" y="5972"/>
                  </a:cubicBezTo>
                  <a:cubicBezTo>
                    <a:pt x="0" y="7506"/>
                    <a:pt x="1068" y="8974"/>
                    <a:pt x="3002" y="10108"/>
                  </a:cubicBezTo>
                  <a:cubicBezTo>
                    <a:pt x="5037" y="11275"/>
                    <a:pt x="7739" y="11909"/>
                    <a:pt x="10641" y="11909"/>
                  </a:cubicBezTo>
                  <a:cubicBezTo>
                    <a:pt x="13543" y="11909"/>
                    <a:pt x="16245" y="11275"/>
                    <a:pt x="18280" y="10108"/>
                  </a:cubicBezTo>
                  <a:cubicBezTo>
                    <a:pt x="20248" y="8974"/>
                    <a:pt x="21315" y="7506"/>
                    <a:pt x="21315" y="5972"/>
                  </a:cubicBezTo>
                  <a:cubicBezTo>
                    <a:pt x="21315" y="4437"/>
                    <a:pt x="20248" y="2969"/>
                    <a:pt x="18313" y="1835"/>
                  </a:cubicBezTo>
                  <a:cubicBezTo>
                    <a:pt x="16279" y="668"/>
                    <a:pt x="13543" y="1"/>
                    <a:pt x="1064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1"/>
            <p:cNvSpPr/>
            <p:nvPr/>
          </p:nvSpPr>
          <p:spPr>
            <a:xfrm>
              <a:off x="3396775" y="4183025"/>
              <a:ext cx="384450" cy="180150"/>
            </a:xfrm>
            <a:custGeom>
              <a:rect b="b" l="l" r="r" t="t"/>
              <a:pathLst>
                <a:path extrusionOk="0" h="7206" w="15378">
                  <a:moveTo>
                    <a:pt x="7689" y="0"/>
                  </a:moveTo>
                  <a:cubicBezTo>
                    <a:pt x="5896" y="0"/>
                    <a:pt x="4103" y="351"/>
                    <a:pt x="2735" y="1051"/>
                  </a:cubicBezTo>
                  <a:cubicBezTo>
                    <a:pt x="0" y="2452"/>
                    <a:pt x="0" y="4754"/>
                    <a:pt x="2735" y="6155"/>
                  </a:cubicBezTo>
                  <a:cubicBezTo>
                    <a:pt x="4103" y="6855"/>
                    <a:pt x="5896" y="7205"/>
                    <a:pt x="7689" y="7205"/>
                  </a:cubicBezTo>
                  <a:cubicBezTo>
                    <a:pt x="9482" y="7205"/>
                    <a:pt x="11275" y="6855"/>
                    <a:pt x="12642" y="6155"/>
                  </a:cubicBezTo>
                  <a:cubicBezTo>
                    <a:pt x="15378" y="4754"/>
                    <a:pt x="15378" y="2452"/>
                    <a:pt x="12642" y="1051"/>
                  </a:cubicBezTo>
                  <a:cubicBezTo>
                    <a:pt x="11275" y="351"/>
                    <a:pt x="9482" y="0"/>
                    <a:pt x="76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1"/>
            <p:cNvSpPr/>
            <p:nvPr/>
          </p:nvSpPr>
          <p:spPr>
            <a:xfrm>
              <a:off x="3396775" y="4183025"/>
              <a:ext cx="384450" cy="180150"/>
            </a:xfrm>
            <a:custGeom>
              <a:rect b="b" l="l" r="r" t="t"/>
              <a:pathLst>
                <a:path extrusionOk="0" h="7206" w="15378">
                  <a:moveTo>
                    <a:pt x="7689" y="0"/>
                  </a:moveTo>
                  <a:cubicBezTo>
                    <a:pt x="5896" y="0"/>
                    <a:pt x="4103" y="351"/>
                    <a:pt x="2735" y="1051"/>
                  </a:cubicBezTo>
                  <a:cubicBezTo>
                    <a:pt x="0" y="2452"/>
                    <a:pt x="0" y="4754"/>
                    <a:pt x="2735" y="6155"/>
                  </a:cubicBezTo>
                  <a:cubicBezTo>
                    <a:pt x="4103" y="6855"/>
                    <a:pt x="5896" y="7205"/>
                    <a:pt x="7689" y="7205"/>
                  </a:cubicBezTo>
                  <a:cubicBezTo>
                    <a:pt x="9482" y="7205"/>
                    <a:pt x="11275" y="6855"/>
                    <a:pt x="12642" y="6155"/>
                  </a:cubicBezTo>
                  <a:cubicBezTo>
                    <a:pt x="15378" y="4754"/>
                    <a:pt x="15378" y="2452"/>
                    <a:pt x="12642" y="1051"/>
                  </a:cubicBezTo>
                  <a:cubicBezTo>
                    <a:pt x="11275" y="351"/>
                    <a:pt x="9482" y="0"/>
                    <a:pt x="768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1"/>
            <p:cNvSpPr/>
            <p:nvPr/>
          </p:nvSpPr>
          <p:spPr>
            <a:xfrm>
              <a:off x="3396775" y="4183025"/>
              <a:ext cx="384450" cy="180150"/>
            </a:xfrm>
            <a:custGeom>
              <a:rect b="b" l="l" r="r" t="t"/>
              <a:pathLst>
                <a:path extrusionOk="0" h="7206" w="15378">
                  <a:moveTo>
                    <a:pt x="7689" y="0"/>
                  </a:moveTo>
                  <a:cubicBezTo>
                    <a:pt x="5896" y="0"/>
                    <a:pt x="4103" y="351"/>
                    <a:pt x="2735" y="1051"/>
                  </a:cubicBezTo>
                  <a:cubicBezTo>
                    <a:pt x="0" y="2452"/>
                    <a:pt x="0" y="4754"/>
                    <a:pt x="2735" y="6155"/>
                  </a:cubicBezTo>
                  <a:cubicBezTo>
                    <a:pt x="4103" y="6855"/>
                    <a:pt x="5896" y="7205"/>
                    <a:pt x="7689" y="7205"/>
                  </a:cubicBezTo>
                  <a:cubicBezTo>
                    <a:pt x="9482" y="7205"/>
                    <a:pt x="11275" y="6855"/>
                    <a:pt x="12642" y="6155"/>
                  </a:cubicBezTo>
                  <a:cubicBezTo>
                    <a:pt x="15378" y="4754"/>
                    <a:pt x="15378" y="2452"/>
                    <a:pt x="12642" y="1051"/>
                  </a:cubicBezTo>
                  <a:cubicBezTo>
                    <a:pt x="11275" y="351"/>
                    <a:pt x="9482" y="0"/>
                    <a:pt x="76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1"/>
            <p:cNvSpPr/>
            <p:nvPr/>
          </p:nvSpPr>
          <p:spPr>
            <a:xfrm>
              <a:off x="3415100" y="4207200"/>
              <a:ext cx="347775" cy="156800"/>
            </a:xfrm>
            <a:custGeom>
              <a:rect b="b" l="l" r="r" t="t"/>
              <a:pathLst>
                <a:path extrusionOk="0" h="6272" w="13911">
                  <a:moveTo>
                    <a:pt x="6956" y="1"/>
                  </a:moveTo>
                  <a:cubicBezTo>
                    <a:pt x="5163" y="1"/>
                    <a:pt x="3370" y="351"/>
                    <a:pt x="2002" y="1051"/>
                  </a:cubicBezTo>
                  <a:cubicBezTo>
                    <a:pt x="868" y="1618"/>
                    <a:pt x="201" y="2352"/>
                    <a:pt x="1" y="3120"/>
                  </a:cubicBezTo>
                  <a:cubicBezTo>
                    <a:pt x="201" y="3887"/>
                    <a:pt x="868" y="4621"/>
                    <a:pt x="2002" y="5221"/>
                  </a:cubicBezTo>
                  <a:cubicBezTo>
                    <a:pt x="3370" y="5922"/>
                    <a:pt x="5163" y="6272"/>
                    <a:pt x="6956" y="6272"/>
                  </a:cubicBezTo>
                  <a:cubicBezTo>
                    <a:pt x="8749" y="6272"/>
                    <a:pt x="10542" y="5922"/>
                    <a:pt x="11909" y="5221"/>
                  </a:cubicBezTo>
                  <a:cubicBezTo>
                    <a:pt x="13044" y="4654"/>
                    <a:pt x="13711" y="3920"/>
                    <a:pt x="13911" y="3120"/>
                  </a:cubicBezTo>
                  <a:cubicBezTo>
                    <a:pt x="13711" y="2352"/>
                    <a:pt x="13044" y="1618"/>
                    <a:pt x="11909" y="1051"/>
                  </a:cubicBezTo>
                  <a:cubicBezTo>
                    <a:pt x="10542" y="351"/>
                    <a:pt x="8749" y="1"/>
                    <a:pt x="69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1"/>
            <p:cNvSpPr/>
            <p:nvPr/>
          </p:nvSpPr>
          <p:spPr>
            <a:xfrm>
              <a:off x="3415100" y="4207200"/>
              <a:ext cx="347775" cy="156800"/>
            </a:xfrm>
            <a:custGeom>
              <a:rect b="b" l="l" r="r" t="t"/>
              <a:pathLst>
                <a:path extrusionOk="0" h="6272" w="13911">
                  <a:moveTo>
                    <a:pt x="6956" y="1"/>
                  </a:moveTo>
                  <a:cubicBezTo>
                    <a:pt x="5163" y="1"/>
                    <a:pt x="3370" y="351"/>
                    <a:pt x="2002" y="1051"/>
                  </a:cubicBezTo>
                  <a:cubicBezTo>
                    <a:pt x="868" y="1618"/>
                    <a:pt x="201" y="2352"/>
                    <a:pt x="1" y="3120"/>
                  </a:cubicBezTo>
                  <a:cubicBezTo>
                    <a:pt x="201" y="3887"/>
                    <a:pt x="868" y="4621"/>
                    <a:pt x="2002" y="5221"/>
                  </a:cubicBezTo>
                  <a:cubicBezTo>
                    <a:pt x="3370" y="5922"/>
                    <a:pt x="5163" y="6272"/>
                    <a:pt x="6956" y="6272"/>
                  </a:cubicBezTo>
                  <a:cubicBezTo>
                    <a:pt x="8749" y="6272"/>
                    <a:pt x="10542" y="5922"/>
                    <a:pt x="11909" y="5221"/>
                  </a:cubicBezTo>
                  <a:cubicBezTo>
                    <a:pt x="13044" y="4654"/>
                    <a:pt x="13711" y="3920"/>
                    <a:pt x="13911" y="3120"/>
                  </a:cubicBezTo>
                  <a:cubicBezTo>
                    <a:pt x="13711" y="2352"/>
                    <a:pt x="13044" y="1618"/>
                    <a:pt x="11909" y="1051"/>
                  </a:cubicBezTo>
                  <a:cubicBezTo>
                    <a:pt x="10542" y="351"/>
                    <a:pt x="8749" y="1"/>
                    <a:pt x="69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1"/>
            <p:cNvSpPr/>
            <p:nvPr/>
          </p:nvSpPr>
          <p:spPr>
            <a:xfrm>
              <a:off x="3580225" y="4210950"/>
              <a:ext cx="25050" cy="51725"/>
            </a:xfrm>
            <a:custGeom>
              <a:rect b="b" l="l" r="r" t="t"/>
              <a:pathLst>
                <a:path extrusionOk="0" h="2069" w="1002">
                  <a:moveTo>
                    <a:pt x="1001" y="1"/>
                  </a:moveTo>
                  <a:lnTo>
                    <a:pt x="1" y="1001"/>
                  </a:lnTo>
                  <a:lnTo>
                    <a:pt x="1" y="2069"/>
                  </a:lnTo>
                  <a:lnTo>
                    <a:pt x="668" y="1402"/>
                  </a:lnTo>
                  <a:lnTo>
                    <a:pt x="1001" y="1035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1"/>
            <p:cNvSpPr/>
            <p:nvPr/>
          </p:nvSpPr>
          <p:spPr>
            <a:xfrm>
              <a:off x="3580225" y="4210950"/>
              <a:ext cx="25050" cy="51725"/>
            </a:xfrm>
            <a:custGeom>
              <a:rect b="b" l="l" r="r" t="t"/>
              <a:pathLst>
                <a:path extrusionOk="0" h="2069" w="1002">
                  <a:moveTo>
                    <a:pt x="1001" y="1"/>
                  </a:moveTo>
                  <a:lnTo>
                    <a:pt x="1" y="1001"/>
                  </a:lnTo>
                  <a:lnTo>
                    <a:pt x="1" y="2069"/>
                  </a:lnTo>
                  <a:lnTo>
                    <a:pt x="668" y="1402"/>
                  </a:lnTo>
                  <a:lnTo>
                    <a:pt x="1001" y="1035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1"/>
            <p:cNvSpPr/>
            <p:nvPr/>
          </p:nvSpPr>
          <p:spPr>
            <a:xfrm>
              <a:off x="3532700" y="4233700"/>
              <a:ext cx="47550" cy="25450"/>
            </a:xfrm>
            <a:custGeom>
              <a:rect b="b" l="l" r="r" t="t"/>
              <a:pathLst>
                <a:path extrusionOk="0" h="1018" w="1902">
                  <a:moveTo>
                    <a:pt x="1369" y="1"/>
                  </a:moveTo>
                  <a:cubicBezTo>
                    <a:pt x="1057" y="1"/>
                    <a:pt x="742" y="89"/>
                    <a:pt x="467" y="258"/>
                  </a:cubicBezTo>
                  <a:cubicBezTo>
                    <a:pt x="0" y="558"/>
                    <a:pt x="34" y="759"/>
                    <a:pt x="300" y="925"/>
                  </a:cubicBezTo>
                  <a:cubicBezTo>
                    <a:pt x="367" y="959"/>
                    <a:pt x="434" y="959"/>
                    <a:pt x="501" y="992"/>
                  </a:cubicBezTo>
                  <a:cubicBezTo>
                    <a:pt x="567" y="1009"/>
                    <a:pt x="634" y="1017"/>
                    <a:pt x="701" y="1017"/>
                  </a:cubicBezTo>
                  <a:cubicBezTo>
                    <a:pt x="767" y="1017"/>
                    <a:pt x="834" y="1009"/>
                    <a:pt x="901" y="992"/>
                  </a:cubicBezTo>
                  <a:cubicBezTo>
                    <a:pt x="1234" y="925"/>
                    <a:pt x="1601" y="825"/>
                    <a:pt x="1902" y="725"/>
                  </a:cubicBezTo>
                  <a:lnTo>
                    <a:pt x="1902" y="91"/>
                  </a:lnTo>
                  <a:cubicBezTo>
                    <a:pt x="1730" y="30"/>
                    <a:pt x="1550" y="1"/>
                    <a:pt x="136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1"/>
            <p:cNvSpPr/>
            <p:nvPr/>
          </p:nvSpPr>
          <p:spPr>
            <a:xfrm>
              <a:off x="3532700" y="4233700"/>
              <a:ext cx="47550" cy="25450"/>
            </a:xfrm>
            <a:custGeom>
              <a:rect b="b" l="l" r="r" t="t"/>
              <a:pathLst>
                <a:path extrusionOk="0" h="1018" w="1902">
                  <a:moveTo>
                    <a:pt x="1369" y="1"/>
                  </a:moveTo>
                  <a:cubicBezTo>
                    <a:pt x="1057" y="1"/>
                    <a:pt x="742" y="89"/>
                    <a:pt x="467" y="258"/>
                  </a:cubicBezTo>
                  <a:cubicBezTo>
                    <a:pt x="0" y="558"/>
                    <a:pt x="34" y="759"/>
                    <a:pt x="300" y="925"/>
                  </a:cubicBezTo>
                  <a:cubicBezTo>
                    <a:pt x="367" y="959"/>
                    <a:pt x="434" y="959"/>
                    <a:pt x="501" y="992"/>
                  </a:cubicBezTo>
                  <a:cubicBezTo>
                    <a:pt x="567" y="1009"/>
                    <a:pt x="634" y="1017"/>
                    <a:pt x="701" y="1017"/>
                  </a:cubicBezTo>
                  <a:cubicBezTo>
                    <a:pt x="767" y="1017"/>
                    <a:pt x="834" y="1009"/>
                    <a:pt x="901" y="992"/>
                  </a:cubicBezTo>
                  <a:cubicBezTo>
                    <a:pt x="1234" y="925"/>
                    <a:pt x="1601" y="825"/>
                    <a:pt x="1902" y="725"/>
                  </a:cubicBezTo>
                  <a:lnTo>
                    <a:pt x="1902" y="91"/>
                  </a:lnTo>
                  <a:cubicBezTo>
                    <a:pt x="1730" y="30"/>
                    <a:pt x="1550" y="1"/>
                    <a:pt x="13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1"/>
            <p:cNvSpPr/>
            <p:nvPr/>
          </p:nvSpPr>
          <p:spPr>
            <a:xfrm>
              <a:off x="3481000" y="4219300"/>
              <a:ext cx="216000" cy="128450"/>
            </a:xfrm>
            <a:custGeom>
              <a:rect b="b" l="l" r="r" t="t"/>
              <a:pathLst>
                <a:path extrusionOk="0" h="5138" w="8640">
                  <a:moveTo>
                    <a:pt x="0" y="0"/>
                  </a:moveTo>
                  <a:lnTo>
                    <a:pt x="0" y="901"/>
                  </a:lnTo>
                  <a:lnTo>
                    <a:pt x="300" y="1068"/>
                  </a:lnTo>
                  <a:lnTo>
                    <a:pt x="200" y="1468"/>
                  </a:lnTo>
                  <a:lnTo>
                    <a:pt x="200" y="2302"/>
                  </a:lnTo>
                  <a:cubicBezTo>
                    <a:pt x="200" y="2636"/>
                    <a:pt x="434" y="2969"/>
                    <a:pt x="967" y="3269"/>
                  </a:cubicBezTo>
                  <a:cubicBezTo>
                    <a:pt x="1440" y="3527"/>
                    <a:pt x="1981" y="3660"/>
                    <a:pt x="2538" y="3660"/>
                  </a:cubicBezTo>
                  <a:cubicBezTo>
                    <a:pt x="2847" y="3660"/>
                    <a:pt x="3160" y="3619"/>
                    <a:pt x="3469" y="3536"/>
                  </a:cubicBezTo>
                  <a:lnTo>
                    <a:pt x="3945" y="3409"/>
                  </a:lnTo>
                  <a:lnTo>
                    <a:pt x="4537" y="2836"/>
                  </a:lnTo>
                  <a:cubicBezTo>
                    <a:pt x="4762" y="2941"/>
                    <a:pt x="5007" y="2992"/>
                    <a:pt x="5252" y="2992"/>
                  </a:cubicBezTo>
                  <a:cubicBezTo>
                    <a:pt x="5551" y="2992"/>
                    <a:pt x="5848" y="2916"/>
                    <a:pt x="6104" y="2769"/>
                  </a:cubicBezTo>
                  <a:cubicBezTo>
                    <a:pt x="6505" y="2535"/>
                    <a:pt x="6605" y="2302"/>
                    <a:pt x="6271" y="2102"/>
                  </a:cubicBezTo>
                  <a:cubicBezTo>
                    <a:pt x="6131" y="2023"/>
                    <a:pt x="5981" y="1990"/>
                    <a:pt x="5820" y="1990"/>
                  </a:cubicBezTo>
                  <a:cubicBezTo>
                    <a:pt x="5368" y="1990"/>
                    <a:pt x="4825" y="2248"/>
                    <a:pt x="4136" y="2469"/>
                  </a:cubicBezTo>
                  <a:cubicBezTo>
                    <a:pt x="3601" y="2629"/>
                    <a:pt x="3047" y="2771"/>
                    <a:pt x="2479" y="2771"/>
                  </a:cubicBezTo>
                  <a:cubicBezTo>
                    <a:pt x="1985" y="2771"/>
                    <a:pt x="1480" y="2664"/>
                    <a:pt x="967" y="2369"/>
                  </a:cubicBezTo>
                  <a:cubicBezTo>
                    <a:pt x="467" y="2068"/>
                    <a:pt x="234" y="1768"/>
                    <a:pt x="234" y="1435"/>
                  </a:cubicBezTo>
                  <a:cubicBezTo>
                    <a:pt x="267" y="1034"/>
                    <a:pt x="500" y="701"/>
                    <a:pt x="834" y="501"/>
                  </a:cubicBezTo>
                  <a:lnTo>
                    <a:pt x="0" y="0"/>
                  </a:lnTo>
                  <a:close/>
                  <a:moveTo>
                    <a:pt x="3970" y="3403"/>
                  </a:moveTo>
                  <a:lnTo>
                    <a:pt x="3945" y="3409"/>
                  </a:lnTo>
                  <a:lnTo>
                    <a:pt x="3436" y="3903"/>
                  </a:lnTo>
                  <a:cubicBezTo>
                    <a:pt x="3447" y="3907"/>
                    <a:pt x="3458" y="3911"/>
                    <a:pt x="3469" y="3914"/>
                  </a:cubicBezTo>
                  <a:lnTo>
                    <a:pt x="3469" y="3914"/>
                  </a:lnTo>
                  <a:lnTo>
                    <a:pt x="3469" y="3903"/>
                  </a:lnTo>
                  <a:lnTo>
                    <a:pt x="3970" y="3403"/>
                  </a:lnTo>
                  <a:close/>
                  <a:moveTo>
                    <a:pt x="8640" y="3603"/>
                  </a:moveTo>
                  <a:lnTo>
                    <a:pt x="7505" y="4237"/>
                  </a:lnTo>
                  <a:lnTo>
                    <a:pt x="6672" y="3770"/>
                  </a:lnTo>
                  <a:cubicBezTo>
                    <a:pt x="6098" y="4022"/>
                    <a:pt x="5478" y="4148"/>
                    <a:pt x="4864" y="4148"/>
                  </a:cubicBezTo>
                  <a:cubicBezTo>
                    <a:pt x="4585" y="4148"/>
                    <a:pt x="4307" y="4122"/>
                    <a:pt x="4036" y="4070"/>
                  </a:cubicBezTo>
                  <a:cubicBezTo>
                    <a:pt x="3847" y="4038"/>
                    <a:pt x="3658" y="3977"/>
                    <a:pt x="3469" y="3914"/>
                  </a:cubicBezTo>
                  <a:lnTo>
                    <a:pt x="3469" y="3914"/>
                  </a:lnTo>
                  <a:lnTo>
                    <a:pt x="3469" y="4804"/>
                  </a:lnTo>
                  <a:cubicBezTo>
                    <a:pt x="3914" y="4962"/>
                    <a:pt x="4384" y="5039"/>
                    <a:pt x="4854" y="5039"/>
                  </a:cubicBezTo>
                  <a:cubicBezTo>
                    <a:pt x="5477" y="5039"/>
                    <a:pt x="6101" y="4903"/>
                    <a:pt x="6672" y="4637"/>
                  </a:cubicBezTo>
                  <a:lnTo>
                    <a:pt x="7505" y="5137"/>
                  </a:lnTo>
                  <a:lnTo>
                    <a:pt x="8640" y="4470"/>
                  </a:lnTo>
                  <a:lnTo>
                    <a:pt x="8640" y="3603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1"/>
            <p:cNvSpPr/>
            <p:nvPr/>
          </p:nvSpPr>
          <p:spPr>
            <a:xfrm>
              <a:off x="3486000" y="4245975"/>
              <a:ext cx="210175" cy="101775"/>
            </a:xfrm>
            <a:custGeom>
              <a:rect b="b" l="l" r="r" t="t"/>
              <a:pathLst>
                <a:path extrusionOk="0" h="4071" w="8407">
                  <a:moveTo>
                    <a:pt x="100" y="1"/>
                  </a:moveTo>
                  <a:lnTo>
                    <a:pt x="0" y="368"/>
                  </a:lnTo>
                  <a:cubicBezTo>
                    <a:pt x="0" y="378"/>
                    <a:pt x="1" y="388"/>
                    <a:pt x="1" y="398"/>
                  </a:cubicBezTo>
                  <a:lnTo>
                    <a:pt x="1" y="398"/>
                  </a:lnTo>
                  <a:lnTo>
                    <a:pt x="100" y="1"/>
                  </a:lnTo>
                  <a:close/>
                  <a:moveTo>
                    <a:pt x="1" y="398"/>
                  </a:moveTo>
                  <a:lnTo>
                    <a:pt x="0" y="401"/>
                  </a:lnTo>
                  <a:lnTo>
                    <a:pt x="0" y="1235"/>
                  </a:lnTo>
                  <a:cubicBezTo>
                    <a:pt x="0" y="1569"/>
                    <a:pt x="234" y="1902"/>
                    <a:pt x="734" y="2202"/>
                  </a:cubicBezTo>
                  <a:cubicBezTo>
                    <a:pt x="1228" y="2460"/>
                    <a:pt x="1777" y="2593"/>
                    <a:pt x="2328" y="2593"/>
                  </a:cubicBezTo>
                  <a:cubicBezTo>
                    <a:pt x="2633" y="2593"/>
                    <a:pt x="2939" y="2552"/>
                    <a:pt x="3236" y="2469"/>
                  </a:cubicBezTo>
                  <a:lnTo>
                    <a:pt x="3736" y="2336"/>
                  </a:lnTo>
                  <a:lnTo>
                    <a:pt x="3736" y="2336"/>
                  </a:lnTo>
                  <a:lnTo>
                    <a:pt x="4303" y="1769"/>
                  </a:lnTo>
                  <a:cubicBezTo>
                    <a:pt x="4544" y="1874"/>
                    <a:pt x="4791" y="1925"/>
                    <a:pt x="5035" y="1925"/>
                  </a:cubicBezTo>
                  <a:cubicBezTo>
                    <a:pt x="5334" y="1925"/>
                    <a:pt x="5629" y="1849"/>
                    <a:pt x="5904" y="1702"/>
                  </a:cubicBezTo>
                  <a:cubicBezTo>
                    <a:pt x="6271" y="1468"/>
                    <a:pt x="6371" y="1235"/>
                    <a:pt x="6038" y="1035"/>
                  </a:cubicBezTo>
                  <a:cubicBezTo>
                    <a:pt x="5897" y="956"/>
                    <a:pt x="5748" y="923"/>
                    <a:pt x="5587" y="923"/>
                  </a:cubicBezTo>
                  <a:cubicBezTo>
                    <a:pt x="5135" y="923"/>
                    <a:pt x="4591" y="1181"/>
                    <a:pt x="3903" y="1402"/>
                  </a:cubicBezTo>
                  <a:cubicBezTo>
                    <a:pt x="3386" y="1562"/>
                    <a:pt x="2830" y="1704"/>
                    <a:pt x="2257" y="1704"/>
                  </a:cubicBezTo>
                  <a:cubicBezTo>
                    <a:pt x="1759" y="1704"/>
                    <a:pt x="1246" y="1597"/>
                    <a:pt x="734" y="1302"/>
                  </a:cubicBezTo>
                  <a:cubicBezTo>
                    <a:pt x="281" y="1011"/>
                    <a:pt x="17" y="720"/>
                    <a:pt x="1" y="398"/>
                  </a:cubicBezTo>
                  <a:close/>
                  <a:moveTo>
                    <a:pt x="8406" y="2536"/>
                  </a:moveTo>
                  <a:lnTo>
                    <a:pt x="7305" y="3170"/>
                  </a:lnTo>
                  <a:lnTo>
                    <a:pt x="6472" y="2703"/>
                  </a:lnTo>
                  <a:cubicBezTo>
                    <a:pt x="5898" y="2955"/>
                    <a:pt x="5278" y="3081"/>
                    <a:pt x="4664" y="3081"/>
                  </a:cubicBezTo>
                  <a:cubicBezTo>
                    <a:pt x="4385" y="3081"/>
                    <a:pt x="4107" y="3055"/>
                    <a:pt x="3836" y="3003"/>
                  </a:cubicBezTo>
                  <a:cubicBezTo>
                    <a:pt x="3636" y="2970"/>
                    <a:pt x="3436" y="2903"/>
                    <a:pt x="3236" y="2836"/>
                  </a:cubicBezTo>
                  <a:lnTo>
                    <a:pt x="3236" y="3737"/>
                  </a:lnTo>
                  <a:cubicBezTo>
                    <a:pt x="3695" y="3895"/>
                    <a:pt x="4167" y="3972"/>
                    <a:pt x="4637" y="3972"/>
                  </a:cubicBezTo>
                  <a:cubicBezTo>
                    <a:pt x="5261" y="3972"/>
                    <a:pt x="5882" y="3836"/>
                    <a:pt x="6472" y="3570"/>
                  </a:cubicBezTo>
                  <a:lnTo>
                    <a:pt x="7305" y="4070"/>
                  </a:lnTo>
                  <a:lnTo>
                    <a:pt x="8406" y="3403"/>
                  </a:lnTo>
                  <a:lnTo>
                    <a:pt x="8406" y="25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1"/>
            <p:cNvSpPr/>
            <p:nvPr/>
          </p:nvSpPr>
          <p:spPr>
            <a:xfrm>
              <a:off x="3481000" y="4219300"/>
              <a:ext cx="20875" cy="26700"/>
            </a:xfrm>
            <a:custGeom>
              <a:rect b="b" l="l" r="r" t="t"/>
              <a:pathLst>
                <a:path extrusionOk="0" h="1068" w="835">
                  <a:moveTo>
                    <a:pt x="0" y="0"/>
                  </a:moveTo>
                  <a:lnTo>
                    <a:pt x="0" y="901"/>
                  </a:lnTo>
                  <a:lnTo>
                    <a:pt x="300" y="1068"/>
                  </a:lnTo>
                  <a:cubicBezTo>
                    <a:pt x="434" y="834"/>
                    <a:pt x="601" y="634"/>
                    <a:pt x="834" y="5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1"/>
            <p:cNvSpPr/>
            <p:nvPr/>
          </p:nvSpPr>
          <p:spPr>
            <a:xfrm>
              <a:off x="3676125" y="4276000"/>
              <a:ext cx="15875" cy="29225"/>
            </a:xfrm>
            <a:custGeom>
              <a:rect b="b" l="l" r="r" t="t"/>
              <a:pathLst>
                <a:path extrusionOk="0" h="1169" w="635">
                  <a:moveTo>
                    <a:pt x="634" y="1"/>
                  </a:moveTo>
                  <a:cubicBezTo>
                    <a:pt x="568" y="368"/>
                    <a:pt x="334" y="701"/>
                    <a:pt x="1" y="835"/>
                  </a:cubicBezTo>
                  <a:lnTo>
                    <a:pt x="568" y="1168"/>
                  </a:lnTo>
                  <a:cubicBezTo>
                    <a:pt x="601" y="1035"/>
                    <a:pt x="634" y="901"/>
                    <a:pt x="634" y="734"/>
                  </a:cubicBezTo>
                  <a:cubicBezTo>
                    <a:pt x="634" y="734"/>
                    <a:pt x="634" y="234"/>
                    <a:pt x="6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1"/>
            <p:cNvSpPr/>
            <p:nvPr/>
          </p:nvSpPr>
          <p:spPr>
            <a:xfrm>
              <a:off x="3676125" y="4276000"/>
              <a:ext cx="15875" cy="29225"/>
            </a:xfrm>
            <a:custGeom>
              <a:rect b="b" l="l" r="r" t="t"/>
              <a:pathLst>
                <a:path extrusionOk="0" h="1169" w="635">
                  <a:moveTo>
                    <a:pt x="634" y="1"/>
                  </a:moveTo>
                  <a:cubicBezTo>
                    <a:pt x="568" y="368"/>
                    <a:pt x="334" y="701"/>
                    <a:pt x="1" y="835"/>
                  </a:cubicBezTo>
                  <a:lnTo>
                    <a:pt x="568" y="1168"/>
                  </a:lnTo>
                  <a:cubicBezTo>
                    <a:pt x="601" y="1035"/>
                    <a:pt x="634" y="901"/>
                    <a:pt x="634" y="734"/>
                  </a:cubicBezTo>
                  <a:cubicBezTo>
                    <a:pt x="634" y="734"/>
                    <a:pt x="634" y="234"/>
                    <a:pt x="6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1"/>
            <p:cNvSpPr/>
            <p:nvPr/>
          </p:nvSpPr>
          <p:spPr>
            <a:xfrm>
              <a:off x="3481000" y="4202625"/>
              <a:ext cx="215175" cy="122600"/>
            </a:xfrm>
            <a:custGeom>
              <a:rect b="b" l="l" r="r" t="t"/>
              <a:pathLst>
                <a:path extrusionOk="0" h="4904" w="8607">
                  <a:moveTo>
                    <a:pt x="1134" y="0"/>
                  </a:moveTo>
                  <a:lnTo>
                    <a:pt x="0" y="634"/>
                  </a:lnTo>
                  <a:lnTo>
                    <a:pt x="834" y="1134"/>
                  </a:lnTo>
                  <a:cubicBezTo>
                    <a:pt x="500" y="1334"/>
                    <a:pt x="267" y="1668"/>
                    <a:pt x="200" y="2068"/>
                  </a:cubicBezTo>
                  <a:cubicBezTo>
                    <a:pt x="200" y="2402"/>
                    <a:pt x="467" y="2702"/>
                    <a:pt x="967" y="3002"/>
                  </a:cubicBezTo>
                  <a:cubicBezTo>
                    <a:pt x="1464" y="3297"/>
                    <a:pt x="1968" y="3404"/>
                    <a:pt x="2466" y="3404"/>
                  </a:cubicBezTo>
                  <a:cubicBezTo>
                    <a:pt x="3038" y="3404"/>
                    <a:pt x="3601" y="3263"/>
                    <a:pt x="4136" y="3102"/>
                  </a:cubicBezTo>
                  <a:cubicBezTo>
                    <a:pt x="4800" y="2881"/>
                    <a:pt x="5355" y="2624"/>
                    <a:pt x="5801" y="2624"/>
                  </a:cubicBezTo>
                  <a:cubicBezTo>
                    <a:pt x="5961" y="2624"/>
                    <a:pt x="6106" y="2657"/>
                    <a:pt x="6238" y="2735"/>
                  </a:cubicBezTo>
                  <a:cubicBezTo>
                    <a:pt x="6571" y="2936"/>
                    <a:pt x="6471" y="3169"/>
                    <a:pt x="6104" y="3403"/>
                  </a:cubicBezTo>
                  <a:cubicBezTo>
                    <a:pt x="5848" y="3549"/>
                    <a:pt x="5551" y="3625"/>
                    <a:pt x="5252" y="3625"/>
                  </a:cubicBezTo>
                  <a:cubicBezTo>
                    <a:pt x="5007" y="3625"/>
                    <a:pt x="4762" y="3574"/>
                    <a:pt x="4537" y="3469"/>
                  </a:cubicBezTo>
                  <a:lnTo>
                    <a:pt x="3436" y="4570"/>
                  </a:lnTo>
                  <a:cubicBezTo>
                    <a:pt x="3636" y="4637"/>
                    <a:pt x="3836" y="4704"/>
                    <a:pt x="4036" y="4737"/>
                  </a:cubicBezTo>
                  <a:cubicBezTo>
                    <a:pt x="4370" y="4804"/>
                    <a:pt x="4703" y="4837"/>
                    <a:pt x="5037" y="4837"/>
                  </a:cubicBezTo>
                  <a:cubicBezTo>
                    <a:pt x="5604" y="4770"/>
                    <a:pt x="6138" y="4637"/>
                    <a:pt x="6672" y="4437"/>
                  </a:cubicBezTo>
                  <a:lnTo>
                    <a:pt x="7505" y="4904"/>
                  </a:lnTo>
                  <a:lnTo>
                    <a:pt x="8606" y="4270"/>
                  </a:lnTo>
                  <a:lnTo>
                    <a:pt x="8439" y="4170"/>
                  </a:lnTo>
                  <a:lnTo>
                    <a:pt x="7806" y="3770"/>
                  </a:lnTo>
                  <a:cubicBezTo>
                    <a:pt x="8173" y="3603"/>
                    <a:pt x="8439" y="3202"/>
                    <a:pt x="8439" y="2802"/>
                  </a:cubicBezTo>
                  <a:cubicBezTo>
                    <a:pt x="8439" y="2769"/>
                    <a:pt x="8439" y="2735"/>
                    <a:pt x="8439" y="2702"/>
                  </a:cubicBezTo>
                  <a:cubicBezTo>
                    <a:pt x="8373" y="2302"/>
                    <a:pt x="8106" y="1968"/>
                    <a:pt x="7739" y="1835"/>
                  </a:cubicBezTo>
                  <a:cubicBezTo>
                    <a:pt x="7272" y="1568"/>
                    <a:pt x="6738" y="1435"/>
                    <a:pt x="6238" y="1435"/>
                  </a:cubicBezTo>
                  <a:lnTo>
                    <a:pt x="5704" y="1435"/>
                  </a:lnTo>
                  <a:cubicBezTo>
                    <a:pt x="5437" y="1468"/>
                    <a:pt x="5204" y="1535"/>
                    <a:pt x="4970" y="1601"/>
                  </a:cubicBezTo>
                  <a:cubicBezTo>
                    <a:pt x="4837" y="1601"/>
                    <a:pt x="4737" y="1635"/>
                    <a:pt x="4637" y="1701"/>
                  </a:cubicBezTo>
                  <a:lnTo>
                    <a:pt x="4170" y="1835"/>
                  </a:lnTo>
                  <a:lnTo>
                    <a:pt x="3970" y="1902"/>
                  </a:lnTo>
                  <a:cubicBezTo>
                    <a:pt x="3669" y="2035"/>
                    <a:pt x="3336" y="2135"/>
                    <a:pt x="2969" y="2202"/>
                  </a:cubicBezTo>
                  <a:lnTo>
                    <a:pt x="2569" y="2202"/>
                  </a:lnTo>
                  <a:cubicBezTo>
                    <a:pt x="2502" y="2168"/>
                    <a:pt x="2435" y="2135"/>
                    <a:pt x="2368" y="2102"/>
                  </a:cubicBezTo>
                  <a:cubicBezTo>
                    <a:pt x="2102" y="1968"/>
                    <a:pt x="2068" y="1735"/>
                    <a:pt x="2535" y="1468"/>
                  </a:cubicBezTo>
                  <a:cubicBezTo>
                    <a:pt x="2810" y="1299"/>
                    <a:pt x="3125" y="1210"/>
                    <a:pt x="3446" y="1210"/>
                  </a:cubicBezTo>
                  <a:cubicBezTo>
                    <a:pt x="3631" y="1210"/>
                    <a:pt x="3819" y="1240"/>
                    <a:pt x="4003" y="1301"/>
                  </a:cubicBezTo>
                  <a:lnTo>
                    <a:pt x="5004" y="300"/>
                  </a:lnTo>
                  <a:cubicBezTo>
                    <a:pt x="4572" y="171"/>
                    <a:pt x="4128" y="103"/>
                    <a:pt x="3685" y="103"/>
                  </a:cubicBezTo>
                  <a:cubicBezTo>
                    <a:pt x="3101" y="103"/>
                    <a:pt x="2518" y="221"/>
                    <a:pt x="1968" y="467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1"/>
            <p:cNvSpPr/>
            <p:nvPr/>
          </p:nvSpPr>
          <p:spPr>
            <a:xfrm>
              <a:off x="3647775" y="4313525"/>
              <a:ext cx="20875" cy="34225"/>
            </a:xfrm>
            <a:custGeom>
              <a:rect b="b" l="l" r="r" t="t"/>
              <a:pathLst>
                <a:path extrusionOk="0" h="1369" w="835">
                  <a:moveTo>
                    <a:pt x="1" y="1"/>
                  </a:moveTo>
                  <a:lnTo>
                    <a:pt x="1" y="868"/>
                  </a:lnTo>
                  <a:lnTo>
                    <a:pt x="834" y="1368"/>
                  </a:lnTo>
                  <a:lnTo>
                    <a:pt x="834" y="4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1"/>
            <p:cNvSpPr/>
            <p:nvPr/>
          </p:nvSpPr>
          <p:spPr>
            <a:xfrm>
              <a:off x="3647775" y="4313525"/>
              <a:ext cx="20875" cy="34225"/>
            </a:xfrm>
            <a:custGeom>
              <a:rect b="b" l="l" r="r" t="t"/>
              <a:pathLst>
                <a:path extrusionOk="0" h="1369" w="835">
                  <a:moveTo>
                    <a:pt x="1" y="1"/>
                  </a:moveTo>
                  <a:lnTo>
                    <a:pt x="1" y="868"/>
                  </a:lnTo>
                  <a:lnTo>
                    <a:pt x="834" y="1368"/>
                  </a:lnTo>
                  <a:lnTo>
                    <a:pt x="834" y="4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1"/>
            <p:cNvSpPr/>
            <p:nvPr/>
          </p:nvSpPr>
          <p:spPr>
            <a:xfrm>
              <a:off x="3481000" y="4203450"/>
              <a:ext cx="49225" cy="15875"/>
            </a:xfrm>
            <a:custGeom>
              <a:rect b="b" l="l" r="r" t="t"/>
              <a:pathLst>
                <a:path extrusionOk="0" h="635" w="1969">
                  <a:moveTo>
                    <a:pt x="1134" y="1"/>
                  </a:moveTo>
                  <a:lnTo>
                    <a:pt x="0" y="634"/>
                  </a:lnTo>
                  <a:lnTo>
                    <a:pt x="0" y="634"/>
                  </a:lnTo>
                  <a:lnTo>
                    <a:pt x="1134" y="134"/>
                  </a:lnTo>
                  <a:lnTo>
                    <a:pt x="1968" y="468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1"/>
            <p:cNvSpPr/>
            <p:nvPr/>
          </p:nvSpPr>
          <p:spPr>
            <a:xfrm>
              <a:off x="3544375" y="4210950"/>
              <a:ext cx="60900" cy="29225"/>
            </a:xfrm>
            <a:custGeom>
              <a:rect b="b" l="l" r="r" t="t"/>
              <a:pathLst>
                <a:path extrusionOk="0" h="1169" w="2436">
                  <a:moveTo>
                    <a:pt x="2435" y="1"/>
                  </a:moveTo>
                  <a:lnTo>
                    <a:pt x="1435" y="901"/>
                  </a:lnTo>
                  <a:cubicBezTo>
                    <a:pt x="1275" y="848"/>
                    <a:pt x="1112" y="822"/>
                    <a:pt x="951" y="822"/>
                  </a:cubicBezTo>
                  <a:cubicBezTo>
                    <a:pt x="607" y="822"/>
                    <a:pt x="273" y="941"/>
                    <a:pt x="0" y="1168"/>
                  </a:cubicBezTo>
                  <a:cubicBezTo>
                    <a:pt x="275" y="999"/>
                    <a:pt x="590" y="911"/>
                    <a:pt x="902" y="911"/>
                  </a:cubicBezTo>
                  <a:cubicBezTo>
                    <a:pt x="1083" y="911"/>
                    <a:pt x="1263" y="940"/>
                    <a:pt x="1435" y="1001"/>
                  </a:cubicBezTo>
                  <a:lnTo>
                    <a:pt x="243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1"/>
            <p:cNvSpPr/>
            <p:nvPr/>
          </p:nvSpPr>
          <p:spPr>
            <a:xfrm>
              <a:off x="3566875" y="4291025"/>
              <a:ext cx="40075" cy="32525"/>
            </a:xfrm>
            <a:custGeom>
              <a:rect b="b" l="l" r="r" t="t"/>
              <a:pathLst>
                <a:path extrusionOk="0" h="1301" w="1603">
                  <a:moveTo>
                    <a:pt x="1068" y="0"/>
                  </a:moveTo>
                  <a:lnTo>
                    <a:pt x="1" y="1034"/>
                  </a:lnTo>
                  <a:cubicBezTo>
                    <a:pt x="201" y="1101"/>
                    <a:pt x="401" y="1168"/>
                    <a:pt x="601" y="1201"/>
                  </a:cubicBezTo>
                  <a:cubicBezTo>
                    <a:pt x="935" y="1268"/>
                    <a:pt x="1268" y="1301"/>
                    <a:pt x="1602" y="1301"/>
                  </a:cubicBezTo>
                  <a:cubicBezTo>
                    <a:pt x="1102" y="1301"/>
                    <a:pt x="635" y="1201"/>
                    <a:pt x="168" y="1001"/>
                  </a:cubicBezTo>
                  <a:lnTo>
                    <a:pt x="106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1"/>
            <p:cNvSpPr/>
            <p:nvPr/>
          </p:nvSpPr>
          <p:spPr>
            <a:xfrm>
              <a:off x="3647775" y="4309350"/>
              <a:ext cx="49225" cy="15875"/>
            </a:xfrm>
            <a:custGeom>
              <a:rect b="b" l="l" r="r" t="t"/>
              <a:pathLst>
                <a:path extrusionOk="0" h="635" w="1969">
                  <a:moveTo>
                    <a:pt x="1969" y="1"/>
                  </a:moveTo>
                  <a:lnTo>
                    <a:pt x="834" y="535"/>
                  </a:lnTo>
                  <a:lnTo>
                    <a:pt x="1" y="168"/>
                  </a:lnTo>
                  <a:lnTo>
                    <a:pt x="1" y="168"/>
                  </a:lnTo>
                  <a:lnTo>
                    <a:pt x="834" y="635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1"/>
            <p:cNvSpPr/>
            <p:nvPr/>
          </p:nvSpPr>
          <p:spPr>
            <a:xfrm>
              <a:off x="3322550" y="4124225"/>
              <a:ext cx="266875" cy="149300"/>
            </a:xfrm>
            <a:custGeom>
              <a:rect b="b" l="l" r="r" t="t"/>
              <a:pathLst>
                <a:path extrusionOk="0" h="5972" w="10675">
                  <a:moveTo>
                    <a:pt x="10675" y="1"/>
                  </a:moveTo>
                  <a:cubicBezTo>
                    <a:pt x="7772" y="1"/>
                    <a:pt x="5037" y="668"/>
                    <a:pt x="3002" y="1835"/>
                  </a:cubicBezTo>
                  <a:cubicBezTo>
                    <a:pt x="1068" y="2969"/>
                    <a:pt x="0" y="4404"/>
                    <a:pt x="0" y="5972"/>
                  </a:cubicBezTo>
                  <a:cubicBezTo>
                    <a:pt x="0" y="5972"/>
                    <a:pt x="100" y="3803"/>
                    <a:pt x="3102" y="1969"/>
                  </a:cubicBezTo>
                  <a:cubicBezTo>
                    <a:pt x="6071" y="167"/>
                    <a:pt x="10675" y="1"/>
                    <a:pt x="10675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1"/>
            <p:cNvSpPr/>
            <p:nvPr/>
          </p:nvSpPr>
          <p:spPr>
            <a:xfrm>
              <a:off x="3566875" y="4255150"/>
              <a:ext cx="310225" cy="178950"/>
            </a:xfrm>
            <a:custGeom>
              <a:rect b="b" l="l" r="r" t="t"/>
              <a:pathLst>
                <a:path extrusionOk="0" h="7158" w="12409">
                  <a:moveTo>
                    <a:pt x="11943" y="1"/>
                  </a:moveTo>
                  <a:cubicBezTo>
                    <a:pt x="11943" y="2"/>
                    <a:pt x="12409" y="3070"/>
                    <a:pt x="8574" y="5171"/>
                  </a:cubicBezTo>
                  <a:cubicBezTo>
                    <a:pt x="5140" y="7036"/>
                    <a:pt x="1050" y="7141"/>
                    <a:pt x="172" y="7141"/>
                  </a:cubicBezTo>
                  <a:cubicBezTo>
                    <a:pt x="61" y="7141"/>
                    <a:pt x="1" y="7139"/>
                    <a:pt x="1" y="7139"/>
                  </a:cubicBezTo>
                  <a:lnTo>
                    <a:pt x="1" y="7139"/>
                  </a:lnTo>
                  <a:cubicBezTo>
                    <a:pt x="285" y="7151"/>
                    <a:pt x="569" y="7157"/>
                    <a:pt x="854" y="7157"/>
                  </a:cubicBezTo>
                  <a:cubicBezTo>
                    <a:pt x="3710" y="7157"/>
                    <a:pt x="6559" y="6545"/>
                    <a:pt x="8774" y="5271"/>
                  </a:cubicBezTo>
                  <a:cubicBezTo>
                    <a:pt x="11276" y="3837"/>
                    <a:pt x="12310" y="1902"/>
                    <a:pt x="11943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1"/>
            <p:cNvSpPr/>
            <p:nvPr/>
          </p:nvSpPr>
          <p:spPr>
            <a:xfrm>
              <a:off x="4732725" y="2743025"/>
              <a:ext cx="557925" cy="321500"/>
            </a:xfrm>
            <a:custGeom>
              <a:rect b="b" l="l" r="r" t="t"/>
              <a:pathLst>
                <a:path extrusionOk="0" h="12860" w="22317">
                  <a:moveTo>
                    <a:pt x="11171" y="1"/>
                  </a:moveTo>
                  <a:cubicBezTo>
                    <a:pt x="8314" y="1"/>
                    <a:pt x="5454" y="626"/>
                    <a:pt x="3269" y="1877"/>
                  </a:cubicBezTo>
                  <a:cubicBezTo>
                    <a:pt x="2202" y="2444"/>
                    <a:pt x="1268" y="3278"/>
                    <a:pt x="601" y="4346"/>
                  </a:cubicBezTo>
                  <a:lnTo>
                    <a:pt x="0" y="4346"/>
                  </a:lnTo>
                  <a:lnTo>
                    <a:pt x="0" y="6614"/>
                  </a:lnTo>
                  <a:cubicBezTo>
                    <a:pt x="100" y="8182"/>
                    <a:pt x="1168" y="9749"/>
                    <a:pt x="3269" y="10984"/>
                  </a:cubicBezTo>
                  <a:cubicBezTo>
                    <a:pt x="5454" y="12234"/>
                    <a:pt x="8314" y="12860"/>
                    <a:pt x="11171" y="12860"/>
                  </a:cubicBezTo>
                  <a:cubicBezTo>
                    <a:pt x="14027" y="12860"/>
                    <a:pt x="16879" y="12234"/>
                    <a:pt x="19047" y="10984"/>
                  </a:cubicBezTo>
                  <a:cubicBezTo>
                    <a:pt x="21149" y="9749"/>
                    <a:pt x="22249" y="8182"/>
                    <a:pt x="22316" y="6614"/>
                  </a:cubicBezTo>
                  <a:lnTo>
                    <a:pt x="22316" y="4312"/>
                  </a:lnTo>
                  <a:lnTo>
                    <a:pt x="21716" y="4346"/>
                  </a:lnTo>
                  <a:cubicBezTo>
                    <a:pt x="21049" y="3278"/>
                    <a:pt x="20148" y="2444"/>
                    <a:pt x="19047" y="1877"/>
                  </a:cubicBezTo>
                  <a:cubicBezTo>
                    <a:pt x="16879" y="626"/>
                    <a:pt x="14027" y="1"/>
                    <a:pt x="1117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1"/>
            <p:cNvSpPr/>
            <p:nvPr/>
          </p:nvSpPr>
          <p:spPr>
            <a:xfrm>
              <a:off x="4732725" y="2743025"/>
              <a:ext cx="557925" cy="321500"/>
            </a:xfrm>
            <a:custGeom>
              <a:rect b="b" l="l" r="r" t="t"/>
              <a:pathLst>
                <a:path extrusionOk="0" h="12860" w="22317">
                  <a:moveTo>
                    <a:pt x="11171" y="1"/>
                  </a:moveTo>
                  <a:cubicBezTo>
                    <a:pt x="8314" y="1"/>
                    <a:pt x="5454" y="626"/>
                    <a:pt x="3269" y="1877"/>
                  </a:cubicBezTo>
                  <a:cubicBezTo>
                    <a:pt x="2202" y="2444"/>
                    <a:pt x="1268" y="3278"/>
                    <a:pt x="601" y="4346"/>
                  </a:cubicBezTo>
                  <a:lnTo>
                    <a:pt x="0" y="4346"/>
                  </a:lnTo>
                  <a:lnTo>
                    <a:pt x="0" y="6614"/>
                  </a:lnTo>
                  <a:cubicBezTo>
                    <a:pt x="100" y="8182"/>
                    <a:pt x="1168" y="9749"/>
                    <a:pt x="3269" y="10984"/>
                  </a:cubicBezTo>
                  <a:cubicBezTo>
                    <a:pt x="5454" y="12234"/>
                    <a:pt x="8314" y="12860"/>
                    <a:pt x="11171" y="12860"/>
                  </a:cubicBezTo>
                  <a:cubicBezTo>
                    <a:pt x="14027" y="12860"/>
                    <a:pt x="16879" y="12234"/>
                    <a:pt x="19047" y="10984"/>
                  </a:cubicBezTo>
                  <a:cubicBezTo>
                    <a:pt x="21149" y="9749"/>
                    <a:pt x="22249" y="8182"/>
                    <a:pt x="22316" y="6614"/>
                  </a:cubicBezTo>
                  <a:lnTo>
                    <a:pt x="22316" y="4312"/>
                  </a:lnTo>
                  <a:lnTo>
                    <a:pt x="21716" y="4346"/>
                  </a:lnTo>
                  <a:cubicBezTo>
                    <a:pt x="21049" y="3278"/>
                    <a:pt x="20148" y="2444"/>
                    <a:pt x="19047" y="1877"/>
                  </a:cubicBezTo>
                  <a:cubicBezTo>
                    <a:pt x="16879" y="626"/>
                    <a:pt x="14027" y="1"/>
                    <a:pt x="111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1"/>
            <p:cNvSpPr/>
            <p:nvPr/>
          </p:nvSpPr>
          <p:spPr>
            <a:xfrm>
              <a:off x="4732725" y="2742400"/>
              <a:ext cx="279375" cy="321925"/>
            </a:xfrm>
            <a:custGeom>
              <a:rect b="b" l="l" r="r" t="t"/>
              <a:pathLst>
                <a:path extrusionOk="0" h="12877" w="11175">
                  <a:moveTo>
                    <a:pt x="11175" y="1"/>
                  </a:moveTo>
                  <a:cubicBezTo>
                    <a:pt x="8306" y="1"/>
                    <a:pt x="5471" y="634"/>
                    <a:pt x="3269" y="1902"/>
                  </a:cubicBezTo>
                  <a:cubicBezTo>
                    <a:pt x="2202" y="2469"/>
                    <a:pt x="1268" y="3303"/>
                    <a:pt x="601" y="4371"/>
                  </a:cubicBezTo>
                  <a:lnTo>
                    <a:pt x="0" y="4371"/>
                  </a:lnTo>
                  <a:lnTo>
                    <a:pt x="0" y="6639"/>
                  </a:lnTo>
                  <a:cubicBezTo>
                    <a:pt x="100" y="8207"/>
                    <a:pt x="1168" y="9774"/>
                    <a:pt x="3269" y="11009"/>
                  </a:cubicBezTo>
                  <a:cubicBezTo>
                    <a:pt x="5471" y="12243"/>
                    <a:pt x="8306" y="12877"/>
                    <a:pt x="11175" y="12877"/>
                  </a:cubicBezTo>
                  <a:lnTo>
                    <a:pt x="111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1"/>
            <p:cNvSpPr/>
            <p:nvPr/>
          </p:nvSpPr>
          <p:spPr>
            <a:xfrm>
              <a:off x="4732725" y="2768250"/>
              <a:ext cx="126775" cy="269400"/>
            </a:xfrm>
            <a:custGeom>
              <a:rect b="b" l="l" r="r" t="t"/>
              <a:pathLst>
                <a:path extrusionOk="0" h="10776" w="5071">
                  <a:moveTo>
                    <a:pt x="5070" y="1"/>
                  </a:moveTo>
                  <a:cubicBezTo>
                    <a:pt x="4437" y="234"/>
                    <a:pt x="3836" y="534"/>
                    <a:pt x="3269" y="835"/>
                  </a:cubicBezTo>
                  <a:cubicBezTo>
                    <a:pt x="2202" y="1435"/>
                    <a:pt x="1268" y="2269"/>
                    <a:pt x="601" y="3303"/>
                  </a:cubicBezTo>
                  <a:lnTo>
                    <a:pt x="0" y="3303"/>
                  </a:lnTo>
                  <a:lnTo>
                    <a:pt x="0" y="5605"/>
                  </a:lnTo>
                  <a:cubicBezTo>
                    <a:pt x="100" y="7173"/>
                    <a:pt x="1168" y="8740"/>
                    <a:pt x="3269" y="9941"/>
                  </a:cubicBezTo>
                  <a:cubicBezTo>
                    <a:pt x="3836" y="10275"/>
                    <a:pt x="4437" y="10542"/>
                    <a:pt x="5070" y="10775"/>
                  </a:cubicBezTo>
                  <a:lnTo>
                    <a:pt x="50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1"/>
            <p:cNvSpPr/>
            <p:nvPr/>
          </p:nvSpPr>
          <p:spPr>
            <a:xfrm>
              <a:off x="5163850" y="2768250"/>
              <a:ext cx="126800" cy="269400"/>
            </a:xfrm>
            <a:custGeom>
              <a:rect b="b" l="l" r="r" t="t"/>
              <a:pathLst>
                <a:path extrusionOk="0" h="10776" w="5072">
                  <a:moveTo>
                    <a:pt x="1" y="1"/>
                  </a:moveTo>
                  <a:lnTo>
                    <a:pt x="1" y="10775"/>
                  </a:lnTo>
                  <a:cubicBezTo>
                    <a:pt x="635" y="10542"/>
                    <a:pt x="1235" y="10275"/>
                    <a:pt x="1802" y="9941"/>
                  </a:cubicBezTo>
                  <a:cubicBezTo>
                    <a:pt x="3904" y="8740"/>
                    <a:pt x="5004" y="7173"/>
                    <a:pt x="5071" y="5605"/>
                  </a:cubicBezTo>
                  <a:lnTo>
                    <a:pt x="5071" y="3303"/>
                  </a:lnTo>
                  <a:lnTo>
                    <a:pt x="4471" y="3303"/>
                  </a:lnTo>
                  <a:cubicBezTo>
                    <a:pt x="3804" y="2269"/>
                    <a:pt x="2903" y="1435"/>
                    <a:pt x="1802" y="835"/>
                  </a:cubicBezTo>
                  <a:cubicBezTo>
                    <a:pt x="1235" y="534"/>
                    <a:pt x="635" y="234"/>
                    <a:pt x="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1"/>
            <p:cNvSpPr/>
            <p:nvPr/>
          </p:nvSpPr>
          <p:spPr>
            <a:xfrm>
              <a:off x="4706025" y="2690500"/>
              <a:ext cx="612125" cy="321500"/>
            </a:xfrm>
            <a:custGeom>
              <a:rect b="b" l="l" r="r" t="t"/>
              <a:pathLst>
                <a:path extrusionOk="0" h="12860" w="24485">
                  <a:moveTo>
                    <a:pt x="12239" y="0"/>
                  </a:moveTo>
                  <a:cubicBezTo>
                    <a:pt x="9382" y="0"/>
                    <a:pt x="6522" y="626"/>
                    <a:pt x="4337" y="1877"/>
                  </a:cubicBezTo>
                  <a:cubicBezTo>
                    <a:pt x="1" y="4378"/>
                    <a:pt x="1" y="8481"/>
                    <a:pt x="4337" y="10983"/>
                  </a:cubicBezTo>
                  <a:cubicBezTo>
                    <a:pt x="6522" y="12234"/>
                    <a:pt x="9382" y="12859"/>
                    <a:pt x="12239" y="12859"/>
                  </a:cubicBezTo>
                  <a:cubicBezTo>
                    <a:pt x="15095" y="12859"/>
                    <a:pt x="17947" y="12234"/>
                    <a:pt x="20115" y="10983"/>
                  </a:cubicBezTo>
                  <a:cubicBezTo>
                    <a:pt x="24485" y="8481"/>
                    <a:pt x="24485" y="4378"/>
                    <a:pt x="20115" y="1877"/>
                  </a:cubicBezTo>
                  <a:cubicBezTo>
                    <a:pt x="17947" y="626"/>
                    <a:pt x="15095" y="0"/>
                    <a:pt x="1223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1"/>
            <p:cNvSpPr/>
            <p:nvPr/>
          </p:nvSpPr>
          <p:spPr>
            <a:xfrm>
              <a:off x="4706025" y="2690500"/>
              <a:ext cx="612125" cy="321500"/>
            </a:xfrm>
            <a:custGeom>
              <a:rect b="b" l="l" r="r" t="t"/>
              <a:pathLst>
                <a:path extrusionOk="0" h="12860" w="24485">
                  <a:moveTo>
                    <a:pt x="12239" y="0"/>
                  </a:moveTo>
                  <a:cubicBezTo>
                    <a:pt x="9382" y="0"/>
                    <a:pt x="6522" y="626"/>
                    <a:pt x="4337" y="1877"/>
                  </a:cubicBezTo>
                  <a:cubicBezTo>
                    <a:pt x="1" y="4378"/>
                    <a:pt x="1" y="8481"/>
                    <a:pt x="4337" y="10983"/>
                  </a:cubicBezTo>
                  <a:cubicBezTo>
                    <a:pt x="6522" y="12234"/>
                    <a:pt x="9382" y="12859"/>
                    <a:pt x="12239" y="12859"/>
                  </a:cubicBezTo>
                  <a:cubicBezTo>
                    <a:pt x="15095" y="12859"/>
                    <a:pt x="17947" y="12234"/>
                    <a:pt x="20115" y="10983"/>
                  </a:cubicBezTo>
                  <a:cubicBezTo>
                    <a:pt x="24485" y="8481"/>
                    <a:pt x="24485" y="4378"/>
                    <a:pt x="20115" y="1877"/>
                  </a:cubicBezTo>
                  <a:cubicBezTo>
                    <a:pt x="17947" y="626"/>
                    <a:pt x="15095" y="0"/>
                    <a:pt x="12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1"/>
            <p:cNvSpPr/>
            <p:nvPr/>
          </p:nvSpPr>
          <p:spPr>
            <a:xfrm>
              <a:off x="4826950" y="2751575"/>
              <a:ext cx="370300" cy="199350"/>
            </a:xfrm>
            <a:custGeom>
              <a:rect b="b" l="l" r="r" t="t"/>
              <a:pathLst>
                <a:path extrusionOk="0" h="7974" w="14812">
                  <a:moveTo>
                    <a:pt x="7406" y="1"/>
                  </a:moveTo>
                  <a:cubicBezTo>
                    <a:pt x="5655" y="1"/>
                    <a:pt x="3903" y="368"/>
                    <a:pt x="2269" y="1101"/>
                  </a:cubicBezTo>
                  <a:cubicBezTo>
                    <a:pt x="801" y="1835"/>
                    <a:pt x="1" y="2869"/>
                    <a:pt x="1" y="3970"/>
                  </a:cubicBezTo>
                  <a:cubicBezTo>
                    <a:pt x="1" y="5104"/>
                    <a:pt x="801" y="6138"/>
                    <a:pt x="2269" y="6872"/>
                  </a:cubicBezTo>
                  <a:cubicBezTo>
                    <a:pt x="3903" y="7606"/>
                    <a:pt x="5655" y="7973"/>
                    <a:pt x="7406" y="7973"/>
                  </a:cubicBezTo>
                  <a:cubicBezTo>
                    <a:pt x="9157" y="7973"/>
                    <a:pt x="10908" y="7606"/>
                    <a:pt x="12543" y="6872"/>
                  </a:cubicBezTo>
                  <a:cubicBezTo>
                    <a:pt x="14011" y="6138"/>
                    <a:pt x="14811" y="5104"/>
                    <a:pt x="14811" y="3970"/>
                  </a:cubicBezTo>
                  <a:cubicBezTo>
                    <a:pt x="14811" y="2869"/>
                    <a:pt x="14011" y="1835"/>
                    <a:pt x="12543" y="1101"/>
                  </a:cubicBezTo>
                  <a:cubicBezTo>
                    <a:pt x="10908" y="368"/>
                    <a:pt x="9157" y="1"/>
                    <a:pt x="74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1"/>
            <p:cNvSpPr/>
            <p:nvPr/>
          </p:nvSpPr>
          <p:spPr>
            <a:xfrm>
              <a:off x="4826950" y="2751575"/>
              <a:ext cx="370300" cy="199350"/>
            </a:xfrm>
            <a:custGeom>
              <a:rect b="b" l="l" r="r" t="t"/>
              <a:pathLst>
                <a:path extrusionOk="0" h="7974" w="14812">
                  <a:moveTo>
                    <a:pt x="7406" y="1"/>
                  </a:moveTo>
                  <a:cubicBezTo>
                    <a:pt x="5655" y="1"/>
                    <a:pt x="3903" y="368"/>
                    <a:pt x="2269" y="1101"/>
                  </a:cubicBezTo>
                  <a:cubicBezTo>
                    <a:pt x="801" y="1835"/>
                    <a:pt x="1" y="2869"/>
                    <a:pt x="1" y="3970"/>
                  </a:cubicBezTo>
                  <a:cubicBezTo>
                    <a:pt x="1" y="5104"/>
                    <a:pt x="801" y="6138"/>
                    <a:pt x="2269" y="6872"/>
                  </a:cubicBezTo>
                  <a:cubicBezTo>
                    <a:pt x="3903" y="7606"/>
                    <a:pt x="5655" y="7973"/>
                    <a:pt x="7406" y="7973"/>
                  </a:cubicBezTo>
                  <a:cubicBezTo>
                    <a:pt x="9157" y="7973"/>
                    <a:pt x="10908" y="7606"/>
                    <a:pt x="12543" y="6872"/>
                  </a:cubicBezTo>
                  <a:cubicBezTo>
                    <a:pt x="14011" y="6138"/>
                    <a:pt x="14811" y="5104"/>
                    <a:pt x="14811" y="3970"/>
                  </a:cubicBezTo>
                  <a:cubicBezTo>
                    <a:pt x="14811" y="2869"/>
                    <a:pt x="14011" y="1835"/>
                    <a:pt x="12543" y="1101"/>
                  </a:cubicBezTo>
                  <a:cubicBezTo>
                    <a:pt x="10908" y="368"/>
                    <a:pt x="9157" y="1"/>
                    <a:pt x="74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1"/>
            <p:cNvSpPr/>
            <p:nvPr/>
          </p:nvSpPr>
          <p:spPr>
            <a:xfrm>
              <a:off x="4746050" y="2702375"/>
              <a:ext cx="532925" cy="297750"/>
            </a:xfrm>
            <a:custGeom>
              <a:rect b="b" l="l" r="r" t="t"/>
              <a:pathLst>
                <a:path extrusionOk="0" h="11910" w="21317">
                  <a:moveTo>
                    <a:pt x="10663" y="1969"/>
                  </a:moveTo>
                  <a:cubicBezTo>
                    <a:pt x="12418" y="1969"/>
                    <a:pt x="14178" y="2336"/>
                    <a:pt x="15812" y="3069"/>
                  </a:cubicBezTo>
                  <a:cubicBezTo>
                    <a:pt x="17247" y="3803"/>
                    <a:pt x="18047" y="4837"/>
                    <a:pt x="18047" y="5972"/>
                  </a:cubicBezTo>
                  <a:cubicBezTo>
                    <a:pt x="18047" y="7072"/>
                    <a:pt x="17247" y="8106"/>
                    <a:pt x="15779" y="8840"/>
                  </a:cubicBezTo>
                  <a:lnTo>
                    <a:pt x="15812" y="8840"/>
                  </a:lnTo>
                  <a:cubicBezTo>
                    <a:pt x="14178" y="9574"/>
                    <a:pt x="12418" y="9941"/>
                    <a:pt x="10663" y="9941"/>
                  </a:cubicBezTo>
                  <a:cubicBezTo>
                    <a:pt x="8907" y="9941"/>
                    <a:pt x="7156" y="9574"/>
                    <a:pt x="5538" y="8840"/>
                  </a:cubicBezTo>
                  <a:cubicBezTo>
                    <a:pt x="4070" y="8106"/>
                    <a:pt x="3270" y="7072"/>
                    <a:pt x="3270" y="5972"/>
                  </a:cubicBezTo>
                  <a:cubicBezTo>
                    <a:pt x="3270" y="4837"/>
                    <a:pt x="4070" y="3803"/>
                    <a:pt x="5538" y="3069"/>
                  </a:cubicBezTo>
                  <a:cubicBezTo>
                    <a:pt x="7156" y="2336"/>
                    <a:pt x="8907" y="1969"/>
                    <a:pt x="10663" y="1969"/>
                  </a:cubicBezTo>
                  <a:close/>
                  <a:moveTo>
                    <a:pt x="10642" y="1"/>
                  </a:moveTo>
                  <a:cubicBezTo>
                    <a:pt x="7773" y="1"/>
                    <a:pt x="5038" y="634"/>
                    <a:pt x="3003" y="1835"/>
                  </a:cubicBezTo>
                  <a:cubicBezTo>
                    <a:pt x="1068" y="2936"/>
                    <a:pt x="1" y="4404"/>
                    <a:pt x="1" y="5972"/>
                  </a:cubicBezTo>
                  <a:cubicBezTo>
                    <a:pt x="1" y="7506"/>
                    <a:pt x="1068" y="8974"/>
                    <a:pt x="3003" y="10108"/>
                  </a:cubicBezTo>
                  <a:cubicBezTo>
                    <a:pt x="5038" y="11275"/>
                    <a:pt x="7773" y="11909"/>
                    <a:pt x="10642" y="11909"/>
                  </a:cubicBezTo>
                  <a:cubicBezTo>
                    <a:pt x="13544" y="11909"/>
                    <a:pt x="16279" y="11275"/>
                    <a:pt x="18314" y="10108"/>
                  </a:cubicBezTo>
                  <a:cubicBezTo>
                    <a:pt x="20249" y="8974"/>
                    <a:pt x="21316" y="7506"/>
                    <a:pt x="21316" y="5972"/>
                  </a:cubicBezTo>
                  <a:cubicBezTo>
                    <a:pt x="21316" y="4404"/>
                    <a:pt x="20215" y="2936"/>
                    <a:pt x="18314" y="1835"/>
                  </a:cubicBezTo>
                  <a:cubicBezTo>
                    <a:pt x="16279" y="634"/>
                    <a:pt x="13544" y="1"/>
                    <a:pt x="1064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1"/>
            <p:cNvSpPr/>
            <p:nvPr/>
          </p:nvSpPr>
          <p:spPr>
            <a:xfrm>
              <a:off x="4819450" y="2761175"/>
              <a:ext cx="385300" cy="180150"/>
            </a:xfrm>
            <a:custGeom>
              <a:rect b="b" l="l" r="r" t="t"/>
              <a:pathLst>
                <a:path extrusionOk="0" h="7206" w="15412">
                  <a:moveTo>
                    <a:pt x="7693" y="0"/>
                  </a:moveTo>
                  <a:cubicBezTo>
                    <a:pt x="5896" y="0"/>
                    <a:pt x="4103" y="350"/>
                    <a:pt x="2736" y="1051"/>
                  </a:cubicBezTo>
                  <a:cubicBezTo>
                    <a:pt x="0" y="2452"/>
                    <a:pt x="0" y="4754"/>
                    <a:pt x="2736" y="6155"/>
                  </a:cubicBezTo>
                  <a:cubicBezTo>
                    <a:pt x="4103" y="6855"/>
                    <a:pt x="5905" y="7205"/>
                    <a:pt x="7706" y="7205"/>
                  </a:cubicBezTo>
                  <a:cubicBezTo>
                    <a:pt x="9507" y="7205"/>
                    <a:pt x="11308" y="6855"/>
                    <a:pt x="12676" y="6155"/>
                  </a:cubicBezTo>
                  <a:cubicBezTo>
                    <a:pt x="15411" y="4754"/>
                    <a:pt x="15411" y="2452"/>
                    <a:pt x="12676" y="1051"/>
                  </a:cubicBezTo>
                  <a:cubicBezTo>
                    <a:pt x="11292" y="350"/>
                    <a:pt x="9490" y="0"/>
                    <a:pt x="76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1"/>
            <p:cNvSpPr/>
            <p:nvPr/>
          </p:nvSpPr>
          <p:spPr>
            <a:xfrm>
              <a:off x="4819450" y="2761175"/>
              <a:ext cx="385300" cy="180150"/>
            </a:xfrm>
            <a:custGeom>
              <a:rect b="b" l="l" r="r" t="t"/>
              <a:pathLst>
                <a:path extrusionOk="0" h="7206" w="15412">
                  <a:moveTo>
                    <a:pt x="7693" y="0"/>
                  </a:moveTo>
                  <a:cubicBezTo>
                    <a:pt x="5896" y="0"/>
                    <a:pt x="4103" y="350"/>
                    <a:pt x="2736" y="1051"/>
                  </a:cubicBezTo>
                  <a:cubicBezTo>
                    <a:pt x="0" y="2452"/>
                    <a:pt x="0" y="4754"/>
                    <a:pt x="2736" y="6155"/>
                  </a:cubicBezTo>
                  <a:cubicBezTo>
                    <a:pt x="4103" y="6855"/>
                    <a:pt x="5905" y="7205"/>
                    <a:pt x="7706" y="7205"/>
                  </a:cubicBezTo>
                  <a:cubicBezTo>
                    <a:pt x="9507" y="7205"/>
                    <a:pt x="11308" y="6855"/>
                    <a:pt x="12676" y="6155"/>
                  </a:cubicBezTo>
                  <a:cubicBezTo>
                    <a:pt x="15411" y="4754"/>
                    <a:pt x="15411" y="2452"/>
                    <a:pt x="12676" y="1051"/>
                  </a:cubicBezTo>
                  <a:cubicBezTo>
                    <a:pt x="11292" y="350"/>
                    <a:pt x="9490" y="0"/>
                    <a:pt x="76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1"/>
            <p:cNvSpPr/>
            <p:nvPr/>
          </p:nvSpPr>
          <p:spPr>
            <a:xfrm>
              <a:off x="4819450" y="2761175"/>
              <a:ext cx="385300" cy="180150"/>
            </a:xfrm>
            <a:custGeom>
              <a:rect b="b" l="l" r="r" t="t"/>
              <a:pathLst>
                <a:path extrusionOk="0" h="7206" w="15412">
                  <a:moveTo>
                    <a:pt x="7693" y="0"/>
                  </a:moveTo>
                  <a:cubicBezTo>
                    <a:pt x="5896" y="0"/>
                    <a:pt x="4103" y="350"/>
                    <a:pt x="2736" y="1051"/>
                  </a:cubicBezTo>
                  <a:cubicBezTo>
                    <a:pt x="0" y="2452"/>
                    <a:pt x="0" y="4754"/>
                    <a:pt x="2736" y="6155"/>
                  </a:cubicBezTo>
                  <a:cubicBezTo>
                    <a:pt x="4103" y="6855"/>
                    <a:pt x="5905" y="7205"/>
                    <a:pt x="7706" y="7205"/>
                  </a:cubicBezTo>
                  <a:cubicBezTo>
                    <a:pt x="9507" y="7205"/>
                    <a:pt x="11308" y="6855"/>
                    <a:pt x="12676" y="6155"/>
                  </a:cubicBezTo>
                  <a:cubicBezTo>
                    <a:pt x="15411" y="4754"/>
                    <a:pt x="15411" y="2452"/>
                    <a:pt x="12676" y="1051"/>
                  </a:cubicBezTo>
                  <a:cubicBezTo>
                    <a:pt x="11292" y="350"/>
                    <a:pt x="9490" y="0"/>
                    <a:pt x="76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1"/>
            <p:cNvSpPr/>
            <p:nvPr/>
          </p:nvSpPr>
          <p:spPr>
            <a:xfrm>
              <a:off x="4837800" y="2785350"/>
              <a:ext cx="347775" cy="156800"/>
            </a:xfrm>
            <a:custGeom>
              <a:rect b="b" l="l" r="r" t="t"/>
              <a:pathLst>
                <a:path extrusionOk="0" h="6272" w="13911">
                  <a:moveTo>
                    <a:pt x="6959" y="1"/>
                  </a:moveTo>
                  <a:cubicBezTo>
                    <a:pt x="5162" y="1"/>
                    <a:pt x="3369" y="351"/>
                    <a:pt x="2002" y="1051"/>
                  </a:cubicBezTo>
                  <a:cubicBezTo>
                    <a:pt x="867" y="1618"/>
                    <a:pt x="200" y="2352"/>
                    <a:pt x="0" y="3120"/>
                  </a:cubicBezTo>
                  <a:cubicBezTo>
                    <a:pt x="200" y="3887"/>
                    <a:pt x="867" y="4621"/>
                    <a:pt x="2002" y="5221"/>
                  </a:cubicBezTo>
                  <a:cubicBezTo>
                    <a:pt x="3369" y="5922"/>
                    <a:pt x="5162" y="6272"/>
                    <a:pt x="6959" y="6272"/>
                  </a:cubicBezTo>
                  <a:cubicBezTo>
                    <a:pt x="8756" y="6272"/>
                    <a:pt x="10558" y="5922"/>
                    <a:pt x="11942" y="5221"/>
                  </a:cubicBezTo>
                  <a:cubicBezTo>
                    <a:pt x="13043" y="4621"/>
                    <a:pt x="13710" y="3887"/>
                    <a:pt x="13910" y="3120"/>
                  </a:cubicBezTo>
                  <a:cubicBezTo>
                    <a:pt x="13710" y="2352"/>
                    <a:pt x="13043" y="1618"/>
                    <a:pt x="11942" y="1051"/>
                  </a:cubicBezTo>
                  <a:cubicBezTo>
                    <a:pt x="10558" y="351"/>
                    <a:pt x="8756" y="1"/>
                    <a:pt x="695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1"/>
            <p:cNvSpPr/>
            <p:nvPr/>
          </p:nvSpPr>
          <p:spPr>
            <a:xfrm>
              <a:off x="4837800" y="2785350"/>
              <a:ext cx="347775" cy="156800"/>
            </a:xfrm>
            <a:custGeom>
              <a:rect b="b" l="l" r="r" t="t"/>
              <a:pathLst>
                <a:path extrusionOk="0" h="6272" w="13911">
                  <a:moveTo>
                    <a:pt x="6959" y="1"/>
                  </a:moveTo>
                  <a:cubicBezTo>
                    <a:pt x="5162" y="1"/>
                    <a:pt x="3369" y="351"/>
                    <a:pt x="2002" y="1051"/>
                  </a:cubicBezTo>
                  <a:cubicBezTo>
                    <a:pt x="867" y="1618"/>
                    <a:pt x="200" y="2352"/>
                    <a:pt x="0" y="3120"/>
                  </a:cubicBezTo>
                  <a:cubicBezTo>
                    <a:pt x="200" y="3887"/>
                    <a:pt x="867" y="4621"/>
                    <a:pt x="2002" y="5221"/>
                  </a:cubicBezTo>
                  <a:cubicBezTo>
                    <a:pt x="3369" y="5922"/>
                    <a:pt x="5162" y="6272"/>
                    <a:pt x="6959" y="6272"/>
                  </a:cubicBezTo>
                  <a:cubicBezTo>
                    <a:pt x="8756" y="6272"/>
                    <a:pt x="10558" y="5922"/>
                    <a:pt x="11942" y="5221"/>
                  </a:cubicBezTo>
                  <a:cubicBezTo>
                    <a:pt x="13043" y="4621"/>
                    <a:pt x="13710" y="3887"/>
                    <a:pt x="13910" y="3120"/>
                  </a:cubicBezTo>
                  <a:cubicBezTo>
                    <a:pt x="13710" y="2352"/>
                    <a:pt x="13043" y="1618"/>
                    <a:pt x="11942" y="1051"/>
                  </a:cubicBezTo>
                  <a:cubicBezTo>
                    <a:pt x="10558" y="351"/>
                    <a:pt x="8756" y="1"/>
                    <a:pt x="69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1"/>
            <p:cNvSpPr/>
            <p:nvPr/>
          </p:nvSpPr>
          <p:spPr>
            <a:xfrm>
              <a:off x="5003750" y="2789100"/>
              <a:ext cx="25025" cy="51725"/>
            </a:xfrm>
            <a:custGeom>
              <a:rect b="b" l="l" r="r" t="t"/>
              <a:pathLst>
                <a:path extrusionOk="0" h="2069" w="1001">
                  <a:moveTo>
                    <a:pt x="1001" y="1"/>
                  </a:moveTo>
                  <a:lnTo>
                    <a:pt x="0" y="1001"/>
                  </a:lnTo>
                  <a:lnTo>
                    <a:pt x="0" y="2069"/>
                  </a:lnTo>
                  <a:lnTo>
                    <a:pt x="634" y="1402"/>
                  </a:lnTo>
                  <a:lnTo>
                    <a:pt x="1001" y="1035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1"/>
            <p:cNvSpPr/>
            <p:nvPr/>
          </p:nvSpPr>
          <p:spPr>
            <a:xfrm>
              <a:off x="5003750" y="2789100"/>
              <a:ext cx="25025" cy="51725"/>
            </a:xfrm>
            <a:custGeom>
              <a:rect b="b" l="l" r="r" t="t"/>
              <a:pathLst>
                <a:path extrusionOk="0" h="2069" w="1001">
                  <a:moveTo>
                    <a:pt x="1001" y="1"/>
                  </a:moveTo>
                  <a:lnTo>
                    <a:pt x="0" y="1001"/>
                  </a:lnTo>
                  <a:lnTo>
                    <a:pt x="0" y="2069"/>
                  </a:lnTo>
                  <a:lnTo>
                    <a:pt x="634" y="1402"/>
                  </a:lnTo>
                  <a:lnTo>
                    <a:pt x="1001" y="1035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1"/>
            <p:cNvSpPr/>
            <p:nvPr/>
          </p:nvSpPr>
          <p:spPr>
            <a:xfrm>
              <a:off x="4956200" y="2811850"/>
              <a:ext cx="47575" cy="25450"/>
            </a:xfrm>
            <a:custGeom>
              <a:rect b="b" l="l" r="r" t="t"/>
              <a:pathLst>
                <a:path extrusionOk="0" h="1018" w="1903">
                  <a:moveTo>
                    <a:pt x="1347" y="0"/>
                  </a:moveTo>
                  <a:cubicBezTo>
                    <a:pt x="1028" y="0"/>
                    <a:pt x="721" y="89"/>
                    <a:pt x="468" y="258"/>
                  </a:cubicBezTo>
                  <a:cubicBezTo>
                    <a:pt x="1" y="525"/>
                    <a:pt x="34" y="759"/>
                    <a:pt x="268" y="892"/>
                  </a:cubicBezTo>
                  <a:cubicBezTo>
                    <a:pt x="334" y="925"/>
                    <a:pt x="401" y="959"/>
                    <a:pt x="468" y="992"/>
                  </a:cubicBezTo>
                  <a:cubicBezTo>
                    <a:pt x="535" y="1009"/>
                    <a:pt x="610" y="1017"/>
                    <a:pt x="685" y="1017"/>
                  </a:cubicBezTo>
                  <a:cubicBezTo>
                    <a:pt x="760" y="1017"/>
                    <a:pt x="835" y="1009"/>
                    <a:pt x="902" y="992"/>
                  </a:cubicBezTo>
                  <a:cubicBezTo>
                    <a:pt x="1235" y="925"/>
                    <a:pt x="1569" y="825"/>
                    <a:pt x="1902" y="692"/>
                  </a:cubicBezTo>
                  <a:lnTo>
                    <a:pt x="1902" y="91"/>
                  </a:lnTo>
                  <a:cubicBezTo>
                    <a:pt x="1719" y="30"/>
                    <a:pt x="1531" y="0"/>
                    <a:pt x="13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1"/>
            <p:cNvSpPr/>
            <p:nvPr/>
          </p:nvSpPr>
          <p:spPr>
            <a:xfrm>
              <a:off x="4956200" y="2811850"/>
              <a:ext cx="47575" cy="25450"/>
            </a:xfrm>
            <a:custGeom>
              <a:rect b="b" l="l" r="r" t="t"/>
              <a:pathLst>
                <a:path extrusionOk="0" h="1018" w="1903">
                  <a:moveTo>
                    <a:pt x="1347" y="0"/>
                  </a:moveTo>
                  <a:cubicBezTo>
                    <a:pt x="1028" y="0"/>
                    <a:pt x="721" y="89"/>
                    <a:pt x="468" y="258"/>
                  </a:cubicBezTo>
                  <a:cubicBezTo>
                    <a:pt x="1" y="525"/>
                    <a:pt x="34" y="759"/>
                    <a:pt x="268" y="892"/>
                  </a:cubicBezTo>
                  <a:cubicBezTo>
                    <a:pt x="334" y="925"/>
                    <a:pt x="401" y="959"/>
                    <a:pt x="468" y="992"/>
                  </a:cubicBezTo>
                  <a:cubicBezTo>
                    <a:pt x="535" y="1009"/>
                    <a:pt x="610" y="1017"/>
                    <a:pt x="685" y="1017"/>
                  </a:cubicBezTo>
                  <a:cubicBezTo>
                    <a:pt x="760" y="1017"/>
                    <a:pt x="835" y="1009"/>
                    <a:pt x="902" y="992"/>
                  </a:cubicBezTo>
                  <a:cubicBezTo>
                    <a:pt x="1235" y="925"/>
                    <a:pt x="1569" y="825"/>
                    <a:pt x="1902" y="692"/>
                  </a:cubicBezTo>
                  <a:lnTo>
                    <a:pt x="1902" y="91"/>
                  </a:lnTo>
                  <a:cubicBezTo>
                    <a:pt x="1719" y="30"/>
                    <a:pt x="1531" y="0"/>
                    <a:pt x="13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1"/>
            <p:cNvSpPr/>
            <p:nvPr/>
          </p:nvSpPr>
          <p:spPr>
            <a:xfrm>
              <a:off x="4904500" y="2797450"/>
              <a:ext cx="216025" cy="128450"/>
            </a:xfrm>
            <a:custGeom>
              <a:rect b="b" l="l" r="r" t="t"/>
              <a:pathLst>
                <a:path extrusionOk="0" h="5138" w="8641">
                  <a:moveTo>
                    <a:pt x="1" y="0"/>
                  </a:moveTo>
                  <a:lnTo>
                    <a:pt x="1" y="901"/>
                  </a:lnTo>
                  <a:lnTo>
                    <a:pt x="296" y="1065"/>
                  </a:lnTo>
                  <a:lnTo>
                    <a:pt x="296" y="1065"/>
                  </a:lnTo>
                  <a:cubicBezTo>
                    <a:pt x="402" y="830"/>
                    <a:pt x="588" y="635"/>
                    <a:pt x="835" y="501"/>
                  </a:cubicBezTo>
                  <a:lnTo>
                    <a:pt x="1" y="0"/>
                  </a:lnTo>
                  <a:close/>
                  <a:moveTo>
                    <a:pt x="296" y="1065"/>
                  </a:moveTo>
                  <a:cubicBezTo>
                    <a:pt x="244" y="1179"/>
                    <a:pt x="212" y="1303"/>
                    <a:pt x="201" y="1435"/>
                  </a:cubicBezTo>
                  <a:cubicBezTo>
                    <a:pt x="201" y="1445"/>
                    <a:pt x="201" y="1455"/>
                    <a:pt x="202" y="1465"/>
                  </a:cubicBezTo>
                  <a:lnTo>
                    <a:pt x="202" y="1465"/>
                  </a:lnTo>
                  <a:lnTo>
                    <a:pt x="301" y="1068"/>
                  </a:lnTo>
                  <a:lnTo>
                    <a:pt x="296" y="1065"/>
                  </a:lnTo>
                  <a:close/>
                  <a:moveTo>
                    <a:pt x="202" y="1465"/>
                  </a:moveTo>
                  <a:lnTo>
                    <a:pt x="201" y="1468"/>
                  </a:lnTo>
                  <a:lnTo>
                    <a:pt x="201" y="2302"/>
                  </a:lnTo>
                  <a:cubicBezTo>
                    <a:pt x="201" y="2636"/>
                    <a:pt x="434" y="2969"/>
                    <a:pt x="935" y="3236"/>
                  </a:cubicBezTo>
                  <a:cubicBezTo>
                    <a:pt x="1433" y="3518"/>
                    <a:pt x="1989" y="3659"/>
                    <a:pt x="2545" y="3659"/>
                  </a:cubicBezTo>
                  <a:cubicBezTo>
                    <a:pt x="2845" y="3659"/>
                    <a:pt x="3145" y="3618"/>
                    <a:pt x="3437" y="3536"/>
                  </a:cubicBezTo>
                  <a:lnTo>
                    <a:pt x="3937" y="3403"/>
                  </a:lnTo>
                  <a:lnTo>
                    <a:pt x="3937" y="3403"/>
                  </a:lnTo>
                  <a:lnTo>
                    <a:pt x="4504" y="2836"/>
                  </a:lnTo>
                  <a:cubicBezTo>
                    <a:pt x="4737" y="2938"/>
                    <a:pt x="4977" y="2989"/>
                    <a:pt x="5215" y="2989"/>
                  </a:cubicBezTo>
                  <a:cubicBezTo>
                    <a:pt x="5521" y="2989"/>
                    <a:pt x="5824" y="2904"/>
                    <a:pt x="6105" y="2736"/>
                  </a:cubicBezTo>
                  <a:cubicBezTo>
                    <a:pt x="6472" y="2535"/>
                    <a:pt x="6572" y="2302"/>
                    <a:pt x="6239" y="2102"/>
                  </a:cubicBezTo>
                  <a:cubicBezTo>
                    <a:pt x="6098" y="2023"/>
                    <a:pt x="5949" y="1990"/>
                    <a:pt x="5787" y="1990"/>
                  </a:cubicBezTo>
                  <a:cubicBezTo>
                    <a:pt x="5335" y="1990"/>
                    <a:pt x="4792" y="2247"/>
                    <a:pt x="4104" y="2469"/>
                  </a:cubicBezTo>
                  <a:cubicBezTo>
                    <a:pt x="3569" y="2629"/>
                    <a:pt x="3014" y="2771"/>
                    <a:pt x="2446" y="2771"/>
                  </a:cubicBezTo>
                  <a:cubicBezTo>
                    <a:pt x="1952" y="2771"/>
                    <a:pt x="1447" y="2664"/>
                    <a:pt x="935" y="2369"/>
                  </a:cubicBezTo>
                  <a:cubicBezTo>
                    <a:pt x="450" y="2078"/>
                    <a:pt x="216" y="1787"/>
                    <a:pt x="202" y="1465"/>
                  </a:cubicBezTo>
                  <a:close/>
                  <a:moveTo>
                    <a:pt x="8640" y="3603"/>
                  </a:moveTo>
                  <a:lnTo>
                    <a:pt x="7506" y="4237"/>
                  </a:lnTo>
                  <a:lnTo>
                    <a:pt x="6672" y="3770"/>
                  </a:lnTo>
                  <a:cubicBezTo>
                    <a:pt x="6099" y="4022"/>
                    <a:pt x="5494" y="4148"/>
                    <a:pt x="4879" y="4148"/>
                  </a:cubicBezTo>
                  <a:cubicBezTo>
                    <a:pt x="4600" y="4148"/>
                    <a:pt x="4318" y="4122"/>
                    <a:pt x="4037" y="4070"/>
                  </a:cubicBezTo>
                  <a:cubicBezTo>
                    <a:pt x="3837" y="4037"/>
                    <a:pt x="3637" y="3970"/>
                    <a:pt x="3437" y="3903"/>
                  </a:cubicBezTo>
                  <a:lnTo>
                    <a:pt x="3437" y="4804"/>
                  </a:lnTo>
                  <a:cubicBezTo>
                    <a:pt x="3896" y="4962"/>
                    <a:pt x="4367" y="5039"/>
                    <a:pt x="4838" y="5039"/>
                  </a:cubicBezTo>
                  <a:cubicBezTo>
                    <a:pt x="5461" y="5039"/>
                    <a:pt x="6083" y="4903"/>
                    <a:pt x="6672" y="4637"/>
                  </a:cubicBezTo>
                  <a:lnTo>
                    <a:pt x="7506" y="5137"/>
                  </a:lnTo>
                  <a:lnTo>
                    <a:pt x="8640" y="4470"/>
                  </a:lnTo>
                  <a:lnTo>
                    <a:pt x="8640" y="3603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1"/>
            <p:cNvSpPr/>
            <p:nvPr/>
          </p:nvSpPr>
          <p:spPr>
            <a:xfrm>
              <a:off x="4909500" y="2834150"/>
              <a:ext cx="210175" cy="91750"/>
            </a:xfrm>
            <a:custGeom>
              <a:rect b="b" l="l" r="r" t="t"/>
              <a:pathLst>
                <a:path extrusionOk="0" h="3670" w="8407">
                  <a:moveTo>
                    <a:pt x="1" y="0"/>
                  </a:moveTo>
                  <a:lnTo>
                    <a:pt x="1" y="867"/>
                  </a:lnTo>
                  <a:cubicBezTo>
                    <a:pt x="1" y="1168"/>
                    <a:pt x="234" y="1501"/>
                    <a:pt x="735" y="1801"/>
                  </a:cubicBezTo>
                  <a:cubicBezTo>
                    <a:pt x="1229" y="2059"/>
                    <a:pt x="1778" y="2192"/>
                    <a:pt x="2329" y="2192"/>
                  </a:cubicBezTo>
                  <a:cubicBezTo>
                    <a:pt x="2634" y="2192"/>
                    <a:pt x="2939" y="2151"/>
                    <a:pt x="3237" y="2068"/>
                  </a:cubicBezTo>
                  <a:lnTo>
                    <a:pt x="3737" y="1935"/>
                  </a:lnTo>
                  <a:lnTo>
                    <a:pt x="3237" y="2435"/>
                  </a:lnTo>
                  <a:lnTo>
                    <a:pt x="4304" y="1401"/>
                  </a:lnTo>
                  <a:cubicBezTo>
                    <a:pt x="4518" y="1487"/>
                    <a:pt x="4751" y="1530"/>
                    <a:pt x="4984" y="1530"/>
                  </a:cubicBezTo>
                  <a:cubicBezTo>
                    <a:pt x="5294" y="1530"/>
                    <a:pt x="5605" y="1453"/>
                    <a:pt x="5872" y="1301"/>
                  </a:cubicBezTo>
                  <a:cubicBezTo>
                    <a:pt x="6272" y="1067"/>
                    <a:pt x="6372" y="834"/>
                    <a:pt x="6039" y="667"/>
                  </a:cubicBezTo>
                  <a:cubicBezTo>
                    <a:pt x="5888" y="573"/>
                    <a:pt x="5728" y="535"/>
                    <a:pt x="5553" y="535"/>
                  </a:cubicBezTo>
                  <a:cubicBezTo>
                    <a:pt x="5108" y="535"/>
                    <a:pt x="4575" y="785"/>
                    <a:pt x="3904" y="1001"/>
                  </a:cubicBezTo>
                  <a:cubicBezTo>
                    <a:pt x="3369" y="1161"/>
                    <a:pt x="2814" y="1303"/>
                    <a:pt x="2246" y="1303"/>
                  </a:cubicBezTo>
                  <a:cubicBezTo>
                    <a:pt x="1752" y="1303"/>
                    <a:pt x="1247" y="1196"/>
                    <a:pt x="735" y="901"/>
                  </a:cubicBezTo>
                  <a:cubicBezTo>
                    <a:pt x="234" y="600"/>
                    <a:pt x="1" y="300"/>
                    <a:pt x="1" y="0"/>
                  </a:cubicBezTo>
                  <a:close/>
                  <a:moveTo>
                    <a:pt x="8407" y="2135"/>
                  </a:moveTo>
                  <a:lnTo>
                    <a:pt x="7306" y="2769"/>
                  </a:lnTo>
                  <a:lnTo>
                    <a:pt x="6472" y="2302"/>
                  </a:lnTo>
                  <a:cubicBezTo>
                    <a:pt x="5899" y="2554"/>
                    <a:pt x="5278" y="2680"/>
                    <a:pt x="4665" y="2680"/>
                  </a:cubicBezTo>
                  <a:cubicBezTo>
                    <a:pt x="4386" y="2680"/>
                    <a:pt x="4108" y="2654"/>
                    <a:pt x="3837" y="2602"/>
                  </a:cubicBezTo>
                  <a:cubicBezTo>
                    <a:pt x="3637" y="2569"/>
                    <a:pt x="3437" y="2502"/>
                    <a:pt x="3237" y="2435"/>
                  </a:cubicBezTo>
                  <a:lnTo>
                    <a:pt x="3237" y="3336"/>
                  </a:lnTo>
                  <a:cubicBezTo>
                    <a:pt x="3696" y="3494"/>
                    <a:pt x="4167" y="3571"/>
                    <a:pt x="4638" y="3571"/>
                  </a:cubicBezTo>
                  <a:cubicBezTo>
                    <a:pt x="5261" y="3571"/>
                    <a:pt x="5883" y="3435"/>
                    <a:pt x="6472" y="3169"/>
                  </a:cubicBezTo>
                  <a:lnTo>
                    <a:pt x="7306" y="3669"/>
                  </a:lnTo>
                  <a:lnTo>
                    <a:pt x="8407" y="3002"/>
                  </a:lnTo>
                  <a:lnTo>
                    <a:pt x="8407" y="21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1"/>
            <p:cNvSpPr/>
            <p:nvPr/>
          </p:nvSpPr>
          <p:spPr>
            <a:xfrm>
              <a:off x="4903675" y="2797450"/>
              <a:ext cx="20875" cy="26700"/>
            </a:xfrm>
            <a:custGeom>
              <a:rect b="b" l="l" r="r" t="t"/>
              <a:pathLst>
                <a:path extrusionOk="0" h="1068" w="835">
                  <a:moveTo>
                    <a:pt x="0" y="0"/>
                  </a:moveTo>
                  <a:lnTo>
                    <a:pt x="0" y="901"/>
                  </a:lnTo>
                  <a:lnTo>
                    <a:pt x="301" y="1068"/>
                  </a:lnTo>
                  <a:cubicBezTo>
                    <a:pt x="434" y="834"/>
                    <a:pt x="634" y="634"/>
                    <a:pt x="834" y="5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1"/>
            <p:cNvSpPr/>
            <p:nvPr/>
          </p:nvSpPr>
          <p:spPr>
            <a:xfrm>
              <a:off x="5099650" y="2854975"/>
              <a:ext cx="15875" cy="28400"/>
            </a:xfrm>
            <a:custGeom>
              <a:rect b="b" l="l" r="r" t="t"/>
              <a:pathLst>
                <a:path extrusionOk="0" h="1136" w="635">
                  <a:moveTo>
                    <a:pt x="634" y="1"/>
                  </a:moveTo>
                  <a:cubicBezTo>
                    <a:pt x="567" y="368"/>
                    <a:pt x="334" y="668"/>
                    <a:pt x="0" y="835"/>
                  </a:cubicBezTo>
                  <a:lnTo>
                    <a:pt x="534" y="1135"/>
                  </a:lnTo>
                  <a:cubicBezTo>
                    <a:pt x="601" y="1002"/>
                    <a:pt x="634" y="868"/>
                    <a:pt x="634" y="701"/>
                  </a:cubicBezTo>
                  <a:cubicBezTo>
                    <a:pt x="634" y="701"/>
                    <a:pt x="634" y="201"/>
                    <a:pt x="6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1"/>
            <p:cNvSpPr/>
            <p:nvPr/>
          </p:nvSpPr>
          <p:spPr>
            <a:xfrm>
              <a:off x="5099650" y="2854975"/>
              <a:ext cx="15875" cy="28400"/>
            </a:xfrm>
            <a:custGeom>
              <a:rect b="b" l="l" r="r" t="t"/>
              <a:pathLst>
                <a:path extrusionOk="0" h="1136" w="635">
                  <a:moveTo>
                    <a:pt x="634" y="1"/>
                  </a:moveTo>
                  <a:cubicBezTo>
                    <a:pt x="567" y="368"/>
                    <a:pt x="334" y="668"/>
                    <a:pt x="0" y="835"/>
                  </a:cubicBezTo>
                  <a:lnTo>
                    <a:pt x="534" y="1135"/>
                  </a:lnTo>
                  <a:cubicBezTo>
                    <a:pt x="601" y="1002"/>
                    <a:pt x="634" y="868"/>
                    <a:pt x="634" y="701"/>
                  </a:cubicBezTo>
                  <a:cubicBezTo>
                    <a:pt x="634" y="701"/>
                    <a:pt x="634" y="201"/>
                    <a:pt x="6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1"/>
            <p:cNvSpPr/>
            <p:nvPr/>
          </p:nvSpPr>
          <p:spPr>
            <a:xfrm>
              <a:off x="4904500" y="2781600"/>
              <a:ext cx="216025" cy="121775"/>
            </a:xfrm>
            <a:custGeom>
              <a:rect b="b" l="l" r="r" t="t"/>
              <a:pathLst>
                <a:path extrusionOk="0" h="4871" w="8641">
                  <a:moveTo>
                    <a:pt x="1135" y="0"/>
                  </a:moveTo>
                  <a:lnTo>
                    <a:pt x="1" y="668"/>
                  </a:lnTo>
                  <a:lnTo>
                    <a:pt x="835" y="1135"/>
                  </a:lnTo>
                  <a:cubicBezTo>
                    <a:pt x="468" y="1335"/>
                    <a:pt x="234" y="1702"/>
                    <a:pt x="201" y="2102"/>
                  </a:cubicBezTo>
                  <a:cubicBezTo>
                    <a:pt x="201" y="2402"/>
                    <a:pt x="434" y="2736"/>
                    <a:pt x="935" y="3003"/>
                  </a:cubicBezTo>
                  <a:cubicBezTo>
                    <a:pt x="1457" y="3303"/>
                    <a:pt x="1972" y="3416"/>
                    <a:pt x="2476" y="3416"/>
                  </a:cubicBezTo>
                  <a:cubicBezTo>
                    <a:pt x="3034" y="3416"/>
                    <a:pt x="3578" y="3278"/>
                    <a:pt x="4104" y="3103"/>
                  </a:cubicBezTo>
                  <a:cubicBezTo>
                    <a:pt x="4779" y="2886"/>
                    <a:pt x="5314" y="2651"/>
                    <a:pt x="5761" y="2651"/>
                  </a:cubicBezTo>
                  <a:cubicBezTo>
                    <a:pt x="5932" y="2651"/>
                    <a:pt x="6091" y="2686"/>
                    <a:pt x="6239" y="2769"/>
                  </a:cubicBezTo>
                  <a:cubicBezTo>
                    <a:pt x="6572" y="2969"/>
                    <a:pt x="6472" y="3169"/>
                    <a:pt x="6105" y="3403"/>
                  </a:cubicBezTo>
                  <a:cubicBezTo>
                    <a:pt x="5819" y="3555"/>
                    <a:pt x="5512" y="3632"/>
                    <a:pt x="5201" y="3632"/>
                  </a:cubicBezTo>
                  <a:cubicBezTo>
                    <a:pt x="4968" y="3632"/>
                    <a:pt x="4733" y="3589"/>
                    <a:pt x="4504" y="3503"/>
                  </a:cubicBezTo>
                  <a:lnTo>
                    <a:pt x="3437" y="4537"/>
                  </a:lnTo>
                  <a:cubicBezTo>
                    <a:pt x="3902" y="4712"/>
                    <a:pt x="4368" y="4810"/>
                    <a:pt x="4857" y="4810"/>
                  </a:cubicBezTo>
                  <a:cubicBezTo>
                    <a:pt x="4928" y="4810"/>
                    <a:pt x="4999" y="4808"/>
                    <a:pt x="5071" y="4804"/>
                  </a:cubicBezTo>
                  <a:cubicBezTo>
                    <a:pt x="5605" y="4771"/>
                    <a:pt x="6172" y="4637"/>
                    <a:pt x="6672" y="4404"/>
                  </a:cubicBezTo>
                  <a:lnTo>
                    <a:pt x="7506" y="4871"/>
                  </a:lnTo>
                  <a:lnTo>
                    <a:pt x="8640" y="4237"/>
                  </a:lnTo>
                  <a:lnTo>
                    <a:pt x="8440" y="4103"/>
                  </a:lnTo>
                  <a:lnTo>
                    <a:pt x="7806" y="3770"/>
                  </a:lnTo>
                  <a:cubicBezTo>
                    <a:pt x="8173" y="3570"/>
                    <a:pt x="8440" y="3203"/>
                    <a:pt x="8440" y="2769"/>
                  </a:cubicBezTo>
                  <a:lnTo>
                    <a:pt x="8440" y="2669"/>
                  </a:lnTo>
                  <a:cubicBezTo>
                    <a:pt x="8340" y="2302"/>
                    <a:pt x="8073" y="1969"/>
                    <a:pt x="7706" y="1802"/>
                  </a:cubicBezTo>
                  <a:cubicBezTo>
                    <a:pt x="7273" y="1535"/>
                    <a:pt x="6739" y="1402"/>
                    <a:pt x="6205" y="1402"/>
                  </a:cubicBezTo>
                  <a:lnTo>
                    <a:pt x="5705" y="1402"/>
                  </a:lnTo>
                  <a:cubicBezTo>
                    <a:pt x="5438" y="1468"/>
                    <a:pt x="5204" y="1502"/>
                    <a:pt x="4971" y="1568"/>
                  </a:cubicBezTo>
                  <a:cubicBezTo>
                    <a:pt x="4838" y="1602"/>
                    <a:pt x="4737" y="1635"/>
                    <a:pt x="4637" y="1668"/>
                  </a:cubicBezTo>
                  <a:lnTo>
                    <a:pt x="4137" y="1835"/>
                  </a:lnTo>
                  <a:lnTo>
                    <a:pt x="3970" y="1902"/>
                  </a:lnTo>
                  <a:cubicBezTo>
                    <a:pt x="3637" y="2002"/>
                    <a:pt x="3303" y="2102"/>
                    <a:pt x="2970" y="2169"/>
                  </a:cubicBezTo>
                  <a:cubicBezTo>
                    <a:pt x="2903" y="2185"/>
                    <a:pt x="2836" y="2194"/>
                    <a:pt x="2769" y="2194"/>
                  </a:cubicBezTo>
                  <a:cubicBezTo>
                    <a:pt x="2703" y="2194"/>
                    <a:pt x="2636" y="2185"/>
                    <a:pt x="2569" y="2169"/>
                  </a:cubicBezTo>
                  <a:cubicBezTo>
                    <a:pt x="2503" y="2135"/>
                    <a:pt x="2436" y="2135"/>
                    <a:pt x="2369" y="2102"/>
                  </a:cubicBezTo>
                  <a:cubicBezTo>
                    <a:pt x="2102" y="1935"/>
                    <a:pt x="2069" y="1735"/>
                    <a:pt x="2536" y="1435"/>
                  </a:cubicBezTo>
                  <a:cubicBezTo>
                    <a:pt x="2795" y="1276"/>
                    <a:pt x="3089" y="1199"/>
                    <a:pt x="3384" y="1199"/>
                  </a:cubicBezTo>
                  <a:cubicBezTo>
                    <a:pt x="3583" y="1199"/>
                    <a:pt x="3782" y="1234"/>
                    <a:pt x="3970" y="1301"/>
                  </a:cubicBezTo>
                  <a:lnTo>
                    <a:pt x="4971" y="301"/>
                  </a:lnTo>
                  <a:cubicBezTo>
                    <a:pt x="4561" y="159"/>
                    <a:pt x="4126" y="90"/>
                    <a:pt x="3691" y="90"/>
                  </a:cubicBezTo>
                  <a:cubicBezTo>
                    <a:pt x="3100" y="90"/>
                    <a:pt x="2507" y="218"/>
                    <a:pt x="1969" y="467"/>
                  </a:cubicBezTo>
                  <a:lnTo>
                    <a:pt x="11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1"/>
            <p:cNvSpPr/>
            <p:nvPr/>
          </p:nvSpPr>
          <p:spPr>
            <a:xfrm>
              <a:off x="5071300" y="2891675"/>
              <a:ext cx="20875" cy="34225"/>
            </a:xfrm>
            <a:custGeom>
              <a:rect b="b" l="l" r="r" t="t"/>
              <a:pathLst>
                <a:path extrusionOk="0" h="1369" w="835">
                  <a:moveTo>
                    <a:pt x="0" y="1"/>
                  </a:moveTo>
                  <a:lnTo>
                    <a:pt x="0" y="868"/>
                  </a:lnTo>
                  <a:lnTo>
                    <a:pt x="834" y="1368"/>
                  </a:lnTo>
                  <a:lnTo>
                    <a:pt x="834" y="4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1"/>
            <p:cNvSpPr/>
            <p:nvPr/>
          </p:nvSpPr>
          <p:spPr>
            <a:xfrm>
              <a:off x="5071300" y="2891675"/>
              <a:ext cx="20875" cy="34225"/>
            </a:xfrm>
            <a:custGeom>
              <a:rect b="b" l="l" r="r" t="t"/>
              <a:pathLst>
                <a:path extrusionOk="0" h="1369" w="835">
                  <a:moveTo>
                    <a:pt x="0" y="1"/>
                  </a:moveTo>
                  <a:lnTo>
                    <a:pt x="0" y="868"/>
                  </a:lnTo>
                  <a:lnTo>
                    <a:pt x="834" y="1368"/>
                  </a:lnTo>
                  <a:lnTo>
                    <a:pt x="834" y="4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1"/>
            <p:cNvSpPr/>
            <p:nvPr/>
          </p:nvSpPr>
          <p:spPr>
            <a:xfrm>
              <a:off x="4903675" y="2781600"/>
              <a:ext cx="49225" cy="15875"/>
            </a:xfrm>
            <a:custGeom>
              <a:rect b="b" l="l" r="r" t="t"/>
              <a:pathLst>
                <a:path extrusionOk="0" h="635" w="1969">
                  <a:moveTo>
                    <a:pt x="1135" y="0"/>
                  </a:moveTo>
                  <a:lnTo>
                    <a:pt x="0" y="634"/>
                  </a:lnTo>
                  <a:lnTo>
                    <a:pt x="1135" y="134"/>
                  </a:lnTo>
                  <a:lnTo>
                    <a:pt x="1968" y="467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1"/>
            <p:cNvSpPr/>
            <p:nvPr/>
          </p:nvSpPr>
          <p:spPr>
            <a:xfrm>
              <a:off x="4967050" y="2789100"/>
              <a:ext cx="61725" cy="29225"/>
            </a:xfrm>
            <a:custGeom>
              <a:rect b="b" l="l" r="r" t="t"/>
              <a:pathLst>
                <a:path extrusionOk="0" h="1169" w="2469">
                  <a:moveTo>
                    <a:pt x="2469" y="1"/>
                  </a:moveTo>
                  <a:lnTo>
                    <a:pt x="1468" y="901"/>
                  </a:lnTo>
                  <a:cubicBezTo>
                    <a:pt x="1309" y="848"/>
                    <a:pt x="1142" y="822"/>
                    <a:pt x="977" y="822"/>
                  </a:cubicBezTo>
                  <a:cubicBezTo>
                    <a:pt x="623" y="822"/>
                    <a:pt x="273" y="941"/>
                    <a:pt x="1" y="1168"/>
                  </a:cubicBezTo>
                  <a:cubicBezTo>
                    <a:pt x="265" y="985"/>
                    <a:pt x="566" y="902"/>
                    <a:pt x="874" y="902"/>
                  </a:cubicBezTo>
                  <a:cubicBezTo>
                    <a:pt x="1072" y="902"/>
                    <a:pt x="1273" y="936"/>
                    <a:pt x="1468" y="1001"/>
                  </a:cubicBezTo>
                  <a:lnTo>
                    <a:pt x="246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1"/>
            <p:cNvSpPr/>
            <p:nvPr/>
          </p:nvSpPr>
          <p:spPr>
            <a:xfrm>
              <a:off x="4990400" y="2868325"/>
              <a:ext cx="40050" cy="33550"/>
            </a:xfrm>
            <a:custGeom>
              <a:rect b="b" l="l" r="r" t="t"/>
              <a:pathLst>
                <a:path extrusionOk="0" h="1342" w="1602">
                  <a:moveTo>
                    <a:pt x="1068" y="1"/>
                  </a:moveTo>
                  <a:lnTo>
                    <a:pt x="1" y="1068"/>
                  </a:lnTo>
                  <a:cubicBezTo>
                    <a:pt x="437" y="1243"/>
                    <a:pt x="925" y="1341"/>
                    <a:pt x="1397" y="1341"/>
                  </a:cubicBezTo>
                  <a:cubicBezTo>
                    <a:pt x="1466" y="1341"/>
                    <a:pt x="1534" y="1339"/>
                    <a:pt x="1602" y="1335"/>
                  </a:cubicBezTo>
                  <a:cubicBezTo>
                    <a:pt x="1101" y="1335"/>
                    <a:pt x="634" y="1235"/>
                    <a:pt x="167" y="1035"/>
                  </a:cubicBezTo>
                  <a:lnTo>
                    <a:pt x="106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1"/>
            <p:cNvSpPr/>
            <p:nvPr/>
          </p:nvSpPr>
          <p:spPr>
            <a:xfrm>
              <a:off x="5071300" y="2887500"/>
              <a:ext cx="48375" cy="15875"/>
            </a:xfrm>
            <a:custGeom>
              <a:rect b="b" l="l" r="r" t="t"/>
              <a:pathLst>
                <a:path extrusionOk="0" h="635" w="1935">
                  <a:moveTo>
                    <a:pt x="1935" y="1"/>
                  </a:moveTo>
                  <a:lnTo>
                    <a:pt x="834" y="535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834" y="635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1"/>
            <p:cNvSpPr/>
            <p:nvPr/>
          </p:nvSpPr>
          <p:spPr>
            <a:xfrm>
              <a:off x="4745225" y="2702375"/>
              <a:ext cx="266875" cy="149300"/>
            </a:xfrm>
            <a:custGeom>
              <a:rect b="b" l="l" r="r" t="t"/>
              <a:pathLst>
                <a:path extrusionOk="0" h="5972" w="10675">
                  <a:moveTo>
                    <a:pt x="10675" y="1"/>
                  </a:moveTo>
                  <a:cubicBezTo>
                    <a:pt x="7773" y="1"/>
                    <a:pt x="5071" y="634"/>
                    <a:pt x="3036" y="1835"/>
                  </a:cubicBezTo>
                  <a:cubicBezTo>
                    <a:pt x="1068" y="2936"/>
                    <a:pt x="1" y="4404"/>
                    <a:pt x="1" y="5972"/>
                  </a:cubicBezTo>
                  <a:cubicBezTo>
                    <a:pt x="1" y="5972"/>
                    <a:pt x="101" y="3803"/>
                    <a:pt x="3103" y="1969"/>
                  </a:cubicBezTo>
                  <a:cubicBezTo>
                    <a:pt x="6072" y="167"/>
                    <a:pt x="10675" y="1"/>
                    <a:pt x="10675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1"/>
            <p:cNvSpPr/>
            <p:nvPr/>
          </p:nvSpPr>
          <p:spPr>
            <a:xfrm>
              <a:off x="4990400" y="2833300"/>
              <a:ext cx="310225" cy="178925"/>
            </a:xfrm>
            <a:custGeom>
              <a:rect b="b" l="l" r="r" t="t"/>
              <a:pathLst>
                <a:path extrusionOk="0" h="7157" w="12409">
                  <a:moveTo>
                    <a:pt x="11942" y="1"/>
                  </a:moveTo>
                  <a:cubicBezTo>
                    <a:pt x="11943" y="2"/>
                    <a:pt x="12409" y="3070"/>
                    <a:pt x="8573" y="5171"/>
                  </a:cubicBezTo>
                  <a:cubicBezTo>
                    <a:pt x="5045" y="7057"/>
                    <a:pt x="824" y="7140"/>
                    <a:pt x="107" y="7140"/>
                  </a:cubicBezTo>
                  <a:cubicBezTo>
                    <a:pt x="37" y="7140"/>
                    <a:pt x="1" y="7139"/>
                    <a:pt x="1" y="7139"/>
                  </a:cubicBezTo>
                  <a:lnTo>
                    <a:pt x="1" y="7139"/>
                  </a:lnTo>
                  <a:cubicBezTo>
                    <a:pt x="274" y="7151"/>
                    <a:pt x="547" y="7157"/>
                    <a:pt x="821" y="7157"/>
                  </a:cubicBezTo>
                  <a:cubicBezTo>
                    <a:pt x="3688" y="7157"/>
                    <a:pt x="6548" y="6520"/>
                    <a:pt x="8740" y="5271"/>
                  </a:cubicBezTo>
                  <a:cubicBezTo>
                    <a:pt x="11242" y="3837"/>
                    <a:pt x="12309" y="1869"/>
                    <a:pt x="1194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1"/>
            <p:cNvSpPr/>
            <p:nvPr/>
          </p:nvSpPr>
          <p:spPr>
            <a:xfrm>
              <a:off x="4749400" y="2664650"/>
              <a:ext cx="557925" cy="321500"/>
            </a:xfrm>
            <a:custGeom>
              <a:rect b="b" l="l" r="r" t="t"/>
              <a:pathLst>
                <a:path extrusionOk="0" h="12860" w="22317">
                  <a:moveTo>
                    <a:pt x="11171" y="0"/>
                  </a:moveTo>
                  <a:cubicBezTo>
                    <a:pt x="8315" y="0"/>
                    <a:pt x="5454" y="626"/>
                    <a:pt x="3269" y="1876"/>
                  </a:cubicBezTo>
                  <a:cubicBezTo>
                    <a:pt x="2202" y="2444"/>
                    <a:pt x="1268" y="3311"/>
                    <a:pt x="601" y="4345"/>
                  </a:cubicBezTo>
                  <a:lnTo>
                    <a:pt x="0" y="4345"/>
                  </a:lnTo>
                  <a:lnTo>
                    <a:pt x="0" y="6613"/>
                  </a:lnTo>
                  <a:cubicBezTo>
                    <a:pt x="100" y="8181"/>
                    <a:pt x="1168" y="9782"/>
                    <a:pt x="3269" y="10983"/>
                  </a:cubicBezTo>
                  <a:cubicBezTo>
                    <a:pt x="5454" y="12234"/>
                    <a:pt x="8306" y="12859"/>
                    <a:pt x="11158" y="12859"/>
                  </a:cubicBezTo>
                  <a:cubicBezTo>
                    <a:pt x="14010" y="12859"/>
                    <a:pt x="16862" y="12234"/>
                    <a:pt x="19047" y="10983"/>
                  </a:cubicBezTo>
                  <a:cubicBezTo>
                    <a:pt x="21115" y="9782"/>
                    <a:pt x="22250" y="8181"/>
                    <a:pt x="22316" y="6613"/>
                  </a:cubicBezTo>
                  <a:lnTo>
                    <a:pt x="22316" y="4345"/>
                  </a:lnTo>
                  <a:lnTo>
                    <a:pt x="21716" y="4345"/>
                  </a:lnTo>
                  <a:cubicBezTo>
                    <a:pt x="21049" y="3311"/>
                    <a:pt x="20148" y="2444"/>
                    <a:pt x="19047" y="1876"/>
                  </a:cubicBezTo>
                  <a:cubicBezTo>
                    <a:pt x="16879" y="626"/>
                    <a:pt x="14027" y="0"/>
                    <a:pt x="1117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1"/>
            <p:cNvSpPr/>
            <p:nvPr/>
          </p:nvSpPr>
          <p:spPr>
            <a:xfrm>
              <a:off x="4749400" y="2664650"/>
              <a:ext cx="557925" cy="321500"/>
            </a:xfrm>
            <a:custGeom>
              <a:rect b="b" l="l" r="r" t="t"/>
              <a:pathLst>
                <a:path extrusionOk="0" h="12860" w="22317">
                  <a:moveTo>
                    <a:pt x="11171" y="0"/>
                  </a:moveTo>
                  <a:cubicBezTo>
                    <a:pt x="8315" y="0"/>
                    <a:pt x="5454" y="626"/>
                    <a:pt x="3269" y="1876"/>
                  </a:cubicBezTo>
                  <a:cubicBezTo>
                    <a:pt x="2202" y="2444"/>
                    <a:pt x="1268" y="3311"/>
                    <a:pt x="601" y="4345"/>
                  </a:cubicBezTo>
                  <a:lnTo>
                    <a:pt x="0" y="4345"/>
                  </a:lnTo>
                  <a:lnTo>
                    <a:pt x="0" y="6613"/>
                  </a:lnTo>
                  <a:cubicBezTo>
                    <a:pt x="100" y="8181"/>
                    <a:pt x="1168" y="9782"/>
                    <a:pt x="3269" y="10983"/>
                  </a:cubicBezTo>
                  <a:cubicBezTo>
                    <a:pt x="5454" y="12234"/>
                    <a:pt x="8306" y="12859"/>
                    <a:pt x="11158" y="12859"/>
                  </a:cubicBezTo>
                  <a:cubicBezTo>
                    <a:pt x="14010" y="12859"/>
                    <a:pt x="16862" y="12234"/>
                    <a:pt x="19047" y="10983"/>
                  </a:cubicBezTo>
                  <a:cubicBezTo>
                    <a:pt x="21115" y="9782"/>
                    <a:pt x="22250" y="8181"/>
                    <a:pt x="22316" y="6613"/>
                  </a:cubicBezTo>
                  <a:lnTo>
                    <a:pt x="22316" y="4345"/>
                  </a:lnTo>
                  <a:lnTo>
                    <a:pt x="21716" y="4345"/>
                  </a:lnTo>
                  <a:cubicBezTo>
                    <a:pt x="21049" y="3311"/>
                    <a:pt x="20148" y="2444"/>
                    <a:pt x="19047" y="1876"/>
                  </a:cubicBezTo>
                  <a:cubicBezTo>
                    <a:pt x="16879" y="626"/>
                    <a:pt x="14027" y="0"/>
                    <a:pt x="111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1"/>
            <p:cNvSpPr/>
            <p:nvPr/>
          </p:nvSpPr>
          <p:spPr>
            <a:xfrm>
              <a:off x="4749400" y="2664025"/>
              <a:ext cx="279375" cy="321925"/>
            </a:xfrm>
            <a:custGeom>
              <a:rect b="b" l="l" r="r" t="t"/>
              <a:pathLst>
                <a:path extrusionOk="0" h="12877" w="11175">
                  <a:moveTo>
                    <a:pt x="11175" y="0"/>
                  </a:moveTo>
                  <a:cubicBezTo>
                    <a:pt x="8306" y="0"/>
                    <a:pt x="5471" y="634"/>
                    <a:pt x="3269" y="1901"/>
                  </a:cubicBezTo>
                  <a:cubicBezTo>
                    <a:pt x="2202" y="2469"/>
                    <a:pt x="1268" y="3336"/>
                    <a:pt x="601" y="4370"/>
                  </a:cubicBezTo>
                  <a:lnTo>
                    <a:pt x="0" y="4370"/>
                  </a:lnTo>
                  <a:lnTo>
                    <a:pt x="0" y="6638"/>
                  </a:lnTo>
                  <a:cubicBezTo>
                    <a:pt x="100" y="8206"/>
                    <a:pt x="1168" y="9807"/>
                    <a:pt x="3269" y="11008"/>
                  </a:cubicBezTo>
                  <a:cubicBezTo>
                    <a:pt x="5438" y="12242"/>
                    <a:pt x="8306" y="12876"/>
                    <a:pt x="11175" y="12876"/>
                  </a:cubicBezTo>
                  <a:lnTo>
                    <a:pt x="111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1"/>
            <p:cNvSpPr/>
            <p:nvPr/>
          </p:nvSpPr>
          <p:spPr>
            <a:xfrm>
              <a:off x="4749400" y="2690700"/>
              <a:ext cx="126775" cy="269375"/>
            </a:xfrm>
            <a:custGeom>
              <a:rect b="b" l="l" r="r" t="t"/>
              <a:pathLst>
                <a:path extrusionOk="0" h="10775" w="5071">
                  <a:moveTo>
                    <a:pt x="5071" y="1"/>
                  </a:moveTo>
                  <a:cubicBezTo>
                    <a:pt x="4437" y="201"/>
                    <a:pt x="3836" y="501"/>
                    <a:pt x="3269" y="834"/>
                  </a:cubicBezTo>
                  <a:cubicBezTo>
                    <a:pt x="2202" y="1402"/>
                    <a:pt x="1268" y="2235"/>
                    <a:pt x="601" y="3270"/>
                  </a:cubicBezTo>
                  <a:lnTo>
                    <a:pt x="0" y="3270"/>
                  </a:lnTo>
                  <a:lnTo>
                    <a:pt x="0" y="5571"/>
                  </a:lnTo>
                  <a:cubicBezTo>
                    <a:pt x="100" y="7139"/>
                    <a:pt x="1168" y="8707"/>
                    <a:pt x="3269" y="9941"/>
                  </a:cubicBezTo>
                  <a:cubicBezTo>
                    <a:pt x="3836" y="10241"/>
                    <a:pt x="4437" y="10541"/>
                    <a:pt x="5071" y="10775"/>
                  </a:cubicBezTo>
                  <a:lnTo>
                    <a:pt x="50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1"/>
            <p:cNvSpPr/>
            <p:nvPr/>
          </p:nvSpPr>
          <p:spPr>
            <a:xfrm>
              <a:off x="5180525" y="2690700"/>
              <a:ext cx="127625" cy="269375"/>
            </a:xfrm>
            <a:custGeom>
              <a:rect b="b" l="l" r="r" t="t"/>
              <a:pathLst>
                <a:path extrusionOk="0" h="10775" w="5105">
                  <a:moveTo>
                    <a:pt x="1" y="1"/>
                  </a:moveTo>
                  <a:lnTo>
                    <a:pt x="34" y="10775"/>
                  </a:lnTo>
                  <a:cubicBezTo>
                    <a:pt x="635" y="10541"/>
                    <a:pt x="1235" y="10241"/>
                    <a:pt x="1836" y="9941"/>
                  </a:cubicBezTo>
                  <a:cubicBezTo>
                    <a:pt x="3904" y="8707"/>
                    <a:pt x="5005" y="7139"/>
                    <a:pt x="5105" y="5571"/>
                  </a:cubicBezTo>
                  <a:lnTo>
                    <a:pt x="5105" y="3270"/>
                  </a:lnTo>
                  <a:lnTo>
                    <a:pt x="4471" y="3270"/>
                  </a:lnTo>
                  <a:cubicBezTo>
                    <a:pt x="3804" y="2235"/>
                    <a:pt x="2903" y="1402"/>
                    <a:pt x="1802" y="834"/>
                  </a:cubicBezTo>
                  <a:cubicBezTo>
                    <a:pt x="1235" y="501"/>
                    <a:pt x="635" y="201"/>
                    <a:pt x="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1"/>
            <p:cNvSpPr/>
            <p:nvPr/>
          </p:nvSpPr>
          <p:spPr>
            <a:xfrm>
              <a:off x="4722700" y="2612100"/>
              <a:ext cx="612150" cy="321825"/>
            </a:xfrm>
            <a:custGeom>
              <a:rect b="b" l="l" r="r" t="t"/>
              <a:pathLst>
                <a:path extrusionOk="0" h="12873" w="24486">
                  <a:moveTo>
                    <a:pt x="12239" y="1"/>
                  </a:moveTo>
                  <a:cubicBezTo>
                    <a:pt x="9383" y="1"/>
                    <a:pt x="6522" y="626"/>
                    <a:pt x="4337" y="1877"/>
                  </a:cubicBezTo>
                  <a:cubicBezTo>
                    <a:pt x="1" y="4379"/>
                    <a:pt x="1" y="8482"/>
                    <a:pt x="4337" y="10984"/>
                  </a:cubicBezTo>
                  <a:cubicBezTo>
                    <a:pt x="6515" y="12247"/>
                    <a:pt x="9364" y="12872"/>
                    <a:pt x="12210" y="12872"/>
                  </a:cubicBezTo>
                  <a:cubicBezTo>
                    <a:pt x="15076" y="12872"/>
                    <a:pt x="17940" y="12239"/>
                    <a:pt x="20115" y="10984"/>
                  </a:cubicBezTo>
                  <a:cubicBezTo>
                    <a:pt x="24485" y="8482"/>
                    <a:pt x="24485" y="4412"/>
                    <a:pt x="20115" y="1877"/>
                  </a:cubicBezTo>
                  <a:cubicBezTo>
                    <a:pt x="17947" y="626"/>
                    <a:pt x="15095" y="1"/>
                    <a:pt x="1223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1"/>
            <p:cNvSpPr/>
            <p:nvPr/>
          </p:nvSpPr>
          <p:spPr>
            <a:xfrm>
              <a:off x="4722700" y="2612100"/>
              <a:ext cx="612150" cy="321825"/>
            </a:xfrm>
            <a:custGeom>
              <a:rect b="b" l="l" r="r" t="t"/>
              <a:pathLst>
                <a:path extrusionOk="0" h="12873" w="24486">
                  <a:moveTo>
                    <a:pt x="12239" y="1"/>
                  </a:moveTo>
                  <a:cubicBezTo>
                    <a:pt x="9383" y="1"/>
                    <a:pt x="6522" y="626"/>
                    <a:pt x="4337" y="1877"/>
                  </a:cubicBezTo>
                  <a:cubicBezTo>
                    <a:pt x="1" y="4379"/>
                    <a:pt x="1" y="8482"/>
                    <a:pt x="4337" y="10984"/>
                  </a:cubicBezTo>
                  <a:cubicBezTo>
                    <a:pt x="6515" y="12247"/>
                    <a:pt x="9364" y="12872"/>
                    <a:pt x="12210" y="12872"/>
                  </a:cubicBezTo>
                  <a:cubicBezTo>
                    <a:pt x="15076" y="12872"/>
                    <a:pt x="17940" y="12239"/>
                    <a:pt x="20115" y="10984"/>
                  </a:cubicBezTo>
                  <a:cubicBezTo>
                    <a:pt x="24485" y="8482"/>
                    <a:pt x="24485" y="4412"/>
                    <a:pt x="20115" y="1877"/>
                  </a:cubicBezTo>
                  <a:cubicBezTo>
                    <a:pt x="17947" y="626"/>
                    <a:pt x="15095" y="1"/>
                    <a:pt x="12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1"/>
            <p:cNvSpPr/>
            <p:nvPr/>
          </p:nvSpPr>
          <p:spPr>
            <a:xfrm>
              <a:off x="4843625" y="2673200"/>
              <a:ext cx="370300" cy="199325"/>
            </a:xfrm>
            <a:custGeom>
              <a:rect b="b" l="l" r="r" t="t"/>
              <a:pathLst>
                <a:path extrusionOk="0" h="7973" w="14812">
                  <a:moveTo>
                    <a:pt x="7406" y="0"/>
                  </a:moveTo>
                  <a:cubicBezTo>
                    <a:pt x="5655" y="0"/>
                    <a:pt x="3903" y="367"/>
                    <a:pt x="2269" y="1101"/>
                  </a:cubicBezTo>
                  <a:cubicBezTo>
                    <a:pt x="801" y="1868"/>
                    <a:pt x="1" y="2869"/>
                    <a:pt x="1" y="4003"/>
                  </a:cubicBezTo>
                  <a:cubicBezTo>
                    <a:pt x="1" y="5104"/>
                    <a:pt x="801" y="6138"/>
                    <a:pt x="2269" y="6872"/>
                  </a:cubicBezTo>
                  <a:cubicBezTo>
                    <a:pt x="3903" y="7606"/>
                    <a:pt x="5655" y="7972"/>
                    <a:pt x="7406" y="7972"/>
                  </a:cubicBezTo>
                  <a:cubicBezTo>
                    <a:pt x="9157" y="7972"/>
                    <a:pt x="10908" y="7606"/>
                    <a:pt x="12543" y="6872"/>
                  </a:cubicBezTo>
                  <a:cubicBezTo>
                    <a:pt x="13977" y="6138"/>
                    <a:pt x="14811" y="5104"/>
                    <a:pt x="14811" y="4003"/>
                  </a:cubicBezTo>
                  <a:cubicBezTo>
                    <a:pt x="14811" y="2869"/>
                    <a:pt x="13977" y="1835"/>
                    <a:pt x="12543" y="1101"/>
                  </a:cubicBezTo>
                  <a:cubicBezTo>
                    <a:pt x="10908" y="367"/>
                    <a:pt x="9157" y="0"/>
                    <a:pt x="74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1"/>
            <p:cNvSpPr/>
            <p:nvPr/>
          </p:nvSpPr>
          <p:spPr>
            <a:xfrm>
              <a:off x="4843625" y="2673200"/>
              <a:ext cx="370300" cy="199325"/>
            </a:xfrm>
            <a:custGeom>
              <a:rect b="b" l="l" r="r" t="t"/>
              <a:pathLst>
                <a:path extrusionOk="0" h="7973" w="14812">
                  <a:moveTo>
                    <a:pt x="7406" y="0"/>
                  </a:moveTo>
                  <a:cubicBezTo>
                    <a:pt x="5655" y="0"/>
                    <a:pt x="3903" y="367"/>
                    <a:pt x="2269" y="1101"/>
                  </a:cubicBezTo>
                  <a:cubicBezTo>
                    <a:pt x="801" y="1868"/>
                    <a:pt x="1" y="2869"/>
                    <a:pt x="1" y="4003"/>
                  </a:cubicBezTo>
                  <a:cubicBezTo>
                    <a:pt x="1" y="5104"/>
                    <a:pt x="801" y="6138"/>
                    <a:pt x="2269" y="6872"/>
                  </a:cubicBezTo>
                  <a:cubicBezTo>
                    <a:pt x="3903" y="7606"/>
                    <a:pt x="5655" y="7972"/>
                    <a:pt x="7406" y="7972"/>
                  </a:cubicBezTo>
                  <a:cubicBezTo>
                    <a:pt x="9157" y="7972"/>
                    <a:pt x="10908" y="7606"/>
                    <a:pt x="12543" y="6872"/>
                  </a:cubicBezTo>
                  <a:cubicBezTo>
                    <a:pt x="13977" y="6138"/>
                    <a:pt x="14811" y="5104"/>
                    <a:pt x="14811" y="4003"/>
                  </a:cubicBezTo>
                  <a:cubicBezTo>
                    <a:pt x="14811" y="2869"/>
                    <a:pt x="13977" y="1835"/>
                    <a:pt x="12543" y="1101"/>
                  </a:cubicBezTo>
                  <a:cubicBezTo>
                    <a:pt x="10908" y="367"/>
                    <a:pt x="9157" y="0"/>
                    <a:pt x="74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1"/>
            <p:cNvSpPr/>
            <p:nvPr/>
          </p:nvSpPr>
          <p:spPr>
            <a:xfrm>
              <a:off x="4761900" y="2623975"/>
              <a:ext cx="533750" cy="297750"/>
            </a:xfrm>
            <a:custGeom>
              <a:rect b="b" l="l" r="r" t="t"/>
              <a:pathLst>
                <a:path extrusionOk="0" h="11910" w="21350">
                  <a:moveTo>
                    <a:pt x="10675" y="1969"/>
                  </a:moveTo>
                  <a:cubicBezTo>
                    <a:pt x="12426" y="1969"/>
                    <a:pt x="14177" y="2336"/>
                    <a:pt x="15812" y="3070"/>
                  </a:cubicBezTo>
                  <a:cubicBezTo>
                    <a:pt x="17246" y="3804"/>
                    <a:pt x="18080" y="4838"/>
                    <a:pt x="18080" y="5972"/>
                  </a:cubicBezTo>
                  <a:cubicBezTo>
                    <a:pt x="18080" y="7073"/>
                    <a:pt x="17246" y="8107"/>
                    <a:pt x="15812" y="8841"/>
                  </a:cubicBezTo>
                  <a:cubicBezTo>
                    <a:pt x="14177" y="9575"/>
                    <a:pt x="12426" y="9941"/>
                    <a:pt x="10675" y="9941"/>
                  </a:cubicBezTo>
                  <a:cubicBezTo>
                    <a:pt x="8924" y="9941"/>
                    <a:pt x="7172" y="9575"/>
                    <a:pt x="5538" y="8841"/>
                  </a:cubicBezTo>
                  <a:cubicBezTo>
                    <a:pt x="4070" y="8107"/>
                    <a:pt x="3270" y="7073"/>
                    <a:pt x="3270" y="5972"/>
                  </a:cubicBezTo>
                  <a:cubicBezTo>
                    <a:pt x="3270" y="4838"/>
                    <a:pt x="4070" y="3837"/>
                    <a:pt x="5538" y="3070"/>
                  </a:cubicBezTo>
                  <a:cubicBezTo>
                    <a:pt x="7172" y="2336"/>
                    <a:pt x="8924" y="1969"/>
                    <a:pt x="10675" y="1969"/>
                  </a:cubicBezTo>
                  <a:close/>
                  <a:moveTo>
                    <a:pt x="10675" y="1"/>
                  </a:moveTo>
                  <a:cubicBezTo>
                    <a:pt x="7773" y="1"/>
                    <a:pt x="5071" y="668"/>
                    <a:pt x="3036" y="1836"/>
                  </a:cubicBezTo>
                  <a:cubicBezTo>
                    <a:pt x="1068" y="2936"/>
                    <a:pt x="1" y="4404"/>
                    <a:pt x="1" y="5972"/>
                  </a:cubicBezTo>
                  <a:cubicBezTo>
                    <a:pt x="1" y="7506"/>
                    <a:pt x="1068" y="8974"/>
                    <a:pt x="3036" y="10108"/>
                  </a:cubicBezTo>
                  <a:cubicBezTo>
                    <a:pt x="5071" y="11276"/>
                    <a:pt x="7773" y="11910"/>
                    <a:pt x="10675" y="11910"/>
                  </a:cubicBezTo>
                  <a:cubicBezTo>
                    <a:pt x="13544" y="11910"/>
                    <a:pt x="16279" y="11276"/>
                    <a:pt x="18314" y="10108"/>
                  </a:cubicBezTo>
                  <a:cubicBezTo>
                    <a:pt x="20248" y="8974"/>
                    <a:pt x="21349" y="7506"/>
                    <a:pt x="21349" y="5972"/>
                  </a:cubicBezTo>
                  <a:cubicBezTo>
                    <a:pt x="21349" y="4437"/>
                    <a:pt x="20248" y="2970"/>
                    <a:pt x="18314" y="1836"/>
                  </a:cubicBezTo>
                  <a:cubicBezTo>
                    <a:pt x="16279" y="668"/>
                    <a:pt x="13577" y="1"/>
                    <a:pt x="1067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1"/>
            <p:cNvSpPr/>
            <p:nvPr/>
          </p:nvSpPr>
          <p:spPr>
            <a:xfrm>
              <a:off x="4836125" y="2682775"/>
              <a:ext cx="385300" cy="180150"/>
            </a:xfrm>
            <a:custGeom>
              <a:rect b="b" l="l" r="r" t="t"/>
              <a:pathLst>
                <a:path extrusionOk="0" h="7206" w="15412">
                  <a:moveTo>
                    <a:pt x="7689" y="1"/>
                  </a:moveTo>
                  <a:cubicBezTo>
                    <a:pt x="5896" y="1"/>
                    <a:pt x="4103" y="351"/>
                    <a:pt x="2736" y="1051"/>
                  </a:cubicBezTo>
                  <a:cubicBezTo>
                    <a:pt x="0" y="2452"/>
                    <a:pt x="0" y="4754"/>
                    <a:pt x="2736" y="6155"/>
                  </a:cubicBezTo>
                  <a:cubicBezTo>
                    <a:pt x="4103" y="6856"/>
                    <a:pt x="5896" y="7206"/>
                    <a:pt x="7689" y="7206"/>
                  </a:cubicBezTo>
                  <a:cubicBezTo>
                    <a:pt x="9482" y="7206"/>
                    <a:pt x="11275" y="6856"/>
                    <a:pt x="12643" y="6155"/>
                  </a:cubicBezTo>
                  <a:cubicBezTo>
                    <a:pt x="15411" y="4754"/>
                    <a:pt x="15411" y="2452"/>
                    <a:pt x="12643" y="1051"/>
                  </a:cubicBezTo>
                  <a:cubicBezTo>
                    <a:pt x="11275" y="351"/>
                    <a:pt x="9482" y="1"/>
                    <a:pt x="76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1"/>
            <p:cNvSpPr/>
            <p:nvPr/>
          </p:nvSpPr>
          <p:spPr>
            <a:xfrm>
              <a:off x="4836125" y="2682775"/>
              <a:ext cx="385300" cy="180150"/>
            </a:xfrm>
            <a:custGeom>
              <a:rect b="b" l="l" r="r" t="t"/>
              <a:pathLst>
                <a:path extrusionOk="0" h="7206" w="15412">
                  <a:moveTo>
                    <a:pt x="7689" y="1"/>
                  </a:moveTo>
                  <a:cubicBezTo>
                    <a:pt x="5896" y="1"/>
                    <a:pt x="4103" y="351"/>
                    <a:pt x="2736" y="1051"/>
                  </a:cubicBezTo>
                  <a:cubicBezTo>
                    <a:pt x="0" y="2452"/>
                    <a:pt x="0" y="4754"/>
                    <a:pt x="2736" y="6155"/>
                  </a:cubicBezTo>
                  <a:cubicBezTo>
                    <a:pt x="4103" y="6856"/>
                    <a:pt x="5896" y="7206"/>
                    <a:pt x="7689" y="7206"/>
                  </a:cubicBezTo>
                  <a:cubicBezTo>
                    <a:pt x="9482" y="7206"/>
                    <a:pt x="11275" y="6856"/>
                    <a:pt x="12643" y="6155"/>
                  </a:cubicBezTo>
                  <a:cubicBezTo>
                    <a:pt x="15411" y="4754"/>
                    <a:pt x="15411" y="2452"/>
                    <a:pt x="12643" y="1051"/>
                  </a:cubicBezTo>
                  <a:cubicBezTo>
                    <a:pt x="11275" y="351"/>
                    <a:pt x="9482" y="1"/>
                    <a:pt x="768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51"/>
            <p:cNvSpPr/>
            <p:nvPr/>
          </p:nvSpPr>
          <p:spPr>
            <a:xfrm>
              <a:off x="4836125" y="2682775"/>
              <a:ext cx="385300" cy="180150"/>
            </a:xfrm>
            <a:custGeom>
              <a:rect b="b" l="l" r="r" t="t"/>
              <a:pathLst>
                <a:path extrusionOk="0" h="7206" w="15412">
                  <a:moveTo>
                    <a:pt x="7689" y="1"/>
                  </a:moveTo>
                  <a:cubicBezTo>
                    <a:pt x="5896" y="1"/>
                    <a:pt x="4103" y="351"/>
                    <a:pt x="2736" y="1051"/>
                  </a:cubicBezTo>
                  <a:cubicBezTo>
                    <a:pt x="0" y="2452"/>
                    <a:pt x="0" y="4754"/>
                    <a:pt x="2736" y="6155"/>
                  </a:cubicBezTo>
                  <a:cubicBezTo>
                    <a:pt x="4103" y="6856"/>
                    <a:pt x="5896" y="7206"/>
                    <a:pt x="7689" y="7206"/>
                  </a:cubicBezTo>
                  <a:cubicBezTo>
                    <a:pt x="9482" y="7206"/>
                    <a:pt x="11275" y="6856"/>
                    <a:pt x="12643" y="6155"/>
                  </a:cubicBezTo>
                  <a:cubicBezTo>
                    <a:pt x="15411" y="4754"/>
                    <a:pt x="15411" y="2452"/>
                    <a:pt x="12643" y="1051"/>
                  </a:cubicBezTo>
                  <a:cubicBezTo>
                    <a:pt x="11275" y="351"/>
                    <a:pt x="9482" y="1"/>
                    <a:pt x="76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51"/>
            <p:cNvSpPr/>
            <p:nvPr/>
          </p:nvSpPr>
          <p:spPr>
            <a:xfrm>
              <a:off x="4854475" y="2706975"/>
              <a:ext cx="347775" cy="156800"/>
            </a:xfrm>
            <a:custGeom>
              <a:rect b="b" l="l" r="r" t="t"/>
              <a:pathLst>
                <a:path extrusionOk="0" h="6272" w="13911">
                  <a:moveTo>
                    <a:pt x="6955" y="0"/>
                  </a:moveTo>
                  <a:cubicBezTo>
                    <a:pt x="5162" y="0"/>
                    <a:pt x="3369" y="350"/>
                    <a:pt x="2002" y="1051"/>
                  </a:cubicBezTo>
                  <a:cubicBezTo>
                    <a:pt x="868" y="1618"/>
                    <a:pt x="200" y="2352"/>
                    <a:pt x="0" y="3119"/>
                  </a:cubicBezTo>
                  <a:cubicBezTo>
                    <a:pt x="200" y="3886"/>
                    <a:pt x="868" y="4620"/>
                    <a:pt x="2002" y="5220"/>
                  </a:cubicBezTo>
                  <a:cubicBezTo>
                    <a:pt x="3369" y="5921"/>
                    <a:pt x="5162" y="6271"/>
                    <a:pt x="6955" y="6271"/>
                  </a:cubicBezTo>
                  <a:cubicBezTo>
                    <a:pt x="8748" y="6271"/>
                    <a:pt x="10541" y="5921"/>
                    <a:pt x="11909" y="5220"/>
                  </a:cubicBezTo>
                  <a:cubicBezTo>
                    <a:pt x="13043" y="4653"/>
                    <a:pt x="13710" y="3919"/>
                    <a:pt x="13910" y="3119"/>
                  </a:cubicBezTo>
                  <a:cubicBezTo>
                    <a:pt x="13710" y="2352"/>
                    <a:pt x="13043" y="1618"/>
                    <a:pt x="11909" y="1051"/>
                  </a:cubicBezTo>
                  <a:cubicBezTo>
                    <a:pt x="10541" y="350"/>
                    <a:pt x="8748" y="0"/>
                    <a:pt x="695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1"/>
            <p:cNvSpPr/>
            <p:nvPr/>
          </p:nvSpPr>
          <p:spPr>
            <a:xfrm>
              <a:off x="4854475" y="2706975"/>
              <a:ext cx="347775" cy="156800"/>
            </a:xfrm>
            <a:custGeom>
              <a:rect b="b" l="l" r="r" t="t"/>
              <a:pathLst>
                <a:path extrusionOk="0" h="6272" w="13911">
                  <a:moveTo>
                    <a:pt x="6955" y="0"/>
                  </a:moveTo>
                  <a:cubicBezTo>
                    <a:pt x="5162" y="0"/>
                    <a:pt x="3369" y="350"/>
                    <a:pt x="2002" y="1051"/>
                  </a:cubicBezTo>
                  <a:cubicBezTo>
                    <a:pt x="868" y="1618"/>
                    <a:pt x="200" y="2352"/>
                    <a:pt x="0" y="3119"/>
                  </a:cubicBezTo>
                  <a:cubicBezTo>
                    <a:pt x="200" y="3886"/>
                    <a:pt x="868" y="4620"/>
                    <a:pt x="2002" y="5220"/>
                  </a:cubicBezTo>
                  <a:cubicBezTo>
                    <a:pt x="3369" y="5921"/>
                    <a:pt x="5162" y="6271"/>
                    <a:pt x="6955" y="6271"/>
                  </a:cubicBezTo>
                  <a:cubicBezTo>
                    <a:pt x="8748" y="6271"/>
                    <a:pt x="10541" y="5921"/>
                    <a:pt x="11909" y="5220"/>
                  </a:cubicBezTo>
                  <a:cubicBezTo>
                    <a:pt x="13043" y="4653"/>
                    <a:pt x="13710" y="3919"/>
                    <a:pt x="13910" y="3119"/>
                  </a:cubicBezTo>
                  <a:cubicBezTo>
                    <a:pt x="13710" y="2352"/>
                    <a:pt x="13043" y="1618"/>
                    <a:pt x="11909" y="1051"/>
                  </a:cubicBezTo>
                  <a:cubicBezTo>
                    <a:pt x="10541" y="350"/>
                    <a:pt x="8748" y="0"/>
                    <a:pt x="69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1"/>
            <p:cNvSpPr/>
            <p:nvPr/>
          </p:nvSpPr>
          <p:spPr>
            <a:xfrm>
              <a:off x="5020425" y="2710725"/>
              <a:ext cx="25050" cy="51725"/>
            </a:xfrm>
            <a:custGeom>
              <a:rect b="b" l="l" r="r" t="t"/>
              <a:pathLst>
                <a:path extrusionOk="0" h="2069" w="1002">
                  <a:moveTo>
                    <a:pt x="1001" y="0"/>
                  </a:moveTo>
                  <a:lnTo>
                    <a:pt x="0" y="1001"/>
                  </a:lnTo>
                  <a:lnTo>
                    <a:pt x="0" y="2068"/>
                  </a:lnTo>
                  <a:lnTo>
                    <a:pt x="634" y="1401"/>
                  </a:lnTo>
                  <a:lnTo>
                    <a:pt x="1001" y="1034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1"/>
            <p:cNvSpPr/>
            <p:nvPr/>
          </p:nvSpPr>
          <p:spPr>
            <a:xfrm>
              <a:off x="5020425" y="2710725"/>
              <a:ext cx="25050" cy="51725"/>
            </a:xfrm>
            <a:custGeom>
              <a:rect b="b" l="l" r="r" t="t"/>
              <a:pathLst>
                <a:path extrusionOk="0" h="2069" w="1002">
                  <a:moveTo>
                    <a:pt x="1001" y="0"/>
                  </a:moveTo>
                  <a:lnTo>
                    <a:pt x="0" y="1001"/>
                  </a:lnTo>
                  <a:lnTo>
                    <a:pt x="0" y="2068"/>
                  </a:lnTo>
                  <a:lnTo>
                    <a:pt x="634" y="1401"/>
                  </a:lnTo>
                  <a:lnTo>
                    <a:pt x="1001" y="1034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1"/>
            <p:cNvSpPr/>
            <p:nvPr/>
          </p:nvSpPr>
          <p:spPr>
            <a:xfrm>
              <a:off x="4972050" y="2733450"/>
              <a:ext cx="48400" cy="25450"/>
            </a:xfrm>
            <a:custGeom>
              <a:rect b="b" l="l" r="r" t="t"/>
              <a:pathLst>
                <a:path extrusionOk="0" h="1018" w="1936">
                  <a:moveTo>
                    <a:pt x="1380" y="1"/>
                  </a:moveTo>
                  <a:cubicBezTo>
                    <a:pt x="1062" y="1"/>
                    <a:pt x="755" y="90"/>
                    <a:pt x="501" y="259"/>
                  </a:cubicBezTo>
                  <a:cubicBezTo>
                    <a:pt x="1" y="525"/>
                    <a:pt x="67" y="759"/>
                    <a:pt x="301" y="892"/>
                  </a:cubicBezTo>
                  <a:cubicBezTo>
                    <a:pt x="368" y="926"/>
                    <a:pt x="434" y="959"/>
                    <a:pt x="501" y="992"/>
                  </a:cubicBezTo>
                  <a:cubicBezTo>
                    <a:pt x="568" y="1009"/>
                    <a:pt x="643" y="1018"/>
                    <a:pt x="718" y="1018"/>
                  </a:cubicBezTo>
                  <a:cubicBezTo>
                    <a:pt x="793" y="1018"/>
                    <a:pt x="868" y="1009"/>
                    <a:pt x="935" y="992"/>
                  </a:cubicBezTo>
                  <a:cubicBezTo>
                    <a:pt x="1268" y="926"/>
                    <a:pt x="1602" y="826"/>
                    <a:pt x="1935" y="692"/>
                  </a:cubicBezTo>
                  <a:lnTo>
                    <a:pt x="1935" y="92"/>
                  </a:lnTo>
                  <a:cubicBezTo>
                    <a:pt x="1752" y="31"/>
                    <a:pt x="1564" y="1"/>
                    <a:pt x="13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1"/>
            <p:cNvSpPr/>
            <p:nvPr/>
          </p:nvSpPr>
          <p:spPr>
            <a:xfrm>
              <a:off x="4972050" y="2733450"/>
              <a:ext cx="48400" cy="25450"/>
            </a:xfrm>
            <a:custGeom>
              <a:rect b="b" l="l" r="r" t="t"/>
              <a:pathLst>
                <a:path extrusionOk="0" h="1018" w="1936">
                  <a:moveTo>
                    <a:pt x="1380" y="1"/>
                  </a:moveTo>
                  <a:cubicBezTo>
                    <a:pt x="1062" y="1"/>
                    <a:pt x="755" y="90"/>
                    <a:pt x="501" y="259"/>
                  </a:cubicBezTo>
                  <a:cubicBezTo>
                    <a:pt x="1" y="525"/>
                    <a:pt x="67" y="759"/>
                    <a:pt x="301" y="892"/>
                  </a:cubicBezTo>
                  <a:cubicBezTo>
                    <a:pt x="368" y="926"/>
                    <a:pt x="434" y="959"/>
                    <a:pt x="501" y="992"/>
                  </a:cubicBezTo>
                  <a:cubicBezTo>
                    <a:pt x="568" y="1009"/>
                    <a:pt x="643" y="1018"/>
                    <a:pt x="718" y="1018"/>
                  </a:cubicBezTo>
                  <a:cubicBezTo>
                    <a:pt x="793" y="1018"/>
                    <a:pt x="868" y="1009"/>
                    <a:pt x="935" y="992"/>
                  </a:cubicBezTo>
                  <a:cubicBezTo>
                    <a:pt x="1268" y="926"/>
                    <a:pt x="1602" y="826"/>
                    <a:pt x="1935" y="692"/>
                  </a:cubicBezTo>
                  <a:lnTo>
                    <a:pt x="1935" y="92"/>
                  </a:lnTo>
                  <a:cubicBezTo>
                    <a:pt x="1752" y="31"/>
                    <a:pt x="1564" y="1"/>
                    <a:pt x="13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1"/>
            <p:cNvSpPr/>
            <p:nvPr/>
          </p:nvSpPr>
          <p:spPr>
            <a:xfrm>
              <a:off x="4920350" y="2719050"/>
              <a:ext cx="216025" cy="128450"/>
            </a:xfrm>
            <a:custGeom>
              <a:rect b="b" l="l" r="r" t="t"/>
              <a:pathLst>
                <a:path extrusionOk="0" h="5138" w="8641">
                  <a:moveTo>
                    <a:pt x="1" y="1"/>
                  </a:moveTo>
                  <a:lnTo>
                    <a:pt x="1" y="901"/>
                  </a:lnTo>
                  <a:lnTo>
                    <a:pt x="301" y="1068"/>
                  </a:lnTo>
                  <a:lnTo>
                    <a:pt x="279" y="1196"/>
                  </a:lnTo>
                  <a:lnTo>
                    <a:pt x="279" y="1196"/>
                  </a:lnTo>
                  <a:cubicBezTo>
                    <a:pt x="368" y="903"/>
                    <a:pt x="570" y="660"/>
                    <a:pt x="834" y="501"/>
                  </a:cubicBezTo>
                  <a:lnTo>
                    <a:pt x="1" y="1"/>
                  </a:lnTo>
                  <a:close/>
                  <a:moveTo>
                    <a:pt x="279" y="1196"/>
                  </a:moveTo>
                  <a:cubicBezTo>
                    <a:pt x="256" y="1273"/>
                    <a:pt x="241" y="1352"/>
                    <a:pt x="234" y="1435"/>
                  </a:cubicBezTo>
                  <a:cubicBezTo>
                    <a:pt x="234" y="1445"/>
                    <a:pt x="234" y="1455"/>
                    <a:pt x="235" y="1465"/>
                  </a:cubicBezTo>
                  <a:lnTo>
                    <a:pt x="235" y="1465"/>
                  </a:lnTo>
                  <a:lnTo>
                    <a:pt x="279" y="1196"/>
                  </a:lnTo>
                  <a:close/>
                  <a:moveTo>
                    <a:pt x="235" y="1465"/>
                  </a:moveTo>
                  <a:lnTo>
                    <a:pt x="234" y="1468"/>
                  </a:lnTo>
                  <a:lnTo>
                    <a:pt x="234" y="2302"/>
                  </a:lnTo>
                  <a:cubicBezTo>
                    <a:pt x="234" y="2636"/>
                    <a:pt x="468" y="2969"/>
                    <a:pt x="968" y="3270"/>
                  </a:cubicBezTo>
                  <a:cubicBezTo>
                    <a:pt x="1462" y="3527"/>
                    <a:pt x="2011" y="3661"/>
                    <a:pt x="2562" y="3661"/>
                  </a:cubicBezTo>
                  <a:cubicBezTo>
                    <a:pt x="2867" y="3661"/>
                    <a:pt x="3173" y="3620"/>
                    <a:pt x="3470" y="3537"/>
                  </a:cubicBezTo>
                  <a:lnTo>
                    <a:pt x="3970" y="3403"/>
                  </a:lnTo>
                  <a:lnTo>
                    <a:pt x="3970" y="3403"/>
                  </a:lnTo>
                  <a:lnTo>
                    <a:pt x="4537" y="2836"/>
                  </a:lnTo>
                  <a:cubicBezTo>
                    <a:pt x="4752" y="2922"/>
                    <a:pt x="4984" y="2965"/>
                    <a:pt x="5220" y="2965"/>
                  </a:cubicBezTo>
                  <a:cubicBezTo>
                    <a:pt x="5534" y="2965"/>
                    <a:pt x="5852" y="2888"/>
                    <a:pt x="6138" y="2736"/>
                  </a:cubicBezTo>
                  <a:cubicBezTo>
                    <a:pt x="6505" y="2536"/>
                    <a:pt x="6605" y="2302"/>
                    <a:pt x="6272" y="2102"/>
                  </a:cubicBezTo>
                  <a:cubicBezTo>
                    <a:pt x="6131" y="2023"/>
                    <a:pt x="5982" y="1990"/>
                    <a:pt x="5820" y="1990"/>
                  </a:cubicBezTo>
                  <a:cubicBezTo>
                    <a:pt x="5369" y="1990"/>
                    <a:pt x="4825" y="2248"/>
                    <a:pt x="4137" y="2469"/>
                  </a:cubicBezTo>
                  <a:cubicBezTo>
                    <a:pt x="3602" y="2630"/>
                    <a:pt x="3048" y="2771"/>
                    <a:pt x="2480" y="2771"/>
                  </a:cubicBezTo>
                  <a:cubicBezTo>
                    <a:pt x="1985" y="2771"/>
                    <a:pt x="1480" y="2664"/>
                    <a:pt x="968" y="2369"/>
                  </a:cubicBezTo>
                  <a:cubicBezTo>
                    <a:pt x="482" y="2078"/>
                    <a:pt x="248" y="1786"/>
                    <a:pt x="235" y="1465"/>
                  </a:cubicBezTo>
                  <a:close/>
                  <a:moveTo>
                    <a:pt x="8640" y="3603"/>
                  </a:moveTo>
                  <a:lnTo>
                    <a:pt x="7539" y="4237"/>
                  </a:lnTo>
                  <a:lnTo>
                    <a:pt x="6705" y="3737"/>
                  </a:lnTo>
                  <a:cubicBezTo>
                    <a:pt x="6127" y="4014"/>
                    <a:pt x="5501" y="4147"/>
                    <a:pt x="4882" y="4147"/>
                  </a:cubicBezTo>
                  <a:cubicBezTo>
                    <a:pt x="4608" y="4147"/>
                    <a:pt x="4336" y="4121"/>
                    <a:pt x="4070" y="4070"/>
                  </a:cubicBezTo>
                  <a:cubicBezTo>
                    <a:pt x="3870" y="4037"/>
                    <a:pt x="3670" y="3970"/>
                    <a:pt x="3470" y="3904"/>
                  </a:cubicBezTo>
                  <a:lnTo>
                    <a:pt x="3470" y="4804"/>
                  </a:lnTo>
                  <a:cubicBezTo>
                    <a:pt x="3927" y="4966"/>
                    <a:pt x="4410" y="5050"/>
                    <a:pt x="4896" y="5050"/>
                  </a:cubicBezTo>
                  <a:cubicBezTo>
                    <a:pt x="5510" y="5050"/>
                    <a:pt x="6128" y="4917"/>
                    <a:pt x="6705" y="4637"/>
                  </a:cubicBezTo>
                  <a:lnTo>
                    <a:pt x="7539" y="5138"/>
                  </a:lnTo>
                  <a:lnTo>
                    <a:pt x="8640" y="4471"/>
                  </a:lnTo>
                  <a:lnTo>
                    <a:pt x="8640" y="3603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1"/>
            <p:cNvSpPr/>
            <p:nvPr/>
          </p:nvSpPr>
          <p:spPr>
            <a:xfrm>
              <a:off x="4926200" y="2754925"/>
              <a:ext cx="210175" cy="92575"/>
            </a:xfrm>
            <a:custGeom>
              <a:rect b="b" l="l" r="r" t="t"/>
              <a:pathLst>
                <a:path extrusionOk="0" h="3703" w="8407">
                  <a:moveTo>
                    <a:pt x="0" y="0"/>
                  </a:moveTo>
                  <a:lnTo>
                    <a:pt x="0" y="867"/>
                  </a:lnTo>
                  <a:cubicBezTo>
                    <a:pt x="0" y="1201"/>
                    <a:pt x="234" y="1534"/>
                    <a:pt x="734" y="1801"/>
                  </a:cubicBezTo>
                  <a:cubicBezTo>
                    <a:pt x="1233" y="2083"/>
                    <a:pt x="1788" y="2224"/>
                    <a:pt x="2344" y="2224"/>
                  </a:cubicBezTo>
                  <a:cubicBezTo>
                    <a:pt x="2644" y="2224"/>
                    <a:pt x="2944" y="2183"/>
                    <a:pt x="3236" y="2102"/>
                  </a:cubicBezTo>
                  <a:lnTo>
                    <a:pt x="3736" y="1968"/>
                  </a:lnTo>
                  <a:lnTo>
                    <a:pt x="3736" y="1968"/>
                  </a:lnTo>
                  <a:lnTo>
                    <a:pt x="4303" y="1401"/>
                  </a:lnTo>
                  <a:cubicBezTo>
                    <a:pt x="4528" y="1506"/>
                    <a:pt x="4774" y="1557"/>
                    <a:pt x="5018" y="1557"/>
                  </a:cubicBezTo>
                  <a:cubicBezTo>
                    <a:pt x="5317" y="1557"/>
                    <a:pt x="5614" y="1481"/>
                    <a:pt x="5871" y="1334"/>
                  </a:cubicBezTo>
                  <a:cubicBezTo>
                    <a:pt x="6271" y="1101"/>
                    <a:pt x="6371" y="867"/>
                    <a:pt x="6038" y="667"/>
                  </a:cubicBezTo>
                  <a:cubicBezTo>
                    <a:pt x="5897" y="588"/>
                    <a:pt x="5748" y="555"/>
                    <a:pt x="5586" y="555"/>
                  </a:cubicBezTo>
                  <a:cubicBezTo>
                    <a:pt x="5135" y="555"/>
                    <a:pt x="4591" y="813"/>
                    <a:pt x="3903" y="1034"/>
                  </a:cubicBezTo>
                  <a:cubicBezTo>
                    <a:pt x="3368" y="1195"/>
                    <a:pt x="2814" y="1336"/>
                    <a:pt x="2246" y="1336"/>
                  </a:cubicBezTo>
                  <a:cubicBezTo>
                    <a:pt x="1751" y="1336"/>
                    <a:pt x="1246" y="1229"/>
                    <a:pt x="734" y="934"/>
                  </a:cubicBezTo>
                  <a:cubicBezTo>
                    <a:pt x="234" y="634"/>
                    <a:pt x="0" y="334"/>
                    <a:pt x="0" y="0"/>
                  </a:cubicBezTo>
                  <a:close/>
                  <a:moveTo>
                    <a:pt x="8406" y="2168"/>
                  </a:moveTo>
                  <a:lnTo>
                    <a:pt x="7305" y="2802"/>
                  </a:lnTo>
                  <a:lnTo>
                    <a:pt x="6471" y="2335"/>
                  </a:lnTo>
                  <a:cubicBezTo>
                    <a:pt x="5898" y="2587"/>
                    <a:pt x="5277" y="2713"/>
                    <a:pt x="4664" y="2713"/>
                  </a:cubicBezTo>
                  <a:cubicBezTo>
                    <a:pt x="4385" y="2713"/>
                    <a:pt x="4107" y="2687"/>
                    <a:pt x="3836" y="2635"/>
                  </a:cubicBezTo>
                  <a:cubicBezTo>
                    <a:pt x="3636" y="2602"/>
                    <a:pt x="3436" y="2535"/>
                    <a:pt x="3236" y="2469"/>
                  </a:cubicBezTo>
                  <a:lnTo>
                    <a:pt x="3236" y="3369"/>
                  </a:lnTo>
                  <a:cubicBezTo>
                    <a:pt x="3681" y="3527"/>
                    <a:pt x="4150" y="3605"/>
                    <a:pt x="4623" y="3605"/>
                  </a:cubicBezTo>
                  <a:cubicBezTo>
                    <a:pt x="5250" y="3605"/>
                    <a:pt x="5882" y="3468"/>
                    <a:pt x="6471" y="3202"/>
                  </a:cubicBezTo>
                  <a:lnTo>
                    <a:pt x="7305" y="3703"/>
                  </a:lnTo>
                  <a:lnTo>
                    <a:pt x="8406" y="3036"/>
                  </a:lnTo>
                  <a:lnTo>
                    <a:pt x="8406" y="21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1"/>
            <p:cNvSpPr/>
            <p:nvPr/>
          </p:nvSpPr>
          <p:spPr>
            <a:xfrm>
              <a:off x="4920350" y="2719050"/>
              <a:ext cx="20875" cy="26725"/>
            </a:xfrm>
            <a:custGeom>
              <a:rect b="b" l="l" r="r" t="t"/>
              <a:pathLst>
                <a:path extrusionOk="0" h="1069" w="835">
                  <a:moveTo>
                    <a:pt x="1" y="1"/>
                  </a:moveTo>
                  <a:lnTo>
                    <a:pt x="1" y="901"/>
                  </a:lnTo>
                  <a:lnTo>
                    <a:pt x="301" y="1068"/>
                  </a:lnTo>
                  <a:cubicBezTo>
                    <a:pt x="434" y="835"/>
                    <a:pt x="634" y="634"/>
                    <a:pt x="834" y="4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1"/>
            <p:cNvSpPr/>
            <p:nvPr/>
          </p:nvSpPr>
          <p:spPr>
            <a:xfrm>
              <a:off x="5115500" y="2774925"/>
              <a:ext cx="16700" cy="30050"/>
            </a:xfrm>
            <a:custGeom>
              <a:rect b="b" l="l" r="r" t="t"/>
              <a:pathLst>
                <a:path extrusionOk="0" h="1202" w="668">
                  <a:moveTo>
                    <a:pt x="634" y="1"/>
                  </a:moveTo>
                  <a:cubicBezTo>
                    <a:pt x="601" y="401"/>
                    <a:pt x="367" y="734"/>
                    <a:pt x="0" y="868"/>
                  </a:cubicBezTo>
                  <a:lnTo>
                    <a:pt x="567" y="1201"/>
                  </a:lnTo>
                  <a:cubicBezTo>
                    <a:pt x="634" y="1068"/>
                    <a:pt x="667" y="935"/>
                    <a:pt x="667" y="768"/>
                  </a:cubicBezTo>
                  <a:cubicBezTo>
                    <a:pt x="667" y="768"/>
                    <a:pt x="667" y="267"/>
                    <a:pt x="6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1"/>
            <p:cNvSpPr/>
            <p:nvPr/>
          </p:nvSpPr>
          <p:spPr>
            <a:xfrm>
              <a:off x="5115500" y="2774925"/>
              <a:ext cx="16700" cy="30050"/>
            </a:xfrm>
            <a:custGeom>
              <a:rect b="b" l="l" r="r" t="t"/>
              <a:pathLst>
                <a:path extrusionOk="0" h="1202" w="668">
                  <a:moveTo>
                    <a:pt x="634" y="1"/>
                  </a:moveTo>
                  <a:cubicBezTo>
                    <a:pt x="601" y="401"/>
                    <a:pt x="367" y="734"/>
                    <a:pt x="0" y="868"/>
                  </a:cubicBezTo>
                  <a:lnTo>
                    <a:pt x="567" y="1201"/>
                  </a:lnTo>
                  <a:cubicBezTo>
                    <a:pt x="634" y="1068"/>
                    <a:pt x="667" y="935"/>
                    <a:pt x="667" y="768"/>
                  </a:cubicBezTo>
                  <a:cubicBezTo>
                    <a:pt x="667" y="768"/>
                    <a:pt x="667" y="267"/>
                    <a:pt x="6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1"/>
            <p:cNvSpPr/>
            <p:nvPr/>
          </p:nvSpPr>
          <p:spPr>
            <a:xfrm>
              <a:off x="4920350" y="2702375"/>
              <a:ext cx="216025" cy="123450"/>
            </a:xfrm>
            <a:custGeom>
              <a:rect b="b" l="l" r="r" t="t"/>
              <a:pathLst>
                <a:path extrusionOk="0" h="4938" w="8641">
                  <a:moveTo>
                    <a:pt x="1168" y="1"/>
                  </a:moveTo>
                  <a:lnTo>
                    <a:pt x="1" y="668"/>
                  </a:lnTo>
                  <a:lnTo>
                    <a:pt x="834" y="1135"/>
                  </a:lnTo>
                  <a:cubicBezTo>
                    <a:pt x="501" y="1335"/>
                    <a:pt x="267" y="1702"/>
                    <a:pt x="234" y="2102"/>
                  </a:cubicBezTo>
                  <a:cubicBezTo>
                    <a:pt x="234" y="2436"/>
                    <a:pt x="468" y="2736"/>
                    <a:pt x="968" y="3003"/>
                  </a:cubicBezTo>
                  <a:cubicBezTo>
                    <a:pt x="1499" y="3308"/>
                    <a:pt x="2022" y="3420"/>
                    <a:pt x="2534" y="3420"/>
                  </a:cubicBezTo>
                  <a:cubicBezTo>
                    <a:pt x="3083" y="3420"/>
                    <a:pt x="3619" y="3292"/>
                    <a:pt x="4137" y="3136"/>
                  </a:cubicBezTo>
                  <a:cubicBezTo>
                    <a:pt x="4825" y="2915"/>
                    <a:pt x="5369" y="2657"/>
                    <a:pt x="5820" y="2657"/>
                  </a:cubicBezTo>
                  <a:cubicBezTo>
                    <a:pt x="5982" y="2657"/>
                    <a:pt x="6131" y="2690"/>
                    <a:pt x="6272" y="2769"/>
                  </a:cubicBezTo>
                  <a:cubicBezTo>
                    <a:pt x="6605" y="2969"/>
                    <a:pt x="6505" y="3203"/>
                    <a:pt x="6105" y="3403"/>
                  </a:cubicBezTo>
                  <a:cubicBezTo>
                    <a:pt x="5838" y="3555"/>
                    <a:pt x="5528" y="3632"/>
                    <a:pt x="5217" y="3632"/>
                  </a:cubicBezTo>
                  <a:cubicBezTo>
                    <a:pt x="4984" y="3632"/>
                    <a:pt x="4752" y="3589"/>
                    <a:pt x="4537" y="3503"/>
                  </a:cubicBezTo>
                  <a:lnTo>
                    <a:pt x="3470" y="4571"/>
                  </a:lnTo>
                  <a:cubicBezTo>
                    <a:pt x="3670" y="4637"/>
                    <a:pt x="3870" y="4671"/>
                    <a:pt x="4070" y="4737"/>
                  </a:cubicBezTo>
                  <a:cubicBezTo>
                    <a:pt x="4370" y="4804"/>
                    <a:pt x="4737" y="4837"/>
                    <a:pt x="5071" y="4837"/>
                  </a:cubicBezTo>
                  <a:cubicBezTo>
                    <a:pt x="5638" y="4804"/>
                    <a:pt x="6172" y="4671"/>
                    <a:pt x="6672" y="4437"/>
                  </a:cubicBezTo>
                  <a:lnTo>
                    <a:pt x="7506" y="4937"/>
                  </a:lnTo>
                  <a:lnTo>
                    <a:pt x="8640" y="4270"/>
                  </a:lnTo>
                  <a:lnTo>
                    <a:pt x="8473" y="4170"/>
                  </a:lnTo>
                  <a:lnTo>
                    <a:pt x="7806" y="3770"/>
                  </a:lnTo>
                  <a:cubicBezTo>
                    <a:pt x="8206" y="3603"/>
                    <a:pt x="8440" y="3236"/>
                    <a:pt x="8473" y="2803"/>
                  </a:cubicBezTo>
                  <a:cubicBezTo>
                    <a:pt x="8473" y="2769"/>
                    <a:pt x="8473" y="2736"/>
                    <a:pt x="8473" y="2702"/>
                  </a:cubicBezTo>
                  <a:cubicBezTo>
                    <a:pt x="8440" y="2402"/>
                    <a:pt x="8206" y="2102"/>
                    <a:pt x="7739" y="1835"/>
                  </a:cubicBezTo>
                  <a:cubicBezTo>
                    <a:pt x="7272" y="1568"/>
                    <a:pt x="6772" y="1435"/>
                    <a:pt x="6238" y="1435"/>
                  </a:cubicBezTo>
                  <a:lnTo>
                    <a:pt x="5705" y="1435"/>
                  </a:lnTo>
                  <a:cubicBezTo>
                    <a:pt x="5471" y="1468"/>
                    <a:pt x="5238" y="1535"/>
                    <a:pt x="5004" y="1602"/>
                  </a:cubicBezTo>
                  <a:cubicBezTo>
                    <a:pt x="4871" y="1635"/>
                    <a:pt x="4771" y="1668"/>
                    <a:pt x="4637" y="1702"/>
                  </a:cubicBezTo>
                  <a:lnTo>
                    <a:pt x="4170" y="1835"/>
                  </a:lnTo>
                  <a:lnTo>
                    <a:pt x="4003" y="1902"/>
                  </a:lnTo>
                  <a:cubicBezTo>
                    <a:pt x="3670" y="2035"/>
                    <a:pt x="3336" y="2135"/>
                    <a:pt x="3003" y="2202"/>
                  </a:cubicBezTo>
                  <a:cubicBezTo>
                    <a:pt x="2936" y="2219"/>
                    <a:pt x="2869" y="2227"/>
                    <a:pt x="2803" y="2227"/>
                  </a:cubicBezTo>
                  <a:cubicBezTo>
                    <a:pt x="2736" y="2227"/>
                    <a:pt x="2669" y="2219"/>
                    <a:pt x="2602" y="2202"/>
                  </a:cubicBezTo>
                  <a:cubicBezTo>
                    <a:pt x="2502" y="2169"/>
                    <a:pt x="2436" y="2135"/>
                    <a:pt x="2369" y="2102"/>
                  </a:cubicBezTo>
                  <a:cubicBezTo>
                    <a:pt x="2135" y="1969"/>
                    <a:pt x="2102" y="1735"/>
                    <a:pt x="2569" y="1468"/>
                  </a:cubicBezTo>
                  <a:cubicBezTo>
                    <a:pt x="2832" y="1307"/>
                    <a:pt x="3131" y="1218"/>
                    <a:pt x="3430" y="1218"/>
                  </a:cubicBezTo>
                  <a:cubicBezTo>
                    <a:pt x="3625" y="1218"/>
                    <a:pt x="3819" y="1256"/>
                    <a:pt x="4003" y="1335"/>
                  </a:cubicBezTo>
                  <a:lnTo>
                    <a:pt x="5004" y="301"/>
                  </a:lnTo>
                  <a:cubicBezTo>
                    <a:pt x="4587" y="176"/>
                    <a:pt x="4158" y="114"/>
                    <a:pt x="3732" y="114"/>
                  </a:cubicBezTo>
                  <a:cubicBezTo>
                    <a:pt x="3136" y="114"/>
                    <a:pt x="2547" y="234"/>
                    <a:pt x="2002" y="468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1"/>
            <p:cNvSpPr/>
            <p:nvPr/>
          </p:nvSpPr>
          <p:spPr>
            <a:xfrm>
              <a:off x="5087975" y="2813300"/>
              <a:ext cx="20875" cy="34200"/>
            </a:xfrm>
            <a:custGeom>
              <a:rect b="b" l="l" r="r" t="t"/>
              <a:pathLst>
                <a:path extrusionOk="0" h="1368" w="835">
                  <a:moveTo>
                    <a:pt x="0" y="0"/>
                  </a:moveTo>
                  <a:lnTo>
                    <a:pt x="0" y="867"/>
                  </a:lnTo>
                  <a:lnTo>
                    <a:pt x="834" y="1368"/>
                  </a:lnTo>
                  <a:lnTo>
                    <a:pt x="834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1"/>
            <p:cNvSpPr/>
            <p:nvPr/>
          </p:nvSpPr>
          <p:spPr>
            <a:xfrm>
              <a:off x="5087975" y="2813300"/>
              <a:ext cx="20875" cy="34200"/>
            </a:xfrm>
            <a:custGeom>
              <a:rect b="b" l="l" r="r" t="t"/>
              <a:pathLst>
                <a:path extrusionOk="0" h="1368" w="835">
                  <a:moveTo>
                    <a:pt x="0" y="0"/>
                  </a:moveTo>
                  <a:lnTo>
                    <a:pt x="0" y="867"/>
                  </a:lnTo>
                  <a:lnTo>
                    <a:pt x="834" y="1368"/>
                  </a:lnTo>
                  <a:lnTo>
                    <a:pt x="834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1"/>
            <p:cNvSpPr/>
            <p:nvPr/>
          </p:nvSpPr>
          <p:spPr>
            <a:xfrm>
              <a:off x="4920350" y="2703200"/>
              <a:ext cx="49225" cy="15875"/>
            </a:xfrm>
            <a:custGeom>
              <a:rect b="b" l="l" r="r" t="t"/>
              <a:pathLst>
                <a:path extrusionOk="0" h="635" w="1969">
                  <a:moveTo>
                    <a:pt x="1135" y="1"/>
                  </a:moveTo>
                  <a:lnTo>
                    <a:pt x="1" y="635"/>
                  </a:lnTo>
                  <a:lnTo>
                    <a:pt x="1135" y="134"/>
                  </a:lnTo>
                  <a:lnTo>
                    <a:pt x="1969" y="468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1"/>
            <p:cNvSpPr/>
            <p:nvPr/>
          </p:nvSpPr>
          <p:spPr>
            <a:xfrm>
              <a:off x="4983725" y="2710725"/>
              <a:ext cx="61750" cy="29200"/>
            </a:xfrm>
            <a:custGeom>
              <a:rect b="b" l="l" r="r" t="t"/>
              <a:pathLst>
                <a:path extrusionOk="0" h="1168" w="2470">
                  <a:moveTo>
                    <a:pt x="2469" y="0"/>
                  </a:moveTo>
                  <a:lnTo>
                    <a:pt x="1468" y="901"/>
                  </a:lnTo>
                  <a:cubicBezTo>
                    <a:pt x="1309" y="848"/>
                    <a:pt x="1143" y="822"/>
                    <a:pt x="977" y="822"/>
                  </a:cubicBezTo>
                  <a:cubicBezTo>
                    <a:pt x="623" y="822"/>
                    <a:pt x="273" y="940"/>
                    <a:pt x="1" y="1168"/>
                  </a:cubicBezTo>
                  <a:cubicBezTo>
                    <a:pt x="263" y="1006"/>
                    <a:pt x="563" y="918"/>
                    <a:pt x="869" y="918"/>
                  </a:cubicBezTo>
                  <a:cubicBezTo>
                    <a:pt x="1068" y="918"/>
                    <a:pt x="1271" y="955"/>
                    <a:pt x="1468" y="1034"/>
                  </a:cubicBezTo>
                  <a:lnTo>
                    <a:pt x="246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1"/>
            <p:cNvSpPr/>
            <p:nvPr/>
          </p:nvSpPr>
          <p:spPr>
            <a:xfrm>
              <a:off x="5007075" y="2790775"/>
              <a:ext cx="40050" cy="32550"/>
            </a:xfrm>
            <a:custGeom>
              <a:rect b="b" l="l" r="r" t="t"/>
              <a:pathLst>
                <a:path extrusionOk="0" h="1302" w="1602">
                  <a:moveTo>
                    <a:pt x="1035" y="0"/>
                  </a:moveTo>
                  <a:lnTo>
                    <a:pt x="1" y="1035"/>
                  </a:lnTo>
                  <a:cubicBezTo>
                    <a:pt x="201" y="1101"/>
                    <a:pt x="401" y="1168"/>
                    <a:pt x="601" y="1201"/>
                  </a:cubicBezTo>
                  <a:cubicBezTo>
                    <a:pt x="901" y="1301"/>
                    <a:pt x="1268" y="1301"/>
                    <a:pt x="1602" y="1301"/>
                  </a:cubicBezTo>
                  <a:cubicBezTo>
                    <a:pt x="1101" y="1301"/>
                    <a:pt x="601" y="1201"/>
                    <a:pt x="167" y="1001"/>
                  </a:cubicBezTo>
                  <a:lnTo>
                    <a:pt x="103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1"/>
            <p:cNvSpPr/>
            <p:nvPr/>
          </p:nvSpPr>
          <p:spPr>
            <a:xfrm>
              <a:off x="5087975" y="2809125"/>
              <a:ext cx="48400" cy="15875"/>
            </a:xfrm>
            <a:custGeom>
              <a:rect b="b" l="l" r="r" t="t"/>
              <a:pathLst>
                <a:path extrusionOk="0" h="635" w="1936">
                  <a:moveTo>
                    <a:pt x="1935" y="0"/>
                  </a:moveTo>
                  <a:lnTo>
                    <a:pt x="834" y="534"/>
                  </a:lnTo>
                  <a:lnTo>
                    <a:pt x="0" y="167"/>
                  </a:lnTo>
                  <a:lnTo>
                    <a:pt x="834" y="634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1"/>
            <p:cNvSpPr/>
            <p:nvPr/>
          </p:nvSpPr>
          <p:spPr>
            <a:xfrm>
              <a:off x="4761900" y="2623975"/>
              <a:ext cx="266875" cy="149300"/>
            </a:xfrm>
            <a:custGeom>
              <a:rect b="b" l="l" r="r" t="t"/>
              <a:pathLst>
                <a:path extrusionOk="0" h="5972" w="10675">
                  <a:moveTo>
                    <a:pt x="10675" y="1"/>
                  </a:moveTo>
                  <a:cubicBezTo>
                    <a:pt x="7773" y="1"/>
                    <a:pt x="5071" y="668"/>
                    <a:pt x="3036" y="1836"/>
                  </a:cubicBezTo>
                  <a:cubicBezTo>
                    <a:pt x="1068" y="2970"/>
                    <a:pt x="1" y="4404"/>
                    <a:pt x="1" y="5972"/>
                  </a:cubicBezTo>
                  <a:cubicBezTo>
                    <a:pt x="1" y="5972"/>
                    <a:pt x="101" y="3804"/>
                    <a:pt x="3103" y="1969"/>
                  </a:cubicBezTo>
                  <a:cubicBezTo>
                    <a:pt x="6072" y="168"/>
                    <a:pt x="10675" y="1"/>
                    <a:pt x="10675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1"/>
            <p:cNvSpPr/>
            <p:nvPr/>
          </p:nvSpPr>
          <p:spPr>
            <a:xfrm>
              <a:off x="5007075" y="2754925"/>
              <a:ext cx="310225" cy="178925"/>
            </a:xfrm>
            <a:custGeom>
              <a:rect b="b" l="l" r="r" t="t"/>
              <a:pathLst>
                <a:path extrusionOk="0" h="7157" w="12409">
                  <a:moveTo>
                    <a:pt x="11943" y="0"/>
                  </a:moveTo>
                  <a:cubicBezTo>
                    <a:pt x="11943" y="2"/>
                    <a:pt x="12409" y="3069"/>
                    <a:pt x="8573" y="5170"/>
                  </a:cubicBezTo>
                  <a:cubicBezTo>
                    <a:pt x="5140" y="7035"/>
                    <a:pt x="1050" y="7140"/>
                    <a:pt x="172" y="7140"/>
                  </a:cubicBezTo>
                  <a:cubicBezTo>
                    <a:pt x="60" y="7140"/>
                    <a:pt x="1" y="7139"/>
                    <a:pt x="1" y="7139"/>
                  </a:cubicBezTo>
                  <a:lnTo>
                    <a:pt x="1" y="7139"/>
                  </a:lnTo>
                  <a:cubicBezTo>
                    <a:pt x="285" y="7151"/>
                    <a:pt x="569" y="7157"/>
                    <a:pt x="853" y="7157"/>
                  </a:cubicBezTo>
                  <a:cubicBezTo>
                    <a:pt x="3710" y="7157"/>
                    <a:pt x="6556" y="6545"/>
                    <a:pt x="8740" y="5271"/>
                  </a:cubicBezTo>
                  <a:cubicBezTo>
                    <a:pt x="11242" y="3836"/>
                    <a:pt x="12309" y="1901"/>
                    <a:pt x="1194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1"/>
            <p:cNvSpPr/>
            <p:nvPr/>
          </p:nvSpPr>
          <p:spPr>
            <a:xfrm>
              <a:off x="4053900" y="3015925"/>
              <a:ext cx="63400" cy="391150"/>
            </a:xfrm>
            <a:custGeom>
              <a:rect b="b" l="l" r="r" t="t"/>
              <a:pathLst>
                <a:path extrusionOk="0" h="15646" w="2536">
                  <a:moveTo>
                    <a:pt x="1401" y="1"/>
                  </a:moveTo>
                  <a:lnTo>
                    <a:pt x="0" y="34"/>
                  </a:lnTo>
                  <a:lnTo>
                    <a:pt x="1135" y="15645"/>
                  </a:lnTo>
                  <a:lnTo>
                    <a:pt x="2536" y="15612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1"/>
            <p:cNvSpPr/>
            <p:nvPr/>
          </p:nvSpPr>
          <p:spPr>
            <a:xfrm>
              <a:off x="3752850" y="3181050"/>
              <a:ext cx="65075" cy="391150"/>
            </a:xfrm>
            <a:custGeom>
              <a:rect b="b" l="l" r="r" t="t"/>
              <a:pathLst>
                <a:path extrusionOk="0" h="15646" w="2603">
                  <a:moveTo>
                    <a:pt x="1435" y="1"/>
                  </a:moveTo>
                  <a:lnTo>
                    <a:pt x="1" y="34"/>
                  </a:lnTo>
                  <a:lnTo>
                    <a:pt x="1168" y="15645"/>
                  </a:lnTo>
                  <a:lnTo>
                    <a:pt x="2602" y="15612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1"/>
            <p:cNvSpPr/>
            <p:nvPr/>
          </p:nvSpPr>
          <p:spPr>
            <a:xfrm>
              <a:off x="3686125" y="3605525"/>
              <a:ext cx="143475" cy="612950"/>
            </a:xfrm>
            <a:custGeom>
              <a:rect b="b" l="l" r="r" t="t"/>
              <a:pathLst>
                <a:path extrusionOk="0" h="24518" w="5739">
                  <a:moveTo>
                    <a:pt x="3403" y="0"/>
                  </a:moveTo>
                  <a:lnTo>
                    <a:pt x="34" y="24151"/>
                  </a:lnTo>
                  <a:cubicBezTo>
                    <a:pt x="1" y="24251"/>
                    <a:pt x="101" y="24351"/>
                    <a:pt x="201" y="24418"/>
                  </a:cubicBezTo>
                  <a:cubicBezTo>
                    <a:pt x="318" y="24485"/>
                    <a:pt x="460" y="24518"/>
                    <a:pt x="606" y="24518"/>
                  </a:cubicBezTo>
                  <a:cubicBezTo>
                    <a:pt x="752" y="24518"/>
                    <a:pt x="902" y="24485"/>
                    <a:pt x="1035" y="24418"/>
                  </a:cubicBezTo>
                  <a:cubicBezTo>
                    <a:pt x="1102" y="24351"/>
                    <a:pt x="1168" y="24284"/>
                    <a:pt x="1202" y="24218"/>
                  </a:cubicBezTo>
                  <a:lnTo>
                    <a:pt x="573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1"/>
            <p:cNvSpPr/>
            <p:nvPr/>
          </p:nvSpPr>
          <p:spPr>
            <a:xfrm>
              <a:off x="4035550" y="3402875"/>
              <a:ext cx="142625" cy="612975"/>
            </a:xfrm>
            <a:custGeom>
              <a:rect b="b" l="l" r="r" t="t"/>
              <a:pathLst>
                <a:path extrusionOk="0" h="24519" w="5705">
                  <a:moveTo>
                    <a:pt x="3403" y="1"/>
                  </a:moveTo>
                  <a:lnTo>
                    <a:pt x="34" y="24185"/>
                  </a:lnTo>
                  <a:cubicBezTo>
                    <a:pt x="1" y="24285"/>
                    <a:pt x="101" y="24385"/>
                    <a:pt x="201" y="24418"/>
                  </a:cubicBezTo>
                  <a:cubicBezTo>
                    <a:pt x="318" y="24485"/>
                    <a:pt x="459" y="24518"/>
                    <a:pt x="605" y="24518"/>
                  </a:cubicBezTo>
                  <a:cubicBezTo>
                    <a:pt x="751" y="24518"/>
                    <a:pt x="901" y="24485"/>
                    <a:pt x="1035" y="24418"/>
                  </a:cubicBezTo>
                  <a:cubicBezTo>
                    <a:pt x="1101" y="24385"/>
                    <a:pt x="1168" y="24318"/>
                    <a:pt x="1201" y="24218"/>
                  </a:cubicBezTo>
                  <a:lnTo>
                    <a:pt x="570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1"/>
            <p:cNvSpPr/>
            <p:nvPr/>
          </p:nvSpPr>
          <p:spPr>
            <a:xfrm>
              <a:off x="4469200" y="3605525"/>
              <a:ext cx="159300" cy="601275"/>
            </a:xfrm>
            <a:custGeom>
              <a:rect b="b" l="l" r="r" t="t"/>
              <a:pathLst>
                <a:path extrusionOk="0" h="24051" w="6372">
                  <a:moveTo>
                    <a:pt x="0" y="0"/>
                  </a:moveTo>
                  <a:lnTo>
                    <a:pt x="5204" y="23751"/>
                  </a:lnTo>
                  <a:cubicBezTo>
                    <a:pt x="5204" y="23851"/>
                    <a:pt x="5271" y="23918"/>
                    <a:pt x="5337" y="23951"/>
                  </a:cubicBezTo>
                  <a:cubicBezTo>
                    <a:pt x="5471" y="24018"/>
                    <a:pt x="5621" y="24051"/>
                    <a:pt x="5771" y="24051"/>
                  </a:cubicBezTo>
                  <a:cubicBezTo>
                    <a:pt x="5921" y="24051"/>
                    <a:pt x="6071" y="24018"/>
                    <a:pt x="6205" y="23951"/>
                  </a:cubicBezTo>
                  <a:cubicBezTo>
                    <a:pt x="6305" y="23918"/>
                    <a:pt x="6372" y="23817"/>
                    <a:pt x="6338" y="23684"/>
                  </a:cubicBezTo>
                  <a:lnTo>
                    <a:pt x="233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1"/>
            <p:cNvSpPr/>
            <p:nvPr/>
          </p:nvSpPr>
          <p:spPr>
            <a:xfrm>
              <a:off x="4107275" y="3812350"/>
              <a:ext cx="142625" cy="612950"/>
            </a:xfrm>
            <a:custGeom>
              <a:rect b="b" l="l" r="r" t="t"/>
              <a:pathLst>
                <a:path extrusionOk="0" h="24518" w="5705">
                  <a:moveTo>
                    <a:pt x="0" y="0"/>
                  </a:moveTo>
                  <a:lnTo>
                    <a:pt x="4537" y="24217"/>
                  </a:lnTo>
                  <a:cubicBezTo>
                    <a:pt x="4537" y="24284"/>
                    <a:pt x="4604" y="24384"/>
                    <a:pt x="4704" y="24417"/>
                  </a:cubicBezTo>
                  <a:cubicBezTo>
                    <a:pt x="4837" y="24484"/>
                    <a:pt x="4979" y="24518"/>
                    <a:pt x="5121" y="24518"/>
                  </a:cubicBezTo>
                  <a:cubicBezTo>
                    <a:pt x="5262" y="24518"/>
                    <a:pt x="5404" y="24484"/>
                    <a:pt x="5538" y="24417"/>
                  </a:cubicBezTo>
                  <a:cubicBezTo>
                    <a:pt x="5638" y="24351"/>
                    <a:pt x="5704" y="24251"/>
                    <a:pt x="5704" y="24151"/>
                  </a:cubicBezTo>
                  <a:lnTo>
                    <a:pt x="230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1"/>
            <p:cNvSpPr/>
            <p:nvPr/>
          </p:nvSpPr>
          <p:spPr>
            <a:xfrm>
              <a:off x="4469200" y="3605525"/>
              <a:ext cx="69225" cy="108425"/>
            </a:xfrm>
            <a:custGeom>
              <a:rect b="b" l="l" r="r" t="t"/>
              <a:pathLst>
                <a:path extrusionOk="0" h="4337" w="2769">
                  <a:moveTo>
                    <a:pt x="0" y="0"/>
                  </a:moveTo>
                  <a:lnTo>
                    <a:pt x="934" y="4337"/>
                  </a:lnTo>
                  <a:cubicBezTo>
                    <a:pt x="1468" y="3903"/>
                    <a:pt x="2002" y="3436"/>
                    <a:pt x="2502" y="2969"/>
                  </a:cubicBezTo>
                  <a:cubicBezTo>
                    <a:pt x="2602" y="2869"/>
                    <a:pt x="2702" y="2736"/>
                    <a:pt x="2769" y="2602"/>
                  </a:cubicBezTo>
                  <a:lnTo>
                    <a:pt x="2335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1"/>
            <p:cNvSpPr/>
            <p:nvPr/>
          </p:nvSpPr>
          <p:spPr>
            <a:xfrm>
              <a:off x="3761200" y="3605525"/>
              <a:ext cx="68400" cy="121775"/>
            </a:xfrm>
            <a:custGeom>
              <a:rect b="b" l="l" r="r" t="t"/>
              <a:pathLst>
                <a:path extrusionOk="0" h="4871" w="2736">
                  <a:moveTo>
                    <a:pt x="400" y="0"/>
                  </a:moveTo>
                  <a:lnTo>
                    <a:pt x="0" y="2869"/>
                  </a:lnTo>
                  <a:cubicBezTo>
                    <a:pt x="67" y="3169"/>
                    <a:pt x="234" y="3436"/>
                    <a:pt x="434" y="3670"/>
                  </a:cubicBezTo>
                  <a:cubicBezTo>
                    <a:pt x="867" y="4070"/>
                    <a:pt x="1334" y="4470"/>
                    <a:pt x="1801" y="4871"/>
                  </a:cubicBezTo>
                  <a:lnTo>
                    <a:pt x="2735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1"/>
            <p:cNvSpPr/>
            <p:nvPr/>
          </p:nvSpPr>
          <p:spPr>
            <a:xfrm>
              <a:off x="4107275" y="3812350"/>
              <a:ext cx="69225" cy="100925"/>
            </a:xfrm>
            <a:custGeom>
              <a:rect b="b" l="l" r="r" t="t"/>
              <a:pathLst>
                <a:path extrusionOk="0" h="4037" w="2769">
                  <a:moveTo>
                    <a:pt x="0" y="0"/>
                  </a:moveTo>
                  <a:lnTo>
                    <a:pt x="734" y="4036"/>
                  </a:lnTo>
                  <a:cubicBezTo>
                    <a:pt x="1435" y="3803"/>
                    <a:pt x="2102" y="3569"/>
                    <a:pt x="2769" y="3336"/>
                  </a:cubicBezTo>
                  <a:lnTo>
                    <a:pt x="2302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1"/>
            <p:cNvSpPr/>
            <p:nvPr/>
          </p:nvSpPr>
          <p:spPr>
            <a:xfrm>
              <a:off x="4052225" y="3417900"/>
              <a:ext cx="120950" cy="488700"/>
            </a:xfrm>
            <a:custGeom>
              <a:rect b="b" l="l" r="r" t="t"/>
              <a:pathLst>
                <a:path extrusionOk="0" h="19548" w="4838">
                  <a:moveTo>
                    <a:pt x="2636" y="0"/>
                  </a:moveTo>
                  <a:lnTo>
                    <a:pt x="1" y="18880"/>
                  </a:lnTo>
                  <a:cubicBezTo>
                    <a:pt x="401" y="19114"/>
                    <a:pt x="835" y="19347"/>
                    <a:pt x="1268" y="19547"/>
                  </a:cubicBezTo>
                  <a:lnTo>
                    <a:pt x="4838" y="434"/>
                  </a:lnTo>
                  <a:cubicBezTo>
                    <a:pt x="4237" y="300"/>
                    <a:pt x="3603" y="133"/>
                    <a:pt x="2936" y="33"/>
                  </a:cubicBezTo>
                  <a:cubicBezTo>
                    <a:pt x="2836" y="0"/>
                    <a:pt x="2736" y="0"/>
                    <a:pt x="263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1"/>
            <p:cNvSpPr/>
            <p:nvPr/>
          </p:nvSpPr>
          <p:spPr>
            <a:xfrm>
              <a:off x="3759525" y="3372000"/>
              <a:ext cx="785575" cy="497650"/>
            </a:xfrm>
            <a:custGeom>
              <a:rect b="b" l="l" r="r" t="t"/>
              <a:pathLst>
                <a:path extrusionOk="0" h="19906" w="31423">
                  <a:moveTo>
                    <a:pt x="14181" y="0"/>
                  </a:moveTo>
                  <a:cubicBezTo>
                    <a:pt x="13880" y="0"/>
                    <a:pt x="13578" y="37"/>
                    <a:pt x="13277" y="101"/>
                  </a:cubicBezTo>
                  <a:cubicBezTo>
                    <a:pt x="7706" y="1803"/>
                    <a:pt x="3436" y="4238"/>
                    <a:pt x="501" y="7440"/>
                  </a:cubicBezTo>
                  <a:cubicBezTo>
                    <a:pt x="201" y="7774"/>
                    <a:pt x="34" y="8241"/>
                    <a:pt x="0" y="8674"/>
                  </a:cubicBezTo>
                  <a:lnTo>
                    <a:pt x="0" y="9942"/>
                  </a:lnTo>
                  <a:cubicBezTo>
                    <a:pt x="34" y="10375"/>
                    <a:pt x="201" y="10809"/>
                    <a:pt x="534" y="11143"/>
                  </a:cubicBezTo>
                  <a:cubicBezTo>
                    <a:pt x="3870" y="14212"/>
                    <a:pt x="8607" y="17347"/>
                    <a:pt x="13310" y="19749"/>
                  </a:cubicBezTo>
                  <a:cubicBezTo>
                    <a:pt x="13581" y="19853"/>
                    <a:pt x="13865" y="19905"/>
                    <a:pt x="14146" y="19905"/>
                  </a:cubicBezTo>
                  <a:cubicBezTo>
                    <a:pt x="14314" y="19905"/>
                    <a:pt x="14482" y="19886"/>
                    <a:pt x="14644" y="19849"/>
                  </a:cubicBezTo>
                  <a:cubicBezTo>
                    <a:pt x="20648" y="17914"/>
                    <a:pt x="26219" y="14712"/>
                    <a:pt x="30889" y="10476"/>
                  </a:cubicBezTo>
                  <a:cubicBezTo>
                    <a:pt x="31223" y="10142"/>
                    <a:pt x="31389" y="9708"/>
                    <a:pt x="31423" y="9275"/>
                  </a:cubicBezTo>
                  <a:lnTo>
                    <a:pt x="31423" y="8007"/>
                  </a:lnTo>
                  <a:cubicBezTo>
                    <a:pt x="31389" y="7573"/>
                    <a:pt x="31189" y="7140"/>
                    <a:pt x="30856" y="6873"/>
                  </a:cubicBezTo>
                  <a:cubicBezTo>
                    <a:pt x="26019" y="3404"/>
                    <a:pt x="20515" y="1069"/>
                    <a:pt x="14678" y="35"/>
                  </a:cubicBezTo>
                  <a:cubicBezTo>
                    <a:pt x="14512" y="11"/>
                    <a:pt x="14347" y="0"/>
                    <a:pt x="141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1"/>
            <p:cNvSpPr/>
            <p:nvPr/>
          </p:nvSpPr>
          <p:spPr>
            <a:xfrm>
              <a:off x="4107275" y="3371475"/>
              <a:ext cx="437000" cy="497925"/>
            </a:xfrm>
            <a:custGeom>
              <a:rect b="b" l="l" r="r" t="t"/>
              <a:pathLst>
                <a:path extrusionOk="0" h="19917" w="17480">
                  <a:moveTo>
                    <a:pt x="303" y="0"/>
                  </a:moveTo>
                  <a:cubicBezTo>
                    <a:pt x="199" y="0"/>
                    <a:pt x="97" y="9"/>
                    <a:pt x="0" y="22"/>
                  </a:cubicBezTo>
                  <a:lnTo>
                    <a:pt x="0" y="19903"/>
                  </a:lnTo>
                  <a:cubicBezTo>
                    <a:pt x="63" y="19912"/>
                    <a:pt x="128" y="19916"/>
                    <a:pt x="194" y="19916"/>
                  </a:cubicBezTo>
                  <a:cubicBezTo>
                    <a:pt x="374" y="19916"/>
                    <a:pt x="563" y="19885"/>
                    <a:pt x="734" y="19837"/>
                  </a:cubicBezTo>
                  <a:cubicBezTo>
                    <a:pt x="6738" y="17935"/>
                    <a:pt x="12276" y="14733"/>
                    <a:pt x="16979" y="10497"/>
                  </a:cubicBezTo>
                  <a:cubicBezTo>
                    <a:pt x="17279" y="10163"/>
                    <a:pt x="17479" y="9729"/>
                    <a:pt x="17479" y="9262"/>
                  </a:cubicBezTo>
                  <a:lnTo>
                    <a:pt x="17479" y="8028"/>
                  </a:lnTo>
                  <a:cubicBezTo>
                    <a:pt x="17479" y="7594"/>
                    <a:pt x="17279" y="7161"/>
                    <a:pt x="16912" y="6894"/>
                  </a:cubicBezTo>
                  <a:cubicBezTo>
                    <a:pt x="12109" y="3425"/>
                    <a:pt x="6572" y="1090"/>
                    <a:pt x="734" y="56"/>
                  </a:cubicBezTo>
                  <a:cubicBezTo>
                    <a:pt x="597" y="17"/>
                    <a:pt x="449" y="0"/>
                    <a:pt x="3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1"/>
            <p:cNvSpPr/>
            <p:nvPr/>
          </p:nvSpPr>
          <p:spPr>
            <a:xfrm>
              <a:off x="3759525" y="3372025"/>
              <a:ext cx="347775" cy="497050"/>
            </a:xfrm>
            <a:custGeom>
              <a:rect b="b" l="l" r="r" t="t"/>
              <a:pathLst>
                <a:path extrusionOk="0" h="19882" w="13911">
                  <a:moveTo>
                    <a:pt x="13910" y="0"/>
                  </a:moveTo>
                  <a:cubicBezTo>
                    <a:pt x="13677" y="0"/>
                    <a:pt x="13477" y="34"/>
                    <a:pt x="13277" y="100"/>
                  </a:cubicBezTo>
                  <a:cubicBezTo>
                    <a:pt x="7706" y="1802"/>
                    <a:pt x="3436" y="4237"/>
                    <a:pt x="467" y="7439"/>
                  </a:cubicBezTo>
                  <a:cubicBezTo>
                    <a:pt x="167" y="7773"/>
                    <a:pt x="0" y="8240"/>
                    <a:pt x="0" y="8673"/>
                  </a:cubicBezTo>
                  <a:lnTo>
                    <a:pt x="0" y="9941"/>
                  </a:lnTo>
                  <a:cubicBezTo>
                    <a:pt x="0" y="10374"/>
                    <a:pt x="201" y="10808"/>
                    <a:pt x="501" y="11142"/>
                  </a:cubicBezTo>
                  <a:cubicBezTo>
                    <a:pt x="3836" y="14211"/>
                    <a:pt x="8607" y="17346"/>
                    <a:pt x="13310" y="19748"/>
                  </a:cubicBezTo>
                  <a:cubicBezTo>
                    <a:pt x="13510" y="19815"/>
                    <a:pt x="13710" y="19881"/>
                    <a:pt x="13910" y="19881"/>
                  </a:cubicBezTo>
                  <a:lnTo>
                    <a:pt x="139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1"/>
            <p:cNvSpPr/>
            <p:nvPr/>
          </p:nvSpPr>
          <p:spPr>
            <a:xfrm>
              <a:off x="3764525" y="3372000"/>
              <a:ext cx="774750" cy="430050"/>
            </a:xfrm>
            <a:custGeom>
              <a:rect b="b" l="l" r="r" t="t"/>
              <a:pathLst>
                <a:path extrusionOk="0" h="17202" w="30990">
                  <a:moveTo>
                    <a:pt x="13981" y="0"/>
                  </a:moveTo>
                  <a:cubicBezTo>
                    <a:pt x="13680" y="0"/>
                    <a:pt x="13378" y="37"/>
                    <a:pt x="13077" y="101"/>
                  </a:cubicBezTo>
                  <a:cubicBezTo>
                    <a:pt x="7506" y="1803"/>
                    <a:pt x="3270" y="4238"/>
                    <a:pt x="301" y="7407"/>
                  </a:cubicBezTo>
                  <a:cubicBezTo>
                    <a:pt x="1" y="7707"/>
                    <a:pt x="34" y="8174"/>
                    <a:pt x="301" y="8441"/>
                  </a:cubicBezTo>
                  <a:cubicBezTo>
                    <a:pt x="3636" y="11510"/>
                    <a:pt x="8407" y="14645"/>
                    <a:pt x="13110" y="17014"/>
                  </a:cubicBezTo>
                  <a:cubicBezTo>
                    <a:pt x="13388" y="17142"/>
                    <a:pt x="13666" y="17202"/>
                    <a:pt x="13953" y="17202"/>
                  </a:cubicBezTo>
                  <a:cubicBezTo>
                    <a:pt x="14113" y="17202"/>
                    <a:pt x="14277" y="17183"/>
                    <a:pt x="14444" y="17147"/>
                  </a:cubicBezTo>
                  <a:cubicBezTo>
                    <a:pt x="20448" y="15212"/>
                    <a:pt x="26019" y="12043"/>
                    <a:pt x="30689" y="7774"/>
                  </a:cubicBezTo>
                  <a:cubicBezTo>
                    <a:pt x="30989" y="7540"/>
                    <a:pt x="30956" y="7073"/>
                    <a:pt x="30656" y="6873"/>
                  </a:cubicBezTo>
                  <a:cubicBezTo>
                    <a:pt x="25819" y="3404"/>
                    <a:pt x="20315" y="1069"/>
                    <a:pt x="14478" y="35"/>
                  </a:cubicBezTo>
                  <a:cubicBezTo>
                    <a:pt x="14312" y="11"/>
                    <a:pt x="14147" y="0"/>
                    <a:pt x="139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1"/>
            <p:cNvSpPr/>
            <p:nvPr/>
          </p:nvSpPr>
          <p:spPr>
            <a:xfrm>
              <a:off x="3764525" y="3372000"/>
              <a:ext cx="774750" cy="430050"/>
            </a:xfrm>
            <a:custGeom>
              <a:rect b="b" l="l" r="r" t="t"/>
              <a:pathLst>
                <a:path extrusionOk="0" h="17202" w="30990">
                  <a:moveTo>
                    <a:pt x="13981" y="0"/>
                  </a:moveTo>
                  <a:cubicBezTo>
                    <a:pt x="13680" y="0"/>
                    <a:pt x="13378" y="37"/>
                    <a:pt x="13077" y="101"/>
                  </a:cubicBezTo>
                  <a:cubicBezTo>
                    <a:pt x="7506" y="1803"/>
                    <a:pt x="3270" y="4238"/>
                    <a:pt x="301" y="7407"/>
                  </a:cubicBezTo>
                  <a:cubicBezTo>
                    <a:pt x="1" y="7707"/>
                    <a:pt x="34" y="8174"/>
                    <a:pt x="301" y="8441"/>
                  </a:cubicBezTo>
                  <a:cubicBezTo>
                    <a:pt x="3636" y="11510"/>
                    <a:pt x="8407" y="14645"/>
                    <a:pt x="13110" y="17014"/>
                  </a:cubicBezTo>
                  <a:cubicBezTo>
                    <a:pt x="13388" y="17142"/>
                    <a:pt x="13666" y="17202"/>
                    <a:pt x="13953" y="17202"/>
                  </a:cubicBezTo>
                  <a:cubicBezTo>
                    <a:pt x="14113" y="17202"/>
                    <a:pt x="14277" y="17183"/>
                    <a:pt x="14444" y="17147"/>
                  </a:cubicBezTo>
                  <a:cubicBezTo>
                    <a:pt x="20448" y="15212"/>
                    <a:pt x="26019" y="12043"/>
                    <a:pt x="30689" y="7774"/>
                  </a:cubicBezTo>
                  <a:cubicBezTo>
                    <a:pt x="30989" y="7540"/>
                    <a:pt x="30956" y="7073"/>
                    <a:pt x="30656" y="6873"/>
                  </a:cubicBezTo>
                  <a:cubicBezTo>
                    <a:pt x="25819" y="3404"/>
                    <a:pt x="20315" y="1069"/>
                    <a:pt x="14478" y="35"/>
                  </a:cubicBezTo>
                  <a:cubicBezTo>
                    <a:pt x="14312" y="11"/>
                    <a:pt x="14147" y="0"/>
                    <a:pt x="139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1"/>
            <p:cNvSpPr/>
            <p:nvPr/>
          </p:nvSpPr>
          <p:spPr>
            <a:xfrm>
              <a:off x="3673625" y="2864800"/>
              <a:ext cx="494550" cy="445050"/>
            </a:xfrm>
            <a:custGeom>
              <a:rect b="b" l="l" r="r" t="t"/>
              <a:pathLst>
                <a:path extrusionOk="0" h="17802" w="19782">
                  <a:moveTo>
                    <a:pt x="18124" y="0"/>
                  </a:moveTo>
                  <a:cubicBezTo>
                    <a:pt x="18054" y="0"/>
                    <a:pt x="17984" y="3"/>
                    <a:pt x="17913" y="8"/>
                  </a:cubicBezTo>
                  <a:cubicBezTo>
                    <a:pt x="10942" y="876"/>
                    <a:pt x="4637" y="4511"/>
                    <a:pt x="434" y="10082"/>
                  </a:cubicBezTo>
                  <a:cubicBezTo>
                    <a:pt x="167" y="10482"/>
                    <a:pt x="1" y="10916"/>
                    <a:pt x="1" y="11383"/>
                  </a:cubicBezTo>
                  <a:lnTo>
                    <a:pt x="1" y="16653"/>
                  </a:lnTo>
                  <a:cubicBezTo>
                    <a:pt x="1" y="17087"/>
                    <a:pt x="234" y="17487"/>
                    <a:pt x="568" y="17721"/>
                  </a:cubicBezTo>
                  <a:cubicBezTo>
                    <a:pt x="687" y="17775"/>
                    <a:pt x="810" y="17801"/>
                    <a:pt x="931" y="17801"/>
                  </a:cubicBezTo>
                  <a:cubicBezTo>
                    <a:pt x="1181" y="17801"/>
                    <a:pt x="1422" y="17690"/>
                    <a:pt x="1602" y="17487"/>
                  </a:cubicBezTo>
                  <a:cubicBezTo>
                    <a:pt x="5805" y="11883"/>
                    <a:pt x="12109" y="8247"/>
                    <a:pt x="19048" y="7414"/>
                  </a:cubicBezTo>
                  <a:cubicBezTo>
                    <a:pt x="19481" y="7347"/>
                    <a:pt x="19748" y="7013"/>
                    <a:pt x="19781" y="6580"/>
                  </a:cubicBezTo>
                  <a:lnTo>
                    <a:pt x="19781" y="1309"/>
                  </a:lnTo>
                  <a:cubicBezTo>
                    <a:pt x="19748" y="876"/>
                    <a:pt x="19548" y="509"/>
                    <a:pt x="19181" y="242"/>
                  </a:cubicBezTo>
                  <a:cubicBezTo>
                    <a:pt x="18846" y="74"/>
                    <a:pt x="18487" y="0"/>
                    <a:pt x="1812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1"/>
            <p:cNvSpPr/>
            <p:nvPr/>
          </p:nvSpPr>
          <p:spPr>
            <a:xfrm>
              <a:off x="3673625" y="3133525"/>
              <a:ext cx="129275" cy="177125"/>
            </a:xfrm>
            <a:custGeom>
              <a:rect b="b" l="l" r="r" t="t"/>
              <a:pathLst>
                <a:path extrusionOk="0" h="7085" w="5171">
                  <a:moveTo>
                    <a:pt x="101" y="0"/>
                  </a:moveTo>
                  <a:cubicBezTo>
                    <a:pt x="34" y="200"/>
                    <a:pt x="1" y="401"/>
                    <a:pt x="1" y="634"/>
                  </a:cubicBezTo>
                  <a:lnTo>
                    <a:pt x="1" y="5938"/>
                  </a:lnTo>
                  <a:cubicBezTo>
                    <a:pt x="1" y="6371"/>
                    <a:pt x="234" y="6738"/>
                    <a:pt x="568" y="7005"/>
                  </a:cubicBezTo>
                  <a:cubicBezTo>
                    <a:pt x="685" y="7058"/>
                    <a:pt x="805" y="7084"/>
                    <a:pt x="923" y="7084"/>
                  </a:cubicBezTo>
                  <a:cubicBezTo>
                    <a:pt x="1176" y="7084"/>
                    <a:pt x="1420" y="6966"/>
                    <a:pt x="1602" y="6738"/>
                  </a:cubicBezTo>
                  <a:cubicBezTo>
                    <a:pt x="2669" y="5371"/>
                    <a:pt x="3870" y="4070"/>
                    <a:pt x="5171" y="2902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1"/>
            <p:cNvSpPr/>
            <p:nvPr/>
          </p:nvSpPr>
          <p:spPr>
            <a:xfrm>
              <a:off x="3676125" y="2864800"/>
              <a:ext cx="492050" cy="341300"/>
            </a:xfrm>
            <a:custGeom>
              <a:rect b="b" l="l" r="r" t="t"/>
              <a:pathLst>
                <a:path extrusionOk="0" h="13652" w="19682">
                  <a:moveTo>
                    <a:pt x="18024" y="0"/>
                  </a:moveTo>
                  <a:cubicBezTo>
                    <a:pt x="17954" y="0"/>
                    <a:pt x="17884" y="3"/>
                    <a:pt x="17813" y="8"/>
                  </a:cubicBezTo>
                  <a:cubicBezTo>
                    <a:pt x="10842" y="876"/>
                    <a:pt x="4537" y="4511"/>
                    <a:pt x="334" y="10082"/>
                  </a:cubicBezTo>
                  <a:cubicBezTo>
                    <a:pt x="201" y="10282"/>
                    <a:pt x="67" y="10516"/>
                    <a:pt x="1" y="10716"/>
                  </a:cubicBezTo>
                  <a:lnTo>
                    <a:pt x="5071" y="13651"/>
                  </a:lnTo>
                  <a:cubicBezTo>
                    <a:pt x="8974" y="10216"/>
                    <a:pt x="13811" y="8047"/>
                    <a:pt x="18948" y="7414"/>
                  </a:cubicBezTo>
                  <a:cubicBezTo>
                    <a:pt x="19381" y="7347"/>
                    <a:pt x="19648" y="7013"/>
                    <a:pt x="19681" y="6580"/>
                  </a:cubicBezTo>
                  <a:lnTo>
                    <a:pt x="19681" y="1309"/>
                  </a:lnTo>
                  <a:cubicBezTo>
                    <a:pt x="19648" y="876"/>
                    <a:pt x="19448" y="509"/>
                    <a:pt x="19081" y="242"/>
                  </a:cubicBezTo>
                  <a:cubicBezTo>
                    <a:pt x="18746" y="74"/>
                    <a:pt x="18387" y="0"/>
                    <a:pt x="180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1"/>
            <p:cNvSpPr/>
            <p:nvPr/>
          </p:nvSpPr>
          <p:spPr>
            <a:xfrm>
              <a:off x="3703175" y="2881450"/>
              <a:ext cx="465750" cy="425275"/>
            </a:xfrm>
            <a:custGeom>
              <a:rect b="b" l="l" r="r" t="t"/>
              <a:pathLst>
                <a:path extrusionOk="0" h="17011" w="18630">
                  <a:moveTo>
                    <a:pt x="18002" y="0"/>
                  </a:moveTo>
                  <a:cubicBezTo>
                    <a:pt x="17968" y="0"/>
                    <a:pt x="17933" y="3"/>
                    <a:pt x="17899" y="9"/>
                  </a:cubicBezTo>
                  <a:cubicBezTo>
                    <a:pt x="10961" y="877"/>
                    <a:pt x="4656" y="4513"/>
                    <a:pt x="420" y="10117"/>
                  </a:cubicBezTo>
                  <a:cubicBezTo>
                    <a:pt x="186" y="10484"/>
                    <a:pt x="19" y="10917"/>
                    <a:pt x="19" y="11384"/>
                  </a:cubicBezTo>
                  <a:lnTo>
                    <a:pt x="19" y="16688"/>
                  </a:lnTo>
                  <a:cubicBezTo>
                    <a:pt x="0" y="16899"/>
                    <a:pt x="58" y="17010"/>
                    <a:pt x="155" y="17010"/>
                  </a:cubicBezTo>
                  <a:cubicBezTo>
                    <a:pt x="227" y="17010"/>
                    <a:pt x="320" y="16949"/>
                    <a:pt x="420" y="16821"/>
                  </a:cubicBezTo>
                  <a:cubicBezTo>
                    <a:pt x="4623" y="11217"/>
                    <a:pt x="10927" y="7581"/>
                    <a:pt x="17899" y="6748"/>
                  </a:cubicBezTo>
                  <a:cubicBezTo>
                    <a:pt x="18299" y="6681"/>
                    <a:pt x="18599" y="6347"/>
                    <a:pt x="18599" y="5914"/>
                  </a:cubicBezTo>
                  <a:lnTo>
                    <a:pt x="18599" y="643"/>
                  </a:lnTo>
                  <a:cubicBezTo>
                    <a:pt x="18630" y="281"/>
                    <a:pt x="18331" y="0"/>
                    <a:pt x="180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1"/>
            <p:cNvSpPr/>
            <p:nvPr/>
          </p:nvSpPr>
          <p:spPr>
            <a:xfrm>
              <a:off x="3703175" y="2881450"/>
              <a:ext cx="465750" cy="425275"/>
            </a:xfrm>
            <a:custGeom>
              <a:rect b="b" l="l" r="r" t="t"/>
              <a:pathLst>
                <a:path extrusionOk="0" h="17011" w="18630">
                  <a:moveTo>
                    <a:pt x="18002" y="0"/>
                  </a:moveTo>
                  <a:cubicBezTo>
                    <a:pt x="17968" y="0"/>
                    <a:pt x="17933" y="3"/>
                    <a:pt x="17899" y="9"/>
                  </a:cubicBezTo>
                  <a:cubicBezTo>
                    <a:pt x="10961" y="877"/>
                    <a:pt x="4656" y="4513"/>
                    <a:pt x="420" y="10117"/>
                  </a:cubicBezTo>
                  <a:cubicBezTo>
                    <a:pt x="186" y="10484"/>
                    <a:pt x="19" y="10917"/>
                    <a:pt x="19" y="11384"/>
                  </a:cubicBezTo>
                  <a:lnTo>
                    <a:pt x="19" y="16688"/>
                  </a:lnTo>
                  <a:cubicBezTo>
                    <a:pt x="0" y="16899"/>
                    <a:pt x="58" y="17010"/>
                    <a:pt x="155" y="17010"/>
                  </a:cubicBezTo>
                  <a:cubicBezTo>
                    <a:pt x="227" y="17010"/>
                    <a:pt x="320" y="16949"/>
                    <a:pt x="420" y="16821"/>
                  </a:cubicBezTo>
                  <a:cubicBezTo>
                    <a:pt x="4623" y="11217"/>
                    <a:pt x="10927" y="7581"/>
                    <a:pt x="17899" y="6748"/>
                  </a:cubicBezTo>
                  <a:cubicBezTo>
                    <a:pt x="18299" y="6681"/>
                    <a:pt x="18599" y="6347"/>
                    <a:pt x="18599" y="5914"/>
                  </a:cubicBezTo>
                  <a:lnTo>
                    <a:pt x="18599" y="643"/>
                  </a:lnTo>
                  <a:cubicBezTo>
                    <a:pt x="18630" y="281"/>
                    <a:pt x="18331" y="0"/>
                    <a:pt x="180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1"/>
            <p:cNvSpPr/>
            <p:nvPr/>
          </p:nvSpPr>
          <p:spPr>
            <a:xfrm>
              <a:off x="4459200" y="4344375"/>
              <a:ext cx="359375" cy="281300"/>
            </a:xfrm>
            <a:custGeom>
              <a:rect b="b" l="l" r="r" t="t"/>
              <a:pathLst>
                <a:path extrusionOk="0" h="11252" w="14375">
                  <a:moveTo>
                    <a:pt x="600" y="1"/>
                  </a:moveTo>
                  <a:cubicBezTo>
                    <a:pt x="200" y="1"/>
                    <a:pt x="200" y="468"/>
                    <a:pt x="167" y="1502"/>
                  </a:cubicBezTo>
                  <a:cubicBezTo>
                    <a:pt x="0" y="2603"/>
                    <a:pt x="67" y="3704"/>
                    <a:pt x="400" y="4738"/>
                  </a:cubicBezTo>
                  <a:cubicBezTo>
                    <a:pt x="1468" y="6405"/>
                    <a:pt x="2702" y="6339"/>
                    <a:pt x="4003" y="8007"/>
                  </a:cubicBezTo>
                  <a:cubicBezTo>
                    <a:pt x="5037" y="9374"/>
                    <a:pt x="6538" y="11076"/>
                    <a:pt x="9407" y="11242"/>
                  </a:cubicBezTo>
                  <a:cubicBezTo>
                    <a:pt x="9540" y="11249"/>
                    <a:pt x="9670" y="11252"/>
                    <a:pt x="9797" y="11252"/>
                  </a:cubicBezTo>
                  <a:cubicBezTo>
                    <a:pt x="13080" y="11252"/>
                    <a:pt x="14374" y="9243"/>
                    <a:pt x="13443" y="8440"/>
                  </a:cubicBezTo>
                  <a:cubicBezTo>
                    <a:pt x="12409" y="7540"/>
                    <a:pt x="9874" y="6405"/>
                    <a:pt x="6872" y="2903"/>
                  </a:cubicBezTo>
                  <a:cubicBezTo>
                    <a:pt x="5404" y="1135"/>
                    <a:pt x="600" y="1"/>
                    <a:pt x="6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1"/>
            <p:cNvSpPr/>
            <p:nvPr/>
          </p:nvSpPr>
          <p:spPr>
            <a:xfrm>
              <a:off x="4418325" y="4165925"/>
              <a:ext cx="334425" cy="384800"/>
            </a:xfrm>
            <a:custGeom>
              <a:rect b="b" l="l" r="r" t="t"/>
              <a:pathLst>
                <a:path extrusionOk="0" h="15392" w="13377">
                  <a:moveTo>
                    <a:pt x="5471" y="0"/>
                  </a:moveTo>
                  <a:lnTo>
                    <a:pt x="1" y="301"/>
                  </a:lnTo>
                  <a:cubicBezTo>
                    <a:pt x="267" y="734"/>
                    <a:pt x="1802" y="5037"/>
                    <a:pt x="2035" y="5738"/>
                  </a:cubicBezTo>
                  <a:cubicBezTo>
                    <a:pt x="2235" y="6305"/>
                    <a:pt x="2302" y="6872"/>
                    <a:pt x="2235" y="7406"/>
                  </a:cubicBezTo>
                  <a:cubicBezTo>
                    <a:pt x="2202" y="7839"/>
                    <a:pt x="2269" y="8273"/>
                    <a:pt x="2469" y="8673"/>
                  </a:cubicBezTo>
                  <a:cubicBezTo>
                    <a:pt x="2836" y="9274"/>
                    <a:pt x="3270" y="9807"/>
                    <a:pt x="3770" y="10241"/>
                  </a:cubicBezTo>
                  <a:cubicBezTo>
                    <a:pt x="5338" y="11776"/>
                    <a:pt x="6072" y="12776"/>
                    <a:pt x="7873" y="14077"/>
                  </a:cubicBezTo>
                  <a:cubicBezTo>
                    <a:pt x="9129" y="14959"/>
                    <a:pt x="10277" y="15391"/>
                    <a:pt x="11422" y="15391"/>
                  </a:cubicBezTo>
                  <a:cubicBezTo>
                    <a:pt x="11706" y="15391"/>
                    <a:pt x="11991" y="15365"/>
                    <a:pt x="12276" y="15311"/>
                  </a:cubicBezTo>
                  <a:cubicBezTo>
                    <a:pt x="12876" y="15178"/>
                    <a:pt x="13377" y="14811"/>
                    <a:pt x="12743" y="14211"/>
                  </a:cubicBezTo>
                  <a:cubicBezTo>
                    <a:pt x="12443" y="13944"/>
                    <a:pt x="11742" y="13277"/>
                    <a:pt x="11409" y="12910"/>
                  </a:cubicBezTo>
                  <a:cubicBezTo>
                    <a:pt x="9874" y="11242"/>
                    <a:pt x="8273" y="9407"/>
                    <a:pt x="7272" y="7639"/>
                  </a:cubicBezTo>
                  <a:cubicBezTo>
                    <a:pt x="6205" y="5771"/>
                    <a:pt x="5471" y="0"/>
                    <a:pt x="5471" y="0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1"/>
            <p:cNvSpPr/>
            <p:nvPr/>
          </p:nvSpPr>
          <p:spPr>
            <a:xfrm>
              <a:off x="4675175" y="4212625"/>
              <a:ext cx="359250" cy="281400"/>
            </a:xfrm>
            <a:custGeom>
              <a:rect b="b" l="l" r="r" t="t"/>
              <a:pathLst>
                <a:path extrusionOk="0" h="11256" w="14370">
                  <a:moveTo>
                    <a:pt x="601" y="0"/>
                  </a:moveTo>
                  <a:cubicBezTo>
                    <a:pt x="201" y="0"/>
                    <a:pt x="201" y="501"/>
                    <a:pt x="167" y="1535"/>
                  </a:cubicBezTo>
                  <a:cubicBezTo>
                    <a:pt x="1" y="2602"/>
                    <a:pt x="67" y="3736"/>
                    <a:pt x="401" y="4771"/>
                  </a:cubicBezTo>
                  <a:cubicBezTo>
                    <a:pt x="1468" y="6438"/>
                    <a:pt x="2702" y="6338"/>
                    <a:pt x="4003" y="8040"/>
                  </a:cubicBezTo>
                  <a:cubicBezTo>
                    <a:pt x="5037" y="9374"/>
                    <a:pt x="6539" y="11108"/>
                    <a:pt x="9407" y="11242"/>
                  </a:cubicBezTo>
                  <a:cubicBezTo>
                    <a:pt x="9566" y="11251"/>
                    <a:pt x="9720" y="11255"/>
                    <a:pt x="9870" y="11255"/>
                  </a:cubicBezTo>
                  <a:cubicBezTo>
                    <a:pt x="13099" y="11255"/>
                    <a:pt x="14369" y="9270"/>
                    <a:pt x="13477" y="8473"/>
                  </a:cubicBezTo>
                  <a:cubicBezTo>
                    <a:pt x="12409" y="7573"/>
                    <a:pt x="9874" y="6438"/>
                    <a:pt x="6872" y="2903"/>
                  </a:cubicBezTo>
                  <a:cubicBezTo>
                    <a:pt x="5404" y="1168"/>
                    <a:pt x="601" y="0"/>
                    <a:pt x="6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1"/>
            <p:cNvSpPr/>
            <p:nvPr/>
          </p:nvSpPr>
          <p:spPr>
            <a:xfrm>
              <a:off x="4637650" y="4003300"/>
              <a:ext cx="331100" cy="416075"/>
            </a:xfrm>
            <a:custGeom>
              <a:rect b="b" l="l" r="r" t="t"/>
              <a:pathLst>
                <a:path extrusionOk="0" h="16643" w="13244">
                  <a:moveTo>
                    <a:pt x="5271" y="1"/>
                  </a:moveTo>
                  <a:lnTo>
                    <a:pt x="0" y="1368"/>
                  </a:lnTo>
                  <a:cubicBezTo>
                    <a:pt x="401" y="2469"/>
                    <a:pt x="1868" y="6772"/>
                    <a:pt x="1969" y="7239"/>
                  </a:cubicBezTo>
                  <a:cubicBezTo>
                    <a:pt x="2102" y="7706"/>
                    <a:pt x="2135" y="8173"/>
                    <a:pt x="2102" y="8674"/>
                  </a:cubicBezTo>
                  <a:cubicBezTo>
                    <a:pt x="2069" y="9074"/>
                    <a:pt x="2135" y="9508"/>
                    <a:pt x="2335" y="9908"/>
                  </a:cubicBezTo>
                  <a:cubicBezTo>
                    <a:pt x="2702" y="10508"/>
                    <a:pt x="3136" y="11042"/>
                    <a:pt x="3636" y="11509"/>
                  </a:cubicBezTo>
                  <a:cubicBezTo>
                    <a:pt x="5204" y="13010"/>
                    <a:pt x="5938" y="14011"/>
                    <a:pt x="7739" y="15312"/>
                  </a:cubicBezTo>
                  <a:cubicBezTo>
                    <a:pt x="8973" y="16204"/>
                    <a:pt x="10103" y="16642"/>
                    <a:pt x="11228" y="16642"/>
                  </a:cubicBezTo>
                  <a:cubicBezTo>
                    <a:pt x="11532" y="16642"/>
                    <a:pt x="11837" y="16610"/>
                    <a:pt x="12142" y="16546"/>
                  </a:cubicBezTo>
                  <a:cubicBezTo>
                    <a:pt x="12743" y="16446"/>
                    <a:pt x="13243" y="16079"/>
                    <a:pt x="12609" y="15479"/>
                  </a:cubicBezTo>
                  <a:cubicBezTo>
                    <a:pt x="12309" y="15212"/>
                    <a:pt x="11609" y="14511"/>
                    <a:pt x="11275" y="14178"/>
                  </a:cubicBezTo>
                  <a:cubicBezTo>
                    <a:pt x="9774" y="12510"/>
                    <a:pt x="8140" y="10642"/>
                    <a:pt x="7139" y="8907"/>
                  </a:cubicBezTo>
                  <a:cubicBezTo>
                    <a:pt x="6071" y="7039"/>
                    <a:pt x="5271" y="1"/>
                    <a:pt x="5271" y="1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1"/>
            <p:cNvSpPr/>
            <p:nvPr/>
          </p:nvSpPr>
          <p:spPr>
            <a:xfrm>
              <a:off x="3845500" y="3276950"/>
              <a:ext cx="719625" cy="969900"/>
            </a:xfrm>
            <a:custGeom>
              <a:rect b="b" l="l" r="r" t="t"/>
              <a:pathLst>
                <a:path extrusionOk="0" h="38796" w="28785">
                  <a:moveTo>
                    <a:pt x="18177" y="1"/>
                  </a:moveTo>
                  <a:lnTo>
                    <a:pt x="1298" y="1068"/>
                  </a:lnTo>
                  <a:cubicBezTo>
                    <a:pt x="1298" y="1068"/>
                    <a:pt x="1298" y="1068"/>
                    <a:pt x="1298" y="1068"/>
                  </a:cubicBezTo>
                  <a:cubicBezTo>
                    <a:pt x="1289" y="1068"/>
                    <a:pt x="0" y="5915"/>
                    <a:pt x="864" y="9007"/>
                  </a:cubicBezTo>
                  <a:cubicBezTo>
                    <a:pt x="1732" y="12109"/>
                    <a:pt x="3433" y="14077"/>
                    <a:pt x="8770" y="16679"/>
                  </a:cubicBezTo>
                  <a:cubicBezTo>
                    <a:pt x="12406" y="18447"/>
                    <a:pt x="17043" y="20649"/>
                    <a:pt x="18110" y="21082"/>
                  </a:cubicBezTo>
                  <a:cubicBezTo>
                    <a:pt x="19077" y="21683"/>
                    <a:pt x="18877" y="22283"/>
                    <a:pt x="19044" y="24285"/>
                  </a:cubicBezTo>
                  <a:cubicBezTo>
                    <a:pt x="19244" y="26720"/>
                    <a:pt x="19578" y="27120"/>
                    <a:pt x="21146" y="31457"/>
                  </a:cubicBezTo>
                  <a:cubicBezTo>
                    <a:pt x="22813" y="36060"/>
                    <a:pt x="23881" y="38762"/>
                    <a:pt x="23881" y="38762"/>
                  </a:cubicBezTo>
                  <a:cubicBezTo>
                    <a:pt x="23881" y="38762"/>
                    <a:pt x="24141" y="38795"/>
                    <a:pt x="24561" y="38795"/>
                  </a:cubicBezTo>
                  <a:cubicBezTo>
                    <a:pt x="25534" y="38795"/>
                    <a:pt x="27363" y="38616"/>
                    <a:pt x="28784" y="37427"/>
                  </a:cubicBezTo>
                  <a:cubicBezTo>
                    <a:pt x="28784" y="37427"/>
                    <a:pt x="26816" y="19782"/>
                    <a:pt x="25882" y="17213"/>
                  </a:cubicBezTo>
                  <a:cubicBezTo>
                    <a:pt x="24948" y="14645"/>
                    <a:pt x="16509" y="7106"/>
                    <a:pt x="16509" y="7106"/>
                  </a:cubicBezTo>
                  <a:cubicBezTo>
                    <a:pt x="16509" y="7106"/>
                    <a:pt x="17476" y="3003"/>
                    <a:pt x="1817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1"/>
            <p:cNvSpPr/>
            <p:nvPr/>
          </p:nvSpPr>
          <p:spPr>
            <a:xfrm>
              <a:off x="4108950" y="3155200"/>
              <a:ext cx="679675" cy="984425"/>
            </a:xfrm>
            <a:custGeom>
              <a:rect b="b" l="l" r="r" t="t"/>
              <a:pathLst>
                <a:path extrusionOk="0" h="39377" w="27187">
                  <a:moveTo>
                    <a:pt x="701" y="1"/>
                  </a:moveTo>
                  <a:cubicBezTo>
                    <a:pt x="167" y="3003"/>
                    <a:pt x="0" y="4704"/>
                    <a:pt x="1034" y="7739"/>
                  </a:cubicBezTo>
                  <a:cubicBezTo>
                    <a:pt x="2102" y="10775"/>
                    <a:pt x="4570" y="15612"/>
                    <a:pt x="8806" y="17980"/>
                  </a:cubicBezTo>
                  <a:cubicBezTo>
                    <a:pt x="12309" y="19948"/>
                    <a:pt x="16178" y="21116"/>
                    <a:pt x="17212" y="21583"/>
                  </a:cubicBezTo>
                  <a:cubicBezTo>
                    <a:pt x="17980" y="22050"/>
                    <a:pt x="17613" y="23551"/>
                    <a:pt x="18213" y="26686"/>
                  </a:cubicBezTo>
                  <a:cubicBezTo>
                    <a:pt x="18580" y="28654"/>
                    <a:pt x="19547" y="31423"/>
                    <a:pt x="20515" y="34158"/>
                  </a:cubicBezTo>
                  <a:cubicBezTo>
                    <a:pt x="21482" y="36894"/>
                    <a:pt x="22283" y="39262"/>
                    <a:pt x="22283" y="39262"/>
                  </a:cubicBezTo>
                  <a:cubicBezTo>
                    <a:pt x="22493" y="39340"/>
                    <a:pt x="22830" y="39376"/>
                    <a:pt x="23233" y="39376"/>
                  </a:cubicBezTo>
                  <a:cubicBezTo>
                    <a:pt x="24551" y="39376"/>
                    <a:pt x="26573" y="38990"/>
                    <a:pt x="27186" y="38428"/>
                  </a:cubicBezTo>
                  <a:cubicBezTo>
                    <a:pt x="27186" y="38428"/>
                    <a:pt x="25685" y="20115"/>
                    <a:pt x="24518" y="17179"/>
                  </a:cubicBezTo>
                  <a:cubicBezTo>
                    <a:pt x="23350" y="14211"/>
                    <a:pt x="18313" y="11442"/>
                    <a:pt x="15444" y="9774"/>
                  </a:cubicBezTo>
                  <a:cubicBezTo>
                    <a:pt x="12542" y="8140"/>
                    <a:pt x="10941" y="7106"/>
                    <a:pt x="7672" y="4871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1"/>
            <p:cNvSpPr/>
            <p:nvPr/>
          </p:nvSpPr>
          <p:spPr>
            <a:xfrm>
              <a:off x="4258200" y="3387875"/>
              <a:ext cx="53400" cy="80075"/>
            </a:xfrm>
            <a:custGeom>
              <a:rect b="b" l="l" r="r" t="t"/>
              <a:pathLst>
                <a:path extrusionOk="0" h="3203" w="2136">
                  <a:moveTo>
                    <a:pt x="2136" y="0"/>
                  </a:moveTo>
                  <a:cubicBezTo>
                    <a:pt x="1469" y="934"/>
                    <a:pt x="768" y="1835"/>
                    <a:pt x="1" y="2669"/>
                  </a:cubicBezTo>
                  <a:lnTo>
                    <a:pt x="601" y="3202"/>
                  </a:lnTo>
                  <a:cubicBezTo>
                    <a:pt x="1335" y="2235"/>
                    <a:pt x="1836" y="1168"/>
                    <a:pt x="213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1"/>
            <p:cNvSpPr/>
            <p:nvPr/>
          </p:nvSpPr>
          <p:spPr>
            <a:xfrm>
              <a:off x="4214850" y="2732175"/>
              <a:ext cx="396975" cy="569000"/>
            </a:xfrm>
            <a:custGeom>
              <a:rect b="b" l="l" r="r" t="t"/>
              <a:pathLst>
                <a:path extrusionOk="0" h="22760" w="15879">
                  <a:moveTo>
                    <a:pt x="320" y="1"/>
                  </a:moveTo>
                  <a:cubicBezTo>
                    <a:pt x="213" y="1"/>
                    <a:pt x="106" y="4"/>
                    <a:pt x="0" y="9"/>
                  </a:cubicBezTo>
                  <a:cubicBezTo>
                    <a:pt x="0" y="9"/>
                    <a:pt x="167" y="8382"/>
                    <a:pt x="2069" y="14520"/>
                  </a:cubicBezTo>
                  <a:cubicBezTo>
                    <a:pt x="3403" y="18823"/>
                    <a:pt x="3369" y="19156"/>
                    <a:pt x="4604" y="19757"/>
                  </a:cubicBezTo>
                  <a:cubicBezTo>
                    <a:pt x="5805" y="20357"/>
                    <a:pt x="12776" y="22759"/>
                    <a:pt x="12776" y="22759"/>
                  </a:cubicBezTo>
                  <a:lnTo>
                    <a:pt x="15878" y="20257"/>
                  </a:lnTo>
                  <a:cubicBezTo>
                    <a:pt x="13010" y="18823"/>
                    <a:pt x="7873" y="15621"/>
                    <a:pt x="7873" y="15621"/>
                  </a:cubicBezTo>
                  <a:cubicBezTo>
                    <a:pt x="7873" y="15621"/>
                    <a:pt x="5237" y="4846"/>
                    <a:pt x="4537" y="2745"/>
                  </a:cubicBezTo>
                  <a:cubicBezTo>
                    <a:pt x="3846" y="767"/>
                    <a:pt x="2033" y="1"/>
                    <a:pt x="320" y="1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1"/>
            <p:cNvSpPr/>
            <p:nvPr/>
          </p:nvSpPr>
          <p:spPr>
            <a:xfrm>
              <a:off x="3870425" y="2729575"/>
              <a:ext cx="474550" cy="661050"/>
            </a:xfrm>
            <a:custGeom>
              <a:rect b="b" l="l" r="r" t="t"/>
              <a:pathLst>
                <a:path extrusionOk="0" h="26442" w="18982">
                  <a:moveTo>
                    <a:pt x="12084" y="1"/>
                  </a:moveTo>
                  <a:cubicBezTo>
                    <a:pt x="11893" y="1"/>
                    <a:pt x="11701" y="5"/>
                    <a:pt x="11509" y="13"/>
                  </a:cubicBezTo>
                  <a:cubicBezTo>
                    <a:pt x="11509" y="13"/>
                    <a:pt x="8440" y="247"/>
                    <a:pt x="6305" y="380"/>
                  </a:cubicBezTo>
                  <a:cubicBezTo>
                    <a:pt x="5105" y="447"/>
                    <a:pt x="3937" y="614"/>
                    <a:pt x="2770" y="914"/>
                  </a:cubicBezTo>
                  <a:cubicBezTo>
                    <a:pt x="2770" y="914"/>
                    <a:pt x="4871" y="3416"/>
                    <a:pt x="3503" y="7819"/>
                  </a:cubicBezTo>
                  <a:cubicBezTo>
                    <a:pt x="2569" y="10955"/>
                    <a:pt x="1802" y="11088"/>
                    <a:pt x="1" y="11688"/>
                  </a:cubicBezTo>
                  <a:cubicBezTo>
                    <a:pt x="1235" y="17026"/>
                    <a:pt x="168" y="23097"/>
                    <a:pt x="168" y="23097"/>
                  </a:cubicBezTo>
                  <a:cubicBezTo>
                    <a:pt x="168" y="23097"/>
                    <a:pt x="2861" y="26442"/>
                    <a:pt x="9005" y="26442"/>
                  </a:cubicBezTo>
                  <a:cubicBezTo>
                    <a:pt x="9526" y="26442"/>
                    <a:pt x="10071" y="26418"/>
                    <a:pt x="10642" y="26366"/>
                  </a:cubicBezTo>
                  <a:cubicBezTo>
                    <a:pt x="17080" y="25798"/>
                    <a:pt x="17213" y="21896"/>
                    <a:pt x="17213" y="21896"/>
                  </a:cubicBezTo>
                  <a:lnTo>
                    <a:pt x="15545" y="19060"/>
                  </a:lnTo>
                  <a:lnTo>
                    <a:pt x="16046" y="12656"/>
                  </a:lnTo>
                  <a:cubicBezTo>
                    <a:pt x="16046" y="12656"/>
                    <a:pt x="18981" y="10988"/>
                    <a:pt x="17980" y="7219"/>
                  </a:cubicBezTo>
                  <a:cubicBezTo>
                    <a:pt x="17080" y="3849"/>
                    <a:pt x="13777" y="113"/>
                    <a:pt x="13777" y="113"/>
                  </a:cubicBezTo>
                  <a:cubicBezTo>
                    <a:pt x="13227" y="38"/>
                    <a:pt x="12658" y="1"/>
                    <a:pt x="120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1"/>
            <p:cNvSpPr/>
            <p:nvPr/>
          </p:nvSpPr>
          <p:spPr>
            <a:xfrm>
              <a:off x="3873775" y="2240150"/>
              <a:ext cx="474550" cy="439725"/>
            </a:xfrm>
            <a:custGeom>
              <a:rect b="b" l="l" r="r" t="t"/>
              <a:pathLst>
                <a:path extrusionOk="0" h="17589" w="18982">
                  <a:moveTo>
                    <a:pt x="14506" y="0"/>
                  </a:moveTo>
                  <a:cubicBezTo>
                    <a:pt x="14384" y="0"/>
                    <a:pt x="14263" y="4"/>
                    <a:pt x="14144" y="10"/>
                  </a:cubicBezTo>
                  <a:cubicBezTo>
                    <a:pt x="12943" y="43"/>
                    <a:pt x="11775" y="76"/>
                    <a:pt x="10541" y="110"/>
                  </a:cubicBezTo>
                  <a:cubicBezTo>
                    <a:pt x="9607" y="110"/>
                    <a:pt x="8640" y="210"/>
                    <a:pt x="7672" y="410"/>
                  </a:cubicBezTo>
                  <a:cubicBezTo>
                    <a:pt x="6038" y="710"/>
                    <a:pt x="4504" y="1411"/>
                    <a:pt x="3236" y="2478"/>
                  </a:cubicBezTo>
                  <a:cubicBezTo>
                    <a:pt x="1168" y="4213"/>
                    <a:pt x="0" y="6881"/>
                    <a:pt x="501" y="9583"/>
                  </a:cubicBezTo>
                  <a:cubicBezTo>
                    <a:pt x="1268" y="13553"/>
                    <a:pt x="3436" y="15120"/>
                    <a:pt x="5504" y="17589"/>
                  </a:cubicBezTo>
                  <a:lnTo>
                    <a:pt x="8573" y="17089"/>
                  </a:lnTo>
                  <a:cubicBezTo>
                    <a:pt x="9174" y="16955"/>
                    <a:pt x="9774" y="16855"/>
                    <a:pt x="10374" y="16788"/>
                  </a:cubicBezTo>
                  <a:cubicBezTo>
                    <a:pt x="11242" y="16755"/>
                    <a:pt x="12042" y="16388"/>
                    <a:pt x="12643" y="15821"/>
                  </a:cubicBezTo>
                  <a:cubicBezTo>
                    <a:pt x="13543" y="15054"/>
                    <a:pt x="14144" y="14020"/>
                    <a:pt x="14411" y="12886"/>
                  </a:cubicBezTo>
                  <a:cubicBezTo>
                    <a:pt x="14511" y="12318"/>
                    <a:pt x="14544" y="11685"/>
                    <a:pt x="14878" y="11218"/>
                  </a:cubicBezTo>
                  <a:cubicBezTo>
                    <a:pt x="15245" y="10884"/>
                    <a:pt x="15645" y="10584"/>
                    <a:pt x="16078" y="10384"/>
                  </a:cubicBezTo>
                  <a:cubicBezTo>
                    <a:pt x="17213" y="9583"/>
                    <a:pt x="17680" y="8115"/>
                    <a:pt x="17246" y="6781"/>
                  </a:cubicBezTo>
                  <a:cubicBezTo>
                    <a:pt x="18981" y="5930"/>
                    <a:pt x="18338" y="3343"/>
                    <a:pt x="16421" y="3343"/>
                  </a:cubicBezTo>
                  <a:cubicBezTo>
                    <a:pt x="16385" y="3343"/>
                    <a:pt x="16349" y="3344"/>
                    <a:pt x="16312" y="3345"/>
                  </a:cubicBezTo>
                  <a:cubicBezTo>
                    <a:pt x="16512" y="2878"/>
                    <a:pt x="16646" y="2378"/>
                    <a:pt x="16679" y="1878"/>
                  </a:cubicBezTo>
                  <a:cubicBezTo>
                    <a:pt x="16679" y="1344"/>
                    <a:pt x="16479" y="844"/>
                    <a:pt x="16145" y="477"/>
                  </a:cubicBezTo>
                  <a:cubicBezTo>
                    <a:pt x="15702" y="89"/>
                    <a:pt x="15099" y="0"/>
                    <a:pt x="145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51"/>
            <p:cNvSpPr/>
            <p:nvPr/>
          </p:nvSpPr>
          <p:spPr>
            <a:xfrm>
              <a:off x="3934650" y="2367975"/>
              <a:ext cx="356100" cy="489025"/>
            </a:xfrm>
            <a:custGeom>
              <a:rect b="b" l="l" r="r" t="t"/>
              <a:pathLst>
                <a:path extrusionOk="0" h="19561" w="14244">
                  <a:moveTo>
                    <a:pt x="12176" y="0"/>
                  </a:moveTo>
                  <a:cubicBezTo>
                    <a:pt x="11275" y="2102"/>
                    <a:pt x="8607" y="2335"/>
                    <a:pt x="6338" y="3136"/>
                  </a:cubicBezTo>
                  <a:cubicBezTo>
                    <a:pt x="3269" y="4203"/>
                    <a:pt x="3369" y="6372"/>
                    <a:pt x="3369" y="6372"/>
                  </a:cubicBezTo>
                  <a:cubicBezTo>
                    <a:pt x="3161" y="5593"/>
                    <a:pt x="2628" y="5247"/>
                    <a:pt x="2059" y="5247"/>
                  </a:cubicBezTo>
                  <a:cubicBezTo>
                    <a:pt x="1629" y="5247"/>
                    <a:pt x="1179" y="5445"/>
                    <a:pt x="834" y="5804"/>
                  </a:cubicBezTo>
                  <a:cubicBezTo>
                    <a:pt x="0" y="6638"/>
                    <a:pt x="434" y="8406"/>
                    <a:pt x="1468" y="9073"/>
                  </a:cubicBezTo>
                  <a:cubicBezTo>
                    <a:pt x="1791" y="9285"/>
                    <a:pt x="2076" y="9355"/>
                    <a:pt x="2313" y="9355"/>
                  </a:cubicBezTo>
                  <a:cubicBezTo>
                    <a:pt x="2788" y="9355"/>
                    <a:pt x="3069" y="9073"/>
                    <a:pt x="3069" y="9073"/>
                  </a:cubicBezTo>
                  <a:lnTo>
                    <a:pt x="3069" y="15078"/>
                  </a:lnTo>
                  <a:cubicBezTo>
                    <a:pt x="3770" y="16245"/>
                    <a:pt x="4704" y="17246"/>
                    <a:pt x="5805" y="18047"/>
                  </a:cubicBezTo>
                  <a:cubicBezTo>
                    <a:pt x="6976" y="18827"/>
                    <a:pt x="8369" y="19561"/>
                    <a:pt x="9166" y="19561"/>
                  </a:cubicBezTo>
                  <a:cubicBezTo>
                    <a:pt x="9527" y="19561"/>
                    <a:pt x="9766" y="19411"/>
                    <a:pt x="9807" y="19047"/>
                  </a:cubicBezTo>
                  <a:cubicBezTo>
                    <a:pt x="10108" y="17079"/>
                    <a:pt x="8707" y="14344"/>
                    <a:pt x="8707" y="14344"/>
                  </a:cubicBezTo>
                  <a:lnTo>
                    <a:pt x="8707" y="12609"/>
                  </a:lnTo>
                  <a:cubicBezTo>
                    <a:pt x="9496" y="12731"/>
                    <a:pt x="10285" y="12840"/>
                    <a:pt x="10941" y="12840"/>
                  </a:cubicBezTo>
                  <a:cubicBezTo>
                    <a:pt x="11365" y="12840"/>
                    <a:pt x="11734" y="12794"/>
                    <a:pt x="12009" y="12676"/>
                  </a:cubicBezTo>
                  <a:cubicBezTo>
                    <a:pt x="12709" y="12376"/>
                    <a:pt x="14077" y="11308"/>
                    <a:pt x="14144" y="7072"/>
                  </a:cubicBezTo>
                  <a:cubicBezTo>
                    <a:pt x="14244" y="2068"/>
                    <a:pt x="13143" y="567"/>
                    <a:pt x="12176" y="0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51"/>
            <p:cNvSpPr/>
            <p:nvPr/>
          </p:nvSpPr>
          <p:spPr>
            <a:xfrm>
              <a:off x="4015750" y="2464525"/>
              <a:ext cx="37350" cy="99450"/>
            </a:xfrm>
            <a:custGeom>
              <a:rect b="b" l="l" r="r" t="t"/>
              <a:pathLst>
                <a:path extrusionOk="0" h="3978" w="1494">
                  <a:moveTo>
                    <a:pt x="1360" y="0"/>
                  </a:moveTo>
                  <a:cubicBezTo>
                    <a:pt x="0" y="0"/>
                    <a:pt x="125" y="2476"/>
                    <a:pt x="125" y="2476"/>
                  </a:cubicBezTo>
                  <a:lnTo>
                    <a:pt x="125" y="3977"/>
                  </a:lnTo>
                  <a:cubicBezTo>
                    <a:pt x="559" y="3944"/>
                    <a:pt x="926" y="3577"/>
                    <a:pt x="893" y="3110"/>
                  </a:cubicBezTo>
                  <a:cubicBezTo>
                    <a:pt x="893" y="2176"/>
                    <a:pt x="1160" y="375"/>
                    <a:pt x="1493" y="8"/>
                  </a:cubicBezTo>
                  <a:cubicBezTo>
                    <a:pt x="1447" y="3"/>
                    <a:pt x="1403" y="0"/>
                    <a:pt x="13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51"/>
            <p:cNvSpPr/>
            <p:nvPr/>
          </p:nvSpPr>
          <p:spPr>
            <a:xfrm>
              <a:off x="4128500" y="2505650"/>
              <a:ext cx="31325" cy="30800"/>
            </a:xfrm>
            <a:custGeom>
              <a:rect b="b" l="l" r="r" t="t"/>
              <a:pathLst>
                <a:path extrusionOk="0" h="1232" w="1253">
                  <a:moveTo>
                    <a:pt x="639" y="1"/>
                  </a:moveTo>
                  <a:cubicBezTo>
                    <a:pt x="321" y="1"/>
                    <a:pt x="0" y="219"/>
                    <a:pt x="52" y="631"/>
                  </a:cubicBezTo>
                  <a:cubicBezTo>
                    <a:pt x="85" y="965"/>
                    <a:pt x="352" y="1231"/>
                    <a:pt x="686" y="1231"/>
                  </a:cubicBezTo>
                  <a:cubicBezTo>
                    <a:pt x="1019" y="1198"/>
                    <a:pt x="1253" y="898"/>
                    <a:pt x="1219" y="598"/>
                  </a:cubicBezTo>
                  <a:cubicBezTo>
                    <a:pt x="1236" y="193"/>
                    <a:pt x="938" y="1"/>
                    <a:pt x="6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51"/>
            <p:cNvSpPr/>
            <p:nvPr/>
          </p:nvSpPr>
          <p:spPr>
            <a:xfrm>
              <a:off x="4150625" y="2601475"/>
              <a:ext cx="60075" cy="38925"/>
            </a:xfrm>
            <a:custGeom>
              <a:rect b="b" l="l" r="r" t="t"/>
              <a:pathLst>
                <a:path extrusionOk="0" h="1557" w="2403">
                  <a:moveTo>
                    <a:pt x="168" y="0"/>
                  </a:moveTo>
                  <a:lnTo>
                    <a:pt x="168" y="0"/>
                  </a:lnTo>
                  <a:cubicBezTo>
                    <a:pt x="1" y="634"/>
                    <a:pt x="334" y="1268"/>
                    <a:pt x="968" y="1501"/>
                  </a:cubicBezTo>
                  <a:cubicBezTo>
                    <a:pt x="1086" y="1539"/>
                    <a:pt x="1204" y="1556"/>
                    <a:pt x="1318" y="1556"/>
                  </a:cubicBezTo>
                  <a:cubicBezTo>
                    <a:pt x="1821" y="1556"/>
                    <a:pt x="2267" y="1217"/>
                    <a:pt x="2403" y="70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51"/>
            <p:cNvSpPr/>
            <p:nvPr/>
          </p:nvSpPr>
          <p:spPr>
            <a:xfrm>
              <a:off x="4153975" y="2613150"/>
              <a:ext cx="32550" cy="27050"/>
            </a:xfrm>
            <a:custGeom>
              <a:rect b="b" l="l" r="r" t="t"/>
              <a:pathLst>
                <a:path extrusionOk="0" h="1082" w="1302">
                  <a:moveTo>
                    <a:pt x="367" y="0"/>
                  </a:moveTo>
                  <a:cubicBezTo>
                    <a:pt x="234" y="0"/>
                    <a:pt x="134" y="34"/>
                    <a:pt x="0" y="67"/>
                  </a:cubicBezTo>
                  <a:cubicBezTo>
                    <a:pt x="100" y="534"/>
                    <a:pt x="401" y="901"/>
                    <a:pt x="834" y="1034"/>
                  </a:cubicBezTo>
                  <a:cubicBezTo>
                    <a:pt x="952" y="1058"/>
                    <a:pt x="1070" y="1082"/>
                    <a:pt x="1176" y="1082"/>
                  </a:cubicBezTo>
                  <a:cubicBezTo>
                    <a:pt x="1220" y="1082"/>
                    <a:pt x="1262" y="1078"/>
                    <a:pt x="1301" y="1068"/>
                  </a:cubicBezTo>
                  <a:cubicBezTo>
                    <a:pt x="1301" y="1034"/>
                    <a:pt x="1301" y="968"/>
                    <a:pt x="1301" y="934"/>
                  </a:cubicBezTo>
                  <a:cubicBezTo>
                    <a:pt x="1301" y="401"/>
                    <a:pt x="901" y="0"/>
                    <a:pt x="367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51"/>
            <p:cNvSpPr/>
            <p:nvPr/>
          </p:nvSpPr>
          <p:spPr>
            <a:xfrm>
              <a:off x="4237375" y="2439475"/>
              <a:ext cx="35100" cy="19425"/>
            </a:xfrm>
            <a:custGeom>
              <a:rect b="b" l="l" r="r" t="t"/>
              <a:pathLst>
                <a:path extrusionOk="0" h="777" w="1404">
                  <a:moveTo>
                    <a:pt x="664" y="0"/>
                  </a:moveTo>
                  <a:cubicBezTo>
                    <a:pt x="352" y="0"/>
                    <a:pt x="46" y="196"/>
                    <a:pt x="0" y="609"/>
                  </a:cubicBezTo>
                  <a:lnTo>
                    <a:pt x="1368" y="776"/>
                  </a:lnTo>
                  <a:cubicBezTo>
                    <a:pt x="1404" y="271"/>
                    <a:pt x="1030" y="0"/>
                    <a:pt x="6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51"/>
            <p:cNvSpPr/>
            <p:nvPr/>
          </p:nvSpPr>
          <p:spPr>
            <a:xfrm>
              <a:off x="4105025" y="2454075"/>
              <a:ext cx="38125" cy="25675"/>
            </a:xfrm>
            <a:custGeom>
              <a:rect b="b" l="l" r="r" t="t"/>
              <a:pathLst>
                <a:path extrusionOk="0" h="1027" w="1525">
                  <a:moveTo>
                    <a:pt x="934" y="1"/>
                  </a:moveTo>
                  <a:cubicBezTo>
                    <a:pt x="471" y="1"/>
                    <a:pt x="1" y="469"/>
                    <a:pt x="290" y="1026"/>
                  </a:cubicBezTo>
                  <a:lnTo>
                    <a:pt x="1525" y="392"/>
                  </a:lnTo>
                  <a:cubicBezTo>
                    <a:pt x="1392" y="116"/>
                    <a:pt x="1164" y="1"/>
                    <a:pt x="9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51"/>
            <p:cNvSpPr/>
            <p:nvPr/>
          </p:nvSpPr>
          <p:spPr>
            <a:xfrm>
              <a:off x="4235700" y="2499650"/>
              <a:ext cx="30050" cy="30125"/>
            </a:xfrm>
            <a:custGeom>
              <a:rect b="b" l="l" r="r" t="t"/>
              <a:pathLst>
                <a:path extrusionOk="0" h="1205" w="1202">
                  <a:moveTo>
                    <a:pt x="624" y="1"/>
                  </a:moveTo>
                  <a:cubicBezTo>
                    <a:pt x="605" y="1"/>
                    <a:pt x="586" y="2"/>
                    <a:pt x="567" y="4"/>
                  </a:cubicBezTo>
                  <a:cubicBezTo>
                    <a:pt x="234" y="4"/>
                    <a:pt x="0" y="304"/>
                    <a:pt x="34" y="638"/>
                  </a:cubicBezTo>
                  <a:cubicBezTo>
                    <a:pt x="34" y="971"/>
                    <a:pt x="301" y="1205"/>
                    <a:pt x="634" y="1205"/>
                  </a:cubicBezTo>
                  <a:cubicBezTo>
                    <a:pt x="968" y="1171"/>
                    <a:pt x="1201" y="904"/>
                    <a:pt x="1201" y="571"/>
                  </a:cubicBezTo>
                  <a:cubicBezTo>
                    <a:pt x="1170" y="256"/>
                    <a:pt x="931" y="1"/>
                    <a:pt x="6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51"/>
            <p:cNvSpPr/>
            <p:nvPr/>
          </p:nvSpPr>
          <p:spPr>
            <a:xfrm>
              <a:off x="4199825" y="2511400"/>
              <a:ext cx="47575" cy="81750"/>
            </a:xfrm>
            <a:custGeom>
              <a:rect b="b" l="l" r="r" t="t"/>
              <a:pathLst>
                <a:path extrusionOk="0" h="3270" w="1903">
                  <a:moveTo>
                    <a:pt x="1" y="1"/>
                  </a:moveTo>
                  <a:lnTo>
                    <a:pt x="268" y="3270"/>
                  </a:lnTo>
                  <a:lnTo>
                    <a:pt x="1902" y="25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51"/>
            <p:cNvSpPr/>
            <p:nvPr/>
          </p:nvSpPr>
          <p:spPr>
            <a:xfrm>
              <a:off x="4037225" y="2630650"/>
              <a:ext cx="115100" cy="72575"/>
            </a:xfrm>
            <a:custGeom>
              <a:rect b="b" l="l" r="r" t="t"/>
              <a:pathLst>
                <a:path extrusionOk="0" h="2903" w="4604">
                  <a:moveTo>
                    <a:pt x="0" y="1"/>
                  </a:moveTo>
                  <a:cubicBezTo>
                    <a:pt x="167" y="568"/>
                    <a:pt x="501" y="1035"/>
                    <a:pt x="968" y="1402"/>
                  </a:cubicBezTo>
                  <a:cubicBezTo>
                    <a:pt x="1802" y="2102"/>
                    <a:pt x="4604" y="2903"/>
                    <a:pt x="4604" y="2903"/>
                  </a:cubicBezTo>
                  <a:lnTo>
                    <a:pt x="4604" y="2069"/>
                  </a:lnTo>
                  <a:cubicBezTo>
                    <a:pt x="3236" y="1902"/>
                    <a:pt x="434" y="1135"/>
                    <a:pt x="0" y="1"/>
                  </a:cubicBez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51"/>
            <p:cNvSpPr/>
            <p:nvPr/>
          </p:nvSpPr>
          <p:spPr>
            <a:xfrm>
              <a:off x="4288225" y="3804000"/>
              <a:ext cx="1176700" cy="988450"/>
            </a:xfrm>
            <a:custGeom>
              <a:rect b="b" l="l" r="r" t="t"/>
              <a:pathLst>
                <a:path extrusionOk="0" h="39538" w="47068">
                  <a:moveTo>
                    <a:pt x="4250" y="0"/>
                  </a:moveTo>
                  <a:cubicBezTo>
                    <a:pt x="3962" y="0"/>
                    <a:pt x="3670" y="67"/>
                    <a:pt x="3403" y="201"/>
                  </a:cubicBezTo>
                  <a:cubicBezTo>
                    <a:pt x="3203" y="267"/>
                    <a:pt x="3070" y="467"/>
                    <a:pt x="3070" y="668"/>
                  </a:cubicBezTo>
                  <a:lnTo>
                    <a:pt x="1" y="31290"/>
                  </a:lnTo>
                  <a:cubicBezTo>
                    <a:pt x="34" y="31456"/>
                    <a:pt x="101" y="31556"/>
                    <a:pt x="268" y="31623"/>
                  </a:cubicBezTo>
                  <a:cubicBezTo>
                    <a:pt x="451" y="31723"/>
                    <a:pt x="651" y="31773"/>
                    <a:pt x="851" y="31773"/>
                  </a:cubicBezTo>
                  <a:cubicBezTo>
                    <a:pt x="1052" y="31773"/>
                    <a:pt x="1252" y="31723"/>
                    <a:pt x="1435" y="31623"/>
                  </a:cubicBezTo>
                  <a:cubicBezTo>
                    <a:pt x="1569" y="31556"/>
                    <a:pt x="1669" y="31456"/>
                    <a:pt x="1702" y="31290"/>
                  </a:cubicBezTo>
                  <a:lnTo>
                    <a:pt x="5438" y="668"/>
                  </a:lnTo>
                  <a:cubicBezTo>
                    <a:pt x="5405" y="467"/>
                    <a:pt x="5271" y="267"/>
                    <a:pt x="5071" y="201"/>
                  </a:cubicBezTo>
                  <a:cubicBezTo>
                    <a:pt x="4821" y="67"/>
                    <a:pt x="4537" y="0"/>
                    <a:pt x="4250" y="0"/>
                  </a:cubicBezTo>
                  <a:close/>
                  <a:moveTo>
                    <a:pt x="42815" y="0"/>
                  </a:moveTo>
                  <a:cubicBezTo>
                    <a:pt x="42523" y="0"/>
                    <a:pt x="42231" y="67"/>
                    <a:pt x="41964" y="201"/>
                  </a:cubicBezTo>
                  <a:cubicBezTo>
                    <a:pt x="41797" y="267"/>
                    <a:pt x="41664" y="467"/>
                    <a:pt x="41631" y="668"/>
                  </a:cubicBezTo>
                  <a:lnTo>
                    <a:pt x="45367" y="31290"/>
                  </a:lnTo>
                  <a:cubicBezTo>
                    <a:pt x="45400" y="31456"/>
                    <a:pt x="45500" y="31556"/>
                    <a:pt x="45633" y="31623"/>
                  </a:cubicBezTo>
                  <a:cubicBezTo>
                    <a:pt x="45817" y="31723"/>
                    <a:pt x="46017" y="31773"/>
                    <a:pt x="46221" y="31773"/>
                  </a:cubicBezTo>
                  <a:cubicBezTo>
                    <a:pt x="46426" y="31773"/>
                    <a:pt x="46634" y="31723"/>
                    <a:pt x="46834" y="31623"/>
                  </a:cubicBezTo>
                  <a:cubicBezTo>
                    <a:pt x="46968" y="31556"/>
                    <a:pt x="47034" y="31456"/>
                    <a:pt x="47068" y="31290"/>
                  </a:cubicBezTo>
                  <a:lnTo>
                    <a:pt x="43999" y="668"/>
                  </a:lnTo>
                  <a:cubicBezTo>
                    <a:pt x="43999" y="467"/>
                    <a:pt x="43865" y="267"/>
                    <a:pt x="43665" y="201"/>
                  </a:cubicBezTo>
                  <a:cubicBezTo>
                    <a:pt x="43398" y="67"/>
                    <a:pt x="43107" y="0"/>
                    <a:pt x="42815" y="0"/>
                  </a:cubicBezTo>
                  <a:close/>
                  <a:moveTo>
                    <a:pt x="23518" y="4946"/>
                  </a:moveTo>
                  <a:cubicBezTo>
                    <a:pt x="23201" y="4946"/>
                    <a:pt x="22884" y="5021"/>
                    <a:pt x="22584" y="5171"/>
                  </a:cubicBezTo>
                  <a:cubicBezTo>
                    <a:pt x="22383" y="5238"/>
                    <a:pt x="22217" y="5438"/>
                    <a:pt x="22217" y="5705"/>
                  </a:cubicBezTo>
                  <a:lnTo>
                    <a:pt x="22584" y="38995"/>
                  </a:lnTo>
                  <a:cubicBezTo>
                    <a:pt x="22617" y="39162"/>
                    <a:pt x="22717" y="39295"/>
                    <a:pt x="22850" y="39362"/>
                  </a:cubicBezTo>
                  <a:cubicBezTo>
                    <a:pt x="23067" y="39479"/>
                    <a:pt x="23292" y="39537"/>
                    <a:pt x="23518" y="39537"/>
                  </a:cubicBezTo>
                  <a:cubicBezTo>
                    <a:pt x="23743" y="39537"/>
                    <a:pt x="23968" y="39479"/>
                    <a:pt x="24185" y="39362"/>
                  </a:cubicBezTo>
                  <a:cubicBezTo>
                    <a:pt x="24318" y="39295"/>
                    <a:pt x="24418" y="39162"/>
                    <a:pt x="24418" y="38995"/>
                  </a:cubicBezTo>
                  <a:lnTo>
                    <a:pt x="24819" y="5705"/>
                  </a:lnTo>
                  <a:cubicBezTo>
                    <a:pt x="24785" y="5471"/>
                    <a:pt x="24652" y="5238"/>
                    <a:pt x="24452" y="5171"/>
                  </a:cubicBezTo>
                  <a:cubicBezTo>
                    <a:pt x="24151" y="5021"/>
                    <a:pt x="23835" y="4946"/>
                    <a:pt x="23518" y="4946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51"/>
            <p:cNvSpPr/>
            <p:nvPr/>
          </p:nvSpPr>
          <p:spPr>
            <a:xfrm>
              <a:off x="4843625" y="3927625"/>
              <a:ext cx="65075" cy="255625"/>
            </a:xfrm>
            <a:custGeom>
              <a:rect b="b" l="l" r="r" t="t"/>
              <a:pathLst>
                <a:path extrusionOk="0" h="10225" w="2603">
                  <a:moveTo>
                    <a:pt x="1302" y="1"/>
                  </a:moveTo>
                  <a:cubicBezTo>
                    <a:pt x="985" y="1"/>
                    <a:pt x="668" y="76"/>
                    <a:pt x="368" y="226"/>
                  </a:cubicBezTo>
                  <a:cubicBezTo>
                    <a:pt x="167" y="293"/>
                    <a:pt x="1" y="493"/>
                    <a:pt x="1" y="760"/>
                  </a:cubicBezTo>
                  <a:lnTo>
                    <a:pt x="101" y="10200"/>
                  </a:lnTo>
                  <a:cubicBezTo>
                    <a:pt x="501" y="10216"/>
                    <a:pt x="901" y="10225"/>
                    <a:pt x="1302" y="10225"/>
                  </a:cubicBezTo>
                  <a:cubicBezTo>
                    <a:pt x="1702" y="10225"/>
                    <a:pt x="2102" y="10216"/>
                    <a:pt x="2502" y="10200"/>
                  </a:cubicBezTo>
                  <a:lnTo>
                    <a:pt x="2603" y="760"/>
                  </a:lnTo>
                  <a:cubicBezTo>
                    <a:pt x="2569" y="493"/>
                    <a:pt x="2436" y="293"/>
                    <a:pt x="2236" y="226"/>
                  </a:cubicBezTo>
                  <a:cubicBezTo>
                    <a:pt x="1935" y="76"/>
                    <a:pt x="1619" y="1"/>
                    <a:pt x="13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51"/>
            <p:cNvSpPr/>
            <p:nvPr/>
          </p:nvSpPr>
          <p:spPr>
            <a:xfrm>
              <a:off x="5328975" y="3804000"/>
              <a:ext cx="81750" cy="267725"/>
            </a:xfrm>
            <a:custGeom>
              <a:rect b="b" l="l" r="r" t="t"/>
              <a:pathLst>
                <a:path extrusionOk="0" h="10709" w="3270">
                  <a:moveTo>
                    <a:pt x="1185" y="0"/>
                  </a:moveTo>
                  <a:cubicBezTo>
                    <a:pt x="893" y="0"/>
                    <a:pt x="601" y="67"/>
                    <a:pt x="334" y="201"/>
                  </a:cubicBezTo>
                  <a:cubicBezTo>
                    <a:pt x="167" y="267"/>
                    <a:pt x="34" y="467"/>
                    <a:pt x="1" y="668"/>
                  </a:cubicBezTo>
                  <a:lnTo>
                    <a:pt x="1235" y="10708"/>
                  </a:lnTo>
                  <a:lnTo>
                    <a:pt x="1768" y="10408"/>
                  </a:lnTo>
                  <a:cubicBezTo>
                    <a:pt x="2302" y="10108"/>
                    <a:pt x="2803" y="9807"/>
                    <a:pt x="3270" y="9474"/>
                  </a:cubicBezTo>
                  <a:lnTo>
                    <a:pt x="2369" y="668"/>
                  </a:lnTo>
                  <a:cubicBezTo>
                    <a:pt x="2369" y="467"/>
                    <a:pt x="2235" y="267"/>
                    <a:pt x="2035" y="201"/>
                  </a:cubicBezTo>
                  <a:cubicBezTo>
                    <a:pt x="1768" y="67"/>
                    <a:pt x="1477" y="0"/>
                    <a:pt x="11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51"/>
            <p:cNvSpPr/>
            <p:nvPr/>
          </p:nvSpPr>
          <p:spPr>
            <a:xfrm>
              <a:off x="4343275" y="3804000"/>
              <a:ext cx="80925" cy="267725"/>
            </a:xfrm>
            <a:custGeom>
              <a:rect b="b" l="l" r="r" t="t"/>
              <a:pathLst>
                <a:path extrusionOk="0" h="10709" w="3237">
                  <a:moveTo>
                    <a:pt x="2048" y="0"/>
                  </a:moveTo>
                  <a:cubicBezTo>
                    <a:pt x="1760" y="0"/>
                    <a:pt x="1468" y="67"/>
                    <a:pt x="1201" y="201"/>
                  </a:cubicBezTo>
                  <a:cubicBezTo>
                    <a:pt x="1001" y="267"/>
                    <a:pt x="868" y="467"/>
                    <a:pt x="868" y="668"/>
                  </a:cubicBezTo>
                  <a:lnTo>
                    <a:pt x="0" y="9441"/>
                  </a:lnTo>
                  <a:cubicBezTo>
                    <a:pt x="467" y="9774"/>
                    <a:pt x="968" y="10108"/>
                    <a:pt x="1501" y="10408"/>
                  </a:cubicBezTo>
                  <a:lnTo>
                    <a:pt x="2035" y="10708"/>
                  </a:lnTo>
                  <a:lnTo>
                    <a:pt x="3236" y="701"/>
                  </a:lnTo>
                  <a:cubicBezTo>
                    <a:pt x="3236" y="467"/>
                    <a:pt x="3069" y="267"/>
                    <a:pt x="2869" y="201"/>
                  </a:cubicBezTo>
                  <a:cubicBezTo>
                    <a:pt x="2619" y="67"/>
                    <a:pt x="2335" y="0"/>
                    <a:pt x="20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51"/>
            <p:cNvSpPr/>
            <p:nvPr/>
          </p:nvSpPr>
          <p:spPr>
            <a:xfrm>
              <a:off x="4174825" y="3262350"/>
              <a:ext cx="1404350" cy="830625"/>
            </a:xfrm>
            <a:custGeom>
              <a:rect b="b" l="l" r="r" t="t"/>
              <a:pathLst>
                <a:path extrusionOk="0" h="33225" w="56174">
                  <a:moveTo>
                    <a:pt x="28074" y="1"/>
                  </a:moveTo>
                  <a:cubicBezTo>
                    <a:pt x="20890" y="1"/>
                    <a:pt x="13710" y="1585"/>
                    <a:pt x="8239" y="4754"/>
                  </a:cubicBezTo>
                  <a:cubicBezTo>
                    <a:pt x="2736" y="7923"/>
                    <a:pt x="0" y="12060"/>
                    <a:pt x="34" y="16229"/>
                  </a:cubicBezTo>
                  <a:lnTo>
                    <a:pt x="34" y="17030"/>
                  </a:lnTo>
                  <a:cubicBezTo>
                    <a:pt x="34" y="21166"/>
                    <a:pt x="2769" y="25302"/>
                    <a:pt x="8239" y="28471"/>
                  </a:cubicBezTo>
                  <a:cubicBezTo>
                    <a:pt x="13727" y="31640"/>
                    <a:pt x="20915" y="33225"/>
                    <a:pt x="28099" y="33225"/>
                  </a:cubicBezTo>
                  <a:cubicBezTo>
                    <a:pt x="35284" y="33225"/>
                    <a:pt x="42464" y="31640"/>
                    <a:pt x="47934" y="28471"/>
                  </a:cubicBezTo>
                  <a:cubicBezTo>
                    <a:pt x="53438" y="25302"/>
                    <a:pt x="56174" y="21166"/>
                    <a:pt x="56174" y="17030"/>
                  </a:cubicBezTo>
                  <a:lnTo>
                    <a:pt x="56174" y="16229"/>
                  </a:lnTo>
                  <a:cubicBezTo>
                    <a:pt x="56174" y="12060"/>
                    <a:pt x="53405" y="7923"/>
                    <a:pt x="47934" y="4754"/>
                  </a:cubicBezTo>
                  <a:cubicBezTo>
                    <a:pt x="42447" y="1585"/>
                    <a:pt x="35259" y="1"/>
                    <a:pt x="280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51"/>
            <p:cNvSpPr/>
            <p:nvPr/>
          </p:nvSpPr>
          <p:spPr>
            <a:xfrm>
              <a:off x="4174825" y="3209825"/>
              <a:ext cx="1402675" cy="845000"/>
            </a:xfrm>
            <a:custGeom>
              <a:rect b="b" l="l" r="r" t="t"/>
              <a:pathLst>
                <a:path extrusionOk="0" h="33800" w="56107">
                  <a:moveTo>
                    <a:pt x="28054" y="0"/>
                  </a:moveTo>
                  <a:cubicBezTo>
                    <a:pt x="20874" y="0"/>
                    <a:pt x="13693" y="1585"/>
                    <a:pt x="8206" y="4754"/>
                  </a:cubicBezTo>
                  <a:cubicBezTo>
                    <a:pt x="2736" y="7923"/>
                    <a:pt x="0" y="12059"/>
                    <a:pt x="0" y="16229"/>
                  </a:cubicBezTo>
                  <a:lnTo>
                    <a:pt x="0" y="17029"/>
                  </a:lnTo>
                  <a:cubicBezTo>
                    <a:pt x="0" y="21166"/>
                    <a:pt x="2736" y="25902"/>
                    <a:pt x="8206" y="29071"/>
                  </a:cubicBezTo>
                  <a:cubicBezTo>
                    <a:pt x="13693" y="32223"/>
                    <a:pt x="20874" y="33800"/>
                    <a:pt x="28054" y="33800"/>
                  </a:cubicBezTo>
                  <a:cubicBezTo>
                    <a:pt x="35234" y="33800"/>
                    <a:pt x="42414" y="32223"/>
                    <a:pt x="47901" y="29071"/>
                  </a:cubicBezTo>
                  <a:cubicBezTo>
                    <a:pt x="53372" y="25902"/>
                    <a:pt x="56107" y="21766"/>
                    <a:pt x="56107" y="17596"/>
                  </a:cubicBezTo>
                  <a:lnTo>
                    <a:pt x="56107" y="16229"/>
                  </a:lnTo>
                  <a:cubicBezTo>
                    <a:pt x="56107" y="12059"/>
                    <a:pt x="53372" y="7923"/>
                    <a:pt x="47901" y="4754"/>
                  </a:cubicBezTo>
                  <a:cubicBezTo>
                    <a:pt x="42414" y="1585"/>
                    <a:pt x="35234" y="0"/>
                    <a:pt x="2805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51"/>
            <p:cNvSpPr/>
            <p:nvPr/>
          </p:nvSpPr>
          <p:spPr>
            <a:xfrm>
              <a:off x="4174825" y="3209825"/>
              <a:ext cx="1402675" cy="845000"/>
            </a:xfrm>
            <a:custGeom>
              <a:rect b="b" l="l" r="r" t="t"/>
              <a:pathLst>
                <a:path extrusionOk="0" h="33800" w="56107">
                  <a:moveTo>
                    <a:pt x="28054" y="0"/>
                  </a:moveTo>
                  <a:cubicBezTo>
                    <a:pt x="20874" y="0"/>
                    <a:pt x="13693" y="1585"/>
                    <a:pt x="8206" y="4754"/>
                  </a:cubicBezTo>
                  <a:cubicBezTo>
                    <a:pt x="2736" y="7923"/>
                    <a:pt x="0" y="12059"/>
                    <a:pt x="0" y="16229"/>
                  </a:cubicBezTo>
                  <a:lnTo>
                    <a:pt x="0" y="17029"/>
                  </a:lnTo>
                  <a:cubicBezTo>
                    <a:pt x="0" y="21166"/>
                    <a:pt x="2736" y="25902"/>
                    <a:pt x="8206" y="29071"/>
                  </a:cubicBezTo>
                  <a:cubicBezTo>
                    <a:pt x="13693" y="32223"/>
                    <a:pt x="20874" y="33800"/>
                    <a:pt x="28054" y="33800"/>
                  </a:cubicBezTo>
                  <a:cubicBezTo>
                    <a:pt x="35234" y="33800"/>
                    <a:pt x="42414" y="32223"/>
                    <a:pt x="47901" y="29071"/>
                  </a:cubicBezTo>
                  <a:cubicBezTo>
                    <a:pt x="53372" y="25902"/>
                    <a:pt x="56107" y="21766"/>
                    <a:pt x="56107" y="17596"/>
                  </a:cubicBezTo>
                  <a:lnTo>
                    <a:pt x="56107" y="16229"/>
                  </a:lnTo>
                  <a:cubicBezTo>
                    <a:pt x="56107" y="12059"/>
                    <a:pt x="53372" y="7923"/>
                    <a:pt x="47901" y="4754"/>
                  </a:cubicBezTo>
                  <a:cubicBezTo>
                    <a:pt x="42414" y="1585"/>
                    <a:pt x="35234" y="0"/>
                    <a:pt x="280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51"/>
            <p:cNvSpPr/>
            <p:nvPr/>
          </p:nvSpPr>
          <p:spPr>
            <a:xfrm>
              <a:off x="4174825" y="3209825"/>
              <a:ext cx="1402675" cy="845000"/>
            </a:xfrm>
            <a:custGeom>
              <a:rect b="b" l="l" r="r" t="t"/>
              <a:pathLst>
                <a:path extrusionOk="0" h="33800" w="56107">
                  <a:moveTo>
                    <a:pt x="28054" y="0"/>
                  </a:moveTo>
                  <a:cubicBezTo>
                    <a:pt x="20874" y="0"/>
                    <a:pt x="13693" y="1585"/>
                    <a:pt x="8206" y="4754"/>
                  </a:cubicBezTo>
                  <a:cubicBezTo>
                    <a:pt x="2736" y="7923"/>
                    <a:pt x="0" y="12059"/>
                    <a:pt x="0" y="16229"/>
                  </a:cubicBezTo>
                  <a:lnTo>
                    <a:pt x="0" y="17029"/>
                  </a:lnTo>
                  <a:cubicBezTo>
                    <a:pt x="0" y="21166"/>
                    <a:pt x="2736" y="25902"/>
                    <a:pt x="8206" y="29071"/>
                  </a:cubicBezTo>
                  <a:cubicBezTo>
                    <a:pt x="13693" y="32223"/>
                    <a:pt x="20874" y="33800"/>
                    <a:pt x="28054" y="33800"/>
                  </a:cubicBezTo>
                  <a:cubicBezTo>
                    <a:pt x="35234" y="33800"/>
                    <a:pt x="42414" y="32223"/>
                    <a:pt x="47901" y="29071"/>
                  </a:cubicBezTo>
                  <a:cubicBezTo>
                    <a:pt x="53372" y="25902"/>
                    <a:pt x="56107" y="21766"/>
                    <a:pt x="56107" y="17596"/>
                  </a:cubicBezTo>
                  <a:lnTo>
                    <a:pt x="56107" y="16229"/>
                  </a:lnTo>
                  <a:cubicBezTo>
                    <a:pt x="56107" y="12059"/>
                    <a:pt x="53372" y="7923"/>
                    <a:pt x="47901" y="4754"/>
                  </a:cubicBezTo>
                  <a:cubicBezTo>
                    <a:pt x="42414" y="1585"/>
                    <a:pt x="35234" y="0"/>
                    <a:pt x="280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51"/>
            <p:cNvSpPr/>
            <p:nvPr/>
          </p:nvSpPr>
          <p:spPr>
            <a:xfrm>
              <a:off x="4105600" y="3209825"/>
              <a:ext cx="1540300" cy="810600"/>
            </a:xfrm>
            <a:custGeom>
              <a:rect b="b" l="l" r="r" t="t"/>
              <a:pathLst>
                <a:path extrusionOk="0" h="32424" w="61612">
                  <a:moveTo>
                    <a:pt x="30823" y="0"/>
                  </a:moveTo>
                  <a:cubicBezTo>
                    <a:pt x="23643" y="0"/>
                    <a:pt x="16462" y="1585"/>
                    <a:pt x="10975" y="4754"/>
                  </a:cubicBezTo>
                  <a:cubicBezTo>
                    <a:pt x="1" y="11058"/>
                    <a:pt x="1" y="21332"/>
                    <a:pt x="10975" y="27670"/>
                  </a:cubicBezTo>
                  <a:cubicBezTo>
                    <a:pt x="16462" y="30839"/>
                    <a:pt x="23643" y="32424"/>
                    <a:pt x="30823" y="32424"/>
                  </a:cubicBezTo>
                  <a:cubicBezTo>
                    <a:pt x="38003" y="32424"/>
                    <a:pt x="45183" y="30839"/>
                    <a:pt x="50670" y="27670"/>
                  </a:cubicBezTo>
                  <a:cubicBezTo>
                    <a:pt x="61611" y="21332"/>
                    <a:pt x="61611" y="11092"/>
                    <a:pt x="50670" y="4754"/>
                  </a:cubicBezTo>
                  <a:cubicBezTo>
                    <a:pt x="45183" y="1585"/>
                    <a:pt x="38003" y="0"/>
                    <a:pt x="3082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51"/>
            <p:cNvSpPr/>
            <p:nvPr/>
          </p:nvSpPr>
          <p:spPr>
            <a:xfrm>
              <a:off x="4106425" y="3209825"/>
              <a:ext cx="1540300" cy="810600"/>
            </a:xfrm>
            <a:custGeom>
              <a:rect b="b" l="l" r="r" t="t"/>
              <a:pathLst>
                <a:path extrusionOk="0" h="32424" w="61612">
                  <a:moveTo>
                    <a:pt x="30810" y="0"/>
                  </a:moveTo>
                  <a:cubicBezTo>
                    <a:pt x="23626" y="0"/>
                    <a:pt x="16446" y="1585"/>
                    <a:pt x="10975" y="4754"/>
                  </a:cubicBezTo>
                  <a:cubicBezTo>
                    <a:pt x="1" y="11058"/>
                    <a:pt x="1" y="21332"/>
                    <a:pt x="10975" y="27670"/>
                  </a:cubicBezTo>
                  <a:cubicBezTo>
                    <a:pt x="16446" y="30839"/>
                    <a:pt x="23635" y="32424"/>
                    <a:pt x="30823" y="32424"/>
                  </a:cubicBezTo>
                  <a:cubicBezTo>
                    <a:pt x="38011" y="32424"/>
                    <a:pt x="45200" y="30839"/>
                    <a:pt x="50670" y="27670"/>
                  </a:cubicBezTo>
                  <a:cubicBezTo>
                    <a:pt x="61612" y="21332"/>
                    <a:pt x="61612" y="11092"/>
                    <a:pt x="50670" y="4754"/>
                  </a:cubicBezTo>
                  <a:cubicBezTo>
                    <a:pt x="45183" y="1585"/>
                    <a:pt x="37995" y="0"/>
                    <a:pt x="308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51"/>
            <p:cNvSpPr/>
            <p:nvPr/>
          </p:nvSpPr>
          <p:spPr>
            <a:xfrm>
              <a:off x="4212350" y="3278625"/>
              <a:ext cx="793075" cy="457025"/>
            </a:xfrm>
            <a:custGeom>
              <a:rect b="b" l="l" r="r" t="t"/>
              <a:pathLst>
                <a:path extrusionOk="0" h="18281" w="31723">
                  <a:moveTo>
                    <a:pt x="20065" y="0"/>
                  </a:moveTo>
                  <a:cubicBezTo>
                    <a:pt x="19956" y="0"/>
                    <a:pt x="19848" y="34"/>
                    <a:pt x="19748" y="100"/>
                  </a:cubicBezTo>
                  <a:lnTo>
                    <a:pt x="100" y="11442"/>
                  </a:lnTo>
                  <a:cubicBezTo>
                    <a:pt x="0" y="11475"/>
                    <a:pt x="0" y="11642"/>
                    <a:pt x="100" y="11675"/>
                  </a:cubicBezTo>
                  <a:lnTo>
                    <a:pt x="11509" y="18280"/>
                  </a:lnTo>
                  <a:lnTo>
                    <a:pt x="31723" y="6638"/>
                  </a:lnTo>
                  <a:lnTo>
                    <a:pt x="20382" y="100"/>
                  </a:lnTo>
                  <a:cubicBezTo>
                    <a:pt x="20281" y="34"/>
                    <a:pt x="20173" y="0"/>
                    <a:pt x="200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51"/>
            <p:cNvSpPr/>
            <p:nvPr/>
          </p:nvSpPr>
          <p:spPr>
            <a:xfrm>
              <a:off x="4224850" y="3409550"/>
              <a:ext cx="759750" cy="296900"/>
            </a:xfrm>
            <a:custGeom>
              <a:rect b="b" l="l" r="r" t="t"/>
              <a:pathLst>
                <a:path extrusionOk="0" h="11876" w="30390">
                  <a:moveTo>
                    <a:pt x="30389" y="0"/>
                  </a:moveTo>
                  <a:lnTo>
                    <a:pt x="11042" y="11175"/>
                  </a:lnTo>
                  <a:lnTo>
                    <a:pt x="67" y="4871"/>
                  </a:lnTo>
                  <a:cubicBezTo>
                    <a:pt x="34" y="4837"/>
                    <a:pt x="1" y="4804"/>
                    <a:pt x="1" y="4737"/>
                  </a:cubicBezTo>
                  <a:lnTo>
                    <a:pt x="1" y="5104"/>
                  </a:lnTo>
                  <a:cubicBezTo>
                    <a:pt x="1" y="5471"/>
                    <a:pt x="201" y="5805"/>
                    <a:pt x="534" y="6005"/>
                  </a:cubicBezTo>
                  <a:lnTo>
                    <a:pt x="10508" y="11742"/>
                  </a:lnTo>
                  <a:cubicBezTo>
                    <a:pt x="10675" y="11842"/>
                    <a:pt x="10842" y="11876"/>
                    <a:pt x="11042" y="11876"/>
                  </a:cubicBezTo>
                  <a:cubicBezTo>
                    <a:pt x="11209" y="11876"/>
                    <a:pt x="11409" y="11842"/>
                    <a:pt x="11542" y="11742"/>
                  </a:cubicBezTo>
                  <a:lnTo>
                    <a:pt x="29855" y="1168"/>
                  </a:lnTo>
                  <a:cubicBezTo>
                    <a:pt x="30189" y="968"/>
                    <a:pt x="30389" y="634"/>
                    <a:pt x="30389" y="267"/>
                  </a:cubicBezTo>
                  <a:lnTo>
                    <a:pt x="3038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51"/>
            <p:cNvSpPr/>
            <p:nvPr/>
          </p:nvSpPr>
          <p:spPr>
            <a:xfrm>
              <a:off x="4500875" y="3409550"/>
              <a:ext cx="483725" cy="296900"/>
            </a:xfrm>
            <a:custGeom>
              <a:rect b="b" l="l" r="r" t="t"/>
              <a:pathLst>
                <a:path extrusionOk="0" h="11876" w="19349">
                  <a:moveTo>
                    <a:pt x="19348" y="0"/>
                  </a:moveTo>
                  <a:lnTo>
                    <a:pt x="1" y="11175"/>
                  </a:lnTo>
                  <a:lnTo>
                    <a:pt x="1" y="11876"/>
                  </a:lnTo>
                  <a:cubicBezTo>
                    <a:pt x="168" y="11876"/>
                    <a:pt x="334" y="11842"/>
                    <a:pt x="501" y="11742"/>
                  </a:cubicBezTo>
                  <a:lnTo>
                    <a:pt x="18814" y="1168"/>
                  </a:lnTo>
                  <a:cubicBezTo>
                    <a:pt x="19148" y="1001"/>
                    <a:pt x="19348" y="634"/>
                    <a:pt x="19348" y="267"/>
                  </a:cubicBezTo>
                  <a:lnTo>
                    <a:pt x="193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51"/>
            <p:cNvSpPr/>
            <p:nvPr/>
          </p:nvSpPr>
          <p:spPr>
            <a:xfrm>
              <a:off x="4224850" y="3251725"/>
              <a:ext cx="759750" cy="438050"/>
            </a:xfrm>
            <a:custGeom>
              <a:rect b="b" l="l" r="r" t="t"/>
              <a:pathLst>
                <a:path extrusionOk="0" h="17522" w="30390">
                  <a:moveTo>
                    <a:pt x="19231" y="1"/>
                  </a:moveTo>
                  <a:cubicBezTo>
                    <a:pt x="19123" y="1"/>
                    <a:pt x="19014" y="26"/>
                    <a:pt x="18914" y="76"/>
                  </a:cubicBezTo>
                  <a:lnTo>
                    <a:pt x="101" y="10950"/>
                  </a:lnTo>
                  <a:cubicBezTo>
                    <a:pt x="1" y="11017"/>
                    <a:pt x="1" y="11150"/>
                    <a:pt x="101" y="11184"/>
                  </a:cubicBezTo>
                  <a:lnTo>
                    <a:pt x="11042" y="17522"/>
                  </a:lnTo>
                  <a:lnTo>
                    <a:pt x="30389" y="6313"/>
                  </a:lnTo>
                  <a:lnTo>
                    <a:pt x="19548" y="76"/>
                  </a:lnTo>
                  <a:cubicBezTo>
                    <a:pt x="19448" y="26"/>
                    <a:pt x="19340" y="1"/>
                    <a:pt x="192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51"/>
            <p:cNvSpPr/>
            <p:nvPr/>
          </p:nvSpPr>
          <p:spPr>
            <a:xfrm>
              <a:off x="4334100" y="3114350"/>
              <a:ext cx="462850" cy="304525"/>
            </a:xfrm>
            <a:custGeom>
              <a:rect b="b" l="l" r="r" t="t"/>
              <a:pathLst>
                <a:path extrusionOk="0" h="12181" w="18514">
                  <a:moveTo>
                    <a:pt x="2569" y="0"/>
                  </a:moveTo>
                  <a:lnTo>
                    <a:pt x="0" y="4570"/>
                  </a:lnTo>
                  <a:cubicBezTo>
                    <a:pt x="3069" y="5737"/>
                    <a:pt x="7139" y="7272"/>
                    <a:pt x="7573" y="7605"/>
                  </a:cubicBezTo>
                  <a:cubicBezTo>
                    <a:pt x="8006" y="7972"/>
                    <a:pt x="8440" y="8673"/>
                    <a:pt x="9174" y="9273"/>
                  </a:cubicBezTo>
                  <a:cubicBezTo>
                    <a:pt x="9741" y="9674"/>
                    <a:pt x="10375" y="9874"/>
                    <a:pt x="11042" y="9907"/>
                  </a:cubicBezTo>
                  <a:cubicBezTo>
                    <a:pt x="11742" y="10574"/>
                    <a:pt x="12543" y="11141"/>
                    <a:pt x="13343" y="11642"/>
                  </a:cubicBezTo>
                  <a:cubicBezTo>
                    <a:pt x="13989" y="11995"/>
                    <a:pt x="14712" y="12180"/>
                    <a:pt x="15440" y="12180"/>
                  </a:cubicBezTo>
                  <a:cubicBezTo>
                    <a:pt x="15879" y="12180"/>
                    <a:pt x="16319" y="12113"/>
                    <a:pt x="16746" y="11975"/>
                  </a:cubicBezTo>
                  <a:cubicBezTo>
                    <a:pt x="18147" y="11575"/>
                    <a:pt x="18514" y="10908"/>
                    <a:pt x="17780" y="10307"/>
                  </a:cubicBezTo>
                  <a:cubicBezTo>
                    <a:pt x="17046" y="9707"/>
                    <a:pt x="13543" y="6271"/>
                    <a:pt x="12876" y="5637"/>
                  </a:cubicBezTo>
                  <a:cubicBezTo>
                    <a:pt x="12209" y="5004"/>
                    <a:pt x="11008" y="4603"/>
                    <a:pt x="10074" y="4136"/>
                  </a:cubicBezTo>
                  <a:cubicBezTo>
                    <a:pt x="8873" y="3536"/>
                    <a:pt x="8073" y="3202"/>
                    <a:pt x="7005" y="2602"/>
                  </a:cubicBezTo>
                  <a:cubicBezTo>
                    <a:pt x="5905" y="2001"/>
                    <a:pt x="4037" y="867"/>
                    <a:pt x="2569" y="0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51"/>
            <p:cNvSpPr/>
            <p:nvPr/>
          </p:nvSpPr>
          <p:spPr>
            <a:xfrm>
              <a:off x="4351600" y="3334500"/>
              <a:ext cx="575450" cy="331925"/>
            </a:xfrm>
            <a:custGeom>
              <a:rect b="b" l="l" r="r" t="t"/>
              <a:pathLst>
                <a:path extrusionOk="0" h="13277" w="23018">
                  <a:moveTo>
                    <a:pt x="17113" y="0"/>
                  </a:moveTo>
                  <a:lnTo>
                    <a:pt x="1" y="9907"/>
                  </a:lnTo>
                  <a:lnTo>
                    <a:pt x="5872" y="13277"/>
                  </a:lnTo>
                  <a:lnTo>
                    <a:pt x="23017" y="3369"/>
                  </a:lnTo>
                  <a:lnTo>
                    <a:pt x="17113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51"/>
            <p:cNvSpPr/>
            <p:nvPr/>
          </p:nvSpPr>
          <p:spPr>
            <a:xfrm>
              <a:off x="4351600" y="3334500"/>
              <a:ext cx="575450" cy="250200"/>
            </a:xfrm>
            <a:custGeom>
              <a:rect b="b" l="l" r="r" t="t"/>
              <a:pathLst>
                <a:path extrusionOk="0" h="10008" w="23018">
                  <a:moveTo>
                    <a:pt x="17113" y="0"/>
                  </a:moveTo>
                  <a:lnTo>
                    <a:pt x="1" y="9907"/>
                  </a:lnTo>
                  <a:lnTo>
                    <a:pt x="234" y="10007"/>
                  </a:lnTo>
                  <a:lnTo>
                    <a:pt x="17113" y="267"/>
                  </a:lnTo>
                  <a:lnTo>
                    <a:pt x="22784" y="3503"/>
                  </a:lnTo>
                  <a:lnTo>
                    <a:pt x="23017" y="3369"/>
                  </a:lnTo>
                  <a:lnTo>
                    <a:pt x="171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51"/>
            <p:cNvSpPr/>
            <p:nvPr/>
          </p:nvSpPr>
          <p:spPr>
            <a:xfrm>
              <a:off x="4425825" y="3356175"/>
              <a:ext cx="205175" cy="118450"/>
            </a:xfrm>
            <a:custGeom>
              <a:rect b="b" l="l" r="r" t="t"/>
              <a:pathLst>
                <a:path extrusionOk="0" h="4738" w="8207">
                  <a:moveTo>
                    <a:pt x="5238" y="1"/>
                  </a:moveTo>
                  <a:lnTo>
                    <a:pt x="1" y="3003"/>
                  </a:lnTo>
                  <a:lnTo>
                    <a:pt x="134" y="3069"/>
                  </a:lnTo>
                  <a:lnTo>
                    <a:pt x="3003" y="4737"/>
                  </a:lnTo>
                  <a:lnTo>
                    <a:pt x="8107" y="1769"/>
                  </a:lnTo>
                  <a:lnTo>
                    <a:pt x="8207" y="1735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51"/>
            <p:cNvSpPr/>
            <p:nvPr/>
          </p:nvSpPr>
          <p:spPr>
            <a:xfrm>
              <a:off x="4429175" y="3359525"/>
              <a:ext cx="199325" cy="115100"/>
            </a:xfrm>
            <a:custGeom>
              <a:rect b="b" l="l" r="r" t="t"/>
              <a:pathLst>
                <a:path extrusionOk="0" h="4604" w="7973">
                  <a:moveTo>
                    <a:pt x="5104" y="0"/>
                  </a:moveTo>
                  <a:lnTo>
                    <a:pt x="0" y="2935"/>
                  </a:lnTo>
                  <a:lnTo>
                    <a:pt x="2869" y="4603"/>
                  </a:lnTo>
                  <a:lnTo>
                    <a:pt x="7973" y="1635"/>
                  </a:lnTo>
                  <a:lnTo>
                    <a:pt x="510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51"/>
            <p:cNvSpPr/>
            <p:nvPr/>
          </p:nvSpPr>
          <p:spPr>
            <a:xfrm>
              <a:off x="4507550" y="3081825"/>
              <a:ext cx="547925" cy="613350"/>
            </a:xfrm>
            <a:custGeom>
              <a:rect b="b" l="l" r="r" t="t"/>
              <a:pathLst>
                <a:path extrusionOk="0" h="24534" w="21917">
                  <a:moveTo>
                    <a:pt x="21549" y="0"/>
                  </a:moveTo>
                  <a:lnTo>
                    <a:pt x="2636" y="10941"/>
                  </a:lnTo>
                  <a:cubicBezTo>
                    <a:pt x="2369" y="11075"/>
                    <a:pt x="2202" y="11308"/>
                    <a:pt x="2169" y="11575"/>
                  </a:cubicBezTo>
                  <a:lnTo>
                    <a:pt x="1" y="24451"/>
                  </a:lnTo>
                  <a:cubicBezTo>
                    <a:pt x="154" y="24507"/>
                    <a:pt x="313" y="24533"/>
                    <a:pt x="468" y="24533"/>
                  </a:cubicBezTo>
                  <a:cubicBezTo>
                    <a:pt x="684" y="24533"/>
                    <a:pt x="893" y="24481"/>
                    <a:pt x="1068" y="24384"/>
                  </a:cubicBezTo>
                  <a:lnTo>
                    <a:pt x="19315" y="13843"/>
                  </a:lnTo>
                  <a:cubicBezTo>
                    <a:pt x="19648" y="13643"/>
                    <a:pt x="19848" y="13343"/>
                    <a:pt x="19915" y="12976"/>
                  </a:cubicBezTo>
                  <a:lnTo>
                    <a:pt x="21916" y="1068"/>
                  </a:lnTo>
                  <a:cubicBezTo>
                    <a:pt x="21916" y="1001"/>
                    <a:pt x="21916" y="934"/>
                    <a:pt x="21916" y="867"/>
                  </a:cubicBezTo>
                  <a:cubicBezTo>
                    <a:pt x="21916" y="534"/>
                    <a:pt x="21783" y="234"/>
                    <a:pt x="2154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51"/>
            <p:cNvSpPr/>
            <p:nvPr/>
          </p:nvSpPr>
          <p:spPr>
            <a:xfrm>
              <a:off x="4500875" y="3076800"/>
              <a:ext cx="546250" cy="616300"/>
            </a:xfrm>
            <a:custGeom>
              <a:rect b="b" l="l" r="r" t="t"/>
              <a:pathLst>
                <a:path extrusionOk="0" h="24652" w="21850">
                  <a:moveTo>
                    <a:pt x="21583" y="1"/>
                  </a:moveTo>
                  <a:lnTo>
                    <a:pt x="2603" y="10975"/>
                  </a:lnTo>
                  <a:cubicBezTo>
                    <a:pt x="2369" y="11109"/>
                    <a:pt x="2202" y="11342"/>
                    <a:pt x="2136" y="11609"/>
                  </a:cubicBezTo>
                  <a:lnTo>
                    <a:pt x="1" y="24485"/>
                  </a:lnTo>
                  <a:lnTo>
                    <a:pt x="101" y="24585"/>
                  </a:lnTo>
                  <a:cubicBezTo>
                    <a:pt x="168" y="24619"/>
                    <a:pt x="234" y="24619"/>
                    <a:pt x="301" y="24652"/>
                  </a:cubicBezTo>
                  <a:lnTo>
                    <a:pt x="2436" y="11776"/>
                  </a:lnTo>
                  <a:cubicBezTo>
                    <a:pt x="2469" y="11509"/>
                    <a:pt x="2636" y="11276"/>
                    <a:pt x="2903" y="11142"/>
                  </a:cubicBezTo>
                  <a:lnTo>
                    <a:pt x="21850" y="201"/>
                  </a:lnTo>
                  <a:cubicBezTo>
                    <a:pt x="21783" y="101"/>
                    <a:pt x="21683" y="68"/>
                    <a:pt x="2158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51"/>
            <p:cNvSpPr/>
            <p:nvPr/>
          </p:nvSpPr>
          <p:spPr>
            <a:xfrm>
              <a:off x="4500875" y="3357000"/>
              <a:ext cx="65075" cy="336100"/>
            </a:xfrm>
            <a:custGeom>
              <a:rect b="b" l="l" r="r" t="t"/>
              <a:pathLst>
                <a:path extrusionOk="0" h="13444" w="2603">
                  <a:moveTo>
                    <a:pt x="2336" y="1"/>
                  </a:moveTo>
                  <a:cubicBezTo>
                    <a:pt x="2236" y="101"/>
                    <a:pt x="2169" y="234"/>
                    <a:pt x="2136" y="401"/>
                  </a:cubicBezTo>
                  <a:lnTo>
                    <a:pt x="1" y="13277"/>
                  </a:lnTo>
                  <a:lnTo>
                    <a:pt x="101" y="13377"/>
                  </a:lnTo>
                  <a:cubicBezTo>
                    <a:pt x="168" y="13411"/>
                    <a:pt x="234" y="13411"/>
                    <a:pt x="301" y="13444"/>
                  </a:cubicBezTo>
                  <a:lnTo>
                    <a:pt x="2436" y="568"/>
                  </a:lnTo>
                  <a:cubicBezTo>
                    <a:pt x="2469" y="435"/>
                    <a:pt x="2536" y="268"/>
                    <a:pt x="2603" y="168"/>
                  </a:cubicBezTo>
                  <a:lnTo>
                    <a:pt x="233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51"/>
            <p:cNvSpPr/>
            <p:nvPr/>
          </p:nvSpPr>
          <p:spPr>
            <a:xfrm>
              <a:off x="4762300" y="3352325"/>
              <a:ext cx="84300" cy="86125"/>
            </a:xfrm>
            <a:custGeom>
              <a:rect b="b" l="l" r="r" t="t"/>
              <a:pathLst>
                <a:path extrusionOk="0" h="3445" w="3372">
                  <a:moveTo>
                    <a:pt x="2765" y="1"/>
                  </a:moveTo>
                  <a:cubicBezTo>
                    <a:pt x="2537" y="1"/>
                    <a:pt x="2248" y="93"/>
                    <a:pt x="1919" y="288"/>
                  </a:cubicBezTo>
                  <a:cubicBezTo>
                    <a:pt x="1052" y="788"/>
                    <a:pt x="218" y="1856"/>
                    <a:pt x="85" y="2656"/>
                  </a:cubicBezTo>
                  <a:cubicBezTo>
                    <a:pt x="0" y="3165"/>
                    <a:pt x="225" y="3444"/>
                    <a:pt x="622" y="3444"/>
                  </a:cubicBezTo>
                  <a:cubicBezTo>
                    <a:pt x="850" y="3444"/>
                    <a:pt x="1136" y="3352"/>
                    <a:pt x="1452" y="3157"/>
                  </a:cubicBezTo>
                  <a:cubicBezTo>
                    <a:pt x="2320" y="2656"/>
                    <a:pt x="3154" y="1589"/>
                    <a:pt x="3287" y="788"/>
                  </a:cubicBezTo>
                  <a:cubicBezTo>
                    <a:pt x="3372" y="280"/>
                    <a:pt x="3161" y="1"/>
                    <a:pt x="276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51"/>
            <p:cNvSpPr/>
            <p:nvPr/>
          </p:nvSpPr>
          <p:spPr>
            <a:xfrm>
              <a:off x="4972050" y="3777725"/>
              <a:ext cx="247700" cy="130750"/>
            </a:xfrm>
            <a:custGeom>
              <a:rect b="b" l="l" r="r" t="t"/>
              <a:pathLst>
                <a:path extrusionOk="0" h="5230" w="9908">
                  <a:moveTo>
                    <a:pt x="4954" y="1"/>
                  </a:moveTo>
                  <a:cubicBezTo>
                    <a:pt x="3862" y="1"/>
                    <a:pt x="2769" y="251"/>
                    <a:pt x="1769" y="751"/>
                  </a:cubicBezTo>
                  <a:cubicBezTo>
                    <a:pt x="1" y="1785"/>
                    <a:pt x="1" y="3453"/>
                    <a:pt x="1769" y="4454"/>
                  </a:cubicBezTo>
                  <a:cubicBezTo>
                    <a:pt x="2769" y="4971"/>
                    <a:pt x="3862" y="5229"/>
                    <a:pt x="4954" y="5229"/>
                  </a:cubicBezTo>
                  <a:cubicBezTo>
                    <a:pt x="6047" y="5229"/>
                    <a:pt x="7139" y="4971"/>
                    <a:pt x="8140" y="4454"/>
                  </a:cubicBezTo>
                  <a:cubicBezTo>
                    <a:pt x="9908" y="3453"/>
                    <a:pt x="9908" y="1785"/>
                    <a:pt x="8140" y="751"/>
                  </a:cubicBezTo>
                  <a:cubicBezTo>
                    <a:pt x="7139" y="251"/>
                    <a:pt x="6047" y="1"/>
                    <a:pt x="49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51"/>
            <p:cNvSpPr/>
            <p:nvPr/>
          </p:nvSpPr>
          <p:spPr>
            <a:xfrm>
              <a:off x="4961225" y="3678900"/>
              <a:ext cx="270200" cy="195600"/>
            </a:xfrm>
            <a:custGeom>
              <a:rect b="b" l="l" r="r" t="t"/>
              <a:pathLst>
                <a:path extrusionOk="0" h="7824" w="10808">
                  <a:moveTo>
                    <a:pt x="1501" y="1"/>
                  </a:moveTo>
                  <a:cubicBezTo>
                    <a:pt x="0" y="1268"/>
                    <a:pt x="901" y="5238"/>
                    <a:pt x="2468" y="6839"/>
                  </a:cubicBezTo>
                  <a:lnTo>
                    <a:pt x="2502" y="6839"/>
                  </a:lnTo>
                  <a:lnTo>
                    <a:pt x="2569" y="6906"/>
                  </a:lnTo>
                  <a:lnTo>
                    <a:pt x="2702" y="7039"/>
                  </a:lnTo>
                  <a:lnTo>
                    <a:pt x="2735" y="7073"/>
                  </a:lnTo>
                  <a:lnTo>
                    <a:pt x="2869" y="7139"/>
                  </a:lnTo>
                  <a:cubicBezTo>
                    <a:pt x="2935" y="7206"/>
                    <a:pt x="3002" y="7239"/>
                    <a:pt x="3069" y="7273"/>
                  </a:cubicBezTo>
                  <a:cubicBezTo>
                    <a:pt x="3786" y="7640"/>
                    <a:pt x="4578" y="7823"/>
                    <a:pt x="5375" y="7823"/>
                  </a:cubicBezTo>
                  <a:cubicBezTo>
                    <a:pt x="6171" y="7823"/>
                    <a:pt x="6972" y="7640"/>
                    <a:pt x="7706" y="7273"/>
                  </a:cubicBezTo>
                  <a:cubicBezTo>
                    <a:pt x="7772" y="7239"/>
                    <a:pt x="7839" y="7206"/>
                    <a:pt x="7906" y="7139"/>
                  </a:cubicBezTo>
                  <a:lnTo>
                    <a:pt x="8039" y="7073"/>
                  </a:lnTo>
                  <a:lnTo>
                    <a:pt x="8072" y="7039"/>
                  </a:lnTo>
                  <a:cubicBezTo>
                    <a:pt x="8139" y="7006"/>
                    <a:pt x="8173" y="6973"/>
                    <a:pt x="8206" y="6906"/>
                  </a:cubicBezTo>
                  <a:lnTo>
                    <a:pt x="8273" y="6872"/>
                  </a:lnTo>
                  <a:lnTo>
                    <a:pt x="8306" y="6839"/>
                  </a:lnTo>
                  <a:cubicBezTo>
                    <a:pt x="9874" y="5238"/>
                    <a:pt x="10808" y="1235"/>
                    <a:pt x="927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51"/>
            <p:cNvSpPr/>
            <p:nvPr/>
          </p:nvSpPr>
          <p:spPr>
            <a:xfrm>
              <a:off x="4972050" y="3647000"/>
              <a:ext cx="247700" cy="130550"/>
            </a:xfrm>
            <a:custGeom>
              <a:rect b="b" l="l" r="r" t="t"/>
              <a:pathLst>
                <a:path extrusionOk="0" h="5222" w="9908">
                  <a:moveTo>
                    <a:pt x="4954" y="1"/>
                  </a:moveTo>
                  <a:cubicBezTo>
                    <a:pt x="3862" y="1"/>
                    <a:pt x="2769" y="259"/>
                    <a:pt x="1769" y="777"/>
                  </a:cubicBezTo>
                  <a:cubicBezTo>
                    <a:pt x="1" y="1777"/>
                    <a:pt x="1" y="3445"/>
                    <a:pt x="1769" y="4446"/>
                  </a:cubicBezTo>
                  <a:cubicBezTo>
                    <a:pt x="2769" y="4963"/>
                    <a:pt x="3862" y="5221"/>
                    <a:pt x="4954" y="5221"/>
                  </a:cubicBezTo>
                  <a:cubicBezTo>
                    <a:pt x="6047" y="5221"/>
                    <a:pt x="7139" y="4963"/>
                    <a:pt x="8140" y="4446"/>
                  </a:cubicBezTo>
                  <a:cubicBezTo>
                    <a:pt x="9908" y="3445"/>
                    <a:pt x="9908" y="1777"/>
                    <a:pt x="8140" y="777"/>
                  </a:cubicBezTo>
                  <a:cubicBezTo>
                    <a:pt x="7139" y="259"/>
                    <a:pt x="6047" y="1"/>
                    <a:pt x="495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51"/>
            <p:cNvSpPr/>
            <p:nvPr/>
          </p:nvSpPr>
          <p:spPr>
            <a:xfrm>
              <a:off x="5020425" y="3672650"/>
              <a:ext cx="150975" cy="79250"/>
            </a:xfrm>
            <a:custGeom>
              <a:rect b="b" l="l" r="r" t="t"/>
              <a:pathLst>
                <a:path extrusionOk="0" h="3170" w="6039">
                  <a:moveTo>
                    <a:pt x="3019" y="1"/>
                  </a:moveTo>
                  <a:cubicBezTo>
                    <a:pt x="2352" y="1"/>
                    <a:pt x="1685" y="151"/>
                    <a:pt x="1068" y="451"/>
                  </a:cubicBezTo>
                  <a:cubicBezTo>
                    <a:pt x="0" y="1085"/>
                    <a:pt x="0" y="2086"/>
                    <a:pt x="1068" y="2719"/>
                  </a:cubicBezTo>
                  <a:cubicBezTo>
                    <a:pt x="1685" y="3020"/>
                    <a:pt x="2352" y="3170"/>
                    <a:pt x="3019" y="3170"/>
                  </a:cubicBezTo>
                  <a:cubicBezTo>
                    <a:pt x="3686" y="3170"/>
                    <a:pt x="4354" y="3020"/>
                    <a:pt x="4971" y="2719"/>
                  </a:cubicBezTo>
                  <a:cubicBezTo>
                    <a:pt x="6038" y="2086"/>
                    <a:pt x="6038" y="1085"/>
                    <a:pt x="4971" y="451"/>
                  </a:cubicBezTo>
                  <a:cubicBezTo>
                    <a:pt x="4354" y="151"/>
                    <a:pt x="3686" y="1"/>
                    <a:pt x="30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51"/>
            <p:cNvSpPr/>
            <p:nvPr/>
          </p:nvSpPr>
          <p:spPr>
            <a:xfrm>
              <a:off x="5031275" y="3699350"/>
              <a:ext cx="129275" cy="52550"/>
            </a:xfrm>
            <a:custGeom>
              <a:rect b="b" l="l" r="r" t="t"/>
              <a:pathLst>
                <a:path extrusionOk="0" h="2102" w="5171">
                  <a:moveTo>
                    <a:pt x="2585" y="0"/>
                  </a:moveTo>
                  <a:cubicBezTo>
                    <a:pt x="1918" y="0"/>
                    <a:pt x="1251" y="150"/>
                    <a:pt x="634" y="450"/>
                  </a:cubicBezTo>
                  <a:cubicBezTo>
                    <a:pt x="367" y="584"/>
                    <a:pt x="167" y="817"/>
                    <a:pt x="0" y="1051"/>
                  </a:cubicBezTo>
                  <a:cubicBezTo>
                    <a:pt x="167" y="1284"/>
                    <a:pt x="367" y="1485"/>
                    <a:pt x="634" y="1651"/>
                  </a:cubicBezTo>
                  <a:cubicBezTo>
                    <a:pt x="1251" y="1952"/>
                    <a:pt x="1918" y="2102"/>
                    <a:pt x="2585" y="2102"/>
                  </a:cubicBezTo>
                  <a:cubicBezTo>
                    <a:pt x="3252" y="2102"/>
                    <a:pt x="3920" y="1952"/>
                    <a:pt x="4537" y="1651"/>
                  </a:cubicBezTo>
                  <a:cubicBezTo>
                    <a:pt x="4770" y="1485"/>
                    <a:pt x="5004" y="1284"/>
                    <a:pt x="5170" y="1051"/>
                  </a:cubicBezTo>
                  <a:cubicBezTo>
                    <a:pt x="5004" y="817"/>
                    <a:pt x="4770" y="584"/>
                    <a:pt x="4537" y="450"/>
                  </a:cubicBezTo>
                  <a:cubicBezTo>
                    <a:pt x="3920" y="150"/>
                    <a:pt x="3252" y="0"/>
                    <a:pt x="25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51"/>
            <p:cNvSpPr/>
            <p:nvPr/>
          </p:nvSpPr>
          <p:spPr>
            <a:xfrm>
              <a:off x="4977900" y="3518325"/>
              <a:ext cx="225175" cy="216475"/>
            </a:xfrm>
            <a:custGeom>
              <a:rect b="b" l="l" r="r" t="t"/>
              <a:pathLst>
                <a:path extrusionOk="0" h="8659" w="9007">
                  <a:moveTo>
                    <a:pt x="6203" y="0"/>
                  </a:moveTo>
                  <a:cubicBezTo>
                    <a:pt x="5850" y="0"/>
                    <a:pt x="5216" y="1317"/>
                    <a:pt x="4904" y="2254"/>
                  </a:cubicBezTo>
                  <a:cubicBezTo>
                    <a:pt x="4603" y="3288"/>
                    <a:pt x="4437" y="4122"/>
                    <a:pt x="4437" y="4122"/>
                  </a:cubicBezTo>
                  <a:cubicBezTo>
                    <a:pt x="4303" y="3322"/>
                    <a:pt x="4103" y="2554"/>
                    <a:pt x="3870" y="1787"/>
                  </a:cubicBezTo>
                  <a:cubicBezTo>
                    <a:pt x="3559" y="885"/>
                    <a:pt x="3273" y="555"/>
                    <a:pt x="3031" y="555"/>
                  </a:cubicBezTo>
                  <a:cubicBezTo>
                    <a:pt x="2986" y="555"/>
                    <a:pt x="2944" y="566"/>
                    <a:pt x="2902" y="586"/>
                  </a:cubicBezTo>
                  <a:cubicBezTo>
                    <a:pt x="2635" y="686"/>
                    <a:pt x="2469" y="1187"/>
                    <a:pt x="2369" y="2588"/>
                  </a:cubicBezTo>
                  <a:cubicBezTo>
                    <a:pt x="2369" y="3255"/>
                    <a:pt x="2369" y="3955"/>
                    <a:pt x="2435" y="4623"/>
                  </a:cubicBezTo>
                  <a:cubicBezTo>
                    <a:pt x="2435" y="4623"/>
                    <a:pt x="1902" y="4055"/>
                    <a:pt x="1334" y="3488"/>
                  </a:cubicBezTo>
                  <a:cubicBezTo>
                    <a:pt x="824" y="3003"/>
                    <a:pt x="547" y="2850"/>
                    <a:pt x="371" y="2850"/>
                  </a:cubicBezTo>
                  <a:cubicBezTo>
                    <a:pt x="317" y="2850"/>
                    <a:pt x="273" y="2865"/>
                    <a:pt x="234" y="2888"/>
                  </a:cubicBezTo>
                  <a:cubicBezTo>
                    <a:pt x="34" y="2988"/>
                    <a:pt x="0" y="3955"/>
                    <a:pt x="1001" y="5790"/>
                  </a:cubicBezTo>
                  <a:cubicBezTo>
                    <a:pt x="1468" y="6691"/>
                    <a:pt x="2135" y="7525"/>
                    <a:pt x="2869" y="8259"/>
                  </a:cubicBezTo>
                  <a:cubicBezTo>
                    <a:pt x="2869" y="8259"/>
                    <a:pt x="3492" y="8659"/>
                    <a:pt x="4599" y="8659"/>
                  </a:cubicBezTo>
                  <a:cubicBezTo>
                    <a:pt x="5152" y="8659"/>
                    <a:pt x="5827" y="8559"/>
                    <a:pt x="6605" y="8259"/>
                  </a:cubicBezTo>
                  <a:cubicBezTo>
                    <a:pt x="7205" y="7658"/>
                    <a:pt x="7739" y="6958"/>
                    <a:pt x="8173" y="6190"/>
                  </a:cubicBezTo>
                  <a:cubicBezTo>
                    <a:pt x="8873" y="4956"/>
                    <a:pt x="9007" y="3255"/>
                    <a:pt x="8640" y="3055"/>
                  </a:cubicBezTo>
                  <a:cubicBezTo>
                    <a:pt x="8619" y="3043"/>
                    <a:pt x="8595" y="3038"/>
                    <a:pt x="8567" y="3038"/>
                  </a:cubicBezTo>
                  <a:cubicBezTo>
                    <a:pt x="8108" y="3038"/>
                    <a:pt x="6772" y="4522"/>
                    <a:pt x="6772" y="4522"/>
                  </a:cubicBezTo>
                  <a:cubicBezTo>
                    <a:pt x="6905" y="3822"/>
                    <a:pt x="6972" y="3088"/>
                    <a:pt x="6938" y="2388"/>
                  </a:cubicBezTo>
                  <a:cubicBezTo>
                    <a:pt x="6872" y="1253"/>
                    <a:pt x="6605" y="219"/>
                    <a:pt x="6271" y="19"/>
                  </a:cubicBezTo>
                  <a:cubicBezTo>
                    <a:pt x="6250" y="7"/>
                    <a:pt x="6227" y="0"/>
                    <a:pt x="620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51"/>
            <p:cNvSpPr/>
            <p:nvPr/>
          </p:nvSpPr>
          <p:spPr>
            <a:xfrm>
              <a:off x="4977900" y="3518325"/>
              <a:ext cx="225175" cy="216475"/>
            </a:xfrm>
            <a:custGeom>
              <a:rect b="b" l="l" r="r" t="t"/>
              <a:pathLst>
                <a:path extrusionOk="0" h="8659" w="9007">
                  <a:moveTo>
                    <a:pt x="6203" y="0"/>
                  </a:moveTo>
                  <a:cubicBezTo>
                    <a:pt x="5850" y="0"/>
                    <a:pt x="5216" y="1317"/>
                    <a:pt x="4904" y="2254"/>
                  </a:cubicBezTo>
                  <a:cubicBezTo>
                    <a:pt x="4603" y="3288"/>
                    <a:pt x="4437" y="4122"/>
                    <a:pt x="4437" y="4122"/>
                  </a:cubicBezTo>
                  <a:cubicBezTo>
                    <a:pt x="4303" y="3322"/>
                    <a:pt x="4103" y="2554"/>
                    <a:pt x="3870" y="1787"/>
                  </a:cubicBezTo>
                  <a:cubicBezTo>
                    <a:pt x="3559" y="885"/>
                    <a:pt x="3273" y="555"/>
                    <a:pt x="3031" y="555"/>
                  </a:cubicBezTo>
                  <a:cubicBezTo>
                    <a:pt x="2986" y="555"/>
                    <a:pt x="2944" y="566"/>
                    <a:pt x="2902" y="586"/>
                  </a:cubicBezTo>
                  <a:cubicBezTo>
                    <a:pt x="2635" y="686"/>
                    <a:pt x="2469" y="1187"/>
                    <a:pt x="2369" y="2588"/>
                  </a:cubicBezTo>
                  <a:cubicBezTo>
                    <a:pt x="2369" y="3255"/>
                    <a:pt x="2369" y="3955"/>
                    <a:pt x="2435" y="4623"/>
                  </a:cubicBezTo>
                  <a:cubicBezTo>
                    <a:pt x="2435" y="4623"/>
                    <a:pt x="1902" y="4055"/>
                    <a:pt x="1334" y="3488"/>
                  </a:cubicBezTo>
                  <a:cubicBezTo>
                    <a:pt x="824" y="3003"/>
                    <a:pt x="547" y="2850"/>
                    <a:pt x="371" y="2850"/>
                  </a:cubicBezTo>
                  <a:cubicBezTo>
                    <a:pt x="317" y="2850"/>
                    <a:pt x="273" y="2865"/>
                    <a:pt x="234" y="2888"/>
                  </a:cubicBezTo>
                  <a:cubicBezTo>
                    <a:pt x="34" y="2988"/>
                    <a:pt x="0" y="3955"/>
                    <a:pt x="1001" y="5790"/>
                  </a:cubicBezTo>
                  <a:cubicBezTo>
                    <a:pt x="1468" y="6691"/>
                    <a:pt x="2135" y="7525"/>
                    <a:pt x="2869" y="8259"/>
                  </a:cubicBezTo>
                  <a:cubicBezTo>
                    <a:pt x="2869" y="8259"/>
                    <a:pt x="3492" y="8659"/>
                    <a:pt x="4599" y="8659"/>
                  </a:cubicBezTo>
                  <a:cubicBezTo>
                    <a:pt x="5152" y="8659"/>
                    <a:pt x="5827" y="8559"/>
                    <a:pt x="6605" y="8259"/>
                  </a:cubicBezTo>
                  <a:cubicBezTo>
                    <a:pt x="7205" y="7658"/>
                    <a:pt x="7739" y="6958"/>
                    <a:pt x="8173" y="6190"/>
                  </a:cubicBezTo>
                  <a:cubicBezTo>
                    <a:pt x="8873" y="4956"/>
                    <a:pt x="9007" y="3255"/>
                    <a:pt x="8640" y="3055"/>
                  </a:cubicBezTo>
                  <a:cubicBezTo>
                    <a:pt x="8619" y="3043"/>
                    <a:pt x="8595" y="3038"/>
                    <a:pt x="8567" y="3038"/>
                  </a:cubicBezTo>
                  <a:cubicBezTo>
                    <a:pt x="8108" y="3038"/>
                    <a:pt x="6772" y="4522"/>
                    <a:pt x="6772" y="4522"/>
                  </a:cubicBezTo>
                  <a:cubicBezTo>
                    <a:pt x="6905" y="3822"/>
                    <a:pt x="6972" y="3088"/>
                    <a:pt x="6938" y="2388"/>
                  </a:cubicBezTo>
                  <a:cubicBezTo>
                    <a:pt x="6872" y="1253"/>
                    <a:pt x="6605" y="219"/>
                    <a:pt x="6271" y="19"/>
                  </a:cubicBezTo>
                  <a:cubicBezTo>
                    <a:pt x="6250" y="7"/>
                    <a:pt x="6227" y="0"/>
                    <a:pt x="62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51"/>
            <p:cNvSpPr/>
            <p:nvPr/>
          </p:nvSpPr>
          <p:spPr>
            <a:xfrm>
              <a:off x="5120500" y="3547150"/>
              <a:ext cx="30875" cy="114275"/>
            </a:xfrm>
            <a:custGeom>
              <a:rect b="b" l="l" r="r" t="t"/>
              <a:pathLst>
                <a:path extrusionOk="0" h="4571" w="1235">
                  <a:moveTo>
                    <a:pt x="1034" y="0"/>
                  </a:moveTo>
                  <a:cubicBezTo>
                    <a:pt x="1001" y="1935"/>
                    <a:pt x="0" y="4570"/>
                    <a:pt x="0" y="4570"/>
                  </a:cubicBezTo>
                  <a:cubicBezTo>
                    <a:pt x="401" y="4237"/>
                    <a:pt x="767" y="3837"/>
                    <a:pt x="1034" y="3369"/>
                  </a:cubicBezTo>
                  <a:cubicBezTo>
                    <a:pt x="1168" y="2636"/>
                    <a:pt x="1234" y="1935"/>
                    <a:pt x="1201" y="1201"/>
                  </a:cubicBezTo>
                  <a:cubicBezTo>
                    <a:pt x="1168" y="801"/>
                    <a:pt x="1134" y="401"/>
                    <a:pt x="10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51"/>
            <p:cNvSpPr/>
            <p:nvPr/>
          </p:nvSpPr>
          <p:spPr>
            <a:xfrm>
              <a:off x="5081300" y="3612200"/>
              <a:ext cx="117600" cy="122200"/>
            </a:xfrm>
            <a:custGeom>
              <a:rect b="b" l="l" r="r" t="t"/>
              <a:pathLst>
                <a:path extrusionOk="0" h="4888" w="4704">
                  <a:moveTo>
                    <a:pt x="4704" y="0"/>
                  </a:moveTo>
                  <a:lnTo>
                    <a:pt x="4704" y="0"/>
                  </a:lnTo>
                  <a:cubicBezTo>
                    <a:pt x="4537" y="934"/>
                    <a:pt x="3103" y="3269"/>
                    <a:pt x="2102" y="4003"/>
                  </a:cubicBezTo>
                  <a:cubicBezTo>
                    <a:pt x="1468" y="4437"/>
                    <a:pt x="734" y="4737"/>
                    <a:pt x="0" y="4870"/>
                  </a:cubicBezTo>
                  <a:cubicBezTo>
                    <a:pt x="141" y="4882"/>
                    <a:pt x="283" y="4887"/>
                    <a:pt x="426" y="4887"/>
                  </a:cubicBezTo>
                  <a:cubicBezTo>
                    <a:pt x="1125" y="4887"/>
                    <a:pt x="1831" y="4753"/>
                    <a:pt x="2469" y="4504"/>
                  </a:cubicBezTo>
                  <a:cubicBezTo>
                    <a:pt x="3069" y="3903"/>
                    <a:pt x="3603" y="3203"/>
                    <a:pt x="4037" y="2435"/>
                  </a:cubicBezTo>
                  <a:cubicBezTo>
                    <a:pt x="4437" y="1702"/>
                    <a:pt x="4670" y="868"/>
                    <a:pt x="47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51"/>
            <p:cNvSpPr/>
            <p:nvPr/>
          </p:nvSpPr>
          <p:spPr>
            <a:xfrm>
              <a:off x="3821225" y="2752400"/>
              <a:ext cx="659675" cy="827425"/>
            </a:xfrm>
            <a:custGeom>
              <a:rect b="b" l="l" r="r" t="t"/>
              <a:pathLst>
                <a:path extrusionOk="0" h="33097" w="26387">
                  <a:moveTo>
                    <a:pt x="4738" y="1"/>
                  </a:moveTo>
                  <a:cubicBezTo>
                    <a:pt x="334" y="601"/>
                    <a:pt x="1" y="3537"/>
                    <a:pt x="68" y="5672"/>
                  </a:cubicBezTo>
                  <a:cubicBezTo>
                    <a:pt x="268" y="9775"/>
                    <a:pt x="901" y="16946"/>
                    <a:pt x="1535" y="20416"/>
                  </a:cubicBezTo>
                  <a:cubicBezTo>
                    <a:pt x="1969" y="22817"/>
                    <a:pt x="2036" y="23284"/>
                    <a:pt x="3637" y="24152"/>
                  </a:cubicBezTo>
                  <a:cubicBezTo>
                    <a:pt x="5205" y="24986"/>
                    <a:pt x="14678" y="27988"/>
                    <a:pt x="15212" y="28455"/>
                  </a:cubicBezTo>
                  <a:cubicBezTo>
                    <a:pt x="15645" y="28822"/>
                    <a:pt x="16112" y="29522"/>
                    <a:pt x="16880" y="30156"/>
                  </a:cubicBezTo>
                  <a:cubicBezTo>
                    <a:pt x="17413" y="30556"/>
                    <a:pt x="18080" y="30756"/>
                    <a:pt x="18781" y="30790"/>
                  </a:cubicBezTo>
                  <a:cubicBezTo>
                    <a:pt x="19481" y="31457"/>
                    <a:pt x="20282" y="32057"/>
                    <a:pt x="21116" y="32558"/>
                  </a:cubicBezTo>
                  <a:cubicBezTo>
                    <a:pt x="21761" y="32911"/>
                    <a:pt x="22497" y="33096"/>
                    <a:pt x="23235" y="33096"/>
                  </a:cubicBezTo>
                  <a:cubicBezTo>
                    <a:pt x="23680" y="33096"/>
                    <a:pt x="24125" y="33029"/>
                    <a:pt x="24552" y="32891"/>
                  </a:cubicBezTo>
                  <a:cubicBezTo>
                    <a:pt x="26019" y="32458"/>
                    <a:pt x="26386" y="31790"/>
                    <a:pt x="25619" y="31223"/>
                  </a:cubicBezTo>
                  <a:cubicBezTo>
                    <a:pt x="24852" y="30623"/>
                    <a:pt x="21316" y="27087"/>
                    <a:pt x="20616" y="26453"/>
                  </a:cubicBezTo>
                  <a:cubicBezTo>
                    <a:pt x="19915" y="25819"/>
                    <a:pt x="18714" y="25419"/>
                    <a:pt x="17780" y="24919"/>
                  </a:cubicBezTo>
                  <a:cubicBezTo>
                    <a:pt x="16546" y="24318"/>
                    <a:pt x="15545" y="23885"/>
                    <a:pt x="14111" y="23284"/>
                  </a:cubicBezTo>
                  <a:cubicBezTo>
                    <a:pt x="11676" y="22284"/>
                    <a:pt x="8240" y="20582"/>
                    <a:pt x="6872" y="19882"/>
                  </a:cubicBezTo>
                  <a:cubicBezTo>
                    <a:pt x="6872" y="19882"/>
                    <a:pt x="6305" y="10308"/>
                    <a:pt x="6139" y="8240"/>
                  </a:cubicBezTo>
                  <a:cubicBezTo>
                    <a:pt x="7173" y="2903"/>
                    <a:pt x="5738" y="1035"/>
                    <a:pt x="4738" y="1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52"/>
          <p:cNvSpPr/>
          <p:nvPr/>
        </p:nvSpPr>
        <p:spPr>
          <a:xfrm>
            <a:off x="334400" y="1034438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52"/>
          <p:cNvSpPr txBox="1"/>
          <p:nvPr>
            <p:ph idx="1" type="subTitle"/>
          </p:nvPr>
        </p:nvSpPr>
        <p:spPr>
          <a:xfrm>
            <a:off x="197250" y="3339575"/>
            <a:ext cx="535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Conduct A/B tests to compare different ad creatives, messages, and targeting strategies</a:t>
            </a:r>
            <a:endParaRPr/>
          </a:p>
        </p:txBody>
      </p:sp>
      <p:sp>
        <p:nvSpPr>
          <p:cNvPr id="1889" name="Google Shape;1889;p52"/>
          <p:cNvSpPr txBox="1"/>
          <p:nvPr>
            <p:ph idx="4" type="subTitle"/>
          </p:nvPr>
        </p:nvSpPr>
        <p:spPr>
          <a:xfrm>
            <a:off x="225825" y="1887675"/>
            <a:ext cx="545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Analyze data to understand which channels are most effective </a:t>
            </a:r>
            <a:endParaRPr/>
          </a:p>
        </p:txBody>
      </p:sp>
      <p:sp>
        <p:nvSpPr>
          <p:cNvPr id="1890" name="Google Shape;1890;p52"/>
          <p:cNvSpPr txBox="1"/>
          <p:nvPr>
            <p:ph type="title"/>
          </p:nvPr>
        </p:nvSpPr>
        <p:spPr>
          <a:xfrm>
            <a:off x="522000" y="2425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Performance Marketing</a:t>
            </a:r>
            <a:endParaRPr sz="2600"/>
          </a:p>
        </p:txBody>
      </p:sp>
      <p:sp>
        <p:nvSpPr>
          <p:cNvPr id="1891" name="Google Shape;1891;p52"/>
          <p:cNvSpPr txBox="1"/>
          <p:nvPr>
            <p:ph idx="5" type="subTitle"/>
          </p:nvPr>
        </p:nvSpPr>
        <p:spPr>
          <a:xfrm>
            <a:off x="225826" y="1552950"/>
            <a:ext cx="53511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 Optimize Spending Based on Performance Metrics</a:t>
            </a:r>
            <a:endParaRPr sz="1600"/>
          </a:p>
        </p:txBody>
      </p:sp>
      <p:grpSp>
        <p:nvGrpSpPr>
          <p:cNvPr id="1892" name="Google Shape;1892;p52"/>
          <p:cNvGrpSpPr/>
          <p:nvPr/>
        </p:nvGrpSpPr>
        <p:grpSpPr>
          <a:xfrm>
            <a:off x="6193180" y="1198284"/>
            <a:ext cx="2950816" cy="2950383"/>
            <a:chOff x="1313600" y="354750"/>
            <a:chExt cx="4945225" cy="4944500"/>
          </a:xfrm>
        </p:grpSpPr>
        <p:sp>
          <p:nvSpPr>
            <p:cNvPr id="1893" name="Google Shape;1893;p52"/>
            <p:cNvSpPr/>
            <p:nvPr/>
          </p:nvSpPr>
          <p:spPr>
            <a:xfrm>
              <a:off x="1313600" y="2357125"/>
              <a:ext cx="4945225" cy="2942125"/>
            </a:xfrm>
            <a:custGeom>
              <a:rect b="b" l="l" r="r" t="t"/>
              <a:pathLst>
                <a:path extrusionOk="0" h="117685" w="197809">
                  <a:moveTo>
                    <a:pt x="98905" y="1"/>
                  </a:moveTo>
                  <a:cubicBezTo>
                    <a:pt x="44299" y="1"/>
                    <a:pt x="1" y="26353"/>
                    <a:pt x="1" y="58843"/>
                  </a:cubicBezTo>
                  <a:cubicBezTo>
                    <a:pt x="1" y="91333"/>
                    <a:pt x="44299" y="117685"/>
                    <a:pt x="98905" y="117685"/>
                  </a:cubicBezTo>
                  <a:cubicBezTo>
                    <a:pt x="153544" y="117685"/>
                    <a:pt x="197809" y="91333"/>
                    <a:pt x="197809" y="58843"/>
                  </a:cubicBezTo>
                  <a:cubicBezTo>
                    <a:pt x="197809" y="26353"/>
                    <a:pt x="153544" y="1"/>
                    <a:pt x="98905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52"/>
            <p:cNvSpPr/>
            <p:nvPr/>
          </p:nvSpPr>
          <p:spPr>
            <a:xfrm>
              <a:off x="2863050" y="3570075"/>
              <a:ext cx="2655250" cy="1529450"/>
            </a:xfrm>
            <a:custGeom>
              <a:rect b="b" l="l" r="r" t="t"/>
              <a:pathLst>
                <a:path extrusionOk="0" h="61178" w="106210">
                  <a:moveTo>
                    <a:pt x="77318" y="1"/>
                  </a:moveTo>
                  <a:cubicBezTo>
                    <a:pt x="76830" y="1"/>
                    <a:pt x="76338" y="117"/>
                    <a:pt x="75888" y="351"/>
                  </a:cubicBezTo>
                  <a:lnTo>
                    <a:pt x="801" y="43649"/>
                  </a:lnTo>
                  <a:cubicBezTo>
                    <a:pt x="0" y="44082"/>
                    <a:pt x="0" y="44816"/>
                    <a:pt x="801" y="45283"/>
                  </a:cubicBezTo>
                  <a:lnTo>
                    <a:pt x="27487" y="60828"/>
                  </a:lnTo>
                  <a:cubicBezTo>
                    <a:pt x="27937" y="61061"/>
                    <a:pt x="28421" y="61178"/>
                    <a:pt x="28904" y="61178"/>
                  </a:cubicBezTo>
                  <a:cubicBezTo>
                    <a:pt x="29388" y="61178"/>
                    <a:pt x="29872" y="61061"/>
                    <a:pt x="30322" y="60828"/>
                  </a:cubicBezTo>
                  <a:lnTo>
                    <a:pt x="105409" y="17530"/>
                  </a:lnTo>
                  <a:cubicBezTo>
                    <a:pt x="106210" y="17096"/>
                    <a:pt x="106210" y="16362"/>
                    <a:pt x="105409" y="15895"/>
                  </a:cubicBezTo>
                  <a:lnTo>
                    <a:pt x="78723" y="351"/>
                  </a:lnTo>
                  <a:cubicBezTo>
                    <a:pt x="78290" y="117"/>
                    <a:pt x="77806" y="1"/>
                    <a:pt x="773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52"/>
            <p:cNvSpPr/>
            <p:nvPr/>
          </p:nvSpPr>
          <p:spPr>
            <a:xfrm>
              <a:off x="1490400" y="2743250"/>
              <a:ext cx="3050550" cy="1744600"/>
            </a:xfrm>
            <a:custGeom>
              <a:rect b="b" l="l" r="r" t="t"/>
              <a:pathLst>
                <a:path extrusionOk="0" h="69784" w="122022">
                  <a:moveTo>
                    <a:pt x="100085" y="0"/>
                  </a:moveTo>
                  <a:cubicBezTo>
                    <a:pt x="98563" y="0"/>
                    <a:pt x="97037" y="334"/>
                    <a:pt x="95869" y="1001"/>
                  </a:cubicBezTo>
                  <a:lnTo>
                    <a:pt x="2302" y="55039"/>
                  </a:lnTo>
                  <a:cubicBezTo>
                    <a:pt x="1" y="56374"/>
                    <a:pt x="1" y="58542"/>
                    <a:pt x="2302" y="59876"/>
                  </a:cubicBezTo>
                  <a:lnTo>
                    <a:pt x="17747" y="68783"/>
                  </a:lnTo>
                  <a:cubicBezTo>
                    <a:pt x="18897" y="69450"/>
                    <a:pt x="20415" y="69783"/>
                    <a:pt x="21933" y="69783"/>
                  </a:cubicBezTo>
                  <a:cubicBezTo>
                    <a:pt x="23451" y="69783"/>
                    <a:pt x="24968" y="69450"/>
                    <a:pt x="26119" y="68783"/>
                  </a:cubicBezTo>
                  <a:lnTo>
                    <a:pt x="119719" y="14777"/>
                  </a:lnTo>
                  <a:cubicBezTo>
                    <a:pt x="122021" y="13443"/>
                    <a:pt x="122021" y="11241"/>
                    <a:pt x="119719" y="9907"/>
                  </a:cubicBezTo>
                  <a:lnTo>
                    <a:pt x="104275" y="1001"/>
                  </a:lnTo>
                  <a:cubicBezTo>
                    <a:pt x="103124" y="334"/>
                    <a:pt x="101606" y="0"/>
                    <a:pt x="1000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52"/>
            <p:cNvSpPr/>
            <p:nvPr/>
          </p:nvSpPr>
          <p:spPr>
            <a:xfrm>
              <a:off x="2086650" y="4476975"/>
              <a:ext cx="481225" cy="256050"/>
            </a:xfrm>
            <a:custGeom>
              <a:rect b="b" l="l" r="r" t="t"/>
              <a:pathLst>
                <a:path extrusionOk="0" h="10242" w="19249">
                  <a:moveTo>
                    <a:pt x="9641" y="1"/>
                  </a:moveTo>
                  <a:cubicBezTo>
                    <a:pt x="7398" y="1"/>
                    <a:pt x="5155" y="501"/>
                    <a:pt x="3437" y="1502"/>
                  </a:cubicBezTo>
                  <a:cubicBezTo>
                    <a:pt x="1" y="3503"/>
                    <a:pt x="1" y="6739"/>
                    <a:pt x="3437" y="8740"/>
                  </a:cubicBezTo>
                  <a:cubicBezTo>
                    <a:pt x="5155" y="9741"/>
                    <a:pt x="7398" y="10241"/>
                    <a:pt x="9641" y="10241"/>
                  </a:cubicBezTo>
                  <a:cubicBezTo>
                    <a:pt x="11884" y="10241"/>
                    <a:pt x="14128" y="9741"/>
                    <a:pt x="15846" y="8740"/>
                  </a:cubicBezTo>
                  <a:cubicBezTo>
                    <a:pt x="19248" y="6739"/>
                    <a:pt x="19248" y="3503"/>
                    <a:pt x="15846" y="1502"/>
                  </a:cubicBezTo>
                  <a:cubicBezTo>
                    <a:pt x="14128" y="501"/>
                    <a:pt x="11884" y="1"/>
                    <a:pt x="96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52"/>
            <p:cNvSpPr/>
            <p:nvPr/>
          </p:nvSpPr>
          <p:spPr>
            <a:xfrm>
              <a:off x="5174700" y="3246800"/>
              <a:ext cx="960700" cy="504325"/>
            </a:xfrm>
            <a:custGeom>
              <a:rect b="b" l="l" r="r" t="t"/>
              <a:pathLst>
                <a:path extrusionOk="0" h="20173" w="38428">
                  <a:moveTo>
                    <a:pt x="19009" y="0"/>
                  </a:moveTo>
                  <a:cubicBezTo>
                    <a:pt x="14644" y="0"/>
                    <a:pt x="10294" y="935"/>
                    <a:pt x="6939" y="2808"/>
                  </a:cubicBezTo>
                  <a:cubicBezTo>
                    <a:pt x="67" y="6677"/>
                    <a:pt x="0" y="13082"/>
                    <a:pt x="6772" y="17085"/>
                  </a:cubicBezTo>
                  <a:cubicBezTo>
                    <a:pt x="10261" y="19137"/>
                    <a:pt x="14863" y="20172"/>
                    <a:pt x="19447" y="20172"/>
                  </a:cubicBezTo>
                  <a:cubicBezTo>
                    <a:pt x="23803" y="20172"/>
                    <a:pt x="28141" y="19237"/>
                    <a:pt x="31490" y="17352"/>
                  </a:cubicBezTo>
                  <a:cubicBezTo>
                    <a:pt x="38361" y="13482"/>
                    <a:pt x="38428" y="7111"/>
                    <a:pt x="31656" y="3075"/>
                  </a:cubicBezTo>
                  <a:cubicBezTo>
                    <a:pt x="28174" y="1026"/>
                    <a:pt x="23583" y="0"/>
                    <a:pt x="1900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52"/>
            <p:cNvSpPr/>
            <p:nvPr/>
          </p:nvSpPr>
          <p:spPr>
            <a:xfrm>
              <a:off x="2940600" y="3515675"/>
              <a:ext cx="2506825" cy="1512350"/>
            </a:xfrm>
            <a:custGeom>
              <a:rect b="b" l="l" r="r" t="t"/>
              <a:pathLst>
                <a:path extrusionOk="0" h="60494" w="100273">
                  <a:moveTo>
                    <a:pt x="74504" y="0"/>
                  </a:moveTo>
                  <a:cubicBezTo>
                    <a:pt x="74020" y="0"/>
                    <a:pt x="73537" y="109"/>
                    <a:pt x="73086" y="325"/>
                  </a:cubicBezTo>
                  <a:lnTo>
                    <a:pt x="568" y="42289"/>
                  </a:lnTo>
                  <a:cubicBezTo>
                    <a:pt x="234" y="42422"/>
                    <a:pt x="34" y="42756"/>
                    <a:pt x="1" y="43123"/>
                  </a:cubicBezTo>
                  <a:lnTo>
                    <a:pt x="1" y="45625"/>
                  </a:lnTo>
                  <a:cubicBezTo>
                    <a:pt x="34" y="45991"/>
                    <a:pt x="234" y="46292"/>
                    <a:pt x="568" y="46458"/>
                  </a:cubicBezTo>
                  <a:lnTo>
                    <a:pt x="24351" y="60168"/>
                  </a:lnTo>
                  <a:cubicBezTo>
                    <a:pt x="24802" y="60385"/>
                    <a:pt x="25285" y="60493"/>
                    <a:pt x="25769" y="60493"/>
                  </a:cubicBezTo>
                  <a:cubicBezTo>
                    <a:pt x="26253" y="60493"/>
                    <a:pt x="26736" y="60385"/>
                    <a:pt x="27187" y="60168"/>
                  </a:cubicBezTo>
                  <a:lnTo>
                    <a:pt x="99705" y="18272"/>
                  </a:lnTo>
                  <a:cubicBezTo>
                    <a:pt x="100039" y="18105"/>
                    <a:pt x="100239" y="17805"/>
                    <a:pt x="100272" y="17438"/>
                  </a:cubicBezTo>
                  <a:lnTo>
                    <a:pt x="100272" y="14869"/>
                  </a:lnTo>
                  <a:cubicBezTo>
                    <a:pt x="100239" y="14502"/>
                    <a:pt x="100005" y="14202"/>
                    <a:pt x="99672" y="14035"/>
                  </a:cubicBezTo>
                  <a:lnTo>
                    <a:pt x="75922" y="325"/>
                  </a:lnTo>
                  <a:cubicBezTo>
                    <a:pt x="75471" y="109"/>
                    <a:pt x="74988" y="0"/>
                    <a:pt x="7450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52"/>
            <p:cNvSpPr/>
            <p:nvPr/>
          </p:nvSpPr>
          <p:spPr>
            <a:xfrm>
              <a:off x="2934775" y="3515875"/>
              <a:ext cx="2517650" cy="1447725"/>
            </a:xfrm>
            <a:custGeom>
              <a:rect b="b" l="l" r="r" t="t"/>
              <a:pathLst>
                <a:path extrusionOk="0" h="57909" w="100706">
                  <a:moveTo>
                    <a:pt x="74737" y="1"/>
                  </a:moveTo>
                  <a:cubicBezTo>
                    <a:pt x="74253" y="1"/>
                    <a:pt x="73770" y="117"/>
                    <a:pt x="73319" y="351"/>
                  </a:cubicBezTo>
                  <a:lnTo>
                    <a:pt x="801" y="42281"/>
                  </a:lnTo>
                  <a:cubicBezTo>
                    <a:pt x="0" y="42714"/>
                    <a:pt x="0" y="43448"/>
                    <a:pt x="801" y="43915"/>
                  </a:cubicBezTo>
                  <a:lnTo>
                    <a:pt x="24551" y="57558"/>
                  </a:lnTo>
                  <a:cubicBezTo>
                    <a:pt x="25001" y="57792"/>
                    <a:pt x="25493" y="57909"/>
                    <a:pt x="25981" y="57909"/>
                  </a:cubicBezTo>
                  <a:cubicBezTo>
                    <a:pt x="26469" y="57909"/>
                    <a:pt x="26953" y="57792"/>
                    <a:pt x="27386" y="57558"/>
                  </a:cubicBezTo>
                  <a:lnTo>
                    <a:pt x="99905" y="15695"/>
                  </a:lnTo>
                  <a:cubicBezTo>
                    <a:pt x="100705" y="15228"/>
                    <a:pt x="100705" y="14528"/>
                    <a:pt x="99905" y="14061"/>
                  </a:cubicBezTo>
                  <a:lnTo>
                    <a:pt x="76155" y="351"/>
                  </a:lnTo>
                  <a:cubicBezTo>
                    <a:pt x="75704" y="117"/>
                    <a:pt x="75221" y="1"/>
                    <a:pt x="747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52"/>
            <p:cNvSpPr/>
            <p:nvPr/>
          </p:nvSpPr>
          <p:spPr>
            <a:xfrm>
              <a:off x="2940600" y="4592900"/>
              <a:ext cx="641325" cy="434500"/>
            </a:xfrm>
            <a:custGeom>
              <a:rect b="b" l="l" r="r" t="t"/>
              <a:pathLst>
                <a:path extrusionOk="0" h="17380" w="25653">
                  <a:moveTo>
                    <a:pt x="1" y="0"/>
                  </a:moveTo>
                  <a:lnTo>
                    <a:pt x="1" y="2502"/>
                  </a:lnTo>
                  <a:cubicBezTo>
                    <a:pt x="34" y="2836"/>
                    <a:pt x="234" y="3169"/>
                    <a:pt x="601" y="3336"/>
                  </a:cubicBezTo>
                  <a:lnTo>
                    <a:pt x="24318" y="17046"/>
                  </a:lnTo>
                  <a:cubicBezTo>
                    <a:pt x="24752" y="17246"/>
                    <a:pt x="25185" y="17346"/>
                    <a:pt x="25652" y="17379"/>
                  </a:cubicBezTo>
                  <a:lnTo>
                    <a:pt x="25652" y="14811"/>
                  </a:lnTo>
                  <a:cubicBezTo>
                    <a:pt x="25185" y="14811"/>
                    <a:pt x="24752" y="14711"/>
                    <a:pt x="24318" y="14477"/>
                  </a:cubicBezTo>
                  <a:lnTo>
                    <a:pt x="601" y="834"/>
                  </a:lnTo>
                  <a:cubicBezTo>
                    <a:pt x="234" y="668"/>
                    <a:pt x="34" y="3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52"/>
            <p:cNvSpPr/>
            <p:nvPr/>
          </p:nvSpPr>
          <p:spPr>
            <a:xfrm>
              <a:off x="3046525" y="3584675"/>
              <a:ext cx="2292475" cy="1315975"/>
            </a:xfrm>
            <a:custGeom>
              <a:rect b="b" l="l" r="r" t="t"/>
              <a:pathLst>
                <a:path extrusionOk="0" h="52639" w="91699">
                  <a:moveTo>
                    <a:pt x="70450" y="0"/>
                  </a:moveTo>
                  <a:lnTo>
                    <a:pt x="68449" y="1135"/>
                  </a:lnTo>
                  <a:lnTo>
                    <a:pt x="69483" y="1702"/>
                  </a:lnTo>
                  <a:cubicBezTo>
                    <a:pt x="69483" y="1718"/>
                    <a:pt x="69491" y="1727"/>
                    <a:pt x="69500" y="1727"/>
                  </a:cubicBezTo>
                  <a:cubicBezTo>
                    <a:pt x="69508" y="1727"/>
                    <a:pt x="69516" y="1718"/>
                    <a:pt x="69516" y="1702"/>
                  </a:cubicBezTo>
                  <a:lnTo>
                    <a:pt x="69550" y="1735"/>
                  </a:lnTo>
                  <a:lnTo>
                    <a:pt x="71518" y="568"/>
                  </a:lnTo>
                  <a:lnTo>
                    <a:pt x="70450" y="0"/>
                  </a:lnTo>
                  <a:close/>
                  <a:moveTo>
                    <a:pt x="67181" y="1868"/>
                  </a:moveTo>
                  <a:lnTo>
                    <a:pt x="65180" y="3003"/>
                  </a:lnTo>
                  <a:lnTo>
                    <a:pt x="66214" y="3603"/>
                  </a:lnTo>
                  <a:lnTo>
                    <a:pt x="66281" y="3603"/>
                  </a:lnTo>
                  <a:lnTo>
                    <a:pt x="68282" y="2469"/>
                  </a:lnTo>
                  <a:lnTo>
                    <a:pt x="67181" y="1868"/>
                  </a:lnTo>
                  <a:close/>
                  <a:moveTo>
                    <a:pt x="74520" y="2336"/>
                  </a:moveTo>
                  <a:lnTo>
                    <a:pt x="72518" y="3470"/>
                  </a:lnTo>
                  <a:lnTo>
                    <a:pt x="74887" y="4837"/>
                  </a:lnTo>
                  <a:lnTo>
                    <a:pt x="74954" y="4837"/>
                  </a:lnTo>
                  <a:lnTo>
                    <a:pt x="76955" y="3703"/>
                  </a:lnTo>
                  <a:lnTo>
                    <a:pt x="74520" y="2336"/>
                  </a:lnTo>
                  <a:close/>
                  <a:moveTo>
                    <a:pt x="63912" y="3737"/>
                  </a:moveTo>
                  <a:lnTo>
                    <a:pt x="61944" y="4904"/>
                  </a:lnTo>
                  <a:lnTo>
                    <a:pt x="62945" y="5471"/>
                  </a:lnTo>
                  <a:lnTo>
                    <a:pt x="63045" y="5471"/>
                  </a:lnTo>
                  <a:lnTo>
                    <a:pt x="65013" y="4337"/>
                  </a:lnTo>
                  <a:lnTo>
                    <a:pt x="63912" y="3737"/>
                  </a:lnTo>
                  <a:close/>
                  <a:moveTo>
                    <a:pt x="71251" y="4237"/>
                  </a:moveTo>
                  <a:lnTo>
                    <a:pt x="69283" y="5371"/>
                  </a:lnTo>
                  <a:lnTo>
                    <a:pt x="71618" y="6739"/>
                  </a:lnTo>
                  <a:lnTo>
                    <a:pt x="71718" y="6739"/>
                  </a:lnTo>
                  <a:lnTo>
                    <a:pt x="73686" y="5571"/>
                  </a:lnTo>
                  <a:lnTo>
                    <a:pt x="71251" y="4237"/>
                  </a:lnTo>
                  <a:close/>
                  <a:moveTo>
                    <a:pt x="60677" y="5638"/>
                  </a:moveTo>
                  <a:lnTo>
                    <a:pt x="58675" y="6772"/>
                  </a:lnTo>
                  <a:lnTo>
                    <a:pt x="59709" y="7372"/>
                  </a:lnTo>
                  <a:lnTo>
                    <a:pt x="59776" y="7372"/>
                  </a:lnTo>
                  <a:lnTo>
                    <a:pt x="61777" y="6238"/>
                  </a:lnTo>
                  <a:lnTo>
                    <a:pt x="60677" y="5638"/>
                  </a:lnTo>
                  <a:close/>
                  <a:moveTo>
                    <a:pt x="68015" y="6105"/>
                  </a:moveTo>
                  <a:lnTo>
                    <a:pt x="66014" y="7239"/>
                  </a:lnTo>
                  <a:lnTo>
                    <a:pt x="68382" y="8607"/>
                  </a:lnTo>
                  <a:lnTo>
                    <a:pt x="68449" y="8607"/>
                  </a:lnTo>
                  <a:lnTo>
                    <a:pt x="70450" y="7473"/>
                  </a:lnTo>
                  <a:lnTo>
                    <a:pt x="68015" y="6105"/>
                  </a:lnTo>
                  <a:close/>
                  <a:moveTo>
                    <a:pt x="74954" y="6338"/>
                  </a:moveTo>
                  <a:lnTo>
                    <a:pt x="72952" y="7506"/>
                  </a:lnTo>
                  <a:lnTo>
                    <a:pt x="75320" y="8874"/>
                  </a:lnTo>
                  <a:lnTo>
                    <a:pt x="75354" y="8874"/>
                  </a:lnTo>
                  <a:lnTo>
                    <a:pt x="75387" y="8840"/>
                  </a:lnTo>
                  <a:lnTo>
                    <a:pt x="77389" y="7706"/>
                  </a:lnTo>
                  <a:lnTo>
                    <a:pt x="74954" y="6338"/>
                  </a:lnTo>
                  <a:close/>
                  <a:moveTo>
                    <a:pt x="78189" y="4470"/>
                  </a:moveTo>
                  <a:lnTo>
                    <a:pt x="76221" y="5638"/>
                  </a:lnTo>
                  <a:lnTo>
                    <a:pt x="82259" y="9107"/>
                  </a:lnTo>
                  <a:lnTo>
                    <a:pt x="82325" y="9107"/>
                  </a:lnTo>
                  <a:lnTo>
                    <a:pt x="84327" y="7973"/>
                  </a:lnTo>
                  <a:lnTo>
                    <a:pt x="78189" y="4470"/>
                  </a:lnTo>
                  <a:close/>
                  <a:moveTo>
                    <a:pt x="56340" y="7673"/>
                  </a:moveTo>
                  <a:lnTo>
                    <a:pt x="54339" y="8840"/>
                  </a:lnTo>
                  <a:lnTo>
                    <a:pt x="56707" y="10174"/>
                  </a:lnTo>
                  <a:cubicBezTo>
                    <a:pt x="56707" y="10191"/>
                    <a:pt x="56716" y="10199"/>
                    <a:pt x="56724" y="10199"/>
                  </a:cubicBezTo>
                  <a:cubicBezTo>
                    <a:pt x="56732" y="10199"/>
                    <a:pt x="56741" y="10191"/>
                    <a:pt x="56741" y="10174"/>
                  </a:cubicBezTo>
                  <a:lnTo>
                    <a:pt x="56774" y="10208"/>
                  </a:lnTo>
                  <a:lnTo>
                    <a:pt x="58775" y="9040"/>
                  </a:lnTo>
                  <a:lnTo>
                    <a:pt x="56340" y="7673"/>
                  </a:lnTo>
                  <a:close/>
                  <a:moveTo>
                    <a:pt x="64746" y="7973"/>
                  </a:moveTo>
                  <a:lnTo>
                    <a:pt x="62778" y="9140"/>
                  </a:lnTo>
                  <a:lnTo>
                    <a:pt x="65113" y="10508"/>
                  </a:lnTo>
                  <a:lnTo>
                    <a:pt x="65180" y="10508"/>
                  </a:lnTo>
                  <a:lnTo>
                    <a:pt x="67181" y="9341"/>
                  </a:lnTo>
                  <a:lnTo>
                    <a:pt x="64746" y="7973"/>
                  </a:lnTo>
                  <a:close/>
                  <a:moveTo>
                    <a:pt x="71685" y="8240"/>
                  </a:moveTo>
                  <a:lnTo>
                    <a:pt x="69683" y="9374"/>
                  </a:lnTo>
                  <a:lnTo>
                    <a:pt x="72051" y="10742"/>
                  </a:lnTo>
                  <a:lnTo>
                    <a:pt x="72118" y="10742"/>
                  </a:lnTo>
                  <a:lnTo>
                    <a:pt x="74120" y="9607"/>
                  </a:lnTo>
                  <a:lnTo>
                    <a:pt x="71685" y="8240"/>
                  </a:lnTo>
                  <a:close/>
                  <a:moveTo>
                    <a:pt x="78623" y="8473"/>
                  </a:moveTo>
                  <a:lnTo>
                    <a:pt x="76655" y="9641"/>
                  </a:lnTo>
                  <a:lnTo>
                    <a:pt x="78990" y="11008"/>
                  </a:lnTo>
                  <a:lnTo>
                    <a:pt x="79090" y="11008"/>
                  </a:lnTo>
                  <a:lnTo>
                    <a:pt x="81058" y="9841"/>
                  </a:lnTo>
                  <a:lnTo>
                    <a:pt x="78623" y="8473"/>
                  </a:lnTo>
                  <a:close/>
                  <a:moveTo>
                    <a:pt x="53071" y="9574"/>
                  </a:moveTo>
                  <a:lnTo>
                    <a:pt x="51103" y="10708"/>
                  </a:lnTo>
                  <a:lnTo>
                    <a:pt x="53438" y="12076"/>
                  </a:lnTo>
                  <a:lnTo>
                    <a:pt x="53538" y="12076"/>
                  </a:lnTo>
                  <a:lnTo>
                    <a:pt x="55506" y="10942"/>
                  </a:lnTo>
                  <a:lnTo>
                    <a:pt x="53071" y="9574"/>
                  </a:lnTo>
                  <a:close/>
                  <a:moveTo>
                    <a:pt x="68449" y="10108"/>
                  </a:moveTo>
                  <a:lnTo>
                    <a:pt x="66447" y="11242"/>
                  </a:lnTo>
                  <a:lnTo>
                    <a:pt x="68782" y="12610"/>
                  </a:lnTo>
                  <a:lnTo>
                    <a:pt x="68883" y="12610"/>
                  </a:lnTo>
                  <a:lnTo>
                    <a:pt x="70884" y="11475"/>
                  </a:lnTo>
                  <a:lnTo>
                    <a:pt x="68449" y="10108"/>
                  </a:lnTo>
                  <a:close/>
                  <a:moveTo>
                    <a:pt x="60810" y="10275"/>
                  </a:moveTo>
                  <a:lnTo>
                    <a:pt x="58809" y="11409"/>
                  </a:lnTo>
                  <a:lnTo>
                    <a:pt x="61177" y="12776"/>
                  </a:lnTo>
                  <a:lnTo>
                    <a:pt x="61277" y="12776"/>
                  </a:lnTo>
                  <a:lnTo>
                    <a:pt x="63245" y="11609"/>
                  </a:lnTo>
                  <a:lnTo>
                    <a:pt x="60810" y="10275"/>
                  </a:lnTo>
                  <a:close/>
                  <a:moveTo>
                    <a:pt x="75354" y="10375"/>
                  </a:moveTo>
                  <a:lnTo>
                    <a:pt x="73386" y="11509"/>
                  </a:lnTo>
                  <a:lnTo>
                    <a:pt x="75721" y="12876"/>
                  </a:lnTo>
                  <a:lnTo>
                    <a:pt x="75821" y="12876"/>
                  </a:lnTo>
                  <a:lnTo>
                    <a:pt x="77789" y="11742"/>
                  </a:lnTo>
                  <a:lnTo>
                    <a:pt x="75354" y="10375"/>
                  </a:lnTo>
                  <a:close/>
                  <a:moveTo>
                    <a:pt x="82292" y="10608"/>
                  </a:moveTo>
                  <a:lnTo>
                    <a:pt x="80324" y="11742"/>
                  </a:lnTo>
                  <a:lnTo>
                    <a:pt x="82659" y="13110"/>
                  </a:lnTo>
                  <a:lnTo>
                    <a:pt x="82759" y="13110"/>
                  </a:lnTo>
                  <a:lnTo>
                    <a:pt x="84727" y="11976"/>
                  </a:lnTo>
                  <a:lnTo>
                    <a:pt x="82292" y="10608"/>
                  </a:lnTo>
                  <a:close/>
                  <a:moveTo>
                    <a:pt x="85561" y="8707"/>
                  </a:moveTo>
                  <a:lnTo>
                    <a:pt x="83560" y="9874"/>
                  </a:lnTo>
                  <a:lnTo>
                    <a:pt x="89597" y="13343"/>
                  </a:lnTo>
                  <a:lnTo>
                    <a:pt x="89697" y="13343"/>
                  </a:lnTo>
                  <a:lnTo>
                    <a:pt x="91699" y="12209"/>
                  </a:lnTo>
                  <a:lnTo>
                    <a:pt x="85561" y="8707"/>
                  </a:lnTo>
                  <a:close/>
                  <a:moveTo>
                    <a:pt x="49802" y="11442"/>
                  </a:moveTo>
                  <a:lnTo>
                    <a:pt x="47834" y="12576"/>
                  </a:lnTo>
                  <a:lnTo>
                    <a:pt x="50169" y="13944"/>
                  </a:lnTo>
                  <a:lnTo>
                    <a:pt x="50269" y="13944"/>
                  </a:lnTo>
                  <a:lnTo>
                    <a:pt x="52237" y="12810"/>
                  </a:lnTo>
                  <a:lnTo>
                    <a:pt x="49802" y="11442"/>
                  </a:lnTo>
                  <a:close/>
                  <a:moveTo>
                    <a:pt x="57541" y="12143"/>
                  </a:moveTo>
                  <a:lnTo>
                    <a:pt x="55540" y="13277"/>
                  </a:lnTo>
                  <a:lnTo>
                    <a:pt x="57908" y="14644"/>
                  </a:lnTo>
                  <a:lnTo>
                    <a:pt x="57975" y="14644"/>
                  </a:lnTo>
                  <a:lnTo>
                    <a:pt x="59976" y="13510"/>
                  </a:lnTo>
                  <a:lnTo>
                    <a:pt x="57541" y="12143"/>
                  </a:lnTo>
                  <a:close/>
                  <a:moveTo>
                    <a:pt x="72118" y="12243"/>
                  </a:moveTo>
                  <a:lnTo>
                    <a:pt x="70117" y="13377"/>
                  </a:lnTo>
                  <a:lnTo>
                    <a:pt x="72452" y="14744"/>
                  </a:lnTo>
                  <a:lnTo>
                    <a:pt x="72552" y="14744"/>
                  </a:lnTo>
                  <a:lnTo>
                    <a:pt x="74553" y="13610"/>
                  </a:lnTo>
                  <a:lnTo>
                    <a:pt x="72118" y="12243"/>
                  </a:lnTo>
                  <a:close/>
                  <a:moveTo>
                    <a:pt x="64513" y="12376"/>
                  </a:moveTo>
                  <a:lnTo>
                    <a:pt x="62511" y="13544"/>
                  </a:lnTo>
                  <a:lnTo>
                    <a:pt x="64846" y="14911"/>
                  </a:lnTo>
                  <a:lnTo>
                    <a:pt x="64913" y="14911"/>
                  </a:lnTo>
                  <a:lnTo>
                    <a:pt x="64946" y="14878"/>
                  </a:lnTo>
                  <a:lnTo>
                    <a:pt x="66948" y="13744"/>
                  </a:lnTo>
                  <a:lnTo>
                    <a:pt x="64513" y="12376"/>
                  </a:lnTo>
                  <a:close/>
                  <a:moveTo>
                    <a:pt x="79056" y="12476"/>
                  </a:moveTo>
                  <a:lnTo>
                    <a:pt x="77055" y="13644"/>
                  </a:lnTo>
                  <a:lnTo>
                    <a:pt x="79423" y="15011"/>
                  </a:lnTo>
                  <a:lnTo>
                    <a:pt x="79490" y="15011"/>
                  </a:lnTo>
                  <a:lnTo>
                    <a:pt x="81492" y="13844"/>
                  </a:lnTo>
                  <a:lnTo>
                    <a:pt x="79056" y="12476"/>
                  </a:lnTo>
                  <a:close/>
                  <a:moveTo>
                    <a:pt x="85995" y="12743"/>
                  </a:moveTo>
                  <a:lnTo>
                    <a:pt x="84027" y="13877"/>
                  </a:lnTo>
                  <a:lnTo>
                    <a:pt x="86362" y="15245"/>
                  </a:lnTo>
                  <a:lnTo>
                    <a:pt x="86428" y="15245"/>
                  </a:lnTo>
                  <a:lnTo>
                    <a:pt x="88430" y="14077"/>
                  </a:lnTo>
                  <a:lnTo>
                    <a:pt x="85995" y="12743"/>
                  </a:lnTo>
                  <a:close/>
                  <a:moveTo>
                    <a:pt x="45866" y="13744"/>
                  </a:moveTo>
                  <a:lnTo>
                    <a:pt x="43865" y="14878"/>
                  </a:lnTo>
                  <a:lnTo>
                    <a:pt x="46233" y="16245"/>
                  </a:lnTo>
                  <a:lnTo>
                    <a:pt x="46300" y="16245"/>
                  </a:lnTo>
                  <a:lnTo>
                    <a:pt x="48301" y="15111"/>
                  </a:lnTo>
                  <a:lnTo>
                    <a:pt x="45866" y="13744"/>
                  </a:lnTo>
                  <a:close/>
                  <a:moveTo>
                    <a:pt x="54305" y="14011"/>
                  </a:moveTo>
                  <a:lnTo>
                    <a:pt x="52304" y="15178"/>
                  </a:lnTo>
                  <a:lnTo>
                    <a:pt x="54672" y="16546"/>
                  </a:lnTo>
                  <a:lnTo>
                    <a:pt x="54739" y="16546"/>
                  </a:lnTo>
                  <a:lnTo>
                    <a:pt x="56741" y="15378"/>
                  </a:lnTo>
                  <a:lnTo>
                    <a:pt x="54305" y="14011"/>
                  </a:lnTo>
                  <a:close/>
                  <a:moveTo>
                    <a:pt x="61244" y="14277"/>
                  </a:moveTo>
                  <a:lnTo>
                    <a:pt x="59242" y="15412"/>
                  </a:lnTo>
                  <a:lnTo>
                    <a:pt x="61611" y="16779"/>
                  </a:lnTo>
                  <a:lnTo>
                    <a:pt x="61677" y="16779"/>
                  </a:lnTo>
                  <a:lnTo>
                    <a:pt x="63679" y="15645"/>
                  </a:lnTo>
                  <a:lnTo>
                    <a:pt x="61244" y="14277"/>
                  </a:lnTo>
                  <a:close/>
                  <a:moveTo>
                    <a:pt x="75821" y="14377"/>
                  </a:moveTo>
                  <a:lnTo>
                    <a:pt x="73819" y="15512"/>
                  </a:lnTo>
                  <a:lnTo>
                    <a:pt x="76154" y="16879"/>
                  </a:lnTo>
                  <a:lnTo>
                    <a:pt x="76254" y="16879"/>
                  </a:lnTo>
                  <a:lnTo>
                    <a:pt x="78223" y="15712"/>
                  </a:lnTo>
                  <a:lnTo>
                    <a:pt x="75821" y="14377"/>
                  </a:lnTo>
                  <a:close/>
                  <a:moveTo>
                    <a:pt x="42597" y="15612"/>
                  </a:moveTo>
                  <a:lnTo>
                    <a:pt x="40596" y="16746"/>
                  </a:lnTo>
                  <a:lnTo>
                    <a:pt x="42964" y="18113"/>
                  </a:lnTo>
                  <a:lnTo>
                    <a:pt x="43031" y="18113"/>
                  </a:lnTo>
                  <a:lnTo>
                    <a:pt x="45032" y="16979"/>
                  </a:lnTo>
                  <a:lnTo>
                    <a:pt x="42597" y="15612"/>
                  </a:lnTo>
                  <a:close/>
                  <a:moveTo>
                    <a:pt x="57975" y="16145"/>
                  </a:moveTo>
                  <a:lnTo>
                    <a:pt x="56007" y="17280"/>
                  </a:lnTo>
                  <a:lnTo>
                    <a:pt x="58342" y="18647"/>
                  </a:lnTo>
                  <a:lnTo>
                    <a:pt x="58442" y="18647"/>
                  </a:lnTo>
                  <a:lnTo>
                    <a:pt x="60443" y="17513"/>
                  </a:lnTo>
                  <a:lnTo>
                    <a:pt x="57975" y="16145"/>
                  </a:lnTo>
                  <a:close/>
                  <a:moveTo>
                    <a:pt x="82759" y="14611"/>
                  </a:moveTo>
                  <a:lnTo>
                    <a:pt x="77489" y="17613"/>
                  </a:lnTo>
                  <a:lnTo>
                    <a:pt x="79857" y="18981"/>
                  </a:lnTo>
                  <a:lnTo>
                    <a:pt x="79924" y="18981"/>
                  </a:lnTo>
                  <a:lnTo>
                    <a:pt x="85161" y="15979"/>
                  </a:lnTo>
                  <a:lnTo>
                    <a:pt x="82759" y="14611"/>
                  </a:lnTo>
                  <a:close/>
                  <a:moveTo>
                    <a:pt x="50369" y="16279"/>
                  </a:moveTo>
                  <a:lnTo>
                    <a:pt x="46833" y="18347"/>
                  </a:lnTo>
                  <a:lnTo>
                    <a:pt x="49168" y="19681"/>
                  </a:lnTo>
                  <a:lnTo>
                    <a:pt x="49269" y="19681"/>
                  </a:lnTo>
                  <a:lnTo>
                    <a:pt x="52804" y="17646"/>
                  </a:lnTo>
                  <a:lnTo>
                    <a:pt x="50369" y="16279"/>
                  </a:lnTo>
                  <a:close/>
                  <a:moveTo>
                    <a:pt x="39328" y="17480"/>
                  </a:moveTo>
                  <a:lnTo>
                    <a:pt x="37360" y="18647"/>
                  </a:lnTo>
                  <a:lnTo>
                    <a:pt x="39695" y="20015"/>
                  </a:lnTo>
                  <a:lnTo>
                    <a:pt x="39795" y="20015"/>
                  </a:lnTo>
                  <a:lnTo>
                    <a:pt x="41763" y="18847"/>
                  </a:lnTo>
                  <a:lnTo>
                    <a:pt x="39328" y="17480"/>
                  </a:lnTo>
                  <a:close/>
                  <a:moveTo>
                    <a:pt x="68582" y="18514"/>
                  </a:moveTo>
                  <a:lnTo>
                    <a:pt x="66581" y="19681"/>
                  </a:lnTo>
                  <a:lnTo>
                    <a:pt x="68949" y="21016"/>
                  </a:lnTo>
                  <a:cubicBezTo>
                    <a:pt x="68949" y="21032"/>
                    <a:pt x="68958" y="21041"/>
                    <a:pt x="68966" y="21041"/>
                  </a:cubicBezTo>
                  <a:cubicBezTo>
                    <a:pt x="68974" y="21041"/>
                    <a:pt x="68983" y="21032"/>
                    <a:pt x="68983" y="21016"/>
                  </a:cubicBezTo>
                  <a:lnTo>
                    <a:pt x="69016" y="21049"/>
                  </a:lnTo>
                  <a:lnTo>
                    <a:pt x="71017" y="19881"/>
                  </a:lnTo>
                  <a:lnTo>
                    <a:pt x="68582" y="18514"/>
                  </a:lnTo>
                  <a:close/>
                  <a:moveTo>
                    <a:pt x="75521" y="18781"/>
                  </a:moveTo>
                  <a:lnTo>
                    <a:pt x="73519" y="19915"/>
                  </a:lnTo>
                  <a:lnTo>
                    <a:pt x="75888" y="21282"/>
                  </a:lnTo>
                  <a:lnTo>
                    <a:pt x="75954" y="21282"/>
                  </a:lnTo>
                  <a:lnTo>
                    <a:pt x="77956" y="20148"/>
                  </a:lnTo>
                  <a:lnTo>
                    <a:pt x="75521" y="18781"/>
                  </a:lnTo>
                  <a:close/>
                  <a:moveTo>
                    <a:pt x="45533" y="19081"/>
                  </a:moveTo>
                  <a:lnTo>
                    <a:pt x="43564" y="20215"/>
                  </a:lnTo>
                  <a:lnTo>
                    <a:pt x="45899" y="21583"/>
                  </a:lnTo>
                  <a:lnTo>
                    <a:pt x="45966" y="21583"/>
                  </a:lnTo>
                  <a:lnTo>
                    <a:pt x="47968" y="20448"/>
                  </a:lnTo>
                  <a:lnTo>
                    <a:pt x="45533" y="19081"/>
                  </a:lnTo>
                  <a:close/>
                  <a:moveTo>
                    <a:pt x="36059" y="19381"/>
                  </a:moveTo>
                  <a:lnTo>
                    <a:pt x="34091" y="20515"/>
                  </a:lnTo>
                  <a:lnTo>
                    <a:pt x="36426" y="21883"/>
                  </a:lnTo>
                  <a:lnTo>
                    <a:pt x="36526" y="21883"/>
                  </a:lnTo>
                  <a:lnTo>
                    <a:pt x="38494" y="20749"/>
                  </a:lnTo>
                  <a:lnTo>
                    <a:pt x="36059" y="19381"/>
                  </a:lnTo>
                  <a:close/>
                  <a:moveTo>
                    <a:pt x="50436" y="20515"/>
                  </a:moveTo>
                  <a:lnTo>
                    <a:pt x="48435" y="21649"/>
                  </a:lnTo>
                  <a:lnTo>
                    <a:pt x="50770" y="23017"/>
                  </a:lnTo>
                  <a:lnTo>
                    <a:pt x="50870" y="23017"/>
                  </a:lnTo>
                  <a:lnTo>
                    <a:pt x="52838" y="21883"/>
                  </a:lnTo>
                  <a:lnTo>
                    <a:pt x="50436" y="20515"/>
                  </a:lnTo>
                  <a:close/>
                  <a:moveTo>
                    <a:pt x="72285" y="20649"/>
                  </a:moveTo>
                  <a:lnTo>
                    <a:pt x="70284" y="21783"/>
                  </a:lnTo>
                  <a:lnTo>
                    <a:pt x="72652" y="23150"/>
                  </a:lnTo>
                  <a:lnTo>
                    <a:pt x="72719" y="23150"/>
                  </a:lnTo>
                  <a:lnTo>
                    <a:pt x="74720" y="22016"/>
                  </a:lnTo>
                  <a:lnTo>
                    <a:pt x="72285" y="20649"/>
                  </a:lnTo>
                  <a:close/>
                  <a:moveTo>
                    <a:pt x="42297" y="20949"/>
                  </a:moveTo>
                  <a:lnTo>
                    <a:pt x="40295" y="22083"/>
                  </a:lnTo>
                  <a:lnTo>
                    <a:pt x="42664" y="23451"/>
                  </a:lnTo>
                  <a:lnTo>
                    <a:pt x="42731" y="23451"/>
                  </a:lnTo>
                  <a:lnTo>
                    <a:pt x="44732" y="22316"/>
                  </a:lnTo>
                  <a:lnTo>
                    <a:pt x="42297" y="20949"/>
                  </a:lnTo>
                  <a:close/>
                  <a:moveTo>
                    <a:pt x="31422" y="22083"/>
                  </a:moveTo>
                  <a:lnTo>
                    <a:pt x="29421" y="23217"/>
                  </a:lnTo>
                  <a:lnTo>
                    <a:pt x="31756" y="24585"/>
                  </a:lnTo>
                  <a:lnTo>
                    <a:pt x="31856" y="24585"/>
                  </a:lnTo>
                  <a:lnTo>
                    <a:pt x="33858" y="23451"/>
                  </a:lnTo>
                  <a:lnTo>
                    <a:pt x="31422" y="22083"/>
                  </a:lnTo>
                  <a:close/>
                  <a:moveTo>
                    <a:pt x="54039" y="18414"/>
                  </a:moveTo>
                  <a:lnTo>
                    <a:pt x="51704" y="19748"/>
                  </a:lnTo>
                  <a:lnTo>
                    <a:pt x="54806" y="21549"/>
                  </a:lnTo>
                  <a:cubicBezTo>
                    <a:pt x="54906" y="21616"/>
                    <a:pt x="55006" y="21749"/>
                    <a:pt x="55006" y="21883"/>
                  </a:cubicBezTo>
                  <a:cubicBezTo>
                    <a:pt x="55006" y="22016"/>
                    <a:pt x="54939" y="22150"/>
                    <a:pt x="54806" y="22216"/>
                  </a:cubicBezTo>
                  <a:lnTo>
                    <a:pt x="53005" y="23284"/>
                  </a:lnTo>
                  <a:lnTo>
                    <a:pt x="55340" y="24618"/>
                  </a:lnTo>
                  <a:lnTo>
                    <a:pt x="55406" y="24618"/>
                  </a:lnTo>
                  <a:lnTo>
                    <a:pt x="55440" y="24651"/>
                  </a:lnTo>
                  <a:lnTo>
                    <a:pt x="60143" y="21916"/>
                  </a:lnTo>
                  <a:lnTo>
                    <a:pt x="54039" y="18414"/>
                  </a:lnTo>
                  <a:close/>
                  <a:moveTo>
                    <a:pt x="47167" y="22383"/>
                  </a:moveTo>
                  <a:lnTo>
                    <a:pt x="45199" y="23517"/>
                  </a:lnTo>
                  <a:lnTo>
                    <a:pt x="47534" y="24885"/>
                  </a:lnTo>
                  <a:lnTo>
                    <a:pt x="47634" y="24885"/>
                  </a:lnTo>
                  <a:lnTo>
                    <a:pt x="49602" y="23751"/>
                  </a:lnTo>
                  <a:lnTo>
                    <a:pt x="47167" y="22383"/>
                  </a:lnTo>
                  <a:close/>
                  <a:moveTo>
                    <a:pt x="69016" y="22517"/>
                  </a:moveTo>
                  <a:lnTo>
                    <a:pt x="67048" y="23651"/>
                  </a:lnTo>
                  <a:lnTo>
                    <a:pt x="69383" y="25018"/>
                  </a:lnTo>
                  <a:lnTo>
                    <a:pt x="69483" y="25018"/>
                  </a:lnTo>
                  <a:lnTo>
                    <a:pt x="71451" y="23884"/>
                  </a:lnTo>
                  <a:lnTo>
                    <a:pt x="69016" y="22517"/>
                  </a:lnTo>
                  <a:close/>
                  <a:moveTo>
                    <a:pt x="39061" y="22817"/>
                  </a:moveTo>
                  <a:lnTo>
                    <a:pt x="37060" y="23984"/>
                  </a:lnTo>
                  <a:lnTo>
                    <a:pt x="39395" y="25319"/>
                  </a:lnTo>
                  <a:lnTo>
                    <a:pt x="39495" y="25319"/>
                  </a:lnTo>
                  <a:lnTo>
                    <a:pt x="41463" y="24184"/>
                  </a:lnTo>
                  <a:lnTo>
                    <a:pt x="39061" y="22817"/>
                  </a:lnTo>
                  <a:close/>
                  <a:moveTo>
                    <a:pt x="28153" y="23951"/>
                  </a:moveTo>
                  <a:lnTo>
                    <a:pt x="26152" y="25118"/>
                  </a:lnTo>
                  <a:lnTo>
                    <a:pt x="28520" y="26453"/>
                  </a:lnTo>
                  <a:lnTo>
                    <a:pt x="28587" y="26453"/>
                  </a:lnTo>
                  <a:lnTo>
                    <a:pt x="30589" y="25319"/>
                  </a:lnTo>
                  <a:lnTo>
                    <a:pt x="28153" y="23951"/>
                  </a:lnTo>
                  <a:close/>
                  <a:moveTo>
                    <a:pt x="51737" y="24018"/>
                  </a:moveTo>
                  <a:lnTo>
                    <a:pt x="49736" y="25152"/>
                  </a:lnTo>
                  <a:lnTo>
                    <a:pt x="52071" y="26519"/>
                  </a:lnTo>
                  <a:lnTo>
                    <a:pt x="52171" y="26519"/>
                  </a:lnTo>
                  <a:lnTo>
                    <a:pt x="54139" y="25385"/>
                  </a:lnTo>
                  <a:lnTo>
                    <a:pt x="51737" y="24018"/>
                  </a:lnTo>
                  <a:close/>
                  <a:moveTo>
                    <a:pt x="43931" y="24285"/>
                  </a:moveTo>
                  <a:lnTo>
                    <a:pt x="41930" y="25419"/>
                  </a:lnTo>
                  <a:lnTo>
                    <a:pt x="44298" y="26753"/>
                  </a:lnTo>
                  <a:lnTo>
                    <a:pt x="44332" y="26753"/>
                  </a:lnTo>
                  <a:lnTo>
                    <a:pt x="44365" y="26786"/>
                  </a:lnTo>
                  <a:lnTo>
                    <a:pt x="46366" y="25652"/>
                  </a:lnTo>
                  <a:lnTo>
                    <a:pt x="43931" y="24285"/>
                  </a:lnTo>
                  <a:close/>
                  <a:moveTo>
                    <a:pt x="35792" y="24685"/>
                  </a:moveTo>
                  <a:lnTo>
                    <a:pt x="33791" y="25852"/>
                  </a:lnTo>
                  <a:lnTo>
                    <a:pt x="36159" y="27220"/>
                  </a:lnTo>
                  <a:lnTo>
                    <a:pt x="36259" y="27220"/>
                  </a:lnTo>
                  <a:lnTo>
                    <a:pt x="38227" y="26052"/>
                  </a:lnTo>
                  <a:lnTo>
                    <a:pt x="35792" y="24685"/>
                  </a:lnTo>
                  <a:close/>
                  <a:moveTo>
                    <a:pt x="61377" y="22683"/>
                  </a:moveTo>
                  <a:lnTo>
                    <a:pt x="55139" y="26286"/>
                  </a:lnTo>
                  <a:lnTo>
                    <a:pt x="57474" y="27654"/>
                  </a:lnTo>
                  <a:lnTo>
                    <a:pt x="57541" y="27654"/>
                  </a:lnTo>
                  <a:lnTo>
                    <a:pt x="63812" y="24051"/>
                  </a:lnTo>
                  <a:lnTo>
                    <a:pt x="61377" y="22683"/>
                  </a:lnTo>
                  <a:close/>
                  <a:moveTo>
                    <a:pt x="65080" y="24785"/>
                  </a:moveTo>
                  <a:lnTo>
                    <a:pt x="61878" y="26620"/>
                  </a:lnTo>
                  <a:lnTo>
                    <a:pt x="64246" y="27987"/>
                  </a:lnTo>
                  <a:lnTo>
                    <a:pt x="64346" y="27987"/>
                  </a:lnTo>
                  <a:lnTo>
                    <a:pt x="67515" y="26153"/>
                  </a:lnTo>
                  <a:lnTo>
                    <a:pt x="65080" y="24785"/>
                  </a:lnTo>
                  <a:close/>
                  <a:moveTo>
                    <a:pt x="24884" y="25819"/>
                  </a:moveTo>
                  <a:lnTo>
                    <a:pt x="22916" y="26986"/>
                  </a:lnTo>
                  <a:lnTo>
                    <a:pt x="25251" y="28354"/>
                  </a:lnTo>
                  <a:lnTo>
                    <a:pt x="25351" y="28354"/>
                  </a:lnTo>
                  <a:lnTo>
                    <a:pt x="27320" y="27187"/>
                  </a:lnTo>
                  <a:lnTo>
                    <a:pt x="24884" y="25819"/>
                  </a:lnTo>
                  <a:close/>
                  <a:moveTo>
                    <a:pt x="48468" y="25886"/>
                  </a:moveTo>
                  <a:lnTo>
                    <a:pt x="46500" y="27053"/>
                  </a:lnTo>
                  <a:lnTo>
                    <a:pt x="48835" y="28421"/>
                  </a:lnTo>
                  <a:lnTo>
                    <a:pt x="48935" y="28421"/>
                  </a:lnTo>
                  <a:lnTo>
                    <a:pt x="50903" y="27253"/>
                  </a:lnTo>
                  <a:lnTo>
                    <a:pt x="48468" y="25886"/>
                  </a:lnTo>
                  <a:close/>
                  <a:moveTo>
                    <a:pt x="40696" y="26153"/>
                  </a:moveTo>
                  <a:lnTo>
                    <a:pt x="38694" y="27287"/>
                  </a:lnTo>
                  <a:lnTo>
                    <a:pt x="41063" y="28654"/>
                  </a:lnTo>
                  <a:lnTo>
                    <a:pt x="41129" y="28654"/>
                  </a:lnTo>
                  <a:lnTo>
                    <a:pt x="43097" y="27520"/>
                  </a:lnTo>
                  <a:lnTo>
                    <a:pt x="40696" y="26153"/>
                  </a:lnTo>
                  <a:close/>
                  <a:moveTo>
                    <a:pt x="32557" y="26586"/>
                  </a:moveTo>
                  <a:lnTo>
                    <a:pt x="30555" y="27754"/>
                  </a:lnTo>
                  <a:lnTo>
                    <a:pt x="32890" y="29088"/>
                  </a:lnTo>
                  <a:cubicBezTo>
                    <a:pt x="32907" y="29105"/>
                    <a:pt x="32915" y="29113"/>
                    <a:pt x="32924" y="29113"/>
                  </a:cubicBezTo>
                  <a:cubicBezTo>
                    <a:pt x="32932" y="29113"/>
                    <a:pt x="32940" y="29105"/>
                    <a:pt x="32957" y="29088"/>
                  </a:cubicBezTo>
                  <a:lnTo>
                    <a:pt x="32990" y="29121"/>
                  </a:lnTo>
                  <a:lnTo>
                    <a:pt x="34958" y="27954"/>
                  </a:lnTo>
                  <a:lnTo>
                    <a:pt x="32557" y="26586"/>
                  </a:lnTo>
                  <a:close/>
                  <a:moveTo>
                    <a:pt x="53872" y="27020"/>
                  </a:moveTo>
                  <a:lnTo>
                    <a:pt x="51870" y="28187"/>
                  </a:lnTo>
                  <a:lnTo>
                    <a:pt x="54239" y="29555"/>
                  </a:lnTo>
                  <a:lnTo>
                    <a:pt x="54305" y="29555"/>
                  </a:lnTo>
                  <a:lnTo>
                    <a:pt x="56307" y="28387"/>
                  </a:lnTo>
                  <a:lnTo>
                    <a:pt x="53872" y="27020"/>
                  </a:lnTo>
                  <a:close/>
                  <a:moveTo>
                    <a:pt x="60643" y="27387"/>
                  </a:moveTo>
                  <a:lnTo>
                    <a:pt x="58142" y="28821"/>
                  </a:lnTo>
                  <a:lnTo>
                    <a:pt x="60477" y="30189"/>
                  </a:lnTo>
                  <a:lnTo>
                    <a:pt x="60577" y="30189"/>
                  </a:lnTo>
                  <a:lnTo>
                    <a:pt x="63078" y="28754"/>
                  </a:lnTo>
                  <a:lnTo>
                    <a:pt x="60643" y="27387"/>
                  </a:lnTo>
                  <a:close/>
                  <a:moveTo>
                    <a:pt x="21649" y="27720"/>
                  </a:moveTo>
                  <a:lnTo>
                    <a:pt x="19647" y="28888"/>
                  </a:lnTo>
                  <a:lnTo>
                    <a:pt x="22016" y="30222"/>
                  </a:lnTo>
                  <a:lnTo>
                    <a:pt x="22082" y="30222"/>
                  </a:lnTo>
                  <a:lnTo>
                    <a:pt x="24084" y="29088"/>
                  </a:lnTo>
                  <a:lnTo>
                    <a:pt x="21649" y="27720"/>
                  </a:lnTo>
                  <a:close/>
                  <a:moveTo>
                    <a:pt x="45232" y="27787"/>
                  </a:moveTo>
                  <a:lnTo>
                    <a:pt x="43231" y="28921"/>
                  </a:lnTo>
                  <a:lnTo>
                    <a:pt x="45566" y="30289"/>
                  </a:lnTo>
                  <a:lnTo>
                    <a:pt x="45666" y="30289"/>
                  </a:lnTo>
                  <a:lnTo>
                    <a:pt x="47634" y="29155"/>
                  </a:lnTo>
                  <a:lnTo>
                    <a:pt x="45232" y="27787"/>
                  </a:lnTo>
                  <a:close/>
                  <a:moveTo>
                    <a:pt x="37393" y="28021"/>
                  </a:moveTo>
                  <a:lnTo>
                    <a:pt x="35425" y="29188"/>
                  </a:lnTo>
                  <a:lnTo>
                    <a:pt x="37794" y="30522"/>
                  </a:lnTo>
                  <a:lnTo>
                    <a:pt x="37827" y="30522"/>
                  </a:lnTo>
                  <a:lnTo>
                    <a:pt x="39828" y="29388"/>
                  </a:lnTo>
                  <a:lnTo>
                    <a:pt x="37393" y="28021"/>
                  </a:lnTo>
                  <a:close/>
                  <a:moveTo>
                    <a:pt x="29288" y="28488"/>
                  </a:moveTo>
                  <a:lnTo>
                    <a:pt x="27286" y="29622"/>
                  </a:lnTo>
                  <a:lnTo>
                    <a:pt x="29655" y="30989"/>
                  </a:lnTo>
                  <a:lnTo>
                    <a:pt x="29721" y="30989"/>
                  </a:lnTo>
                  <a:lnTo>
                    <a:pt x="31723" y="29855"/>
                  </a:lnTo>
                  <a:lnTo>
                    <a:pt x="29288" y="28488"/>
                  </a:lnTo>
                  <a:close/>
                  <a:moveTo>
                    <a:pt x="50603" y="28921"/>
                  </a:moveTo>
                  <a:lnTo>
                    <a:pt x="48635" y="30055"/>
                  </a:lnTo>
                  <a:lnTo>
                    <a:pt x="50970" y="31423"/>
                  </a:lnTo>
                  <a:lnTo>
                    <a:pt x="51070" y="31423"/>
                  </a:lnTo>
                  <a:lnTo>
                    <a:pt x="53038" y="30289"/>
                  </a:lnTo>
                  <a:lnTo>
                    <a:pt x="50603" y="28921"/>
                  </a:lnTo>
                  <a:close/>
                  <a:moveTo>
                    <a:pt x="41963" y="29655"/>
                  </a:moveTo>
                  <a:lnTo>
                    <a:pt x="39962" y="30823"/>
                  </a:lnTo>
                  <a:lnTo>
                    <a:pt x="42330" y="32157"/>
                  </a:lnTo>
                  <a:lnTo>
                    <a:pt x="42364" y="32157"/>
                  </a:lnTo>
                  <a:lnTo>
                    <a:pt x="42397" y="32190"/>
                  </a:lnTo>
                  <a:lnTo>
                    <a:pt x="44398" y="31023"/>
                  </a:lnTo>
                  <a:lnTo>
                    <a:pt x="41963" y="29655"/>
                  </a:lnTo>
                  <a:close/>
                  <a:moveTo>
                    <a:pt x="56874" y="29555"/>
                  </a:moveTo>
                  <a:lnTo>
                    <a:pt x="54372" y="30989"/>
                  </a:lnTo>
                  <a:lnTo>
                    <a:pt x="56707" y="32357"/>
                  </a:lnTo>
                  <a:lnTo>
                    <a:pt x="56774" y="32357"/>
                  </a:lnTo>
                  <a:lnTo>
                    <a:pt x="59276" y="30923"/>
                  </a:lnTo>
                  <a:lnTo>
                    <a:pt x="56874" y="29555"/>
                  </a:lnTo>
                  <a:close/>
                  <a:moveTo>
                    <a:pt x="34158" y="29922"/>
                  </a:moveTo>
                  <a:lnTo>
                    <a:pt x="32156" y="31056"/>
                  </a:lnTo>
                  <a:lnTo>
                    <a:pt x="34525" y="32424"/>
                  </a:lnTo>
                  <a:lnTo>
                    <a:pt x="34591" y="32424"/>
                  </a:lnTo>
                  <a:lnTo>
                    <a:pt x="36593" y="31290"/>
                  </a:lnTo>
                  <a:lnTo>
                    <a:pt x="34158" y="29922"/>
                  </a:lnTo>
                  <a:close/>
                  <a:moveTo>
                    <a:pt x="26019" y="30356"/>
                  </a:moveTo>
                  <a:lnTo>
                    <a:pt x="24017" y="31490"/>
                  </a:lnTo>
                  <a:lnTo>
                    <a:pt x="26386" y="32857"/>
                  </a:lnTo>
                  <a:lnTo>
                    <a:pt x="26452" y="32857"/>
                  </a:lnTo>
                  <a:lnTo>
                    <a:pt x="28454" y="31723"/>
                  </a:lnTo>
                  <a:lnTo>
                    <a:pt x="26019" y="30356"/>
                  </a:lnTo>
                  <a:close/>
                  <a:moveTo>
                    <a:pt x="16979" y="30422"/>
                  </a:moveTo>
                  <a:lnTo>
                    <a:pt x="14977" y="31556"/>
                  </a:lnTo>
                  <a:lnTo>
                    <a:pt x="17312" y="32924"/>
                  </a:lnTo>
                  <a:lnTo>
                    <a:pt x="17412" y="32924"/>
                  </a:lnTo>
                  <a:lnTo>
                    <a:pt x="19414" y="31790"/>
                  </a:lnTo>
                  <a:lnTo>
                    <a:pt x="16979" y="30422"/>
                  </a:lnTo>
                  <a:close/>
                  <a:moveTo>
                    <a:pt x="47334" y="30789"/>
                  </a:moveTo>
                  <a:lnTo>
                    <a:pt x="45332" y="31923"/>
                  </a:lnTo>
                  <a:lnTo>
                    <a:pt x="47701" y="33291"/>
                  </a:lnTo>
                  <a:lnTo>
                    <a:pt x="47767" y="33291"/>
                  </a:lnTo>
                  <a:lnTo>
                    <a:pt x="49769" y="32157"/>
                  </a:lnTo>
                  <a:lnTo>
                    <a:pt x="47334" y="30789"/>
                  </a:lnTo>
                  <a:close/>
                  <a:moveTo>
                    <a:pt x="38694" y="31523"/>
                  </a:moveTo>
                  <a:lnTo>
                    <a:pt x="36693" y="32691"/>
                  </a:lnTo>
                  <a:lnTo>
                    <a:pt x="39028" y="34025"/>
                  </a:lnTo>
                  <a:lnTo>
                    <a:pt x="39128" y="34025"/>
                  </a:lnTo>
                  <a:lnTo>
                    <a:pt x="41096" y="32891"/>
                  </a:lnTo>
                  <a:lnTo>
                    <a:pt x="38694" y="31523"/>
                  </a:lnTo>
                  <a:close/>
                  <a:moveTo>
                    <a:pt x="30889" y="31790"/>
                  </a:moveTo>
                  <a:lnTo>
                    <a:pt x="28921" y="32924"/>
                  </a:lnTo>
                  <a:lnTo>
                    <a:pt x="31256" y="34292"/>
                  </a:lnTo>
                  <a:lnTo>
                    <a:pt x="31322" y="34292"/>
                  </a:lnTo>
                  <a:lnTo>
                    <a:pt x="33324" y="33158"/>
                  </a:lnTo>
                  <a:lnTo>
                    <a:pt x="30889" y="31790"/>
                  </a:lnTo>
                  <a:close/>
                  <a:moveTo>
                    <a:pt x="53071" y="31723"/>
                  </a:moveTo>
                  <a:lnTo>
                    <a:pt x="50569" y="33158"/>
                  </a:lnTo>
                  <a:lnTo>
                    <a:pt x="52938" y="34525"/>
                  </a:lnTo>
                  <a:lnTo>
                    <a:pt x="53005" y="34525"/>
                  </a:lnTo>
                  <a:lnTo>
                    <a:pt x="55506" y="33091"/>
                  </a:lnTo>
                  <a:lnTo>
                    <a:pt x="53071" y="31723"/>
                  </a:lnTo>
                  <a:close/>
                  <a:moveTo>
                    <a:pt x="22750" y="32224"/>
                  </a:moveTo>
                  <a:lnTo>
                    <a:pt x="20782" y="33358"/>
                  </a:lnTo>
                  <a:lnTo>
                    <a:pt x="23117" y="34725"/>
                  </a:lnTo>
                  <a:lnTo>
                    <a:pt x="23217" y="34725"/>
                  </a:lnTo>
                  <a:lnTo>
                    <a:pt x="25185" y="33591"/>
                  </a:lnTo>
                  <a:lnTo>
                    <a:pt x="22750" y="32224"/>
                  </a:lnTo>
                  <a:close/>
                  <a:moveTo>
                    <a:pt x="13710" y="32290"/>
                  </a:moveTo>
                  <a:lnTo>
                    <a:pt x="11708" y="33424"/>
                  </a:lnTo>
                  <a:lnTo>
                    <a:pt x="14077" y="34792"/>
                  </a:lnTo>
                  <a:lnTo>
                    <a:pt x="14143" y="34792"/>
                  </a:lnTo>
                  <a:lnTo>
                    <a:pt x="16145" y="33658"/>
                  </a:lnTo>
                  <a:lnTo>
                    <a:pt x="13710" y="32290"/>
                  </a:lnTo>
                  <a:close/>
                  <a:moveTo>
                    <a:pt x="44065" y="32657"/>
                  </a:moveTo>
                  <a:lnTo>
                    <a:pt x="42097" y="33825"/>
                  </a:lnTo>
                  <a:lnTo>
                    <a:pt x="44465" y="35159"/>
                  </a:lnTo>
                  <a:lnTo>
                    <a:pt x="44498" y="35159"/>
                  </a:lnTo>
                  <a:lnTo>
                    <a:pt x="44498" y="35192"/>
                  </a:lnTo>
                  <a:lnTo>
                    <a:pt x="46500" y="34025"/>
                  </a:lnTo>
                  <a:lnTo>
                    <a:pt x="44065" y="32657"/>
                  </a:lnTo>
                  <a:close/>
                  <a:moveTo>
                    <a:pt x="35425" y="33424"/>
                  </a:moveTo>
                  <a:lnTo>
                    <a:pt x="33457" y="34559"/>
                  </a:lnTo>
                  <a:lnTo>
                    <a:pt x="35792" y="35926"/>
                  </a:lnTo>
                  <a:lnTo>
                    <a:pt x="35892" y="35926"/>
                  </a:lnTo>
                  <a:lnTo>
                    <a:pt x="37860" y="34759"/>
                  </a:lnTo>
                  <a:lnTo>
                    <a:pt x="35425" y="33424"/>
                  </a:lnTo>
                  <a:close/>
                  <a:moveTo>
                    <a:pt x="27653" y="33658"/>
                  </a:moveTo>
                  <a:lnTo>
                    <a:pt x="25652" y="34825"/>
                  </a:lnTo>
                  <a:lnTo>
                    <a:pt x="27987" y="36160"/>
                  </a:lnTo>
                  <a:lnTo>
                    <a:pt x="28087" y="36160"/>
                  </a:lnTo>
                  <a:lnTo>
                    <a:pt x="30055" y="35026"/>
                  </a:lnTo>
                  <a:lnTo>
                    <a:pt x="27653" y="33658"/>
                  </a:lnTo>
                  <a:close/>
                  <a:moveTo>
                    <a:pt x="19514" y="34092"/>
                  </a:moveTo>
                  <a:lnTo>
                    <a:pt x="17513" y="35259"/>
                  </a:lnTo>
                  <a:lnTo>
                    <a:pt x="19848" y="36627"/>
                  </a:lnTo>
                  <a:lnTo>
                    <a:pt x="19948" y="36627"/>
                  </a:lnTo>
                  <a:lnTo>
                    <a:pt x="21949" y="35459"/>
                  </a:lnTo>
                  <a:lnTo>
                    <a:pt x="19514" y="34092"/>
                  </a:lnTo>
                  <a:close/>
                  <a:moveTo>
                    <a:pt x="10441" y="34158"/>
                  </a:moveTo>
                  <a:lnTo>
                    <a:pt x="8473" y="35326"/>
                  </a:lnTo>
                  <a:lnTo>
                    <a:pt x="10808" y="36693"/>
                  </a:lnTo>
                  <a:lnTo>
                    <a:pt x="10908" y="36693"/>
                  </a:lnTo>
                  <a:lnTo>
                    <a:pt x="12876" y="35526"/>
                  </a:lnTo>
                  <a:lnTo>
                    <a:pt x="10441" y="34158"/>
                  </a:lnTo>
                  <a:close/>
                  <a:moveTo>
                    <a:pt x="40829" y="34559"/>
                  </a:moveTo>
                  <a:lnTo>
                    <a:pt x="38828" y="35693"/>
                  </a:lnTo>
                  <a:lnTo>
                    <a:pt x="41196" y="37060"/>
                  </a:lnTo>
                  <a:lnTo>
                    <a:pt x="41263" y="37060"/>
                  </a:lnTo>
                  <a:lnTo>
                    <a:pt x="43264" y="35926"/>
                  </a:lnTo>
                  <a:lnTo>
                    <a:pt x="40829" y="34559"/>
                  </a:lnTo>
                  <a:close/>
                  <a:moveTo>
                    <a:pt x="32190" y="35292"/>
                  </a:moveTo>
                  <a:lnTo>
                    <a:pt x="30188" y="36460"/>
                  </a:lnTo>
                  <a:lnTo>
                    <a:pt x="32523" y="37794"/>
                  </a:lnTo>
                  <a:cubicBezTo>
                    <a:pt x="32540" y="37811"/>
                    <a:pt x="32548" y="37819"/>
                    <a:pt x="32557" y="37819"/>
                  </a:cubicBezTo>
                  <a:cubicBezTo>
                    <a:pt x="32565" y="37819"/>
                    <a:pt x="32573" y="37811"/>
                    <a:pt x="32590" y="37794"/>
                  </a:cubicBezTo>
                  <a:lnTo>
                    <a:pt x="32623" y="37828"/>
                  </a:lnTo>
                  <a:lnTo>
                    <a:pt x="34625" y="36660"/>
                  </a:lnTo>
                  <a:lnTo>
                    <a:pt x="32190" y="35292"/>
                  </a:lnTo>
                  <a:close/>
                  <a:moveTo>
                    <a:pt x="24384" y="35526"/>
                  </a:moveTo>
                  <a:lnTo>
                    <a:pt x="22383" y="36693"/>
                  </a:lnTo>
                  <a:lnTo>
                    <a:pt x="24751" y="38061"/>
                  </a:lnTo>
                  <a:lnTo>
                    <a:pt x="24784" y="38061"/>
                  </a:lnTo>
                  <a:lnTo>
                    <a:pt x="24818" y="38028"/>
                  </a:lnTo>
                  <a:lnTo>
                    <a:pt x="26819" y="36894"/>
                  </a:lnTo>
                  <a:lnTo>
                    <a:pt x="24384" y="35526"/>
                  </a:lnTo>
                  <a:close/>
                  <a:moveTo>
                    <a:pt x="16245" y="35993"/>
                  </a:moveTo>
                  <a:lnTo>
                    <a:pt x="14244" y="37160"/>
                  </a:lnTo>
                  <a:lnTo>
                    <a:pt x="16612" y="38495"/>
                  </a:lnTo>
                  <a:lnTo>
                    <a:pt x="16679" y="38495"/>
                  </a:lnTo>
                  <a:lnTo>
                    <a:pt x="18680" y="37361"/>
                  </a:lnTo>
                  <a:lnTo>
                    <a:pt x="16245" y="35993"/>
                  </a:lnTo>
                  <a:close/>
                  <a:moveTo>
                    <a:pt x="7205" y="36060"/>
                  </a:moveTo>
                  <a:lnTo>
                    <a:pt x="5204" y="37227"/>
                  </a:lnTo>
                  <a:lnTo>
                    <a:pt x="7539" y="38561"/>
                  </a:lnTo>
                  <a:lnTo>
                    <a:pt x="7605" y="38561"/>
                  </a:lnTo>
                  <a:lnTo>
                    <a:pt x="7639" y="38595"/>
                  </a:lnTo>
                  <a:lnTo>
                    <a:pt x="9640" y="37427"/>
                  </a:lnTo>
                  <a:lnTo>
                    <a:pt x="7205" y="36060"/>
                  </a:lnTo>
                  <a:close/>
                  <a:moveTo>
                    <a:pt x="37560" y="36427"/>
                  </a:moveTo>
                  <a:lnTo>
                    <a:pt x="35592" y="37594"/>
                  </a:lnTo>
                  <a:lnTo>
                    <a:pt x="37927" y="38928"/>
                  </a:lnTo>
                  <a:cubicBezTo>
                    <a:pt x="37944" y="38945"/>
                    <a:pt x="37952" y="38953"/>
                    <a:pt x="37960" y="38953"/>
                  </a:cubicBezTo>
                  <a:cubicBezTo>
                    <a:pt x="37969" y="38953"/>
                    <a:pt x="37977" y="38945"/>
                    <a:pt x="37994" y="38928"/>
                  </a:cubicBezTo>
                  <a:lnTo>
                    <a:pt x="38027" y="38962"/>
                  </a:lnTo>
                  <a:lnTo>
                    <a:pt x="39995" y="37794"/>
                  </a:lnTo>
                  <a:lnTo>
                    <a:pt x="37560" y="36427"/>
                  </a:lnTo>
                  <a:close/>
                  <a:moveTo>
                    <a:pt x="28921" y="37194"/>
                  </a:moveTo>
                  <a:lnTo>
                    <a:pt x="26919" y="38328"/>
                  </a:lnTo>
                  <a:lnTo>
                    <a:pt x="29288" y="39696"/>
                  </a:lnTo>
                  <a:lnTo>
                    <a:pt x="29354" y="39696"/>
                  </a:lnTo>
                  <a:lnTo>
                    <a:pt x="31356" y="38561"/>
                  </a:lnTo>
                  <a:lnTo>
                    <a:pt x="28921" y="37194"/>
                  </a:lnTo>
                  <a:close/>
                  <a:moveTo>
                    <a:pt x="21148" y="37427"/>
                  </a:moveTo>
                  <a:lnTo>
                    <a:pt x="19147" y="38561"/>
                  </a:lnTo>
                  <a:lnTo>
                    <a:pt x="21482" y="39929"/>
                  </a:lnTo>
                  <a:lnTo>
                    <a:pt x="21582" y="39929"/>
                  </a:lnTo>
                  <a:lnTo>
                    <a:pt x="23584" y="38795"/>
                  </a:lnTo>
                  <a:lnTo>
                    <a:pt x="21148" y="37427"/>
                  </a:lnTo>
                  <a:close/>
                  <a:moveTo>
                    <a:pt x="12976" y="37894"/>
                  </a:moveTo>
                  <a:lnTo>
                    <a:pt x="11008" y="39028"/>
                  </a:lnTo>
                  <a:lnTo>
                    <a:pt x="13343" y="40396"/>
                  </a:lnTo>
                  <a:lnTo>
                    <a:pt x="13443" y="40396"/>
                  </a:lnTo>
                  <a:lnTo>
                    <a:pt x="15411" y="39262"/>
                  </a:lnTo>
                  <a:lnTo>
                    <a:pt x="12976" y="37894"/>
                  </a:lnTo>
                  <a:close/>
                  <a:moveTo>
                    <a:pt x="34325" y="38328"/>
                  </a:moveTo>
                  <a:lnTo>
                    <a:pt x="32323" y="39462"/>
                  </a:lnTo>
                  <a:lnTo>
                    <a:pt x="34691" y="40830"/>
                  </a:lnTo>
                  <a:lnTo>
                    <a:pt x="34758" y="40830"/>
                  </a:lnTo>
                  <a:lnTo>
                    <a:pt x="36760" y="39696"/>
                  </a:lnTo>
                  <a:lnTo>
                    <a:pt x="34325" y="38328"/>
                  </a:lnTo>
                  <a:close/>
                  <a:moveTo>
                    <a:pt x="2502" y="38762"/>
                  </a:moveTo>
                  <a:lnTo>
                    <a:pt x="0" y="40196"/>
                  </a:lnTo>
                  <a:lnTo>
                    <a:pt x="2368" y="41564"/>
                  </a:lnTo>
                  <a:lnTo>
                    <a:pt x="2435" y="41564"/>
                  </a:lnTo>
                  <a:lnTo>
                    <a:pt x="4937" y="40129"/>
                  </a:lnTo>
                  <a:lnTo>
                    <a:pt x="2502" y="38762"/>
                  </a:lnTo>
                  <a:close/>
                  <a:moveTo>
                    <a:pt x="25652" y="39062"/>
                  </a:moveTo>
                  <a:lnTo>
                    <a:pt x="23684" y="40196"/>
                  </a:lnTo>
                  <a:lnTo>
                    <a:pt x="26019" y="41564"/>
                  </a:lnTo>
                  <a:lnTo>
                    <a:pt x="26119" y="41564"/>
                  </a:lnTo>
                  <a:lnTo>
                    <a:pt x="28087" y="40429"/>
                  </a:lnTo>
                  <a:lnTo>
                    <a:pt x="25652" y="39062"/>
                  </a:lnTo>
                  <a:close/>
                  <a:moveTo>
                    <a:pt x="17879" y="39329"/>
                  </a:moveTo>
                  <a:lnTo>
                    <a:pt x="15878" y="40463"/>
                  </a:lnTo>
                  <a:lnTo>
                    <a:pt x="18213" y="41830"/>
                  </a:lnTo>
                  <a:lnTo>
                    <a:pt x="18313" y="41830"/>
                  </a:lnTo>
                  <a:lnTo>
                    <a:pt x="20315" y="40696"/>
                  </a:lnTo>
                  <a:lnTo>
                    <a:pt x="17879" y="39329"/>
                  </a:lnTo>
                  <a:close/>
                  <a:moveTo>
                    <a:pt x="9740" y="39762"/>
                  </a:moveTo>
                  <a:lnTo>
                    <a:pt x="7739" y="40896"/>
                  </a:lnTo>
                  <a:lnTo>
                    <a:pt x="10074" y="42264"/>
                  </a:lnTo>
                  <a:lnTo>
                    <a:pt x="10174" y="42264"/>
                  </a:lnTo>
                  <a:lnTo>
                    <a:pt x="12175" y="41130"/>
                  </a:lnTo>
                  <a:lnTo>
                    <a:pt x="9740" y="39762"/>
                  </a:lnTo>
                  <a:close/>
                  <a:moveTo>
                    <a:pt x="31056" y="40229"/>
                  </a:moveTo>
                  <a:lnTo>
                    <a:pt x="29054" y="41397"/>
                  </a:lnTo>
                  <a:lnTo>
                    <a:pt x="31422" y="42731"/>
                  </a:lnTo>
                  <a:lnTo>
                    <a:pt x="31489" y="42731"/>
                  </a:lnTo>
                  <a:lnTo>
                    <a:pt x="33491" y="41597"/>
                  </a:lnTo>
                  <a:lnTo>
                    <a:pt x="31056" y="40229"/>
                  </a:lnTo>
                  <a:close/>
                  <a:moveTo>
                    <a:pt x="22383" y="40963"/>
                  </a:moveTo>
                  <a:lnTo>
                    <a:pt x="20415" y="42097"/>
                  </a:lnTo>
                  <a:lnTo>
                    <a:pt x="22750" y="43498"/>
                  </a:lnTo>
                  <a:lnTo>
                    <a:pt x="22816" y="43498"/>
                  </a:lnTo>
                  <a:lnTo>
                    <a:pt x="22850" y="43465"/>
                  </a:lnTo>
                  <a:lnTo>
                    <a:pt x="24818" y="42331"/>
                  </a:lnTo>
                  <a:lnTo>
                    <a:pt x="22383" y="40963"/>
                  </a:lnTo>
                  <a:close/>
                  <a:moveTo>
                    <a:pt x="14610" y="41230"/>
                  </a:moveTo>
                  <a:lnTo>
                    <a:pt x="12609" y="42398"/>
                  </a:lnTo>
                  <a:lnTo>
                    <a:pt x="14977" y="43732"/>
                  </a:lnTo>
                  <a:lnTo>
                    <a:pt x="15044" y="43732"/>
                  </a:lnTo>
                  <a:lnTo>
                    <a:pt x="17046" y="42598"/>
                  </a:lnTo>
                  <a:lnTo>
                    <a:pt x="14610" y="41230"/>
                  </a:lnTo>
                  <a:close/>
                  <a:moveTo>
                    <a:pt x="6471" y="41664"/>
                  </a:moveTo>
                  <a:lnTo>
                    <a:pt x="4470" y="42831"/>
                  </a:lnTo>
                  <a:lnTo>
                    <a:pt x="6838" y="44199"/>
                  </a:lnTo>
                  <a:lnTo>
                    <a:pt x="6905" y="44199"/>
                  </a:lnTo>
                  <a:lnTo>
                    <a:pt x="8906" y="43031"/>
                  </a:lnTo>
                  <a:lnTo>
                    <a:pt x="6471" y="41664"/>
                  </a:lnTo>
                  <a:close/>
                  <a:moveTo>
                    <a:pt x="27820" y="42064"/>
                  </a:moveTo>
                  <a:lnTo>
                    <a:pt x="25818" y="43231"/>
                  </a:lnTo>
                  <a:lnTo>
                    <a:pt x="28153" y="44599"/>
                  </a:lnTo>
                  <a:lnTo>
                    <a:pt x="28254" y="44599"/>
                  </a:lnTo>
                  <a:lnTo>
                    <a:pt x="30255" y="43432"/>
                  </a:lnTo>
                  <a:lnTo>
                    <a:pt x="27820" y="42064"/>
                  </a:lnTo>
                  <a:close/>
                  <a:moveTo>
                    <a:pt x="19147" y="42831"/>
                  </a:moveTo>
                  <a:lnTo>
                    <a:pt x="17146" y="43965"/>
                  </a:lnTo>
                  <a:lnTo>
                    <a:pt x="19514" y="45333"/>
                  </a:lnTo>
                  <a:lnTo>
                    <a:pt x="19581" y="45333"/>
                  </a:lnTo>
                  <a:lnTo>
                    <a:pt x="21582" y="44199"/>
                  </a:lnTo>
                  <a:lnTo>
                    <a:pt x="19147" y="42831"/>
                  </a:lnTo>
                  <a:close/>
                  <a:moveTo>
                    <a:pt x="49302" y="33891"/>
                  </a:moveTo>
                  <a:lnTo>
                    <a:pt x="31222" y="44366"/>
                  </a:lnTo>
                  <a:lnTo>
                    <a:pt x="33557" y="45700"/>
                  </a:lnTo>
                  <a:cubicBezTo>
                    <a:pt x="33574" y="45717"/>
                    <a:pt x="33582" y="45725"/>
                    <a:pt x="33591" y="45725"/>
                  </a:cubicBezTo>
                  <a:cubicBezTo>
                    <a:pt x="33599" y="45725"/>
                    <a:pt x="33607" y="45717"/>
                    <a:pt x="33624" y="45700"/>
                  </a:cubicBezTo>
                  <a:lnTo>
                    <a:pt x="33657" y="45733"/>
                  </a:lnTo>
                  <a:lnTo>
                    <a:pt x="51737" y="35259"/>
                  </a:lnTo>
                  <a:lnTo>
                    <a:pt x="49302" y="33891"/>
                  </a:lnTo>
                  <a:close/>
                  <a:moveTo>
                    <a:pt x="11341" y="43065"/>
                  </a:moveTo>
                  <a:lnTo>
                    <a:pt x="8173" y="44899"/>
                  </a:lnTo>
                  <a:lnTo>
                    <a:pt x="10508" y="46267"/>
                  </a:lnTo>
                  <a:lnTo>
                    <a:pt x="10608" y="46267"/>
                  </a:lnTo>
                  <a:lnTo>
                    <a:pt x="13777" y="44432"/>
                  </a:lnTo>
                  <a:lnTo>
                    <a:pt x="11341" y="43065"/>
                  </a:lnTo>
                  <a:close/>
                  <a:moveTo>
                    <a:pt x="24551" y="43965"/>
                  </a:moveTo>
                  <a:lnTo>
                    <a:pt x="22549" y="45099"/>
                  </a:lnTo>
                  <a:lnTo>
                    <a:pt x="24918" y="46467"/>
                  </a:lnTo>
                  <a:lnTo>
                    <a:pt x="24985" y="46467"/>
                  </a:lnTo>
                  <a:lnTo>
                    <a:pt x="26986" y="45333"/>
                  </a:lnTo>
                  <a:lnTo>
                    <a:pt x="24551" y="43965"/>
                  </a:lnTo>
                  <a:close/>
                  <a:moveTo>
                    <a:pt x="29955" y="45099"/>
                  </a:moveTo>
                  <a:lnTo>
                    <a:pt x="27453" y="46567"/>
                  </a:lnTo>
                  <a:lnTo>
                    <a:pt x="29788" y="47901"/>
                  </a:lnTo>
                  <a:lnTo>
                    <a:pt x="29855" y="47901"/>
                  </a:lnTo>
                  <a:lnTo>
                    <a:pt x="32356" y="46467"/>
                  </a:lnTo>
                  <a:lnTo>
                    <a:pt x="29955" y="45099"/>
                  </a:lnTo>
                  <a:close/>
                  <a:moveTo>
                    <a:pt x="21282" y="45833"/>
                  </a:moveTo>
                  <a:lnTo>
                    <a:pt x="19280" y="47001"/>
                  </a:lnTo>
                  <a:lnTo>
                    <a:pt x="21649" y="48368"/>
                  </a:lnTo>
                  <a:lnTo>
                    <a:pt x="21716" y="48368"/>
                  </a:lnTo>
                  <a:lnTo>
                    <a:pt x="23717" y="47201"/>
                  </a:lnTo>
                  <a:lnTo>
                    <a:pt x="21282" y="45833"/>
                  </a:lnTo>
                  <a:close/>
                  <a:moveTo>
                    <a:pt x="15878" y="44699"/>
                  </a:moveTo>
                  <a:lnTo>
                    <a:pt x="11842" y="47068"/>
                  </a:lnTo>
                  <a:lnTo>
                    <a:pt x="14210" y="48402"/>
                  </a:lnTo>
                  <a:lnTo>
                    <a:pt x="14277" y="48402"/>
                  </a:lnTo>
                  <a:lnTo>
                    <a:pt x="18313" y="46067"/>
                  </a:lnTo>
                  <a:lnTo>
                    <a:pt x="15878" y="44699"/>
                  </a:lnTo>
                  <a:close/>
                  <a:moveTo>
                    <a:pt x="26152" y="47268"/>
                  </a:moveTo>
                  <a:lnTo>
                    <a:pt x="23650" y="48702"/>
                  </a:lnTo>
                  <a:lnTo>
                    <a:pt x="26019" y="50070"/>
                  </a:lnTo>
                  <a:lnTo>
                    <a:pt x="26085" y="50070"/>
                  </a:lnTo>
                  <a:lnTo>
                    <a:pt x="28587" y="48635"/>
                  </a:lnTo>
                  <a:lnTo>
                    <a:pt x="26152" y="47268"/>
                  </a:lnTo>
                  <a:close/>
                  <a:moveTo>
                    <a:pt x="18013" y="47701"/>
                  </a:moveTo>
                  <a:lnTo>
                    <a:pt x="15511" y="49169"/>
                  </a:lnTo>
                  <a:lnTo>
                    <a:pt x="17879" y="50537"/>
                  </a:lnTo>
                  <a:lnTo>
                    <a:pt x="17946" y="50537"/>
                  </a:lnTo>
                  <a:lnTo>
                    <a:pt x="20448" y="49069"/>
                  </a:lnTo>
                  <a:lnTo>
                    <a:pt x="18013" y="47701"/>
                  </a:lnTo>
                  <a:close/>
                  <a:moveTo>
                    <a:pt x="22383" y="49436"/>
                  </a:moveTo>
                  <a:lnTo>
                    <a:pt x="19214" y="51271"/>
                  </a:lnTo>
                  <a:lnTo>
                    <a:pt x="21549" y="52638"/>
                  </a:lnTo>
                  <a:lnTo>
                    <a:pt x="21649" y="52638"/>
                  </a:lnTo>
                  <a:lnTo>
                    <a:pt x="24818" y="50804"/>
                  </a:lnTo>
                  <a:lnTo>
                    <a:pt x="22383" y="49436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52"/>
            <p:cNvSpPr/>
            <p:nvPr/>
          </p:nvSpPr>
          <p:spPr>
            <a:xfrm>
              <a:off x="2831350" y="2866650"/>
              <a:ext cx="1185050" cy="1259175"/>
            </a:xfrm>
            <a:custGeom>
              <a:rect b="b" l="l" r="r" t="t"/>
              <a:pathLst>
                <a:path extrusionOk="0" h="50367" w="47402">
                  <a:moveTo>
                    <a:pt x="29689" y="1"/>
                  </a:moveTo>
                  <a:lnTo>
                    <a:pt x="1" y="17180"/>
                  </a:lnTo>
                  <a:lnTo>
                    <a:pt x="1" y="38128"/>
                  </a:lnTo>
                  <a:cubicBezTo>
                    <a:pt x="68" y="39329"/>
                    <a:pt x="668" y="40397"/>
                    <a:pt x="1669" y="41064"/>
                  </a:cubicBezTo>
                  <a:lnTo>
                    <a:pt x="15045" y="48836"/>
                  </a:lnTo>
                  <a:cubicBezTo>
                    <a:pt x="16803" y="49857"/>
                    <a:pt x="19108" y="50366"/>
                    <a:pt x="21415" y="50366"/>
                  </a:cubicBezTo>
                  <a:cubicBezTo>
                    <a:pt x="23703" y="50366"/>
                    <a:pt x="25993" y="49866"/>
                    <a:pt x="27754" y="48869"/>
                  </a:cubicBezTo>
                  <a:lnTo>
                    <a:pt x="44766" y="39029"/>
                  </a:lnTo>
                  <a:cubicBezTo>
                    <a:pt x="46501" y="38028"/>
                    <a:pt x="47401" y="36694"/>
                    <a:pt x="47401" y="35360"/>
                  </a:cubicBezTo>
                  <a:lnTo>
                    <a:pt x="47401" y="32991"/>
                  </a:lnTo>
                  <a:lnTo>
                    <a:pt x="31390" y="23918"/>
                  </a:lnTo>
                  <a:cubicBezTo>
                    <a:pt x="30389" y="23251"/>
                    <a:pt x="29755" y="22183"/>
                    <a:pt x="29689" y="20983"/>
                  </a:cubicBezTo>
                  <a:lnTo>
                    <a:pt x="2968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52"/>
            <p:cNvSpPr/>
            <p:nvPr/>
          </p:nvSpPr>
          <p:spPr>
            <a:xfrm>
              <a:off x="2830525" y="3214400"/>
              <a:ext cx="178475" cy="757250"/>
            </a:xfrm>
            <a:custGeom>
              <a:rect b="b" l="l" r="r" t="t"/>
              <a:pathLst>
                <a:path extrusionOk="0" h="30290" w="7139">
                  <a:moveTo>
                    <a:pt x="5705" y="1"/>
                  </a:moveTo>
                  <a:lnTo>
                    <a:pt x="1" y="3270"/>
                  </a:lnTo>
                  <a:lnTo>
                    <a:pt x="1" y="24252"/>
                  </a:lnTo>
                  <a:cubicBezTo>
                    <a:pt x="67" y="25419"/>
                    <a:pt x="701" y="26520"/>
                    <a:pt x="1702" y="27154"/>
                  </a:cubicBezTo>
                  <a:lnTo>
                    <a:pt x="7139" y="30289"/>
                  </a:lnTo>
                  <a:lnTo>
                    <a:pt x="7139" y="27954"/>
                  </a:lnTo>
                  <a:lnTo>
                    <a:pt x="3737" y="25953"/>
                  </a:lnTo>
                  <a:cubicBezTo>
                    <a:pt x="2769" y="25319"/>
                    <a:pt x="2135" y="24218"/>
                    <a:pt x="2069" y="23051"/>
                  </a:cubicBezTo>
                  <a:lnTo>
                    <a:pt x="2069" y="6672"/>
                  </a:lnTo>
                  <a:lnTo>
                    <a:pt x="6038" y="4371"/>
                  </a:lnTo>
                  <a:cubicBezTo>
                    <a:pt x="5938" y="2903"/>
                    <a:pt x="5805" y="1435"/>
                    <a:pt x="57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52"/>
            <p:cNvSpPr/>
            <p:nvPr/>
          </p:nvSpPr>
          <p:spPr>
            <a:xfrm>
              <a:off x="2882225" y="2952550"/>
              <a:ext cx="1155850" cy="1113950"/>
            </a:xfrm>
            <a:custGeom>
              <a:rect b="b" l="l" r="r" t="t"/>
              <a:pathLst>
                <a:path extrusionOk="0" h="44558" w="46234">
                  <a:moveTo>
                    <a:pt x="29689" y="1"/>
                  </a:moveTo>
                  <a:lnTo>
                    <a:pt x="1" y="17146"/>
                  </a:lnTo>
                  <a:lnTo>
                    <a:pt x="1" y="33525"/>
                  </a:lnTo>
                  <a:cubicBezTo>
                    <a:pt x="67" y="34726"/>
                    <a:pt x="701" y="35793"/>
                    <a:pt x="1702" y="36460"/>
                  </a:cubicBezTo>
                  <a:lnTo>
                    <a:pt x="13010" y="43032"/>
                  </a:lnTo>
                  <a:cubicBezTo>
                    <a:pt x="14761" y="44049"/>
                    <a:pt x="17055" y="44558"/>
                    <a:pt x="19348" y="44558"/>
                  </a:cubicBezTo>
                  <a:cubicBezTo>
                    <a:pt x="21641" y="44558"/>
                    <a:pt x="23934" y="44049"/>
                    <a:pt x="25686" y="43032"/>
                  </a:cubicBezTo>
                  <a:lnTo>
                    <a:pt x="42731" y="33225"/>
                  </a:lnTo>
                  <a:cubicBezTo>
                    <a:pt x="46234" y="31190"/>
                    <a:pt x="46234" y="27921"/>
                    <a:pt x="42731" y="25886"/>
                  </a:cubicBezTo>
                  <a:lnTo>
                    <a:pt x="31390" y="19281"/>
                  </a:lnTo>
                  <a:cubicBezTo>
                    <a:pt x="30389" y="18647"/>
                    <a:pt x="29755" y="17547"/>
                    <a:pt x="29689" y="16379"/>
                  </a:cubicBezTo>
                  <a:lnTo>
                    <a:pt x="2968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52"/>
            <p:cNvSpPr/>
            <p:nvPr/>
          </p:nvSpPr>
          <p:spPr>
            <a:xfrm>
              <a:off x="2882225" y="2952550"/>
              <a:ext cx="870650" cy="959875"/>
            </a:xfrm>
            <a:custGeom>
              <a:rect b="b" l="l" r="r" t="t"/>
              <a:pathLst>
                <a:path extrusionOk="0" h="38395" w="34826">
                  <a:moveTo>
                    <a:pt x="29689" y="1"/>
                  </a:moveTo>
                  <a:lnTo>
                    <a:pt x="1" y="17146"/>
                  </a:lnTo>
                  <a:lnTo>
                    <a:pt x="1" y="33525"/>
                  </a:lnTo>
                  <a:cubicBezTo>
                    <a:pt x="67" y="34726"/>
                    <a:pt x="701" y="35793"/>
                    <a:pt x="1702" y="36460"/>
                  </a:cubicBezTo>
                  <a:lnTo>
                    <a:pt x="5071" y="38395"/>
                  </a:lnTo>
                  <a:lnTo>
                    <a:pt x="34826" y="21283"/>
                  </a:lnTo>
                  <a:lnTo>
                    <a:pt x="31390" y="19281"/>
                  </a:lnTo>
                  <a:cubicBezTo>
                    <a:pt x="30389" y="18647"/>
                    <a:pt x="29755" y="17547"/>
                    <a:pt x="29689" y="16379"/>
                  </a:cubicBezTo>
                  <a:lnTo>
                    <a:pt x="296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52"/>
            <p:cNvSpPr/>
            <p:nvPr/>
          </p:nvSpPr>
          <p:spPr>
            <a:xfrm>
              <a:off x="1840650" y="486075"/>
              <a:ext cx="2648575" cy="3757525"/>
            </a:xfrm>
            <a:custGeom>
              <a:rect b="b" l="l" r="r" t="t"/>
              <a:pathLst>
                <a:path extrusionOk="0" h="150301" w="105943">
                  <a:moveTo>
                    <a:pt x="101959" y="1"/>
                  </a:moveTo>
                  <a:cubicBezTo>
                    <a:pt x="101227" y="1"/>
                    <a:pt x="100497" y="176"/>
                    <a:pt x="99839" y="523"/>
                  </a:cubicBezTo>
                  <a:lnTo>
                    <a:pt x="2102" y="56963"/>
                  </a:lnTo>
                  <a:cubicBezTo>
                    <a:pt x="835" y="57764"/>
                    <a:pt x="67" y="59131"/>
                    <a:pt x="1" y="60633"/>
                  </a:cubicBezTo>
                  <a:lnTo>
                    <a:pt x="1" y="146260"/>
                  </a:lnTo>
                  <a:cubicBezTo>
                    <a:pt x="34" y="147695"/>
                    <a:pt x="768" y="149029"/>
                    <a:pt x="1969" y="149830"/>
                  </a:cubicBezTo>
                  <a:cubicBezTo>
                    <a:pt x="2611" y="150143"/>
                    <a:pt x="3310" y="150301"/>
                    <a:pt x="4010" y="150301"/>
                  </a:cubicBezTo>
                  <a:cubicBezTo>
                    <a:pt x="4727" y="150301"/>
                    <a:pt x="5446" y="150134"/>
                    <a:pt x="6105" y="149796"/>
                  </a:cubicBezTo>
                  <a:lnTo>
                    <a:pt x="103808" y="93323"/>
                  </a:lnTo>
                  <a:cubicBezTo>
                    <a:pt x="105076" y="92522"/>
                    <a:pt x="105843" y="91154"/>
                    <a:pt x="105943" y="89653"/>
                  </a:cubicBezTo>
                  <a:lnTo>
                    <a:pt x="105943" y="4025"/>
                  </a:lnTo>
                  <a:cubicBezTo>
                    <a:pt x="105876" y="2591"/>
                    <a:pt x="105142" y="1257"/>
                    <a:pt x="103941" y="456"/>
                  </a:cubicBezTo>
                  <a:cubicBezTo>
                    <a:pt x="103316" y="151"/>
                    <a:pt x="102637" y="1"/>
                    <a:pt x="1019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52"/>
            <p:cNvSpPr/>
            <p:nvPr/>
          </p:nvSpPr>
          <p:spPr>
            <a:xfrm>
              <a:off x="1939900" y="549125"/>
              <a:ext cx="2549325" cy="3688500"/>
            </a:xfrm>
            <a:custGeom>
              <a:rect b="b" l="l" r="r" t="t"/>
              <a:pathLst>
                <a:path extrusionOk="0" h="147540" w="101973">
                  <a:moveTo>
                    <a:pt x="100809" y="1"/>
                  </a:moveTo>
                  <a:cubicBezTo>
                    <a:pt x="100520" y="1"/>
                    <a:pt x="100190" y="97"/>
                    <a:pt x="99838" y="302"/>
                  </a:cubicBezTo>
                  <a:lnTo>
                    <a:pt x="2135" y="56710"/>
                  </a:lnTo>
                  <a:cubicBezTo>
                    <a:pt x="867" y="57543"/>
                    <a:pt x="67" y="58878"/>
                    <a:pt x="0" y="60379"/>
                  </a:cubicBezTo>
                  <a:lnTo>
                    <a:pt x="0" y="146007"/>
                  </a:lnTo>
                  <a:cubicBezTo>
                    <a:pt x="0" y="146988"/>
                    <a:pt x="480" y="147539"/>
                    <a:pt x="1195" y="147539"/>
                  </a:cubicBezTo>
                  <a:cubicBezTo>
                    <a:pt x="1477" y="147539"/>
                    <a:pt x="1795" y="147454"/>
                    <a:pt x="2135" y="147274"/>
                  </a:cubicBezTo>
                  <a:lnTo>
                    <a:pt x="99838" y="90834"/>
                  </a:lnTo>
                  <a:cubicBezTo>
                    <a:pt x="101106" y="90000"/>
                    <a:pt x="101906" y="88666"/>
                    <a:pt x="101973" y="87165"/>
                  </a:cubicBezTo>
                  <a:lnTo>
                    <a:pt x="101973" y="1503"/>
                  </a:lnTo>
                  <a:cubicBezTo>
                    <a:pt x="101973" y="560"/>
                    <a:pt x="101506" y="1"/>
                    <a:pt x="10080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52"/>
            <p:cNvSpPr/>
            <p:nvPr/>
          </p:nvSpPr>
          <p:spPr>
            <a:xfrm>
              <a:off x="2016600" y="682000"/>
              <a:ext cx="2395075" cy="3194625"/>
            </a:xfrm>
            <a:custGeom>
              <a:rect b="b" l="l" r="r" t="t"/>
              <a:pathLst>
                <a:path extrusionOk="0" h="127785" w="95803">
                  <a:moveTo>
                    <a:pt x="95103" y="1"/>
                  </a:moveTo>
                  <a:cubicBezTo>
                    <a:pt x="94924" y="1"/>
                    <a:pt x="94720" y="62"/>
                    <a:pt x="94502" y="191"/>
                  </a:cubicBezTo>
                  <a:lnTo>
                    <a:pt x="1302" y="53996"/>
                  </a:lnTo>
                  <a:cubicBezTo>
                    <a:pt x="535" y="54497"/>
                    <a:pt x="34" y="55331"/>
                    <a:pt x="1" y="56231"/>
                  </a:cubicBezTo>
                  <a:lnTo>
                    <a:pt x="1" y="126849"/>
                  </a:lnTo>
                  <a:cubicBezTo>
                    <a:pt x="1" y="127444"/>
                    <a:pt x="290" y="127785"/>
                    <a:pt x="723" y="127785"/>
                  </a:cubicBezTo>
                  <a:cubicBezTo>
                    <a:pt x="896" y="127785"/>
                    <a:pt x="1092" y="127730"/>
                    <a:pt x="1302" y="127616"/>
                  </a:cubicBezTo>
                  <a:lnTo>
                    <a:pt x="94502" y="73777"/>
                  </a:lnTo>
                  <a:cubicBezTo>
                    <a:pt x="95269" y="73277"/>
                    <a:pt x="95769" y="72443"/>
                    <a:pt x="95803" y="71542"/>
                  </a:cubicBezTo>
                  <a:lnTo>
                    <a:pt x="95803" y="925"/>
                  </a:lnTo>
                  <a:cubicBezTo>
                    <a:pt x="95803" y="340"/>
                    <a:pt x="95523" y="1"/>
                    <a:pt x="9510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52"/>
            <p:cNvSpPr/>
            <p:nvPr/>
          </p:nvSpPr>
          <p:spPr>
            <a:xfrm>
              <a:off x="3220800" y="3255600"/>
              <a:ext cx="132625" cy="166475"/>
            </a:xfrm>
            <a:custGeom>
              <a:rect b="b" l="l" r="r" t="t"/>
              <a:pathLst>
                <a:path extrusionOk="0" h="6659" w="5305">
                  <a:moveTo>
                    <a:pt x="3737" y="521"/>
                  </a:moveTo>
                  <a:cubicBezTo>
                    <a:pt x="3903" y="521"/>
                    <a:pt x="4070" y="554"/>
                    <a:pt x="4204" y="655"/>
                  </a:cubicBezTo>
                  <a:cubicBezTo>
                    <a:pt x="4604" y="955"/>
                    <a:pt x="4837" y="1455"/>
                    <a:pt x="4771" y="1955"/>
                  </a:cubicBezTo>
                  <a:cubicBezTo>
                    <a:pt x="4671" y="3557"/>
                    <a:pt x="3837" y="4991"/>
                    <a:pt x="2536" y="5858"/>
                  </a:cubicBezTo>
                  <a:cubicBezTo>
                    <a:pt x="2293" y="6083"/>
                    <a:pt x="2008" y="6181"/>
                    <a:pt x="1730" y="6181"/>
                  </a:cubicBezTo>
                  <a:cubicBezTo>
                    <a:pt x="1017" y="6181"/>
                    <a:pt x="352" y="5531"/>
                    <a:pt x="568" y="4691"/>
                  </a:cubicBezTo>
                  <a:cubicBezTo>
                    <a:pt x="634" y="3123"/>
                    <a:pt x="1468" y="1689"/>
                    <a:pt x="2803" y="821"/>
                  </a:cubicBezTo>
                  <a:cubicBezTo>
                    <a:pt x="3070" y="655"/>
                    <a:pt x="3403" y="554"/>
                    <a:pt x="3737" y="521"/>
                  </a:cubicBezTo>
                  <a:close/>
                  <a:moveTo>
                    <a:pt x="3726" y="1"/>
                  </a:moveTo>
                  <a:cubicBezTo>
                    <a:pt x="3347" y="1"/>
                    <a:pt x="2930" y="121"/>
                    <a:pt x="2502" y="354"/>
                  </a:cubicBezTo>
                  <a:cubicBezTo>
                    <a:pt x="1035" y="1322"/>
                    <a:pt x="101" y="2956"/>
                    <a:pt x="1" y="4691"/>
                  </a:cubicBezTo>
                  <a:cubicBezTo>
                    <a:pt x="1" y="5525"/>
                    <a:pt x="334" y="6158"/>
                    <a:pt x="835" y="6459"/>
                  </a:cubicBezTo>
                  <a:cubicBezTo>
                    <a:pt x="1068" y="6592"/>
                    <a:pt x="1335" y="6659"/>
                    <a:pt x="1602" y="6659"/>
                  </a:cubicBezTo>
                  <a:cubicBezTo>
                    <a:pt x="2035" y="6625"/>
                    <a:pt x="2436" y="6525"/>
                    <a:pt x="2803" y="6292"/>
                  </a:cubicBezTo>
                  <a:cubicBezTo>
                    <a:pt x="4270" y="5325"/>
                    <a:pt x="5204" y="3723"/>
                    <a:pt x="5304" y="1955"/>
                  </a:cubicBezTo>
                  <a:cubicBezTo>
                    <a:pt x="5304" y="1122"/>
                    <a:pt x="5004" y="521"/>
                    <a:pt x="4471" y="188"/>
                  </a:cubicBezTo>
                  <a:cubicBezTo>
                    <a:pt x="4248" y="62"/>
                    <a:pt x="3996" y="1"/>
                    <a:pt x="37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52"/>
            <p:cNvSpPr/>
            <p:nvPr/>
          </p:nvSpPr>
          <p:spPr>
            <a:xfrm>
              <a:off x="1839825" y="1949350"/>
              <a:ext cx="152625" cy="2293850"/>
            </a:xfrm>
            <a:custGeom>
              <a:rect b="b" l="l" r="r" t="t"/>
              <a:pathLst>
                <a:path extrusionOk="0" h="91754" w="6105">
                  <a:moveTo>
                    <a:pt x="6105" y="91232"/>
                  </a:moveTo>
                  <a:lnTo>
                    <a:pt x="6105" y="91232"/>
                  </a:lnTo>
                  <a:cubicBezTo>
                    <a:pt x="6045" y="91263"/>
                    <a:pt x="5985" y="91293"/>
                    <a:pt x="5925" y="91321"/>
                  </a:cubicBezTo>
                  <a:lnTo>
                    <a:pt x="5925" y="91321"/>
                  </a:lnTo>
                  <a:cubicBezTo>
                    <a:pt x="5984" y="91295"/>
                    <a:pt x="6044" y="91265"/>
                    <a:pt x="6105" y="91232"/>
                  </a:cubicBezTo>
                  <a:close/>
                  <a:moveTo>
                    <a:pt x="634" y="0"/>
                  </a:moveTo>
                  <a:cubicBezTo>
                    <a:pt x="267" y="634"/>
                    <a:pt x="34" y="1334"/>
                    <a:pt x="0" y="2068"/>
                  </a:cubicBezTo>
                  <a:lnTo>
                    <a:pt x="0" y="87963"/>
                  </a:lnTo>
                  <a:cubicBezTo>
                    <a:pt x="67" y="89331"/>
                    <a:pt x="801" y="90598"/>
                    <a:pt x="2002" y="91299"/>
                  </a:cubicBezTo>
                  <a:cubicBezTo>
                    <a:pt x="2627" y="91603"/>
                    <a:pt x="3307" y="91754"/>
                    <a:pt x="3984" y="91754"/>
                  </a:cubicBezTo>
                  <a:cubicBezTo>
                    <a:pt x="4650" y="91754"/>
                    <a:pt x="5315" y="91609"/>
                    <a:pt x="5925" y="91321"/>
                  </a:cubicBezTo>
                  <a:lnTo>
                    <a:pt x="5925" y="91321"/>
                  </a:lnTo>
                  <a:cubicBezTo>
                    <a:pt x="5635" y="91454"/>
                    <a:pt x="5371" y="91516"/>
                    <a:pt x="5137" y="91516"/>
                  </a:cubicBezTo>
                  <a:cubicBezTo>
                    <a:pt x="4405" y="91516"/>
                    <a:pt x="3970" y="90913"/>
                    <a:pt x="3970" y="89998"/>
                  </a:cubicBezTo>
                  <a:lnTo>
                    <a:pt x="3970" y="4370"/>
                  </a:lnTo>
                  <a:cubicBezTo>
                    <a:pt x="4003" y="3636"/>
                    <a:pt x="4237" y="2902"/>
                    <a:pt x="4604" y="2268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52"/>
            <p:cNvSpPr/>
            <p:nvPr/>
          </p:nvSpPr>
          <p:spPr>
            <a:xfrm>
              <a:off x="1562125" y="1784225"/>
              <a:ext cx="60075" cy="1693725"/>
            </a:xfrm>
            <a:custGeom>
              <a:rect b="b" l="l" r="r" t="t"/>
              <a:pathLst>
                <a:path extrusionOk="0" h="67749" w="2403">
                  <a:moveTo>
                    <a:pt x="34" y="0"/>
                  </a:moveTo>
                  <a:lnTo>
                    <a:pt x="34" y="65480"/>
                  </a:lnTo>
                  <a:cubicBezTo>
                    <a:pt x="0" y="65981"/>
                    <a:pt x="234" y="66448"/>
                    <a:pt x="667" y="66748"/>
                  </a:cubicBezTo>
                  <a:lnTo>
                    <a:pt x="2402" y="67749"/>
                  </a:lnTo>
                  <a:cubicBezTo>
                    <a:pt x="2068" y="67449"/>
                    <a:pt x="1868" y="66982"/>
                    <a:pt x="1902" y="66548"/>
                  </a:cubicBezTo>
                  <a:lnTo>
                    <a:pt x="1902" y="110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52"/>
            <p:cNvSpPr/>
            <p:nvPr/>
          </p:nvSpPr>
          <p:spPr>
            <a:xfrm>
              <a:off x="1608825" y="380725"/>
              <a:ext cx="2232450" cy="3100575"/>
            </a:xfrm>
            <a:custGeom>
              <a:rect b="b" l="l" r="r" t="t"/>
              <a:pathLst>
                <a:path extrusionOk="0" h="124023" w="89298">
                  <a:moveTo>
                    <a:pt x="88497" y="0"/>
                  </a:moveTo>
                  <a:cubicBezTo>
                    <a:pt x="88297" y="0"/>
                    <a:pt x="88063" y="67"/>
                    <a:pt x="87863" y="200"/>
                  </a:cubicBezTo>
                  <a:lnTo>
                    <a:pt x="1468" y="50036"/>
                  </a:lnTo>
                  <a:cubicBezTo>
                    <a:pt x="601" y="50603"/>
                    <a:pt x="67" y="51537"/>
                    <a:pt x="0" y="52538"/>
                  </a:cubicBezTo>
                  <a:lnTo>
                    <a:pt x="0" y="122688"/>
                  </a:lnTo>
                  <a:cubicBezTo>
                    <a:pt x="0" y="123388"/>
                    <a:pt x="434" y="124022"/>
                    <a:pt x="968" y="124022"/>
                  </a:cubicBezTo>
                  <a:cubicBezTo>
                    <a:pt x="1134" y="124022"/>
                    <a:pt x="1301" y="123955"/>
                    <a:pt x="1468" y="123889"/>
                  </a:cubicBezTo>
                  <a:lnTo>
                    <a:pt x="87863" y="73986"/>
                  </a:lnTo>
                  <a:cubicBezTo>
                    <a:pt x="88730" y="73453"/>
                    <a:pt x="89264" y="72519"/>
                    <a:pt x="89297" y="71485"/>
                  </a:cubicBezTo>
                  <a:lnTo>
                    <a:pt x="89297" y="1034"/>
                  </a:lnTo>
                  <a:cubicBezTo>
                    <a:pt x="89297" y="367"/>
                    <a:pt x="88997" y="0"/>
                    <a:pt x="8849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52"/>
            <p:cNvSpPr/>
            <p:nvPr/>
          </p:nvSpPr>
          <p:spPr>
            <a:xfrm>
              <a:off x="1562950" y="354750"/>
              <a:ext cx="2278325" cy="1528725"/>
            </a:xfrm>
            <a:custGeom>
              <a:rect b="b" l="l" r="r" t="t"/>
              <a:pathLst>
                <a:path extrusionOk="0" h="61149" w="91133">
                  <a:moveTo>
                    <a:pt x="88464" y="1"/>
                  </a:moveTo>
                  <a:cubicBezTo>
                    <a:pt x="88248" y="1"/>
                    <a:pt x="88039" y="69"/>
                    <a:pt x="87863" y="205"/>
                  </a:cubicBezTo>
                  <a:lnTo>
                    <a:pt x="1435" y="50041"/>
                  </a:lnTo>
                  <a:cubicBezTo>
                    <a:pt x="1035" y="50308"/>
                    <a:pt x="701" y="50675"/>
                    <a:pt x="468" y="51108"/>
                  </a:cubicBezTo>
                  <a:cubicBezTo>
                    <a:pt x="201" y="51509"/>
                    <a:pt x="34" y="52009"/>
                    <a:pt x="1" y="52543"/>
                  </a:cubicBezTo>
                  <a:lnTo>
                    <a:pt x="1" y="60081"/>
                  </a:lnTo>
                  <a:lnTo>
                    <a:pt x="1869" y="61149"/>
                  </a:lnTo>
                  <a:lnTo>
                    <a:pt x="91132" y="9645"/>
                  </a:lnTo>
                  <a:lnTo>
                    <a:pt x="91132" y="2040"/>
                  </a:lnTo>
                  <a:cubicBezTo>
                    <a:pt x="91132" y="1973"/>
                    <a:pt x="91132" y="1873"/>
                    <a:pt x="91132" y="1806"/>
                  </a:cubicBezTo>
                  <a:cubicBezTo>
                    <a:pt x="91099" y="1740"/>
                    <a:pt x="91099" y="1673"/>
                    <a:pt x="91066" y="1606"/>
                  </a:cubicBezTo>
                  <a:cubicBezTo>
                    <a:pt x="91066" y="1573"/>
                    <a:pt x="91032" y="1506"/>
                    <a:pt x="90999" y="1439"/>
                  </a:cubicBezTo>
                  <a:cubicBezTo>
                    <a:pt x="90966" y="1406"/>
                    <a:pt x="90932" y="1339"/>
                    <a:pt x="90899" y="1306"/>
                  </a:cubicBezTo>
                  <a:cubicBezTo>
                    <a:pt x="90866" y="1273"/>
                    <a:pt x="90832" y="1206"/>
                    <a:pt x="90799" y="1206"/>
                  </a:cubicBezTo>
                  <a:cubicBezTo>
                    <a:pt x="90765" y="1173"/>
                    <a:pt x="90732" y="1139"/>
                    <a:pt x="90699" y="1106"/>
                  </a:cubicBezTo>
                  <a:cubicBezTo>
                    <a:pt x="90432" y="972"/>
                    <a:pt x="89164" y="272"/>
                    <a:pt x="88931" y="105"/>
                  </a:cubicBezTo>
                  <a:cubicBezTo>
                    <a:pt x="88778" y="36"/>
                    <a:pt x="88619" y="1"/>
                    <a:pt x="8846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52"/>
            <p:cNvSpPr/>
            <p:nvPr/>
          </p:nvSpPr>
          <p:spPr>
            <a:xfrm>
              <a:off x="1562950" y="1632450"/>
              <a:ext cx="56725" cy="251025"/>
            </a:xfrm>
            <a:custGeom>
              <a:rect b="b" l="l" r="r" t="t"/>
              <a:pathLst>
                <a:path extrusionOk="0" h="10041" w="2269">
                  <a:moveTo>
                    <a:pt x="434" y="0"/>
                  </a:moveTo>
                  <a:cubicBezTo>
                    <a:pt x="167" y="434"/>
                    <a:pt x="34" y="901"/>
                    <a:pt x="1" y="1435"/>
                  </a:cubicBezTo>
                  <a:lnTo>
                    <a:pt x="1" y="8973"/>
                  </a:lnTo>
                  <a:lnTo>
                    <a:pt x="1835" y="10041"/>
                  </a:lnTo>
                  <a:lnTo>
                    <a:pt x="1835" y="2469"/>
                  </a:lnTo>
                  <a:cubicBezTo>
                    <a:pt x="1869" y="2168"/>
                    <a:pt x="1902" y="1868"/>
                    <a:pt x="2035" y="1568"/>
                  </a:cubicBezTo>
                  <a:cubicBezTo>
                    <a:pt x="2035" y="1535"/>
                    <a:pt x="2069" y="1468"/>
                    <a:pt x="2069" y="1435"/>
                  </a:cubicBezTo>
                  <a:cubicBezTo>
                    <a:pt x="2136" y="1301"/>
                    <a:pt x="2202" y="1168"/>
                    <a:pt x="2269" y="1034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52"/>
            <p:cNvSpPr/>
            <p:nvPr/>
          </p:nvSpPr>
          <p:spPr>
            <a:xfrm>
              <a:off x="1609650" y="380600"/>
              <a:ext cx="2231625" cy="1502875"/>
            </a:xfrm>
            <a:custGeom>
              <a:rect b="b" l="l" r="r" t="t"/>
              <a:pathLst>
                <a:path extrusionOk="0" h="60115" w="89265">
                  <a:moveTo>
                    <a:pt x="88400" y="1"/>
                  </a:moveTo>
                  <a:cubicBezTo>
                    <a:pt x="88201" y="1"/>
                    <a:pt x="88002" y="67"/>
                    <a:pt x="87830" y="205"/>
                  </a:cubicBezTo>
                  <a:lnTo>
                    <a:pt x="1435" y="50041"/>
                  </a:lnTo>
                  <a:cubicBezTo>
                    <a:pt x="1001" y="50308"/>
                    <a:pt x="634" y="50675"/>
                    <a:pt x="401" y="51108"/>
                  </a:cubicBezTo>
                  <a:cubicBezTo>
                    <a:pt x="334" y="51242"/>
                    <a:pt x="268" y="51375"/>
                    <a:pt x="201" y="51509"/>
                  </a:cubicBezTo>
                  <a:cubicBezTo>
                    <a:pt x="201" y="51542"/>
                    <a:pt x="167" y="51609"/>
                    <a:pt x="167" y="51642"/>
                  </a:cubicBezTo>
                  <a:cubicBezTo>
                    <a:pt x="34" y="51942"/>
                    <a:pt x="1" y="52242"/>
                    <a:pt x="1" y="52543"/>
                  </a:cubicBezTo>
                  <a:lnTo>
                    <a:pt x="1" y="60115"/>
                  </a:lnTo>
                  <a:lnTo>
                    <a:pt x="89264" y="8611"/>
                  </a:lnTo>
                  <a:lnTo>
                    <a:pt x="89264" y="1006"/>
                  </a:lnTo>
                  <a:cubicBezTo>
                    <a:pt x="89264" y="939"/>
                    <a:pt x="89264" y="839"/>
                    <a:pt x="89264" y="772"/>
                  </a:cubicBezTo>
                  <a:cubicBezTo>
                    <a:pt x="89231" y="706"/>
                    <a:pt x="89231" y="639"/>
                    <a:pt x="89198" y="572"/>
                  </a:cubicBezTo>
                  <a:cubicBezTo>
                    <a:pt x="89198" y="539"/>
                    <a:pt x="89164" y="472"/>
                    <a:pt x="89131" y="405"/>
                  </a:cubicBezTo>
                  <a:cubicBezTo>
                    <a:pt x="89098" y="372"/>
                    <a:pt x="89064" y="305"/>
                    <a:pt x="89031" y="272"/>
                  </a:cubicBezTo>
                  <a:cubicBezTo>
                    <a:pt x="88998" y="239"/>
                    <a:pt x="88964" y="172"/>
                    <a:pt x="88931" y="172"/>
                  </a:cubicBezTo>
                  <a:cubicBezTo>
                    <a:pt x="88770" y="59"/>
                    <a:pt x="88585" y="1"/>
                    <a:pt x="884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52"/>
            <p:cNvSpPr/>
            <p:nvPr/>
          </p:nvSpPr>
          <p:spPr>
            <a:xfrm>
              <a:off x="1573800" y="354750"/>
              <a:ext cx="2255800" cy="1303575"/>
            </a:xfrm>
            <a:custGeom>
              <a:rect b="b" l="l" r="r" t="t"/>
              <a:pathLst>
                <a:path extrusionOk="0" h="52143" w="90232">
                  <a:moveTo>
                    <a:pt x="88024" y="1"/>
                  </a:moveTo>
                  <a:cubicBezTo>
                    <a:pt x="87814" y="1"/>
                    <a:pt x="87605" y="69"/>
                    <a:pt x="87429" y="205"/>
                  </a:cubicBezTo>
                  <a:lnTo>
                    <a:pt x="1001" y="50041"/>
                  </a:lnTo>
                  <a:cubicBezTo>
                    <a:pt x="601" y="50308"/>
                    <a:pt x="267" y="50675"/>
                    <a:pt x="0" y="51108"/>
                  </a:cubicBezTo>
                  <a:lnTo>
                    <a:pt x="1835" y="52142"/>
                  </a:lnTo>
                  <a:cubicBezTo>
                    <a:pt x="2068" y="51709"/>
                    <a:pt x="2435" y="51342"/>
                    <a:pt x="2869" y="51075"/>
                  </a:cubicBezTo>
                  <a:lnTo>
                    <a:pt x="89264" y="1239"/>
                  </a:lnTo>
                  <a:cubicBezTo>
                    <a:pt x="89458" y="1110"/>
                    <a:pt x="89666" y="1036"/>
                    <a:pt x="89878" y="1036"/>
                  </a:cubicBezTo>
                  <a:cubicBezTo>
                    <a:pt x="89995" y="1036"/>
                    <a:pt x="90113" y="1059"/>
                    <a:pt x="90231" y="1106"/>
                  </a:cubicBezTo>
                  <a:cubicBezTo>
                    <a:pt x="89931" y="939"/>
                    <a:pt x="88730" y="272"/>
                    <a:pt x="88463" y="105"/>
                  </a:cubicBezTo>
                  <a:cubicBezTo>
                    <a:pt x="88324" y="36"/>
                    <a:pt x="88174" y="1"/>
                    <a:pt x="88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52"/>
            <p:cNvSpPr/>
            <p:nvPr/>
          </p:nvSpPr>
          <p:spPr>
            <a:xfrm>
              <a:off x="1818975" y="1623275"/>
              <a:ext cx="34200" cy="70900"/>
            </a:xfrm>
            <a:custGeom>
              <a:rect b="b" l="l" r="r" t="t"/>
              <a:pathLst>
                <a:path extrusionOk="0" h="2836" w="1368">
                  <a:moveTo>
                    <a:pt x="934" y="0"/>
                  </a:moveTo>
                  <a:cubicBezTo>
                    <a:pt x="868" y="34"/>
                    <a:pt x="768" y="67"/>
                    <a:pt x="667" y="100"/>
                  </a:cubicBezTo>
                  <a:cubicBezTo>
                    <a:pt x="567" y="167"/>
                    <a:pt x="467" y="234"/>
                    <a:pt x="401" y="334"/>
                  </a:cubicBezTo>
                  <a:cubicBezTo>
                    <a:pt x="267" y="501"/>
                    <a:pt x="134" y="734"/>
                    <a:pt x="67" y="968"/>
                  </a:cubicBezTo>
                  <a:cubicBezTo>
                    <a:pt x="67" y="1034"/>
                    <a:pt x="34" y="1168"/>
                    <a:pt x="34" y="1268"/>
                  </a:cubicBezTo>
                  <a:cubicBezTo>
                    <a:pt x="34" y="1335"/>
                    <a:pt x="34" y="1435"/>
                    <a:pt x="67" y="1501"/>
                  </a:cubicBezTo>
                  <a:cubicBezTo>
                    <a:pt x="67" y="1568"/>
                    <a:pt x="100" y="1635"/>
                    <a:pt x="134" y="1668"/>
                  </a:cubicBezTo>
                  <a:cubicBezTo>
                    <a:pt x="167" y="1735"/>
                    <a:pt x="234" y="1768"/>
                    <a:pt x="267" y="1768"/>
                  </a:cubicBezTo>
                  <a:cubicBezTo>
                    <a:pt x="317" y="1785"/>
                    <a:pt x="359" y="1793"/>
                    <a:pt x="396" y="1793"/>
                  </a:cubicBezTo>
                  <a:cubicBezTo>
                    <a:pt x="434" y="1793"/>
                    <a:pt x="467" y="1785"/>
                    <a:pt x="501" y="1768"/>
                  </a:cubicBezTo>
                  <a:lnTo>
                    <a:pt x="734" y="1702"/>
                  </a:lnTo>
                  <a:cubicBezTo>
                    <a:pt x="801" y="1702"/>
                    <a:pt x="834" y="1702"/>
                    <a:pt x="868" y="1668"/>
                  </a:cubicBezTo>
                  <a:lnTo>
                    <a:pt x="968" y="1668"/>
                  </a:lnTo>
                  <a:cubicBezTo>
                    <a:pt x="968" y="1702"/>
                    <a:pt x="968" y="1735"/>
                    <a:pt x="968" y="1768"/>
                  </a:cubicBezTo>
                  <a:cubicBezTo>
                    <a:pt x="968" y="1802"/>
                    <a:pt x="968" y="1868"/>
                    <a:pt x="934" y="1902"/>
                  </a:cubicBezTo>
                  <a:cubicBezTo>
                    <a:pt x="901" y="1935"/>
                    <a:pt x="901" y="1968"/>
                    <a:pt x="868" y="2002"/>
                  </a:cubicBezTo>
                  <a:cubicBezTo>
                    <a:pt x="834" y="2035"/>
                    <a:pt x="801" y="2068"/>
                    <a:pt x="768" y="2068"/>
                  </a:cubicBezTo>
                  <a:lnTo>
                    <a:pt x="667" y="2135"/>
                  </a:lnTo>
                  <a:cubicBezTo>
                    <a:pt x="634" y="2169"/>
                    <a:pt x="567" y="2202"/>
                    <a:pt x="501" y="2202"/>
                  </a:cubicBezTo>
                  <a:cubicBezTo>
                    <a:pt x="501" y="2202"/>
                    <a:pt x="467" y="2202"/>
                    <a:pt x="434" y="2169"/>
                  </a:cubicBezTo>
                  <a:cubicBezTo>
                    <a:pt x="401" y="2169"/>
                    <a:pt x="401" y="2135"/>
                    <a:pt x="367" y="2135"/>
                  </a:cubicBezTo>
                  <a:lnTo>
                    <a:pt x="301" y="2135"/>
                  </a:lnTo>
                  <a:lnTo>
                    <a:pt x="67" y="2269"/>
                  </a:lnTo>
                  <a:cubicBezTo>
                    <a:pt x="34" y="2269"/>
                    <a:pt x="34" y="2302"/>
                    <a:pt x="0" y="2335"/>
                  </a:cubicBezTo>
                  <a:cubicBezTo>
                    <a:pt x="0" y="2369"/>
                    <a:pt x="0" y="2402"/>
                    <a:pt x="0" y="2435"/>
                  </a:cubicBezTo>
                  <a:cubicBezTo>
                    <a:pt x="0" y="2502"/>
                    <a:pt x="0" y="2602"/>
                    <a:pt x="34" y="2669"/>
                  </a:cubicBezTo>
                  <a:cubicBezTo>
                    <a:pt x="67" y="2702"/>
                    <a:pt x="100" y="2769"/>
                    <a:pt x="167" y="2802"/>
                  </a:cubicBezTo>
                  <a:cubicBezTo>
                    <a:pt x="234" y="2836"/>
                    <a:pt x="301" y="2836"/>
                    <a:pt x="367" y="2836"/>
                  </a:cubicBezTo>
                  <a:cubicBezTo>
                    <a:pt x="501" y="2802"/>
                    <a:pt x="601" y="2769"/>
                    <a:pt x="667" y="2702"/>
                  </a:cubicBezTo>
                  <a:cubicBezTo>
                    <a:pt x="768" y="2636"/>
                    <a:pt x="868" y="2569"/>
                    <a:pt x="968" y="2469"/>
                  </a:cubicBezTo>
                  <a:cubicBezTo>
                    <a:pt x="1068" y="2402"/>
                    <a:pt x="1134" y="2302"/>
                    <a:pt x="1201" y="2169"/>
                  </a:cubicBezTo>
                  <a:cubicBezTo>
                    <a:pt x="1235" y="2068"/>
                    <a:pt x="1301" y="1968"/>
                    <a:pt x="1335" y="1868"/>
                  </a:cubicBezTo>
                  <a:cubicBezTo>
                    <a:pt x="1335" y="1768"/>
                    <a:pt x="1368" y="1668"/>
                    <a:pt x="1368" y="1568"/>
                  </a:cubicBezTo>
                  <a:cubicBezTo>
                    <a:pt x="1368" y="1401"/>
                    <a:pt x="1335" y="1268"/>
                    <a:pt x="1268" y="1134"/>
                  </a:cubicBezTo>
                  <a:cubicBezTo>
                    <a:pt x="1204" y="1071"/>
                    <a:pt x="1128" y="1048"/>
                    <a:pt x="1037" y="1048"/>
                  </a:cubicBezTo>
                  <a:cubicBezTo>
                    <a:pt x="985" y="1048"/>
                    <a:pt x="929" y="1056"/>
                    <a:pt x="868" y="1068"/>
                  </a:cubicBezTo>
                  <a:lnTo>
                    <a:pt x="634" y="1134"/>
                  </a:lnTo>
                  <a:lnTo>
                    <a:pt x="501" y="1134"/>
                  </a:lnTo>
                  <a:cubicBezTo>
                    <a:pt x="467" y="1134"/>
                    <a:pt x="467" y="1134"/>
                    <a:pt x="434" y="1101"/>
                  </a:cubicBezTo>
                  <a:cubicBezTo>
                    <a:pt x="434" y="1068"/>
                    <a:pt x="434" y="1034"/>
                    <a:pt x="434" y="1034"/>
                  </a:cubicBezTo>
                  <a:cubicBezTo>
                    <a:pt x="434" y="968"/>
                    <a:pt x="467" y="868"/>
                    <a:pt x="501" y="834"/>
                  </a:cubicBezTo>
                  <a:cubicBezTo>
                    <a:pt x="567" y="768"/>
                    <a:pt x="601" y="734"/>
                    <a:pt x="667" y="701"/>
                  </a:cubicBezTo>
                  <a:cubicBezTo>
                    <a:pt x="734" y="667"/>
                    <a:pt x="768" y="634"/>
                    <a:pt x="801" y="634"/>
                  </a:cubicBezTo>
                  <a:lnTo>
                    <a:pt x="901" y="634"/>
                  </a:lnTo>
                  <a:lnTo>
                    <a:pt x="934" y="667"/>
                  </a:lnTo>
                  <a:lnTo>
                    <a:pt x="1001" y="667"/>
                  </a:lnTo>
                  <a:lnTo>
                    <a:pt x="1268" y="534"/>
                  </a:lnTo>
                  <a:cubicBezTo>
                    <a:pt x="1301" y="501"/>
                    <a:pt x="1335" y="434"/>
                    <a:pt x="1335" y="367"/>
                  </a:cubicBezTo>
                  <a:cubicBezTo>
                    <a:pt x="1335" y="267"/>
                    <a:pt x="1335" y="200"/>
                    <a:pt x="1268" y="167"/>
                  </a:cubicBezTo>
                  <a:cubicBezTo>
                    <a:pt x="1268" y="100"/>
                    <a:pt x="1201" y="67"/>
                    <a:pt x="1168" y="34"/>
                  </a:cubicBezTo>
                  <a:cubicBezTo>
                    <a:pt x="1101" y="0"/>
                    <a:pt x="1034" y="0"/>
                    <a:pt x="9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52"/>
            <p:cNvSpPr/>
            <p:nvPr/>
          </p:nvSpPr>
          <p:spPr>
            <a:xfrm>
              <a:off x="1861500" y="1584075"/>
              <a:ext cx="10875" cy="89250"/>
            </a:xfrm>
            <a:custGeom>
              <a:rect b="b" l="l" r="r" t="t"/>
              <a:pathLst>
                <a:path extrusionOk="0" h="3570" w="435">
                  <a:moveTo>
                    <a:pt x="334" y="1"/>
                  </a:moveTo>
                  <a:lnTo>
                    <a:pt x="67" y="201"/>
                  </a:lnTo>
                  <a:cubicBezTo>
                    <a:pt x="34" y="201"/>
                    <a:pt x="34" y="234"/>
                    <a:pt x="1" y="267"/>
                  </a:cubicBezTo>
                  <a:cubicBezTo>
                    <a:pt x="1" y="301"/>
                    <a:pt x="1" y="334"/>
                    <a:pt x="1" y="367"/>
                  </a:cubicBezTo>
                  <a:lnTo>
                    <a:pt x="1" y="734"/>
                  </a:lnTo>
                  <a:cubicBezTo>
                    <a:pt x="1" y="734"/>
                    <a:pt x="1" y="768"/>
                    <a:pt x="1" y="801"/>
                  </a:cubicBezTo>
                  <a:lnTo>
                    <a:pt x="67" y="801"/>
                  </a:lnTo>
                  <a:lnTo>
                    <a:pt x="334" y="634"/>
                  </a:lnTo>
                  <a:cubicBezTo>
                    <a:pt x="367" y="634"/>
                    <a:pt x="367" y="601"/>
                    <a:pt x="401" y="568"/>
                  </a:cubicBezTo>
                  <a:cubicBezTo>
                    <a:pt x="401" y="534"/>
                    <a:pt x="401" y="501"/>
                    <a:pt x="434" y="468"/>
                  </a:cubicBezTo>
                  <a:lnTo>
                    <a:pt x="434" y="101"/>
                  </a:lnTo>
                  <a:cubicBezTo>
                    <a:pt x="434" y="67"/>
                    <a:pt x="401" y="34"/>
                    <a:pt x="401" y="1"/>
                  </a:cubicBezTo>
                  <a:close/>
                  <a:moveTo>
                    <a:pt x="334" y="935"/>
                  </a:moveTo>
                  <a:lnTo>
                    <a:pt x="67" y="1068"/>
                  </a:lnTo>
                  <a:cubicBezTo>
                    <a:pt x="67" y="1101"/>
                    <a:pt x="34" y="1135"/>
                    <a:pt x="34" y="1135"/>
                  </a:cubicBezTo>
                  <a:cubicBezTo>
                    <a:pt x="1" y="1168"/>
                    <a:pt x="1" y="1235"/>
                    <a:pt x="1" y="1268"/>
                  </a:cubicBezTo>
                  <a:lnTo>
                    <a:pt x="1" y="3503"/>
                  </a:lnTo>
                  <a:cubicBezTo>
                    <a:pt x="1" y="3503"/>
                    <a:pt x="1" y="3536"/>
                    <a:pt x="34" y="3570"/>
                  </a:cubicBezTo>
                  <a:lnTo>
                    <a:pt x="67" y="3570"/>
                  </a:lnTo>
                  <a:lnTo>
                    <a:pt x="334" y="3436"/>
                  </a:lnTo>
                  <a:cubicBezTo>
                    <a:pt x="334" y="3403"/>
                    <a:pt x="367" y="3403"/>
                    <a:pt x="367" y="3370"/>
                  </a:cubicBezTo>
                  <a:cubicBezTo>
                    <a:pt x="401" y="3336"/>
                    <a:pt x="401" y="3303"/>
                    <a:pt x="401" y="3270"/>
                  </a:cubicBezTo>
                  <a:lnTo>
                    <a:pt x="401" y="1001"/>
                  </a:lnTo>
                  <a:cubicBezTo>
                    <a:pt x="401" y="1001"/>
                    <a:pt x="401" y="968"/>
                    <a:pt x="367" y="93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52"/>
            <p:cNvSpPr/>
            <p:nvPr/>
          </p:nvSpPr>
          <p:spPr>
            <a:xfrm>
              <a:off x="1878175" y="1570100"/>
              <a:ext cx="30875" cy="83900"/>
            </a:xfrm>
            <a:custGeom>
              <a:rect b="b" l="l" r="r" t="t"/>
              <a:pathLst>
                <a:path extrusionOk="0" h="3356" w="1235">
                  <a:moveTo>
                    <a:pt x="655" y="1"/>
                  </a:moveTo>
                  <a:cubicBezTo>
                    <a:pt x="643" y="1"/>
                    <a:pt x="634" y="9"/>
                    <a:pt x="634" y="26"/>
                  </a:cubicBezTo>
                  <a:lnTo>
                    <a:pt x="401" y="159"/>
                  </a:lnTo>
                  <a:cubicBezTo>
                    <a:pt x="368" y="159"/>
                    <a:pt x="334" y="193"/>
                    <a:pt x="334" y="226"/>
                  </a:cubicBezTo>
                  <a:cubicBezTo>
                    <a:pt x="301" y="259"/>
                    <a:pt x="301" y="293"/>
                    <a:pt x="301" y="326"/>
                  </a:cubicBezTo>
                  <a:lnTo>
                    <a:pt x="301" y="1127"/>
                  </a:lnTo>
                  <a:lnTo>
                    <a:pt x="101" y="1227"/>
                  </a:lnTo>
                  <a:cubicBezTo>
                    <a:pt x="67" y="1260"/>
                    <a:pt x="67" y="1293"/>
                    <a:pt x="34" y="1293"/>
                  </a:cubicBezTo>
                  <a:cubicBezTo>
                    <a:pt x="34" y="1327"/>
                    <a:pt x="34" y="1393"/>
                    <a:pt x="1" y="1427"/>
                  </a:cubicBezTo>
                  <a:lnTo>
                    <a:pt x="1" y="1727"/>
                  </a:lnTo>
                  <a:cubicBezTo>
                    <a:pt x="1" y="1760"/>
                    <a:pt x="34" y="1794"/>
                    <a:pt x="34" y="1794"/>
                  </a:cubicBezTo>
                  <a:cubicBezTo>
                    <a:pt x="51" y="1810"/>
                    <a:pt x="59" y="1819"/>
                    <a:pt x="67" y="1819"/>
                  </a:cubicBezTo>
                  <a:cubicBezTo>
                    <a:pt x="76" y="1819"/>
                    <a:pt x="84" y="1810"/>
                    <a:pt x="101" y="1794"/>
                  </a:cubicBezTo>
                  <a:lnTo>
                    <a:pt x="301" y="1694"/>
                  </a:lnTo>
                  <a:lnTo>
                    <a:pt x="301" y="2728"/>
                  </a:lnTo>
                  <a:cubicBezTo>
                    <a:pt x="268" y="2928"/>
                    <a:pt x="334" y="3128"/>
                    <a:pt x="468" y="3295"/>
                  </a:cubicBezTo>
                  <a:cubicBezTo>
                    <a:pt x="510" y="3337"/>
                    <a:pt x="557" y="3355"/>
                    <a:pt x="613" y="3355"/>
                  </a:cubicBezTo>
                  <a:cubicBezTo>
                    <a:pt x="691" y="3355"/>
                    <a:pt x="785" y="3320"/>
                    <a:pt x="901" y="3261"/>
                  </a:cubicBezTo>
                  <a:lnTo>
                    <a:pt x="1135" y="3128"/>
                  </a:lnTo>
                  <a:cubicBezTo>
                    <a:pt x="1168" y="3095"/>
                    <a:pt x="1202" y="3095"/>
                    <a:pt x="1202" y="3061"/>
                  </a:cubicBezTo>
                  <a:cubicBezTo>
                    <a:pt x="1235" y="3028"/>
                    <a:pt x="1235" y="2995"/>
                    <a:pt x="1235" y="2961"/>
                  </a:cubicBezTo>
                  <a:lnTo>
                    <a:pt x="1235" y="2628"/>
                  </a:lnTo>
                  <a:cubicBezTo>
                    <a:pt x="1235" y="2594"/>
                    <a:pt x="1235" y="2561"/>
                    <a:pt x="1202" y="2561"/>
                  </a:cubicBezTo>
                  <a:cubicBezTo>
                    <a:pt x="1202" y="2544"/>
                    <a:pt x="1193" y="2536"/>
                    <a:pt x="1181" y="2536"/>
                  </a:cubicBezTo>
                  <a:cubicBezTo>
                    <a:pt x="1168" y="2536"/>
                    <a:pt x="1151" y="2544"/>
                    <a:pt x="1135" y="2561"/>
                  </a:cubicBezTo>
                  <a:lnTo>
                    <a:pt x="968" y="2661"/>
                  </a:lnTo>
                  <a:cubicBezTo>
                    <a:pt x="909" y="2700"/>
                    <a:pt x="862" y="2716"/>
                    <a:pt x="826" y="2716"/>
                  </a:cubicBezTo>
                  <a:cubicBezTo>
                    <a:pt x="801" y="2716"/>
                    <a:pt x="782" y="2708"/>
                    <a:pt x="768" y="2694"/>
                  </a:cubicBezTo>
                  <a:cubicBezTo>
                    <a:pt x="735" y="2628"/>
                    <a:pt x="701" y="2561"/>
                    <a:pt x="701" y="2461"/>
                  </a:cubicBezTo>
                  <a:lnTo>
                    <a:pt x="701" y="1460"/>
                  </a:lnTo>
                  <a:lnTo>
                    <a:pt x="1135" y="1227"/>
                  </a:lnTo>
                  <a:cubicBezTo>
                    <a:pt x="1168" y="1193"/>
                    <a:pt x="1168" y="1160"/>
                    <a:pt x="1202" y="1160"/>
                  </a:cubicBezTo>
                  <a:cubicBezTo>
                    <a:pt x="1202" y="1127"/>
                    <a:pt x="1202" y="1060"/>
                    <a:pt x="1202" y="1027"/>
                  </a:cubicBezTo>
                  <a:lnTo>
                    <a:pt x="1202" y="726"/>
                  </a:lnTo>
                  <a:cubicBezTo>
                    <a:pt x="1202" y="693"/>
                    <a:pt x="1202" y="660"/>
                    <a:pt x="1202" y="660"/>
                  </a:cubicBezTo>
                  <a:cubicBezTo>
                    <a:pt x="1185" y="643"/>
                    <a:pt x="1168" y="635"/>
                    <a:pt x="1156" y="635"/>
                  </a:cubicBezTo>
                  <a:cubicBezTo>
                    <a:pt x="1143" y="635"/>
                    <a:pt x="1135" y="643"/>
                    <a:pt x="1135" y="660"/>
                  </a:cubicBezTo>
                  <a:lnTo>
                    <a:pt x="701" y="893"/>
                  </a:lnTo>
                  <a:lnTo>
                    <a:pt x="701" y="93"/>
                  </a:lnTo>
                  <a:cubicBezTo>
                    <a:pt x="701" y="59"/>
                    <a:pt x="701" y="26"/>
                    <a:pt x="701" y="26"/>
                  </a:cubicBezTo>
                  <a:cubicBezTo>
                    <a:pt x="684" y="9"/>
                    <a:pt x="668" y="1"/>
                    <a:pt x="6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52"/>
            <p:cNvSpPr/>
            <p:nvPr/>
          </p:nvSpPr>
          <p:spPr>
            <a:xfrm>
              <a:off x="1914875" y="1567075"/>
              <a:ext cx="38375" cy="67900"/>
            </a:xfrm>
            <a:custGeom>
              <a:rect b="b" l="l" r="r" t="t"/>
              <a:pathLst>
                <a:path extrusionOk="0" h="2716" w="1535">
                  <a:moveTo>
                    <a:pt x="901" y="614"/>
                  </a:moveTo>
                  <a:cubicBezTo>
                    <a:pt x="968" y="614"/>
                    <a:pt x="1001" y="614"/>
                    <a:pt x="1001" y="647"/>
                  </a:cubicBezTo>
                  <a:cubicBezTo>
                    <a:pt x="1034" y="681"/>
                    <a:pt x="1068" y="714"/>
                    <a:pt x="1068" y="747"/>
                  </a:cubicBezTo>
                  <a:cubicBezTo>
                    <a:pt x="1068" y="814"/>
                    <a:pt x="1101" y="847"/>
                    <a:pt x="1101" y="881"/>
                  </a:cubicBezTo>
                  <a:lnTo>
                    <a:pt x="401" y="1314"/>
                  </a:lnTo>
                  <a:cubicBezTo>
                    <a:pt x="401" y="1248"/>
                    <a:pt x="401" y="1181"/>
                    <a:pt x="434" y="1148"/>
                  </a:cubicBezTo>
                  <a:cubicBezTo>
                    <a:pt x="434" y="1081"/>
                    <a:pt x="467" y="1014"/>
                    <a:pt x="501" y="947"/>
                  </a:cubicBezTo>
                  <a:cubicBezTo>
                    <a:pt x="534" y="914"/>
                    <a:pt x="567" y="847"/>
                    <a:pt x="601" y="781"/>
                  </a:cubicBezTo>
                  <a:cubicBezTo>
                    <a:pt x="634" y="747"/>
                    <a:pt x="701" y="681"/>
                    <a:pt x="734" y="647"/>
                  </a:cubicBezTo>
                  <a:cubicBezTo>
                    <a:pt x="801" y="614"/>
                    <a:pt x="868" y="614"/>
                    <a:pt x="901" y="614"/>
                  </a:cubicBezTo>
                  <a:close/>
                  <a:moveTo>
                    <a:pt x="982" y="0"/>
                  </a:moveTo>
                  <a:cubicBezTo>
                    <a:pt x="901" y="0"/>
                    <a:pt x="816" y="31"/>
                    <a:pt x="768" y="80"/>
                  </a:cubicBezTo>
                  <a:cubicBezTo>
                    <a:pt x="634" y="147"/>
                    <a:pt x="534" y="247"/>
                    <a:pt x="434" y="380"/>
                  </a:cubicBezTo>
                  <a:cubicBezTo>
                    <a:pt x="334" y="480"/>
                    <a:pt x="267" y="647"/>
                    <a:pt x="201" y="781"/>
                  </a:cubicBezTo>
                  <a:cubicBezTo>
                    <a:pt x="134" y="947"/>
                    <a:pt x="67" y="1114"/>
                    <a:pt x="34" y="1281"/>
                  </a:cubicBezTo>
                  <a:cubicBezTo>
                    <a:pt x="0" y="1448"/>
                    <a:pt x="0" y="1648"/>
                    <a:pt x="0" y="1815"/>
                  </a:cubicBezTo>
                  <a:cubicBezTo>
                    <a:pt x="0" y="1981"/>
                    <a:pt x="0" y="2115"/>
                    <a:pt x="34" y="2282"/>
                  </a:cubicBezTo>
                  <a:cubicBezTo>
                    <a:pt x="67" y="2415"/>
                    <a:pt x="134" y="2515"/>
                    <a:pt x="201" y="2615"/>
                  </a:cubicBezTo>
                  <a:cubicBezTo>
                    <a:pt x="267" y="2682"/>
                    <a:pt x="334" y="2715"/>
                    <a:pt x="434" y="2715"/>
                  </a:cubicBezTo>
                  <a:cubicBezTo>
                    <a:pt x="534" y="2715"/>
                    <a:pt x="668" y="2715"/>
                    <a:pt x="734" y="2649"/>
                  </a:cubicBezTo>
                  <a:cubicBezTo>
                    <a:pt x="868" y="2582"/>
                    <a:pt x="968" y="2482"/>
                    <a:pt x="1068" y="2382"/>
                  </a:cubicBezTo>
                  <a:cubicBezTo>
                    <a:pt x="1135" y="2282"/>
                    <a:pt x="1201" y="2182"/>
                    <a:pt x="1268" y="2082"/>
                  </a:cubicBezTo>
                  <a:cubicBezTo>
                    <a:pt x="1335" y="2015"/>
                    <a:pt x="1368" y="1915"/>
                    <a:pt x="1401" y="1815"/>
                  </a:cubicBezTo>
                  <a:cubicBezTo>
                    <a:pt x="1435" y="1748"/>
                    <a:pt x="1468" y="1681"/>
                    <a:pt x="1468" y="1615"/>
                  </a:cubicBezTo>
                  <a:cubicBezTo>
                    <a:pt x="1468" y="1581"/>
                    <a:pt x="1468" y="1548"/>
                    <a:pt x="1435" y="1514"/>
                  </a:cubicBezTo>
                  <a:lnTo>
                    <a:pt x="1368" y="1514"/>
                  </a:lnTo>
                  <a:lnTo>
                    <a:pt x="1135" y="1681"/>
                  </a:lnTo>
                  <a:cubicBezTo>
                    <a:pt x="1101" y="1681"/>
                    <a:pt x="1101" y="1715"/>
                    <a:pt x="1068" y="1715"/>
                  </a:cubicBezTo>
                  <a:cubicBezTo>
                    <a:pt x="1034" y="1748"/>
                    <a:pt x="1034" y="1781"/>
                    <a:pt x="1001" y="1815"/>
                  </a:cubicBezTo>
                  <a:cubicBezTo>
                    <a:pt x="1001" y="1848"/>
                    <a:pt x="968" y="1915"/>
                    <a:pt x="901" y="1948"/>
                  </a:cubicBezTo>
                  <a:cubicBezTo>
                    <a:pt x="868" y="1981"/>
                    <a:pt x="801" y="2048"/>
                    <a:pt x="734" y="2082"/>
                  </a:cubicBezTo>
                  <a:cubicBezTo>
                    <a:pt x="701" y="2082"/>
                    <a:pt x="668" y="2115"/>
                    <a:pt x="634" y="2115"/>
                  </a:cubicBezTo>
                  <a:lnTo>
                    <a:pt x="501" y="2115"/>
                  </a:lnTo>
                  <a:cubicBezTo>
                    <a:pt x="467" y="2082"/>
                    <a:pt x="434" y="2048"/>
                    <a:pt x="434" y="2015"/>
                  </a:cubicBezTo>
                  <a:cubicBezTo>
                    <a:pt x="401" y="1948"/>
                    <a:pt x="401" y="1915"/>
                    <a:pt x="401" y="1848"/>
                  </a:cubicBezTo>
                  <a:lnTo>
                    <a:pt x="1435" y="1248"/>
                  </a:lnTo>
                  <a:cubicBezTo>
                    <a:pt x="1468" y="1214"/>
                    <a:pt x="1468" y="1181"/>
                    <a:pt x="1501" y="1181"/>
                  </a:cubicBezTo>
                  <a:cubicBezTo>
                    <a:pt x="1501" y="1148"/>
                    <a:pt x="1501" y="1081"/>
                    <a:pt x="1535" y="1047"/>
                  </a:cubicBezTo>
                  <a:lnTo>
                    <a:pt x="1535" y="847"/>
                  </a:lnTo>
                  <a:cubicBezTo>
                    <a:pt x="1501" y="714"/>
                    <a:pt x="1501" y="547"/>
                    <a:pt x="1468" y="414"/>
                  </a:cubicBezTo>
                  <a:cubicBezTo>
                    <a:pt x="1435" y="314"/>
                    <a:pt x="1368" y="214"/>
                    <a:pt x="1301" y="113"/>
                  </a:cubicBezTo>
                  <a:cubicBezTo>
                    <a:pt x="1235" y="47"/>
                    <a:pt x="1168" y="13"/>
                    <a:pt x="1068" y="13"/>
                  </a:cubicBezTo>
                  <a:cubicBezTo>
                    <a:pt x="1041" y="4"/>
                    <a:pt x="1012" y="0"/>
                    <a:pt x="98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52"/>
            <p:cNvSpPr/>
            <p:nvPr/>
          </p:nvSpPr>
          <p:spPr>
            <a:xfrm>
              <a:off x="1961575" y="1524875"/>
              <a:ext cx="60900" cy="90925"/>
            </a:xfrm>
            <a:custGeom>
              <a:rect b="b" l="l" r="r" t="t"/>
              <a:pathLst>
                <a:path extrusionOk="0" h="3637" w="2436">
                  <a:moveTo>
                    <a:pt x="2102" y="0"/>
                  </a:moveTo>
                  <a:cubicBezTo>
                    <a:pt x="2002" y="0"/>
                    <a:pt x="1902" y="34"/>
                    <a:pt x="1802" y="67"/>
                  </a:cubicBezTo>
                  <a:cubicBezTo>
                    <a:pt x="1768" y="100"/>
                    <a:pt x="1735" y="134"/>
                    <a:pt x="1668" y="200"/>
                  </a:cubicBezTo>
                  <a:cubicBezTo>
                    <a:pt x="1635" y="234"/>
                    <a:pt x="1568" y="300"/>
                    <a:pt x="1535" y="334"/>
                  </a:cubicBezTo>
                  <a:cubicBezTo>
                    <a:pt x="1501" y="400"/>
                    <a:pt x="1435" y="467"/>
                    <a:pt x="1401" y="534"/>
                  </a:cubicBezTo>
                  <a:cubicBezTo>
                    <a:pt x="1368" y="634"/>
                    <a:pt x="1335" y="701"/>
                    <a:pt x="1301" y="767"/>
                  </a:cubicBezTo>
                  <a:cubicBezTo>
                    <a:pt x="1268" y="701"/>
                    <a:pt x="1201" y="634"/>
                    <a:pt x="1101" y="601"/>
                  </a:cubicBezTo>
                  <a:cubicBezTo>
                    <a:pt x="1074" y="592"/>
                    <a:pt x="1048" y="588"/>
                    <a:pt x="1021" y="588"/>
                  </a:cubicBezTo>
                  <a:cubicBezTo>
                    <a:pt x="947" y="588"/>
                    <a:pt x="874" y="618"/>
                    <a:pt x="801" y="667"/>
                  </a:cubicBezTo>
                  <a:cubicBezTo>
                    <a:pt x="701" y="734"/>
                    <a:pt x="634" y="801"/>
                    <a:pt x="567" y="867"/>
                  </a:cubicBezTo>
                  <a:cubicBezTo>
                    <a:pt x="501" y="968"/>
                    <a:pt x="434" y="1068"/>
                    <a:pt x="401" y="1201"/>
                  </a:cubicBezTo>
                  <a:lnTo>
                    <a:pt x="401" y="1101"/>
                  </a:lnTo>
                  <a:cubicBezTo>
                    <a:pt x="401" y="1068"/>
                    <a:pt x="401" y="1034"/>
                    <a:pt x="367" y="1034"/>
                  </a:cubicBezTo>
                  <a:lnTo>
                    <a:pt x="334" y="1034"/>
                  </a:lnTo>
                  <a:lnTo>
                    <a:pt x="100" y="1168"/>
                  </a:lnTo>
                  <a:cubicBezTo>
                    <a:pt x="67" y="1168"/>
                    <a:pt x="34" y="1201"/>
                    <a:pt x="34" y="1234"/>
                  </a:cubicBezTo>
                  <a:cubicBezTo>
                    <a:pt x="0" y="1268"/>
                    <a:pt x="0" y="1301"/>
                    <a:pt x="0" y="1334"/>
                  </a:cubicBezTo>
                  <a:lnTo>
                    <a:pt x="0" y="3569"/>
                  </a:lnTo>
                  <a:cubicBezTo>
                    <a:pt x="0" y="3603"/>
                    <a:pt x="0" y="3603"/>
                    <a:pt x="0" y="3636"/>
                  </a:cubicBezTo>
                  <a:lnTo>
                    <a:pt x="67" y="3636"/>
                  </a:lnTo>
                  <a:lnTo>
                    <a:pt x="301" y="3503"/>
                  </a:lnTo>
                  <a:cubicBezTo>
                    <a:pt x="334" y="3469"/>
                    <a:pt x="367" y="3469"/>
                    <a:pt x="367" y="3436"/>
                  </a:cubicBezTo>
                  <a:cubicBezTo>
                    <a:pt x="367" y="3403"/>
                    <a:pt x="401" y="3369"/>
                    <a:pt x="401" y="3336"/>
                  </a:cubicBezTo>
                  <a:lnTo>
                    <a:pt x="401" y="2068"/>
                  </a:lnTo>
                  <a:cubicBezTo>
                    <a:pt x="401" y="1902"/>
                    <a:pt x="401" y="1735"/>
                    <a:pt x="467" y="1568"/>
                  </a:cubicBezTo>
                  <a:cubicBezTo>
                    <a:pt x="534" y="1468"/>
                    <a:pt x="601" y="1368"/>
                    <a:pt x="701" y="1301"/>
                  </a:cubicBezTo>
                  <a:cubicBezTo>
                    <a:pt x="751" y="1284"/>
                    <a:pt x="793" y="1276"/>
                    <a:pt x="830" y="1276"/>
                  </a:cubicBezTo>
                  <a:cubicBezTo>
                    <a:pt x="868" y="1276"/>
                    <a:pt x="901" y="1284"/>
                    <a:pt x="934" y="1301"/>
                  </a:cubicBezTo>
                  <a:cubicBezTo>
                    <a:pt x="1001" y="1435"/>
                    <a:pt x="1034" y="1568"/>
                    <a:pt x="1001" y="1735"/>
                  </a:cubicBezTo>
                  <a:lnTo>
                    <a:pt x="1001" y="2969"/>
                  </a:lnTo>
                  <a:cubicBezTo>
                    <a:pt x="1001" y="3002"/>
                    <a:pt x="1001" y="3036"/>
                    <a:pt x="1034" y="3069"/>
                  </a:cubicBezTo>
                  <a:lnTo>
                    <a:pt x="1101" y="3069"/>
                  </a:lnTo>
                  <a:lnTo>
                    <a:pt x="1335" y="2902"/>
                  </a:lnTo>
                  <a:cubicBezTo>
                    <a:pt x="1368" y="2902"/>
                    <a:pt x="1368" y="2869"/>
                    <a:pt x="1401" y="2836"/>
                  </a:cubicBezTo>
                  <a:cubicBezTo>
                    <a:pt x="1401" y="2802"/>
                    <a:pt x="1401" y="2769"/>
                    <a:pt x="1401" y="2735"/>
                  </a:cubicBezTo>
                  <a:lnTo>
                    <a:pt x="1401" y="1435"/>
                  </a:lnTo>
                  <a:cubicBezTo>
                    <a:pt x="1401" y="1268"/>
                    <a:pt x="1435" y="1101"/>
                    <a:pt x="1501" y="968"/>
                  </a:cubicBezTo>
                  <a:cubicBezTo>
                    <a:pt x="1568" y="867"/>
                    <a:pt x="1635" y="767"/>
                    <a:pt x="1735" y="701"/>
                  </a:cubicBezTo>
                  <a:cubicBezTo>
                    <a:pt x="1793" y="681"/>
                    <a:pt x="1839" y="662"/>
                    <a:pt x="1875" y="662"/>
                  </a:cubicBezTo>
                  <a:cubicBezTo>
                    <a:pt x="1901" y="662"/>
                    <a:pt x="1921" y="672"/>
                    <a:pt x="1935" y="701"/>
                  </a:cubicBezTo>
                  <a:cubicBezTo>
                    <a:pt x="2035" y="834"/>
                    <a:pt x="2069" y="968"/>
                    <a:pt x="2035" y="1134"/>
                  </a:cubicBezTo>
                  <a:lnTo>
                    <a:pt x="2035" y="2369"/>
                  </a:lnTo>
                  <a:cubicBezTo>
                    <a:pt x="2035" y="2402"/>
                    <a:pt x="2035" y="2435"/>
                    <a:pt x="2069" y="2469"/>
                  </a:cubicBezTo>
                  <a:lnTo>
                    <a:pt x="2102" y="2469"/>
                  </a:lnTo>
                  <a:lnTo>
                    <a:pt x="2369" y="2302"/>
                  </a:lnTo>
                  <a:cubicBezTo>
                    <a:pt x="2369" y="2302"/>
                    <a:pt x="2402" y="2268"/>
                    <a:pt x="2402" y="2235"/>
                  </a:cubicBezTo>
                  <a:cubicBezTo>
                    <a:pt x="2435" y="2202"/>
                    <a:pt x="2435" y="2168"/>
                    <a:pt x="2435" y="2135"/>
                  </a:cubicBezTo>
                  <a:lnTo>
                    <a:pt x="2435" y="834"/>
                  </a:lnTo>
                  <a:cubicBezTo>
                    <a:pt x="2435" y="701"/>
                    <a:pt x="2435" y="567"/>
                    <a:pt x="2402" y="434"/>
                  </a:cubicBezTo>
                  <a:cubicBezTo>
                    <a:pt x="2402" y="334"/>
                    <a:pt x="2369" y="234"/>
                    <a:pt x="2302" y="134"/>
                  </a:cubicBezTo>
                  <a:cubicBezTo>
                    <a:pt x="2269" y="67"/>
                    <a:pt x="2202" y="0"/>
                    <a:pt x="2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52"/>
            <p:cNvSpPr/>
            <p:nvPr/>
          </p:nvSpPr>
          <p:spPr>
            <a:xfrm>
              <a:off x="2029950" y="1499850"/>
              <a:ext cx="37550" cy="72575"/>
            </a:xfrm>
            <a:custGeom>
              <a:rect b="b" l="l" r="r" t="t"/>
              <a:pathLst>
                <a:path extrusionOk="0" h="2903" w="1502">
                  <a:moveTo>
                    <a:pt x="1068" y="1368"/>
                  </a:moveTo>
                  <a:lnTo>
                    <a:pt x="1068" y="1401"/>
                  </a:lnTo>
                  <a:cubicBezTo>
                    <a:pt x="1068" y="1468"/>
                    <a:pt x="1068" y="1535"/>
                    <a:pt x="1068" y="1635"/>
                  </a:cubicBezTo>
                  <a:cubicBezTo>
                    <a:pt x="1035" y="1702"/>
                    <a:pt x="1001" y="1768"/>
                    <a:pt x="968" y="1835"/>
                  </a:cubicBezTo>
                  <a:cubicBezTo>
                    <a:pt x="935" y="1902"/>
                    <a:pt x="868" y="1969"/>
                    <a:pt x="835" y="2035"/>
                  </a:cubicBezTo>
                  <a:cubicBezTo>
                    <a:pt x="768" y="2102"/>
                    <a:pt x="701" y="2169"/>
                    <a:pt x="634" y="2202"/>
                  </a:cubicBezTo>
                  <a:cubicBezTo>
                    <a:pt x="601" y="2235"/>
                    <a:pt x="534" y="2235"/>
                    <a:pt x="501" y="2235"/>
                  </a:cubicBezTo>
                  <a:cubicBezTo>
                    <a:pt x="434" y="2235"/>
                    <a:pt x="434" y="2202"/>
                    <a:pt x="434" y="2135"/>
                  </a:cubicBezTo>
                  <a:cubicBezTo>
                    <a:pt x="434" y="2069"/>
                    <a:pt x="434" y="2002"/>
                    <a:pt x="468" y="1935"/>
                  </a:cubicBezTo>
                  <a:cubicBezTo>
                    <a:pt x="534" y="1835"/>
                    <a:pt x="601" y="1768"/>
                    <a:pt x="668" y="1735"/>
                  </a:cubicBezTo>
                  <a:lnTo>
                    <a:pt x="1068" y="1368"/>
                  </a:lnTo>
                  <a:close/>
                  <a:moveTo>
                    <a:pt x="1068" y="0"/>
                  </a:moveTo>
                  <a:cubicBezTo>
                    <a:pt x="968" y="0"/>
                    <a:pt x="868" y="34"/>
                    <a:pt x="801" y="101"/>
                  </a:cubicBezTo>
                  <a:cubicBezTo>
                    <a:pt x="668" y="167"/>
                    <a:pt x="601" y="234"/>
                    <a:pt x="501" y="334"/>
                  </a:cubicBezTo>
                  <a:cubicBezTo>
                    <a:pt x="434" y="401"/>
                    <a:pt x="368" y="501"/>
                    <a:pt x="301" y="601"/>
                  </a:cubicBezTo>
                  <a:cubicBezTo>
                    <a:pt x="268" y="701"/>
                    <a:pt x="201" y="801"/>
                    <a:pt x="167" y="901"/>
                  </a:cubicBezTo>
                  <a:cubicBezTo>
                    <a:pt x="134" y="968"/>
                    <a:pt x="134" y="1068"/>
                    <a:pt x="134" y="1135"/>
                  </a:cubicBezTo>
                  <a:cubicBezTo>
                    <a:pt x="101" y="1168"/>
                    <a:pt x="101" y="1201"/>
                    <a:pt x="134" y="1235"/>
                  </a:cubicBezTo>
                  <a:lnTo>
                    <a:pt x="201" y="1235"/>
                  </a:lnTo>
                  <a:lnTo>
                    <a:pt x="468" y="1068"/>
                  </a:lnTo>
                  <a:cubicBezTo>
                    <a:pt x="501" y="1068"/>
                    <a:pt x="534" y="1035"/>
                    <a:pt x="534" y="1001"/>
                  </a:cubicBezTo>
                  <a:cubicBezTo>
                    <a:pt x="568" y="1001"/>
                    <a:pt x="568" y="968"/>
                    <a:pt x="601" y="934"/>
                  </a:cubicBezTo>
                  <a:cubicBezTo>
                    <a:pt x="601" y="901"/>
                    <a:pt x="634" y="834"/>
                    <a:pt x="668" y="801"/>
                  </a:cubicBezTo>
                  <a:cubicBezTo>
                    <a:pt x="701" y="768"/>
                    <a:pt x="735" y="734"/>
                    <a:pt x="801" y="701"/>
                  </a:cubicBezTo>
                  <a:cubicBezTo>
                    <a:pt x="840" y="662"/>
                    <a:pt x="879" y="646"/>
                    <a:pt x="918" y="646"/>
                  </a:cubicBezTo>
                  <a:cubicBezTo>
                    <a:pt x="946" y="646"/>
                    <a:pt x="974" y="654"/>
                    <a:pt x="1001" y="668"/>
                  </a:cubicBezTo>
                  <a:cubicBezTo>
                    <a:pt x="1068" y="668"/>
                    <a:pt x="1101" y="734"/>
                    <a:pt x="1101" y="868"/>
                  </a:cubicBezTo>
                  <a:lnTo>
                    <a:pt x="568" y="1301"/>
                  </a:lnTo>
                  <a:cubicBezTo>
                    <a:pt x="401" y="1435"/>
                    <a:pt x="268" y="1602"/>
                    <a:pt x="167" y="1802"/>
                  </a:cubicBezTo>
                  <a:cubicBezTo>
                    <a:pt x="67" y="1969"/>
                    <a:pt x="1" y="2202"/>
                    <a:pt x="1" y="2402"/>
                  </a:cubicBezTo>
                  <a:cubicBezTo>
                    <a:pt x="1" y="2502"/>
                    <a:pt x="34" y="2602"/>
                    <a:pt x="34" y="2669"/>
                  </a:cubicBezTo>
                  <a:cubicBezTo>
                    <a:pt x="67" y="2736"/>
                    <a:pt x="101" y="2802"/>
                    <a:pt x="167" y="2869"/>
                  </a:cubicBezTo>
                  <a:cubicBezTo>
                    <a:pt x="201" y="2903"/>
                    <a:pt x="268" y="2903"/>
                    <a:pt x="334" y="2903"/>
                  </a:cubicBezTo>
                  <a:cubicBezTo>
                    <a:pt x="434" y="2903"/>
                    <a:pt x="501" y="2869"/>
                    <a:pt x="568" y="2836"/>
                  </a:cubicBezTo>
                  <a:cubicBezTo>
                    <a:pt x="701" y="2736"/>
                    <a:pt x="801" y="2669"/>
                    <a:pt x="901" y="2536"/>
                  </a:cubicBezTo>
                  <a:cubicBezTo>
                    <a:pt x="968" y="2436"/>
                    <a:pt x="1035" y="2302"/>
                    <a:pt x="1068" y="2202"/>
                  </a:cubicBezTo>
                  <a:lnTo>
                    <a:pt x="1068" y="2369"/>
                  </a:lnTo>
                  <a:cubicBezTo>
                    <a:pt x="1068" y="2369"/>
                    <a:pt x="1101" y="2402"/>
                    <a:pt x="1101" y="2436"/>
                  </a:cubicBezTo>
                  <a:lnTo>
                    <a:pt x="1168" y="2436"/>
                  </a:lnTo>
                  <a:lnTo>
                    <a:pt x="1402" y="2302"/>
                  </a:lnTo>
                  <a:cubicBezTo>
                    <a:pt x="1435" y="2269"/>
                    <a:pt x="1435" y="2235"/>
                    <a:pt x="1468" y="2235"/>
                  </a:cubicBezTo>
                  <a:cubicBezTo>
                    <a:pt x="1468" y="2202"/>
                    <a:pt x="1468" y="2135"/>
                    <a:pt x="1502" y="2102"/>
                  </a:cubicBezTo>
                  <a:lnTo>
                    <a:pt x="1502" y="701"/>
                  </a:lnTo>
                  <a:cubicBezTo>
                    <a:pt x="1502" y="568"/>
                    <a:pt x="1468" y="434"/>
                    <a:pt x="1435" y="301"/>
                  </a:cubicBezTo>
                  <a:cubicBezTo>
                    <a:pt x="1402" y="201"/>
                    <a:pt x="1368" y="134"/>
                    <a:pt x="1302" y="67"/>
                  </a:cubicBezTo>
                  <a:cubicBezTo>
                    <a:pt x="1235" y="0"/>
                    <a:pt x="1168" y="0"/>
                    <a:pt x="10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52"/>
            <p:cNvSpPr/>
            <p:nvPr/>
          </p:nvSpPr>
          <p:spPr>
            <a:xfrm>
              <a:off x="2077500" y="1471500"/>
              <a:ext cx="39200" cy="100100"/>
            </a:xfrm>
            <a:custGeom>
              <a:rect b="b" l="l" r="r" t="t"/>
              <a:pathLst>
                <a:path extrusionOk="0" h="4004" w="1568">
                  <a:moveTo>
                    <a:pt x="913" y="651"/>
                  </a:moveTo>
                  <a:cubicBezTo>
                    <a:pt x="959" y="651"/>
                    <a:pt x="1001" y="667"/>
                    <a:pt x="1034" y="701"/>
                  </a:cubicBezTo>
                  <a:cubicBezTo>
                    <a:pt x="1101" y="734"/>
                    <a:pt x="1168" y="868"/>
                    <a:pt x="1168" y="1068"/>
                  </a:cubicBezTo>
                  <a:cubicBezTo>
                    <a:pt x="1168" y="1168"/>
                    <a:pt x="1168" y="1268"/>
                    <a:pt x="1168" y="1335"/>
                  </a:cubicBezTo>
                  <a:cubicBezTo>
                    <a:pt x="1168" y="1535"/>
                    <a:pt x="1101" y="1702"/>
                    <a:pt x="1034" y="1868"/>
                  </a:cubicBezTo>
                  <a:cubicBezTo>
                    <a:pt x="967" y="1968"/>
                    <a:pt x="901" y="2068"/>
                    <a:pt x="767" y="2135"/>
                  </a:cubicBezTo>
                  <a:cubicBezTo>
                    <a:pt x="734" y="2169"/>
                    <a:pt x="692" y="2185"/>
                    <a:pt x="650" y="2185"/>
                  </a:cubicBezTo>
                  <a:cubicBezTo>
                    <a:pt x="609" y="2185"/>
                    <a:pt x="567" y="2169"/>
                    <a:pt x="534" y="2135"/>
                  </a:cubicBezTo>
                  <a:cubicBezTo>
                    <a:pt x="434" y="2068"/>
                    <a:pt x="400" y="1935"/>
                    <a:pt x="400" y="1835"/>
                  </a:cubicBezTo>
                  <a:lnTo>
                    <a:pt x="400" y="1635"/>
                  </a:lnTo>
                  <a:lnTo>
                    <a:pt x="400" y="1468"/>
                  </a:lnTo>
                  <a:cubicBezTo>
                    <a:pt x="400" y="1301"/>
                    <a:pt x="467" y="1134"/>
                    <a:pt x="534" y="1001"/>
                  </a:cubicBezTo>
                  <a:cubicBezTo>
                    <a:pt x="567" y="868"/>
                    <a:pt x="667" y="768"/>
                    <a:pt x="767" y="701"/>
                  </a:cubicBezTo>
                  <a:cubicBezTo>
                    <a:pt x="817" y="667"/>
                    <a:pt x="867" y="651"/>
                    <a:pt x="913" y="651"/>
                  </a:cubicBezTo>
                  <a:close/>
                  <a:moveTo>
                    <a:pt x="1168" y="0"/>
                  </a:moveTo>
                  <a:cubicBezTo>
                    <a:pt x="1067" y="0"/>
                    <a:pt x="967" y="34"/>
                    <a:pt x="867" y="67"/>
                  </a:cubicBezTo>
                  <a:cubicBezTo>
                    <a:pt x="801" y="100"/>
                    <a:pt x="767" y="167"/>
                    <a:pt x="701" y="200"/>
                  </a:cubicBezTo>
                  <a:cubicBezTo>
                    <a:pt x="667" y="267"/>
                    <a:pt x="600" y="301"/>
                    <a:pt x="567" y="367"/>
                  </a:cubicBezTo>
                  <a:cubicBezTo>
                    <a:pt x="534" y="401"/>
                    <a:pt x="500" y="467"/>
                    <a:pt x="467" y="501"/>
                  </a:cubicBezTo>
                  <a:lnTo>
                    <a:pt x="400" y="634"/>
                  </a:lnTo>
                  <a:lnTo>
                    <a:pt x="400" y="534"/>
                  </a:lnTo>
                  <a:cubicBezTo>
                    <a:pt x="400" y="501"/>
                    <a:pt x="400" y="467"/>
                    <a:pt x="367" y="467"/>
                  </a:cubicBezTo>
                  <a:cubicBezTo>
                    <a:pt x="367" y="451"/>
                    <a:pt x="359" y="442"/>
                    <a:pt x="350" y="442"/>
                  </a:cubicBezTo>
                  <a:cubicBezTo>
                    <a:pt x="342" y="442"/>
                    <a:pt x="334" y="451"/>
                    <a:pt x="334" y="467"/>
                  </a:cubicBezTo>
                  <a:lnTo>
                    <a:pt x="100" y="601"/>
                  </a:lnTo>
                  <a:cubicBezTo>
                    <a:pt x="67" y="601"/>
                    <a:pt x="33" y="634"/>
                    <a:pt x="33" y="667"/>
                  </a:cubicBezTo>
                  <a:cubicBezTo>
                    <a:pt x="0" y="701"/>
                    <a:pt x="0" y="734"/>
                    <a:pt x="0" y="768"/>
                  </a:cubicBezTo>
                  <a:lnTo>
                    <a:pt x="0" y="3903"/>
                  </a:lnTo>
                  <a:cubicBezTo>
                    <a:pt x="0" y="3936"/>
                    <a:pt x="0" y="3970"/>
                    <a:pt x="33" y="4003"/>
                  </a:cubicBezTo>
                  <a:lnTo>
                    <a:pt x="100" y="4003"/>
                  </a:lnTo>
                  <a:lnTo>
                    <a:pt x="334" y="3870"/>
                  </a:lnTo>
                  <a:cubicBezTo>
                    <a:pt x="334" y="3836"/>
                    <a:pt x="367" y="3803"/>
                    <a:pt x="367" y="3770"/>
                  </a:cubicBezTo>
                  <a:cubicBezTo>
                    <a:pt x="400" y="3736"/>
                    <a:pt x="400" y="3703"/>
                    <a:pt x="400" y="3670"/>
                  </a:cubicBezTo>
                  <a:lnTo>
                    <a:pt x="400" y="2669"/>
                  </a:lnTo>
                  <a:cubicBezTo>
                    <a:pt x="434" y="2669"/>
                    <a:pt x="434" y="2702"/>
                    <a:pt x="467" y="2702"/>
                  </a:cubicBezTo>
                  <a:cubicBezTo>
                    <a:pt x="500" y="2736"/>
                    <a:pt x="534" y="2736"/>
                    <a:pt x="567" y="2736"/>
                  </a:cubicBezTo>
                  <a:cubicBezTo>
                    <a:pt x="584" y="2752"/>
                    <a:pt x="609" y="2761"/>
                    <a:pt x="634" y="2761"/>
                  </a:cubicBezTo>
                  <a:cubicBezTo>
                    <a:pt x="659" y="2761"/>
                    <a:pt x="684" y="2752"/>
                    <a:pt x="701" y="2736"/>
                  </a:cubicBezTo>
                  <a:cubicBezTo>
                    <a:pt x="767" y="2736"/>
                    <a:pt x="834" y="2702"/>
                    <a:pt x="867" y="2669"/>
                  </a:cubicBezTo>
                  <a:cubicBezTo>
                    <a:pt x="1001" y="2602"/>
                    <a:pt x="1067" y="2502"/>
                    <a:pt x="1168" y="2402"/>
                  </a:cubicBezTo>
                  <a:cubicBezTo>
                    <a:pt x="1234" y="2302"/>
                    <a:pt x="1301" y="2169"/>
                    <a:pt x="1368" y="2035"/>
                  </a:cubicBezTo>
                  <a:cubicBezTo>
                    <a:pt x="1434" y="1902"/>
                    <a:pt x="1468" y="1735"/>
                    <a:pt x="1501" y="1601"/>
                  </a:cubicBezTo>
                  <a:cubicBezTo>
                    <a:pt x="1534" y="1435"/>
                    <a:pt x="1568" y="1301"/>
                    <a:pt x="1568" y="1134"/>
                  </a:cubicBezTo>
                  <a:lnTo>
                    <a:pt x="1568" y="968"/>
                  </a:lnTo>
                  <a:lnTo>
                    <a:pt x="1568" y="801"/>
                  </a:lnTo>
                  <a:cubicBezTo>
                    <a:pt x="1568" y="667"/>
                    <a:pt x="1534" y="534"/>
                    <a:pt x="1501" y="401"/>
                  </a:cubicBezTo>
                  <a:cubicBezTo>
                    <a:pt x="1501" y="301"/>
                    <a:pt x="1434" y="200"/>
                    <a:pt x="1368" y="134"/>
                  </a:cubicBezTo>
                  <a:cubicBezTo>
                    <a:pt x="1334" y="67"/>
                    <a:pt x="1234" y="34"/>
                    <a:pt x="11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52"/>
            <p:cNvSpPr/>
            <p:nvPr/>
          </p:nvSpPr>
          <p:spPr>
            <a:xfrm>
              <a:off x="2125025" y="1499025"/>
              <a:ext cx="10875" cy="22525"/>
            </a:xfrm>
            <a:custGeom>
              <a:rect b="b" l="l" r="r" t="t"/>
              <a:pathLst>
                <a:path extrusionOk="0" h="901" w="435">
                  <a:moveTo>
                    <a:pt x="367" y="0"/>
                  </a:moveTo>
                  <a:lnTo>
                    <a:pt x="67" y="167"/>
                  </a:lnTo>
                  <a:cubicBezTo>
                    <a:pt x="34" y="167"/>
                    <a:pt x="34" y="200"/>
                    <a:pt x="0" y="234"/>
                  </a:cubicBezTo>
                  <a:cubicBezTo>
                    <a:pt x="0" y="267"/>
                    <a:pt x="0" y="300"/>
                    <a:pt x="0" y="334"/>
                  </a:cubicBezTo>
                  <a:lnTo>
                    <a:pt x="0" y="801"/>
                  </a:lnTo>
                  <a:cubicBezTo>
                    <a:pt x="0" y="834"/>
                    <a:pt x="0" y="867"/>
                    <a:pt x="0" y="901"/>
                  </a:cubicBezTo>
                  <a:lnTo>
                    <a:pt x="67" y="901"/>
                  </a:lnTo>
                  <a:lnTo>
                    <a:pt x="367" y="734"/>
                  </a:lnTo>
                  <a:cubicBezTo>
                    <a:pt x="401" y="701"/>
                    <a:pt x="401" y="667"/>
                    <a:pt x="434" y="634"/>
                  </a:cubicBezTo>
                  <a:cubicBezTo>
                    <a:pt x="434" y="601"/>
                    <a:pt x="434" y="567"/>
                    <a:pt x="434" y="534"/>
                  </a:cubicBezTo>
                  <a:lnTo>
                    <a:pt x="434" y="67"/>
                  </a:lnTo>
                  <a:cubicBezTo>
                    <a:pt x="434" y="33"/>
                    <a:pt x="434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52"/>
            <p:cNvSpPr/>
            <p:nvPr/>
          </p:nvSpPr>
          <p:spPr>
            <a:xfrm>
              <a:off x="2142525" y="1426675"/>
              <a:ext cx="41725" cy="84050"/>
            </a:xfrm>
            <a:custGeom>
              <a:rect b="b" l="l" r="r" t="t"/>
              <a:pathLst>
                <a:path extrusionOk="0" h="3362" w="1669">
                  <a:moveTo>
                    <a:pt x="1602" y="0"/>
                  </a:moveTo>
                  <a:cubicBezTo>
                    <a:pt x="1594" y="0"/>
                    <a:pt x="1585" y="9"/>
                    <a:pt x="1569" y="25"/>
                  </a:cubicBezTo>
                  <a:lnTo>
                    <a:pt x="1335" y="159"/>
                  </a:lnTo>
                  <a:cubicBezTo>
                    <a:pt x="1302" y="192"/>
                    <a:pt x="1268" y="192"/>
                    <a:pt x="1268" y="226"/>
                  </a:cubicBezTo>
                  <a:cubicBezTo>
                    <a:pt x="1235" y="259"/>
                    <a:pt x="1202" y="292"/>
                    <a:pt x="1202" y="326"/>
                  </a:cubicBezTo>
                  <a:lnTo>
                    <a:pt x="835" y="1193"/>
                  </a:lnTo>
                  <a:lnTo>
                    <a:pt x="501" y="726"/>
                  </a:lnTo>
                  <a:cubicBezTo>
                    <a:pt x="468" y="726"/>
                    <a:pt x="468" y="693"/>
                    <a:pt x="435" y="693"/>
                  </a:cubicBezTo>
                  <a:cubicBezTo>
                    <a:pt x="401" y="693"/>
                    <a:pt x="368" y="726"/>
                    <a:pt x="368" y="726"/>
                  </a:cubicBezTo>
                  <a:lnTo>
                    <a:pt x="101" y="859"/>
                  </a:lnTo>
                  <a:cubicBezTo>
                    <a:pt x="101" y="893"/>
                    <a:pt x="68" y="893"/>
                    <a:pt x="68" y="926"/>
                  </a:cubicBezTo>
                  <a:cubicBezTo>
                    <a:pt x="34" y="959"/>
                    <a:pt x="34" y="993"/>
                    <a:pt x="34" y="1026"/>
                  </a:cubicBezTo>
                  <a:cubicBezTo>
                    <a:pt x="34" y="1059"/>
                    <a:pt x="34" y="1093"/>
                    <a:pt x="34" y="1093"/>
                  </a:cubicBezTo>
                  <a:lnTo>
                    <a:pt x="568" y="1827"/>
                  </a:lnTo>
                  <a:lnTo>
                    <a:pt x="1" y="3194"/>
                  </a:lnTo>
                  <a:cubicBezTo>
                    <a:pt x="1" y="3228"/>
                    <a:pt x="1" y="3261"/>
                    <a:pt x="1" y="3294"/>
                  </a:cubicBezTo>
                  <a:cubicBezTo>
                    <a:pt x="1" y="3328"/>
                    <a:pt x="1" y="3361"/>
                    <a:pt x="34" y="3361"/>
                  </a:cubicBezTo>
                  <a:lnTo>
                    <a:pt x="101" y="3361"/>
                  </a:lnTo>
                  <a:lnTo>
                    <a:pt x="334" y="3228"/>
                  </a:lnTo>
                  <a:cubicBezTo>
                    <a:pt x="368" y="3228"/>
                    <a:pt x="368" y="3194"/>
                    <a:pt x="401" y="3161"/>
                  </a:cubicBezTo>
                  <a:cubicBezTo>
                    <a:pt x="435" y="3128"/>
                    <a:pt x="435" y="3094"/>
                    <a:pt x="468" y="3061"/>
                  </a:cubicBezTo>
                  <a:lnTo>
                    <a:pt x="835" y="2160"/>
                  </a:lnTo>
                  <a:lnTo>
                    <a:pt x="1202" y="2627"/>
                  </a:lnTo>
                  <a:cubicBezTo>
                    <a:pt x="1202" y="2661"/>
                    <a:pt x="1235" y="2661"/>
                    <a:pt x="1268" y="2661"/>
                  </a:cubicBezTo>
                  <a:lnTo>
                    <a:pt x="1335" y="2661"/>
                  </a:lnTo>
                  <a:lnTo>
                    <a:pt x="1569" y="2494"/>
                  </a:lnTo>
                  <a:cubicBezTo>
                    <a:pt x="1602" y="2494"/>
                    <a:pt x="1635" y="2460"/>
                    <a:pt x="1635" y="2427"/>
                  </a:cubicBezTo>
                  <a:cubicBezTo>
                    <a:pt x="1635" y="2394"/>
                    <a:pt x="1669" y="2360"/>
                    <a:pt x="1669" y="2327"/>
                  </a:cubicBezTo>
                  <a:cubicBezTo>
                    <a:pt x="1669" y="2294"/>
                    <a:pt x="1669" y="2294"/>
                    <a:pt x="1669" y="2260"/>
                  </a:cubicBezTo>
                  <a:lnTo>
                    <a:pt x="1102" y="1526"/>
                  </a:lnTo>
                  <a:lnTo>
                    <a:pt x="1669" y="159"/>
                  </a:lnTo>
                  <a:cubicBezTo>
                    <a:pt x="1669" y="159"/>
                    <a:pt x="1669" y="125"/>
                    <a:pt x="1669" y="92"/>
                  </a:cubicBezTo>
                  <a:cubicBezTo>
                    <a:pt x="1669" y="59"/>
                    <a:pt x="1635" y="59"/>
                    <a:pt x="1635" y="25"/>
                  </a:cubicBezTo>
                  <a:cubicBezTo>
                    <a:pt x="1619" y="9"/>
                    <a:pt x="1610" y="0"/>
                    <a:pt x="16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52"/>
            <p:cNvSpPr/>
            <p:nvPr/>
          </p:nvSpPr>
          <p:spPr>
            <a:xfrm>
              <a:off x="2190900" y="1391450"/>
              <a:ext cx="61750" cy="91750"/>
            </a:xfrm>
            <a:custGeom>
              <a:rect b="b" l="l" r="r" t="t"/>
              <a:pathLst>
                <a:path extrusionOk="0" h="3670" w="2470">
                  <a:moveTo>
                    <a:pt x="2135" y="0"/>
                  </a:moveTo>
                  <a:cubicBezTo>
                    <a:pt x="2035" y="0"/>
                    <a:pt x="1935" y="33"/>
                    <a:pt x="1835" y="100"/>
                  </a:cubicBezTo>
                  <a:cubicBezTo>
                    <a:pt x="1802" y="133"/>
                    <a:pt x="1735" y="167"/>
                    <a:pt x="1702" y="200"/>
                  </a:cubicBezTo>
                  <a:cubicBezTo>
                    <a:pt x="1668" y="267"/>
                    <a:pt x="1602" y="300"/>
                    <a:pt x="1568" y="367"/>
                  </a:cubicBezTo>
                  <a:cubicBezTo>
                    <a:pt x="1502" y="434"/>
                    <a:pt x="1468" y="500"/>
                    <a:pt x="1435" y="567"/>
                  </a:cubicBezTo>
                  <a:cubicBezTo>
                    <a:pt x="1402" y="634"/>
                    <a:pt x="1368" y="701"/>
                    <a:pt x="1335" y="801"/>
                  </a:cubicBezTo>
                  <a:cubicBezTo>
                    <a:pt x="1302" y="701"/>
                    <a:pt x="1235" y="634"/>
                    <a:pt x="1135" y="600"/>
                  </a:cubicBezTo>
                  <a:cubicBezTo>
                    <a:pt x="1035" y="600"/>
                    <a:pt x="901" y="634"/>
                    <a:pt x="835" y="701"/>
                  </a:cubicBezTo>
                  <a:cubicBezTo>
                    <a:pt x="734" y="734"/>
                    <a:pt x="668" y="801"/>
                    <a:pt x="601" y="901"/>
                  </a:cubicBezTo>
                  <a:cubicBezTo>
                    <a:pt x="534" y="1001"/>
                    <a:pt x="468" y="1101"/>
                    <a:pt x="434" y="1201"/>
                  </a:cubicBezTo>
                  <a:lnTo>
                    <a:pt x="401" y="1101"/>
                  </a:lnTo>
                  <a:cubicBezTo>
                    <a:pt x="434" y="1067"/>
                    <a:pt x="401" y="1067"/>
                    <a:pt x="401" y="1034"/>
                  </a:cubicBezTo>
                  <a:lnTo>
                    <a:pt x="334" y="1034"/>
                  </a:lnTo>
                  <a:lnTo>
                    <a:pt x="101" y="1168"/>
                  </a:lnTo>
                  <a:cubicBezTo>
                    <a:pt x="67" y="1201"/>
                    <a:pt x="67" y="1201"/>
                    <a:pt x="34" y="1234"/>
                  </a:cubicBezTo>
                  <a:cubicBezTo>
                    <a:pt x="34" y="1268"/>
                    <a:pt x="1" y="1301"/>
                    <a:pt x="1" y="1334"/>
                  </a:cubicBezTo>
                  <a:lnTo>
                    <a:pt x="1" y="3569"/>
                  </a:lnTo>
                  <a:cubicBezTo>
                    <a:pt x="1" y="3603"/>
                    <a:pt x="34" y="3636"/>
                    <a:pt x="34" y="3669"/>
                  </a:cubicBezTo>
                  <a:lnTo>
                    <a:pt x="101" y="3669"/>
                  </a:lnTo>
                  <a:lnTo>
                    <a:pt x="334" y="3536"/>
                  </a:lnTo>
                  <a:cubicBezTo>
                    <a:pt x="368" y="3503"/>
                    <a:pt x="368" y="3469"/>
                    <a:pt x="401" y="3436"/>
                  </a:cubicBezTo>
                  <a:cubicBezTo>
                    <a:pt x="401" y="3402"/>
                    <a:pt x="401" y="3369"/>
                    <a:pt x="401" y="3336"/>
                  </a:cubicBezTo>
                  <a:lnTo>
                    <a:pt x="401" y="2102"/>
                  </a:lnTo>
                  <a:cubicBezTo>
                    <a:pt x="401" y="1935"/>
                    <a:pt x="434" y="1735"/>
                    <a:pt x="501" y="1601"/>
                  </a:cubicBezTo>
                  <a:cubicBezTo>
                    <a:pt x="568" y="1468"/>
                    <a:pt x="634" y="1401"/>
                    <a:pt x="734" y="1334"/>
                  </a:cubicBezTo>
                  <a:cubicBezTo>
                    <a:pt x="784" y="1301"/>
                    <a:pt x="826" y="1284"/>
                    <a:pt x="864" y="1284"/>
                  </a:cubicBezTo>
                  <a:cubicBezTo>
                    <a:pt x="901" y="1284"/>
                    <a:pt x="935" y="1301"/>
                    <a:pt x="968" y="1334"/>
                  </a:cubicBezTo>
                  <a:cubicBezTo>
                    <a:pt x="1035" y="1468"/>
                    <a:pt x="1068" y="1601"/>
                    <a:pt x="1035" y="1735"/>
                  </a:cubicBezTo>
                  <a:lnTo>
                    <a:pt x="1035" y="3002"/>
                  </a:lnTo>
                  <a:cubicBezTo>
                    <a:pt x="1035" y="3036"/>
                    <a:pt x="1035" y="3069"/>
                    <a:pt x="1068" y="3069"/>
                  </a:cubicBezTo>
                  <a:cubicBezTo>
                    <a:pt x="1068" y="3086"/>
                    <a:pt x="1076" y="3094"/>
                    <a:pt x="1085" y="3094"/>
                  </a:cubicBezTo>
                  <a:cubicBezTo>
                    <a:pt x="1093" y="3094"/>
                    <a:pt x="1101" y="3086"/>
                    <a:pt x="1101" y="3069"/>
                  </a:cubicBezTo>
                  <a:lnTo>
                    <a:pt x="1368" y="2935"/>
                  </a:lnTo>
                  <a:cubicBezTo>
                    <a:pt x="1368" y="2935"/>
                    <a:pt x="1402" y="2902"/>
                    <a:pt x="1402" y="2869"/>
                  </a:cubicBezTo>
                  <a:cubicBezTo>
                    <a:pt x="1435" y="2835"/>
                    <a:pt x="1435" y="2802"/>
                    <a:pt x="1435" y="2769"/>
                  </a:cubicBezTo>
                  <a:lnTo>
                    <a:pt x="1435" y="1468"/>
                  </a:lnTo>
                  <a:cubicBezTo>
                    <a:pt x="1435" y="1301"/>
                    <a:pt x="1468" y="1134"/>
                    <a:pt x="1535" y="967"/>
                  </a:cubicBezTo>
                  <a:cubicBezTo>
                    <a:pt x="1568" y="867"/>
                    <a:pt x="1668" y="801"/>
                    <a:pt x="1735" y="734"/>
                  </a:cubicBezTo>
                  <a:cubicBezTo>
                    <a:pt x="1785" y="701"/>
                    <a:pt x="1835" y="684"/>
                    <a:pt x="1877" y="684"/>
                  </a:cubicBezTo>
                  <a:cubicBezTo>
                    <a:pt x="1919" y="684"/>
                    <a:pt x="1952" y="701"/>
                    <a:pt x="1969" y="734"/>
                  </a:cubicBezTo>
                  <a:cubicBezTo>
                    <a:pt x="2035" y="867"/>
                    <a:pt x="2069" y="1001"/>
                    <a:pt x="2069" y="1134"/>
                  </a:cubicBezTo>
                  <a:lnTo>
                    <a:pt x="2069" y="2402"/>
                  </a:lnTo>
                  <a:cubicBezTo>
                    <a:pt x="2069" y="2435"/>
                    <a:pt x="2069" y="2435"/>
                    <a:pt x="2069" y="2468"/>
                  </a:cubicBezTo>
                  <a:lnTo>
                    <a:pt x="2135" y="2468"/>
                  </a:lnTo>
                  <a:lnTo>
                    <a:pt x="2369" y="2335"/>
                  </a:lnTo>
                  <a:cubicBezTo>
                    <a:pt x="2402" y="2302"/>
                    <a:pt x="2436" y="2302"/>
                    <a:pt x="2436" y="2268"/>
                  </a:cubicBezTo>
                  <a:cubicBezTo>
                    <a:pt x="2469" y="2235"/>
                    <a:pt x="2469" y="2202"/>
                    <a:pt x="2469" y="2168"/>
                  </a:cubicBezTo>
                  <a:lnTo>
                    <a:pt x="2469" y="867"/>
                  </a:lnTo>
                  <a:cubicBezTo>
                    <a:pt x="2469" y="734"/>
                    <a:pt x="2469" y="600"/>
                    <a:pt x="2436" y="434"/>
                  </a:cubicBezTo>
                  <a:cubicBezTo>
                    <a:pt x="2436" y="334"/>
                    <a:pt x="2402" y="234"/>
                    <a:pt x="2336" y="167"/>
                  </a:cubicBezTo>
                  <a:cubicBezTo>
                    <a:pt x="2302" y="67"/>
                    <a:pt x="2236" y="33"/>
                    <a:pt x="21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52"/>
            <p:cNvSpPr/>
            <p:nvPr/>
          </p:nvSpPr>
          <p:spPr>
            <a:xfrm>
              <a:off x="2263450" y="1352450"/>
              <a:ext cx="10025" cy="89050"/>
            </a:xfrm>
            <a:custGeom>
              <a:rect b="b" l="l" r="r" t="t"/>
              <a:pathLst>
                <a:path extrusionOk="0" h="3562" w="401">
                  <a:moveTo>
                    <a:pt x="347" y="1"/>
                  </a:moveTo>
                  <a:cubicBezTo>
                    <a:pt x="334" y="1"/>
                    <a:pt x="318" y="9"/>
                    <a:pt x="301" y="26"/>
                  </a:cubicBezTo>
                  <a:lnTo>
                    <a:pt x="67" y="159"/>
                  </a:lnTo>
                  <a:cubicBezTo>
                    <a:pt x="67" y="159"/>
                    <a:pt x="34" y="192"/>
                    <a:pt x="1" y="226"/>
                  </a:cubicBezTo>
                  <a:cubicBezTo>
                    <a:pt x="1" y="259"/>
                    <a:pt x="1" y="292"/>
                    <a:pt x="1" y="326"/>
                  </a:cubicBezTo>
                  <a:lnTo>
                    <a:pt x="1" y="3461"/>
                  </a:lnTo>
                  <a:cubicBezTo>
                    <a:pt x="1" y="3495"/>
                    <a:pt x="1" y="3528"/>
                    <a:pt x="1" y="3561"/>
                  </a:cubicBezTo>
                  <a:lnTo>
                    <a:pt x="67" y="3561"/>
                  </a:lnTo>
                  <a:lnTo>
                    <a:pt x="301" y="3428"/>
                  </a:lnTo>
                  <a:cubicBezTo>
                    <a:pt x="334" y="3395"/>
                    <a:pt x="368" y="3361"/>
                    <a:pt x="368" y="3361"/>
                  </a:cubicBezTo>
                  <a:cubicBezTo>
                    <a:pt x="401" y="3295"/>
                    <a:pt x="401" y="3261"/>
                    <a:pt x="401" y="3228"/>
                  </a:cubicBezTo>
                  <a:lnTo>
                    <a:pt x="401" y="92"/>
                  </a:lnTo>
                  <a:cubicBezTo>
                    <a:pt x="401" y="59"/>
                    <a:pt x="401" y="26"/>
                    <a:pt x="368" y="26"/>
                  </a:cubicBezTo>
                  <a:cubicBezTo>
                    <a:pt x="368" y="9"/>
                    <a:pt x="359" y="1"/>
                    <a:pt x="34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52"/>
            <p:cNvSpPr/>
            <p:nvPr/>
          </p:nvSpPr>
          <p:spPr>
            <a:xfrm>
              <a:off x="2319325" y="1351625"/>
              <a:ext cx="28375" cy="28800"/>
            </a:xfrm>
            <a:custGeom>
              <a:rect b="b" l="l" r="r" t="t"/>
              <a:pathLst>
                <a:path extrusionOk="0" h="1152" w="1135">
                  <a:moveTo>
                    <a:pt x="1056" y="0"/>
                  </a:moveTo>
                  <a:cubicBezTo>
                    <a:pt x="1043" y="0"/>
                    <a:pt x="1035" y="9"/>
                    <a:pt x="1035" y="25"/>
                  </a:cubicBezTo>
                  <a:lnTo>
                    <a:pt x="67" y="559"/>
                  </a:lnTo>
                  <a:cubicBezTo>
                    <a:pt x="67" y="592"/>
                    <a:pt x="34" y="626"/>
                    <a:pt x="34" y="626"/>
                  </a:cubicBezTo>
                  <a:cubicBezTo>
                    <a:pt x="1" y="659"/>
                    <a:pt x="1" y="726"/>
                    <a:pt x="1" y="759"/>
                  </a:cubicBezTo>
                  <a:lnTo>
                    <a:pt x="1" y="1059"/>
                  </a:lnTo>
                  <a:cubicBezTo>
                    <a:pt x="1" y="1093"/>
                    <a:pt x="1" y="1126"/>
                    <a:pt x="34" y="1126"/>
                  </a:cubicBezTo>
                  <a:cubicBezTo>
                    <a:pt x="34" y="1143"/>
                    <a:pt x="42" y="1151"/>
                    <a:pt x="51" y="1151"/>
                  </a:cubicBezTo>
                  <a:cubicBezTo>
                    <a:pt x="59" y="1151"/>
                    <a:pt x="67" y="1143"/>
                    <a:pt x="67" y="1126"/>
                  </a:cubicBezTo>
                  <a:lnTo>
                    <a:pt x="1035" y="592"/>
                  </a:lnTo>
                  <a:cubicBezTo>
                    <a:pt x="1068" y="559"/>
                    <a:pt x="1068" y="559"/>
                    <a:pt x="1101" y="526"/>
                  </a:cubicBezTo>
                  <a:cubicBezTo>
                    <a:pt x="1101" y="492"/>
                    <a:pt x="1135" y="459"/>
                    <a:pt x="1135" y="426"/>
                  </a:cubicBezTo>
                  <a:lnTo>
                    <a:pt x="1135" y="92"/>
                  </a:lnTo>
                  <a:cubicBezTo>
                    <a:pt x="1135" y="59"/>
                    <a:pt x="1101" y="25"/>
                    <a:pt x="1101" y="25"/>
                  </a:cubicBezTo>
                  <a:cubicBezTo>
                    <a:pt x="1085" y="9"/>
                    <a:pt x="1068" y="0"/>
                    <a:pt x="105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52"/>
            <p:cNvSpPr/>
            <p:nvPr/>
          </p:nvSpPr>
          <p:spPr>
            <a:xfrm>
              <a:off x="2376025" y="1269675"/>
              <a:ext cx="43400" cy="106775"/>
            </a:xfrm>
            <a:custGeom>
              <a:rect b="b" l="l" r="r" t="t"/>
              <a:pathLst>
                <a:path extrusionOk="0" h="4271" w="1736">
                  <a:moveTo>
                    <a:pt x="1635" y="1"/>
                  </a:moveTo>
                  <a:lnTo>
                    <a:pt x="1369" y="168"/>
                  </a:lnTo>
                  <a:cubicBezTo>
                    <a:pt x="1369" y="168"/>
                    <a:pt x="1335" y="201"/>
                    <a:pt x="1335" y="234"/>
                  </a:cubicBezTo>
                  <a:cubicBezTo>
                    <a:pt x="1302" y="268"/>
                    <a:pt x="1302" y="301"/>
                    <a:pt x="1302" y="334"/>
                  </a:cubicBezTo>
                  <a:lnTo>
                    <a:pt x="1302" y="2303"/>
                  </a:lnTo>
                  <a:lnTo>
                    <a:pt x="435" y="835"/>
                  </a:lnTo>
                  <a:lnTo>
                    <a:pt x="401" y="768"/>
                  </a:lnTo>
                  <a:lnTo>
                    <a:pt x="301" y="768"/>
                  </a:lnTo>
                  <a:lnTo>
                    <a:pt x="101" y="902"/>
                  </a:lnTo>
                  <a:cubicBezTo>
                    <a:pt x="68" y="902"/>
                    <a:pt x="34" y="935"/>
                    <a:pt x="34" y="968"/>
                  </a:cubicBezTo>
                  <a:cubicBezTo>
                    <a:pt x="1" y="1002"/>
                    <a:pt x="1" y="1035"/>
                    <a:pt x="1" y="1068"/>
                  </a:cubicBezTo>
                  <a:lnTo>
                    <a:pt x="1" y="4171"/>
                  </a:lnTo>
                  <a:cubicBezTo>
                    <a:pt x="1" y="4204"/>
                    <a:pt x="1" y="4237"/>
                    <a:pt x="34" y="4271"/>
                  </a:cubicBezTo>
                  <a:lnTo>
                    <a:pt x="101" y="4271"/>
                  </a:lnTo>
                  <a:lnTo>
                    <a:pt x="334" y="4104"/>
                  </a:lnTo>
                  <a:cubicBezTo>
                    <a:pt x="368" y="4104"/>
                    <a:pt x="368" y="4070"/>
                    <a:pt x="401" y="4037"/>
                  </a:cubicBezTo>
                  <a:cubicBezTo>
                    <a:pt x="401" y="4004"/>
                    <a:pt x="435" y="3970"/>
                    <a:pt x="435" y="3937"/>
                  </a:cubicBezTo>
                  <a:lnTo>
                    <a:pt x="435" y="1969"/>
                  </a:lnTo>
                  <a:lnTo>
                    <a:pt x="1302" y="3437"/>
                  </a:lnTo>
                  <a:cubicBezTo>
                    <a:pt x="1302" y="3470"/>
                    <a:pt x="1335" y="3470"/>
                    <a:pt x="1335" y="3503"/>
                  </a:cubicBezTo>
                  <a:lnTo>
                    <a:pt x="1402" y="3503"/>
                  </a:lnTo>
                  <a:lnTo>
                    <a:pt x="1635" y="3370"/>
                  </a:lnTo>
                  <a:cubicBezTo>
                    <a:pt x="1669" y="3337"/>
                    <a:pt x="1669" y="3303"/>
                    <a:pt x="1702" y="3303"/>
                  </a:cubicBezTo>
                  <a:cubicBezTo>
                    <a:pt x="1702" y="3270"/>
                    <a:pt x="1735" y="3203"/>
                    <a:pt x="1735" y="3170"/>
                  </a:cubicBezTo>
                  <a:lnTo>
                    <a:pt x="1735" y="68"/>
                  </a:lnTo>
                  <a:cubicBezTo>
                    <a:pt x="1735" y="68"/>
                    <a:pt x="1702" y="34"/>
                    <a:pt x="17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52"/>
            <p:cNvSpPr/>
            <p:nvPr/>
          </p:nvSpPr>
          <p:spPr>
            <a:xfrm>
              <a:off x="2428575" y="1269675"/>
              <a:ext cx="39225" cy="69250"/>
            </a:xfrm>
            <a:custGeom>
              <a:rect b="b" l="l" r="r" t="t"/>
              <a:pathLst>
                <a:path extrusionOk="0" h="2770" w="1569">
                  <a:moveTo>
                    <a:pt x="1034" y="635"/>
                  </a:moveTo>
                  <a:cubicBezTo>
                    <a:pt x="1068" y="668"/>
                    <a:pt x="1101" y="701"/>
                    <a:pt x="1135" y="735"/>
                  </a:cubicBezTo>
                  <a:cubicBezTo>
                    <a:pt x="1135" y="801"/>
                    <a:pt x="1168" y="868"/>
                    <a:pt x="1168" y="968"/>
                  </a:cubicBezTo>
                  <a:cubicBezTo>
                    <a:pt x="1168" y="1002"/>
                    <a:pt x="1168" y="1035"/>
                    <a:pt x="1168" y="1035"/>
                  </a:cubicBezTo>
                  <a:lnTo>
                    <a:pt x="1168" y="1302"/>
                  </a:lnTo>
                  <a:cubicBezTo>
                    <a:pt x="1168" y="1335"/>
                    <a:pt x="1168" y="1369"/>
                    <a:pt x="1168" y="1402"/>
                  </a:cubicBezTo>
                  <a:cubicBezTo>
                    <a:pt x="1168" y="1469"/>
                    <a:pt x="1135" y="1569"/>
                    <a:pt x="1135" y="1669"/>
                  </a:cubicBezTo>
                  <a:cubicBezTo>
                    <a:pt x="1101" y="1735"/>
                    <a:pt x="1068" y="1802"/>
                    <a:pt x="1034" y="1869"/>
                  </a:cubicBezTo>
                  <a:cubicBezTo>
                    <a:pt x="1001" y="1936"/>
                    <a:pt x="968" y="1969"/>
                    <a:pt x="934" y="2002"/>
                  </a:cubicBezTo>
                  <a:cubicBezTo>
                    <a:pt x="868" y="2036"/>
                    <a:pt x="834" y="2069"/>
                    <a:pt x="801" y="2102"/>
                  </a:cubicBezTo>
                  <a:cubicBezTo>
                    <a:pt x="734" y="2136"/>
                    <a:pt x="701" y="2136"/>
                    <a:pt x="668" y="2169"/>
                  </a:cubicBezTo>
                  <a:lnTo>
                    <a:pt x="534" y="2169"/>
                  </a:lnTo>
                  <a:cubicBezTo>
                    <a:pt x="501" y="2136"/>
                    <a:pt x="467" y="2102"/>
                    <a:pt x="467" y="2069"/>
                  </a:cubicBezTo>
                  <a:cubicBezTo>
                    <a:pt x="434" y="2002"/>
                    <a:pt x="401" y="1902"/>
                    <a:pt x="401" y="1836"/>
                  </a:cubicBezTo>
                  <a:cubicBezTo>
                    <a:pt x="401" y="1802"/>
                    <a:pt x="401" y="1769"/>
                    <a:pt x="401" y="1735"/>
                  </a:cubicBezTo>
                  <a:lnTo>
                    <a:pt x="401" y="1502"/>
                  </a:lnTo>
                  <a:cubicBezTo>
                    <a:pt x="401" y="1469"/>
                    <a:pt x="401" y="1435"/>
                    <a:pt x="401" y="1402"/>
                  </a:cubicBezTo>
                  <a:cubicBezTo>
                    <a:pt x="401" y="1302"/>
                    <a:pt x="434" y="1235"/>
                    <a:pt x="467" y="1135"/>
                  </a:cubicBezTo>
                  <a:cubicBezTo>
                    <a:pt x="467" y="1068"/>
                    <a:pt x="501" y="1002"/>
                    <a:pt x="534" y="935"/>
                  </a:cubicBezTo>
                  <a:cubicBezTo>
                    <a:pt x="567" y="868"/>
                    <a:pt x="601" y="835"/>
                    <a:pt x="668" y="768"/>
                  </a:cubicBezTo>
                  <a:cubicBezTo>
                    <a:pt x="701" y="735"/>
                    <a:pt x="734" y="701"/>
                    <a:pt x="801" y="668"/>
                  </a:cubicBezTo>
                  <a:cubicBezTo>
                    <a:pt x="834" y="668"/>
                    <a:pt x="868" y="635"/>
                    <a:pt x="934" y="635"/>
                  </a:cubicBezTo>
                  <a:close/>
                  <a:moveTo>
                    <a:pt x="1101" y="1"/>
                  </a:moveTo>
                  <a:cubicBezTo>
                    <a:pt x="1001" y="1"/>
                    <a:pt x="868" y="34"/>
                    <a:pt x="801" y="101"/>
                  </a:cubicBezTo>
                  <a:cubicBezTo>
                    <a:pt x="668" y="168"/>
                    <a:pt x="567" y="268"/>
                    <a:pt x="467" y="368"/>
                  </a:cubicBezTo>
                  <a:cubicBezTo>
                    <a:pt x="367" y="468"/>
                    <a:pt x="301" y="601"/>
                    <a:pt x="234" y="735"/>
                  </a:cubicBezTo>
                  <a:cubicBezTo>
                    <a:pt x="167" y="868"/>
                    <a:pt x="100" y="1002"/>
                    <a:pt x="67" y="1135"/>
                  </a:cubicBezTo>
                  <a:cubicBezTo>
                    <a:pt x="34" y="1302"/>
                    <a:pt x="0" y="1435"/>
                    <a:pt x="0" y="1602"/>
                  </a:cubicBezTo>
                  <a:lnTo>
                    <a:pt x="0" y="1702"/>
                  </a:lnTo>
                  <a:lnTo>
                    <a:pt x="0" y="1969"/>
                  </a:lnTo>
                  <a:lnTo>
                    <a:pt x="0" y="2069"/>
                  </a:lnTo>
                  <a:cubicBezTo>
                    <a:pt x="0" y="2202"/>
                    <a:pt x="34" y="2336"/>
                    <a:pt x="67" y="2469"/>
                  </a:cubicBezTo>
                  <a:cubicBezTo>
                    <a:pt x="100" y="2536"/>
                    <a:pt x="167" y="2636"/>
                    <a:pt x="234" y="2703"/>
                  </a:cubicBezTo>
                  <a:cubicBezTo>
                    <a:pt x="301" y="2736"/>
                    <a:pt x="401" y="2770"/>
                    <a:pt x="467" y="2770"/>
                  </a:cubicBezTo>
                  <a:cubicBezTo>
                    <a:pt x="601" y="2770"/>
                    <a:pt x="701" y="2736"/>
                    <a:pt x="801" y="2669"/>
                  </a:cubicBezTo>
                  <a:cubicBezTo>
                    <a:pt x="901" y="2603"/>
                    <a:pt x="1001" y="2536"/>
                    <a:pt x="1101" y="2436"/>
                  </a:cubicBezTo>
                  <a:cubicBezTo>
                    <a:pt x="1201" y="2303"/>
                    <a:pt x="1268" y="2202"/>
                    <a:pt x="1335" y="2069"/>
                  </a:cubicBezTo>
                  <a:cubicBezTo>
                    <a:pt x="1401" y="1936"/>
                    <a:pt x="1468" y="1769"/>
                    <a:pt x="1501" y="1635"/>
                  </a:cubicBezTo>
                  <a:cubicBezTo>
                    <a:pt x="1535" y="1502"/>
                    <a:pt x="1568" y="1335"/>
                    <a:pt x="1568" y="1202"/>
                  </a:cubicBezTo>
                  <a:lnTo>
                    <a:pt x="1568" y="701"/>
                  </a:lnTo>
                  <a:cubicBezTo>
                    <a:pt x="1568" y="568"/>
                    <a:pt x="1535" y="435"/>
                    <a:pt x="1501" y="334"/>
                  </a:cubicBezTo>
                  <a:cubicBezTo>
                    <a:pt x="1468" y="234"/>
                    <a:pt x="1401" y="134"/>
                    <a:pt x="1335" y="101"/>
                  </a:cubicBezTo>
                  <a:cubicBezTo>
                    <a:pt x="1268" y="34"/>
                    <a:pt x="1201" y="1"/>
                    <a:pt x="11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52"/>
            <p:cNvSpPr/>
            <p:nvPr/>
          </p:nvSpPr>
          <p:spPr>
            <a:xfrm>
              <a:off x="2471925" y="1227350"/>
              <a:ext cx="30900" cy="84325"/>
            </a:xfrm>
            <a:custGeom>
              <a:rect b="b" l="l" r="r" t="t"/>
              <a:pathLst>
                <a:path extrusionOk="0" h="3373" w="1236">
                  <a:moveTo>
                    <a:pt x="656" y="1"/>
                  </a:moveTo>
                  <a:cubicBezTo>
                    <a:pt x="643" y="1"/>
                    <a:pt x="635" y="9"/>
                    <a:pt x="635" y="26"/>
                  </a:cubicBezTo>
                  <a:lnTo>
                    <a:pt x="401" y="159"/>
                  </a:lnTo>
                  <a:cubicBezTo>
                    <a:pt x="368" y="159"/>
                    <a:pt x="335" y="193"/>
                    <a:pt x="335" y="226"/>
                  </a:cubicBezTo>
                  <a:cubicBezTo>
                    <a:pt x="335" y="260"/>
                    <a:pt x="301" y="293"/>
                    <a:pt x="301" y="326"/>
                  </a:cubicBezTo>
                  <a:lnTo>
                    <a:pt x="301" y="1093"/>
                  </a:lnTo>
                  <a:lnTo>
                    <a:pt x="101" y="1227"/>
                  </a:lnTo>
                  <a:cubicBezTo>
                    <a:pt x="68" y="1227"/>
                    <a:pt x="68" y="1260"/>
                    <a:pt x="34" y="1294"/>
                  </a:cubicBezTo>
                  <a:cubicBezTo>
                    <a:pt x="34" y="1327"/>
                    <a:pt x="34" y="1360"/>
                    <a:pt x="34" y="1394"/>
                  </a:cubicBezTo>
                  <a:lnTo>
                    <a:pt x="34" y="1727"/>
                  </a:lnTo>
                  <a:cubicBezTo>
                    <a:pt x="1" y="1761"/>
                    <a:pt x="34" y="1794"/>
                    <a:pt x="68" y="1794"/>
                  </a:cubicBezTo>
                  <a:cubicBezTo>
                    <a:pt x="68" y="1811"/>
                    <a:pt x="76" y="1819"/>
                    <a:pt x="84" y="1819"/>
                  </a:cubicBezTo>
                  <a:cubicBezTo>
                    <a:pt x="93" y="1819"/>
                    <a:pt x="101" y="1811"/>
                    <a:pt x="101" y="1794"/>
                  </a:cubicBezTo>
                  <a:lnTo>
                    <a:pt x="335" y="1694"/>
                  </a:lnTo>
                  <a:lnTo>
                    <a:pt x="335" y="2728"/>
                  </a:lnTo>
                  <a:cubicBezTo>
                    <a:pt x="335" y="3028"/>
                    <a:pt x="368" y="3228"/>
                    <a:pt x="468" y="3328"/>
                  </a:cubicBezTo>
                  <a:cubicBezTo>
                    <a:pt x="509" y="3356"/>
                    <a:pt x="562" y="3372"/>
                    <a:pt x="624" y="3372"/>
                  </a:cubicBezTo>
                  <a:cubicBezTo>
                    <a:pt x="712" y="3372"/>
                    <a:pt x="818" y="3340"/>
                    <a:pt x="935" y="3262"/>
                  </a:cubicBezTo>
                  <a:lnTo>
                    <a:pt x="1168" y="3128"/>
                  </a:lnTo>
                  <a:cubicBezTo>
                    <a:pt x="1168" y="3128"/>
                    <a:pt x="1202" y="3095"/>
                    <a:pt x="1202" y="3062"/>
                  </a:cubicBezTo>
                  <a:cubicBezTo>
                    <a:pt x="1235" y="3028"/>
                    <a:pt x="1235" y="2995"/>
                    <a:pt x="1235" y="2961"/>
                  </a:cubicBezTo>
                  <a:lnTo>
                    <a:pt x="1235" y="2628"/>
                  </a:lnTo>
                  <a:cubicBezTo>
                    <a:pt x="1235" y="2628"/>
                    <a:pt x="1235" y="2595"/>
                    <a:pt x="1202" y="2561"/>
                  </a:cubicBezTo>
                  <a:lnTo>
                    <a:pt x="1168" y="2561"/>
                  </a:lnTo>
                  <a:lnTo>
                    <a:pt x="968" y="2661"/>
                  </a:lnTo>
                  <a:cubicBezTo>
                    <a:pt x="911" y="2680"/>
                    <a:pt x="864" y="2700"/>
                    <a:pt x="828" y="2700"/>
                  </a:cubicBezTo>
                  <a:cubicBezTo>
                    <a:pt x="802" y="2700"/>
                    <a:pt x="782" y="2689"/>
                    <a:pt x="768" y="2661"/>
                  </a:cubicBezTo>
                  <a:cubicBezTo>
                    <a:pt x="735" y="2628"/>
                    <a:pt x="701" y="2528"/>
                    <a:pt x="735" y="2461"/>
                  </a:cubicBezTo>
                  <a:lnTo>
                    <a:pt x="701" y="1460"/>
                  </a:lnTo>
                  <a:lnTo>
                    <a:pt x="1135" y="1227"/>
                  </a:lnTo>
                  <a:cubicBezTo>
                    <a:pt x="1168" y="1194"/>
                    <a:pt x="1168" y="1194"/>
                    <a:pt x="1202" y="1160"/>
                  </a:cubicBezTo>
                  <a:cubicBezTo>
                    <a:pt x="1202" y="1127"/>
                    <a:pt x="1202" y="1093"/>
                    <a:pt x="1235" y="1060"/>
                  </a:cubicBezTo>
                  <a:lnTo>
                    <a:pt x="1235" y="727"/>
                  </a:lnTo>
                  <a:cubicBezTo>
                    <a:pt x="1235" y="693"/>
                    <a:pt x="1202" y="660"/>
                    <a:pt x="1202" y="660"/>
                  </a:cubicBezTo>
                  <a:cubicBezTo>
                    <a:pt x="1185" y="643"/>
                    <a:pt x="1168" y="635"/>
                    <a:pt x="1156" y="635"/>
                  </a:cubicBezTo>
                  <a:cubicBezTo>
                    <a:pt x="1143" y="635"/>
                    <a:pt x="1135" y="643"/>
                    <a:pt x="1135" y="660"/>
                  </a:cubicBezTo>
                  <a:lnTo>
                    <a:pt x="701" y="893"/>
                  </a:lnTo>
                  <a:lnTo>
                    <a:pt x="701" y="93"/>
                  </a:lnTo>
                  <a:cubicBezTo>
                    <a:pt x="701" y="59"/>
                    <a:pt x="701" y="26"/>
                    <a:pt x="701" y="26"/>
                  </a:cubicBezTo>
                  <a:cubicBezTo>
                    <a:pt x="685" y="9"/>
                    <a:pt x="668" y="1"/>
                    <a:pt x="6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52"/>
            <p:cNvSpPr/>
            <p:nvPr/>
          </p:nvSpPr>
          <p:spPr>
            <a:xfrm>
              <a:off x="2508625" y="1224650"/>
              <a:ext cx="38400" cy="67575"/>
            </a:xfrm>
            <a:custGeom>
              <a:rect b="b" l="l" r="r" t="t"/>
              <a:pathLst>
                <a:path extrusionOk="0" h="2703" w="1536">
                  <a:moveTo>
                    <a:pt x="935" y="601"/>
                  </a:moveTo>
                  <a:cubicBezTo>
                    <a:pt x="1001" y="601"/>
                    <a:pt x="1035" y="601"/>
                    <a:pt x="1035" y="634"/>
                  </a:cubicBezTo>
                  <a:cubicBezTo>
                    <a:pt x="1068" y="668"/>
                    <a:pt x="1101" y="701"/>
                    <a:pt x="1101" y="768"/>
                  </a:cubicBezTo>
                  <a:lnTo>
                    <a:pt x="1101" y="901"/>
                  </a:lnTo>
                  <a:lnTo>
                    <a:pt x="401" y="1302"/>
                  </a:lnTo>
                  <a:cubicBezTo>
                    <a:pt x="401" y="1235"/>
                    <a:pt x="401" y="1201"/>
                    <a:pt x="434" y="1135"/>
                  </a:cubicBezTo>
                  <a:cubicBezTo>
                    <a:pt x="434" y="1068"/>
                    <a:pt x="468" y="1001"/>
                    <a:pt x="501" y="968"/>
                  </a:cubicBezTo>
                  <a:cubicBezTo>
                    <a:pt x="534" y="901"/>
                    <a:pt x="568" y="835"/>
                    <a:pt x="601" y="801"/>
                  </a:cubicBezTo>
                  <a:cubicBezTo>
                    <a:pt x="634" y="734"/>
                    <a:pt x="701" y="701"/>
                    <a:pt x="768" y="668"/>
                  </a:cubicBezTo>
                  <a:lnTo>
                    <a:pt x="768" y="634"/>
                  </a:lnTo>
                  <a:cubicBezTo>
                    <a:pt x="801" y="601"/>
                    <a:pt x="868" y="601"/>
                    <a:pt x="935" y="601"/>
                  </a:cubicBezTo>
                  <a:close/>
                  <a:moveTo>
                    <a:pt x="1068" y="1"/>
                  </a:moveTo>
                  <a:cubicBezTo>
                    <a:pt x="968" y="1"/>
                    <a:pt x="868" y="34"/>
                    <a:pt x="768" y="67"/>
                  </a:cubicBezTo>
                  <a:cubicBezTo>
                    <a:pt x="634" y="167"/>
                    <a:pt x="534" y="234"/>
                    <a:pt x="434" y="368"/>
                  </a:cubicBezTo>
                  <a:cubicBezTo>
                    <a:pt x="334" y="501"/>
                    <a:pt x="268" y="634"/>
                    <a:pt x="201" y="768"/>
                  </a:cubicBezTo>
                  <a:cubicBezTo>
                    <a:pt x="134" y="935"/>
                    <a:pt x="67" y="1101"/>
                    <a:pt x="67" y="1268"/>
                  </a:cubicBezTo>
                  <a:cubicBezTo>
                    <a:pt x="1" y="1468"/>
                    <a:pt x="1" y="1635"/>
                    <a:pt x="1" y="1835"/>
                  </a:cubicBezTo>
                  <a:cubicBezTo>
                    <a:pt x="1" y="1969"/>
                    <a:pt x="1" y="2102"/>
                    <a:pt x="34" y="2269"/>
                  </a:cubicBezTo>
                  <a:cubicBezTo>
                    <a:pt x="67" y="2369"/>
                    <a:pt x="101" y="2502"/>
                    <a:pt x="167" y="2569"/>
                  </a:cubicBezTo>
                  <a:cubicBezTo>
                    <a:pt x="234" y="2669"/>
                    <a:pt x="334" y="2703"/>
                    <a:pt x="434" y="2703"/>
                  </a:cubicBezTo>
                  <a:cubicBezTo>
                    <a:pt x="534" y="2703"/>
                    <a:pt x="634" y="2669"/>
                    <a:pt x="735" y="2636"/>
                  </a:cubicBezTo>
                  <a:cubicBezTo>
                    <a:pt x="868" y="2569"/>
                    <a:pt x="968" y="2469"/>
                    <a:pt x="1035" y="2369"/>
                  </a:cubicBezTo>
                  <a:cubicBezTo>
                    <a:pt x="1135" y="2269"/>
                    <a:pt x="1202" y="2169"/>
                    <a:pt x="1268" y="2069"/>
                  </a:cubicBezTo>
                  <a:cubicBezTo>
                    <a:pt x="1335" y="1969"/>
                    <a:pt x="1368" y="1869"/>
                    <a:pt x="1402" y="1802"/>
                  </a:cubicBezTo>
                  <a:cubicBezTo>
                    <a:pt x="1435" y="1735"/>
                    <a:pt x="1435" y="1635"/>
                    <a:pt x="1435" y="1568"/>
                  </a:cubicBezTo>
                  <a:cubicBezTo>
                    <a:pt x="1468" y="1568"/>
                    <a:pt x="1468" y="1535"/>
                    <a:pt x="1435" y="1502"/>
                  </a:cubicBezTo>
                  <a:lnTo>
                    <a:pt x="1402" y="1502"/>
                  </a:lnTo>
                  <a:lnTo>
                    <a:pt x="1135" y="1668"/>
                  </a:lnTo>
                  <a:lnTo>
                    <a:pt x="1068" y="1702"/>
                  </a:lnTo>
                  <a:cubicBezTo>
                    <a:pt x="1068" y="1735"/>
                    <a:pt x="1035" y="1769"/>
                    <a:pt x="1035" y="1802"/>
                  </a:cubicBezTo>
                  <a:cubicBezTo>
                    <a:pt x="1001" y="1835"/>
                    <a:pt x="968" y="1869"/>
                    <a:pt x="935" y="1935"/>
                  </a:cubicBezTo>
                  <a:cubicBezTo>
                    <a:pt x="868" y="1969"/>
                    <a:pt x="835" y="2002"/>
                    <a:pt x="768" y="2035"/>
                  </a:cubicBezTo>
                  <a:cubicBezTo>
                    <a:pt x="735" y="2069"/>
                    <a:pt x="668" y="2102"/>
                    <a:pt x="634" y="2102"/>
                  </a:cubicBezTo>
                  <a:lnTo>
                    <a:pt x="501" y="2102"/>
                  </a:lnTo>
                  <a:cubicBezTo>
                    <a:pt x="468" y="2069"/>
                    <a:pt x="434" y="2035"/>
                    <a:pt x="434" y="2002"/>
                  </a:cubicBezTo>
                  <a:cubicBezTo>
                    <a:pt x="401" y="1935"/>
                    <a:pt x="401" y="1869"/>
                    <a:pt x="401" y="1835"/>
                  </a:cubicBezTo>
                  <a:lnTo>
                    <a:pt x="1435" y="1235"/>
                  </a:lnTo>
                  <a:cubicBezTo>
                    <a:pt x="1468" y="1201"/>
                    <a:pt x="1502" y="1201"/>
                    <a:pt x="1502" y="1168"/>
                  </a:cubicBezTo>
                  <a:cubicBezTo>
                    <a:pt x="1502" y="1135"/>
                    <a:pt x="1535" y="1101"/>
                    <a:pt x="1535" y="1068"/>
                  </a:cubicBezTo>
                  <a:lnTo>
                    <a:pt x="1535" y="835"/>
                  </a:lnTo>
                  <a:cubicBezTo>
                    <a:pt x="1535" y="701"/>
                    <a:pt x="1502" y="568"/>
                    <a:pt x="1468" y="434"/>
                  </a:cubicBezTo>
                  <a:cubicBezTo>
                    <a:pt x="1435" y="301"/>
                    <a:pt x="1402" y="201"/>
                    <a:pt x="1302" y="134"/>
                  </a:cubicBezTo>
                  <a:cubicBezTo>
                    <a:pt x="1268" y="67"/>
                    <a:pt x="1168" y="1"/>
                    <a:pt x="10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52"/>
            <p:cNvSpPr/>
            <p:nvPr/>
          </p:nvSpPr>
          <p:spPr>
            <a:xfrm>
              <a:off x="2552825" y="1199275"/>
              <a:ext cx="34225" cy="70775"/>
            </a:xfrm>
            <a:custGeom>
              <a:rect b="b" l="l" r="r" t="t"/>
              <a:pathLst>
                <a:path extrusionOk="0" h="2831" w="1369">
                  <a:moveTo>
                    <a:pt x="1035" y="0"/>
                  </a:moveTo>
                  <a:cubicBezTo>
                    <a:pt x="1012" y="0"/>
                    <a:pt x="990" y="4"/>
                    <a:pt x="968" y="15"/>
                  </a:cubicBezTo>
                  <a:cubicBezTo>
                    <a:pt x="868" y="15"/>
                    <a:pt x="768" y="48"/>
                    <a:pt x="668" y="115"/>
                  </a:cubicBezTo>
                  <a:cubicBezTo>
                    <a:pt x="568" y="182"/>
                    <a:pt x="501" y="248"/>
                    <a:pt x="401" y="348"/>
                  </a:cubicBezTo>
                  <a:cubicBezTo>
                    <a:pt x="334" y="415"/>
                    <a:pt x="267" y="515"/>
                    <a:pt x="201" y="615"/>
                  </a:cubicBezTo>
                  <a:cubicBezTo>
                    <a:pt x="167" y="715"/>
                    <a:pt x="101" y="849"/>
                    <a:pt x="67" y="949"/>
                  </a:cubicBezTo>
                  <a:cubicBezTo>
                    <a:pt x="34" y="1149"/>
                    <a:pt x="34" y="1316"/>
                    <a:pt x="67" y="1516"/>
                  </a:cubicBezTo>
                  <a:cubicBezTo>
                    <a:pt x="101" y="1583"/>
                    <a:pt x="101" y="1649"/>
                    <a:pt x="167" y="1683"/>
                  </a:cubicBezTo>
                  <a:cubicBezTo>
                    <a:pt x="201" y="1716"/>
                    <a:pt x="234" y="1749"/>
                    <a:pt x="301" y="1783"/>
                  </a:cubicBezTo>
                  <a:lnTo>
                    <a:pt x="534" y="1783"/>
                  </a:lnTo>
                  <a:lnTo>
                    <a:pt x="768" y="1716"/>
                  </a:lnTo>
                  <a:cubicBezTo>
                    <a:pt x="801" y="1716"/>
                    <a:pt x="868" y="1683"/>
                    <a:pt x="901" y="1683"/>
                  </a:cubicBezTo>
                  <a:lnTo>
                    <a:pt x="968" y="1683"/>
                  </a:lnTo>
                  <a:lnTo>
                    <a:pt x="968" y="1749"/>
                  </a:lnTo>
                  <a:cubicBezTo>
                    <a:pt x="968" y="1816"/>
                    <a:pt x="968" y="1850"/>
                    <a:pt x="935" y="1916"/>
                  </a:cubicBezTo>
                  <a:cubicBezTo>
                    <a:pt x="935" y="1950"/>
                    <a:pt x="901" y="1983"/>
                    <a:pt x="868" y="2016"/>
                  </a:cubicBezTo>
                  <a:cubicBezTo>
                    <a:pt x="835" y="2016"/>
                    <a:pt x="801" y="2050"/>
                    <a:pt x="768" y="2083"/>
                  </a:cubicBezTo>
                  <a:cubicBezTo>
                    <a:pt x="734" y="2116"/>
                    <a:pt x="701" y="2116"/>
                    <a:pt x="668" y="2150"/>
                  </a:cubicBezTo>
                  <a:cubicBezTo>
                    <a:pt x="634" y="2183"/>
                    <a:pt x="568" y="2216"/>
                    <a:pt x="501" y="2216"/>
                  </a:cubicBezTo>
                  <a:cubicBezTo>
                    <a:pt x="501" y="2216"/>
                    <a:pt x="468" y="2183"/>
                    <a:pt x="434" y="2183"/>
                  </a:cubicBezTo>
                  <a:lnTo>
                    <a:pt x="368" y="2150"/>
                  </a:lnTo>
                  <a:lnTo>
                    <a:pt x="301" y="2150"/>
                  </a:lnTo>
                  <a:lnTo>
                    <a:pt x="67" y="2283"/>
                  </a:lnTo>
                  <a:cubicBezTo>
                    <a:pt x="34" y="2283"/>
                    <a:pt x="34" y="2317"/>
                    <a:pt x="1" y="2350"/>
                  </a:cubicBezTo>
                  <a:cubicBezTo>
                    <a:pt x="1" y="2383"/>
                    <a:pt x="1" y="2417"/>
                    <a:pt x="1" y="2450"/>
                  </a:cubicBezTo>
                  <a:cubicBezTo>
                    <a:pt x="1" y="2517"/>
                    <a:pt x="1" y="2583"/>
                    <a:pt x="34" y="2650"/>
                  </a:cubicBezTo>
                  <a:cubicBezTo>
                    <a:pt x="67" y="2717"/>
                    <a:pt x="101" y="2750"/>
                    <a:pt x="167" y="2784"/>
                  </a:cubicBezTo>
                  <a:cubicBezTo>
                    <a:pt x="215" y="2807"/>
                    <a:pt x="262" y="2831"/>
                    <a:pt x="321" y="2831"/>
                  </a:cubicBezTo>
                  <a:cubicBezTo>
                    <a:pt x="345" y="2831"/>
                    <a:pt x="372" y="2827"/>
                    <a:pt x="401" y="2817"/>
                  </a:cubicBezTo>
                  <a:cubicBezTo>
                    <a:pt x="501" y="2817"/>
                    <a:pt x="601" y="2784"/>
                    <a:pt x="668" y="2717"/>
                  </a:cubicBezTo>
                  <a:cubicBezTo>
                    <a:pt x="801" y="2650"/>
                    <a:pt x="868" y="2583"/>
                    <a:pt x="968" y="2483"/>
                  </a:cubicBezTo>
                  <a:cubicBezTo>
                    <a:pt x="1068" y="2383"/>
                    <a:pt x="1135" y="2283"/>
                    <a:pt x="1201" y="2183"/>
                  </a:cubicBezTo>
                  <a:cubicBezTo>
                    <a:pt x="1235" y="2083"/>
                    <a:pt x="1302" y="1983"/>
                    <a:pt x="1335" y="1850"/>
                  </a:cubicBezTo>
                  <a:cubicBezTo>
                    <a:pt x="1368" y="1749"/>
                    <a:pt x="1368" y="1649"/>
                    <a:pt x="1368" y="1549"/>
                  </a:cubicBezTo>
                  <a:cubicBezTo>
                    <a:pt x="1368" y="1416"/>
                    <a:pt x="1335" y="1249"/>
                    <a:pt x="1268" y="1149"/>
                  </a:cubicBezTo>
                  <a:cubicBezTo>
                    <a:pt x="1205" y="1086"/>
                    <a:pt x="1128" y="1062"/>
                    <a:pt x="1038" y="1062"/>
                  </a:cubicBezTo>
                  <a:cubicBezTo>
                    <a:pt x="986" y="1062"/>
                    <a:pt x="929" y="1070"/>
                    <a:pt x="868" y="1082"/>
                  </a:cubicBezTo>
                  <a:lnTo>
                    <a:pt x="634" y="1149"/>
                  </a:lnTo>
                  <a:lnTo>
                    <a:pt x="501" y="1149"/>
                  </a:lnTo>
                  <a:cubicBezTo>
                    <a:pt x="468" y="1149"/>
                    <a:pt x="468" y="1116"/>
                    <a:pt x="434" y="1116"/>
                  </a:cubicBezTo>
                  <a:cubicBezTo>
                    <a:pt x="434" y="1082"/>
                    <a:pt x="434" y="1049"/>
                    <a:pt x="434" y="1016"/>
                  </a:cubicBezTo>
                  <a:cubicBezTo>
                    <a:pt x="434" y="949"/>
                    <a:pt x="468" y="882"/>
                    <a:pt x="501" y="849"/>
                  </a:cubicBezTo>
                  <a:cubicBezTo>
                    <a:pt x="568" y="782"/>
                    <a:pt x="601" y="715"/>
                    <a:pt x="668" y="682"/>
                  </a:cubicBezTo>
                  <a:cubicBezTo>
                    <a:pt x="734" y="682"/>
                    <a:pt x="768" y="649"/>
                    <a:pt x="835" y="649"/>
                  </a:cubicBezTo>
                  <a:lnTo>
                    <a:pt x="901" y="649"/>
                  </a:lnTo>
                  <a:lnTo>
                    <a:pt x="935" y="682"/>
                  </a:lnTo>
                  <a:lnTo>
                    <a:pt x="1035" y="682"/>
                  </a:lnTo>
                  <a:lnTo>
                    <a:pt x="1268" y="515"/>
                  </a:lnTo>
                  <a:cubicBezTo>
                    <a:pt x="1268" y="515"/>
                    <a:pt x="1302" y="482"/>
                    <a:pt x="1335" y="449"/>
                  </a:cubicBezTo>
                  <a:cubicBezTo>
                    <a:pt x="1335" y="415"/>
                    <a:pt x="1335" y="382"/>
                    <a:pt x="1335" y="348"/>
                  </a:cubicBezTo>
                  <a:cubicBezTo>
                    <a:pt x="1335" y="282"/>
                    <a:pt x="1335" y="215"/>
                    <a:pt x="1302" y="148"/>
                  </a:cubicBezTo>
                  <a:cubicBezTo>
                    <a:pt x="1268" y="115"/>
                    <a:pt x="1201" y="48"/>
                    <a:pt x="1168" y="15"/>
                  </a:cubicBezTo>
                  <a:cubicBezTo>
                    <a:pt x="1124" y="15"/>
                    <a:pt x="1079" y="0"/>
                    <a:pt x="10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52"/>
            <p:cNvSpPr/>
            <p:nvPr/>
          </p:nvSpPr>
          <p:spPr>
            <a:xfrm>
              <a:off x="1688875" y="1619650"/>
              <a:ext cx="76750" cy="163075"/>
            </a:xfrm>
            <a:custGeom>
              <a:rect b="b" l="l" r="r" t="t"/>
              <a:pathLst>
                <a:path extrusionOk="0" h="6523" w="3070">
                  <a:moveTo>
                    <a:pt x="2881" y="0"/>
                  </a:moveTo>
                  <a:cubicBezTo>
                    <a:pt x="2836" y="0"/>
                    <a:pt x="2786" y="15"/>
                    <a:pt x="2736" y="45"/>
                  </a:cubicBezTo>
                  <a:lnTo>
                    <a:pt x="334" y="1446"/>
                  </a:lnTo>
                  <a:cubicBezTo>
                    <a:pt x="134" y="1580"/>
                    <a:pt x="1" y="1780"/>
                    <a:pt x="1" y="1980"/>
                  </a:cubicBezTo>
                  <a:lnTo>
                    <a:pt x="1" y="6283"/>
                  </a:lnTo>
                  <a:cubicBezTo>
                    <a:pt x="1" y="6430"/>
                    <a:pt x="72" y="6522"/>
                    <a:pt x="189" y="6522"/>
                  </a:cubicBezTo>
                  <a:cubicBezTo>
                    <a:pt x="232" y="6522"/>
                    <a:pt x="281" y="6510"/>
                    <a:pt x="334" y="6483"/>
                  </a:cubicBezTo>
                  <a:lnTo>
                    <a:pt x="2736" y="5116"/>
                  </a:lnTo>
                  <a:cubicBezTo>
                    <a:pt x="2903" y="4982"/>
                    <a:pt x="3036" y="4749"/>
                    <a:pt x="3069" y="4515"/>
                  </a:cubicBezTo>
                  <a:lnTo>
                    <a:pt x="3069" y="245"/>
                  </a:lnTo>
                  <a:cubicBezTo>
                    <a:pt x="3069" y="82"/>
                    <a:pt x="2988" y="0"/>
                    <a:pt x="28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52"/>
            <p:cNvSpPr/>
            <p:nvPr/>
          </p:nvSpPr>
          <p:spPr>
            <a:xfrm>
              <a:off x="3442625" y="658650"/>
              <a:ext cx="55900" cy="71725"/>
            </a:xfrm>
            <a:custGeom>
              <a:rect b="b" l="l" r="r" t="t"/>
              <a:pathLst>
                <a:path extrusionOk="0" h="2869" w="2236">
                  <a:moveTo>
                    <a:pt x="1613" y="0"/>
                  </a:moveTo>
                  <a:cubicBezTo>
                    <a:pt x="1460" y="0"/>
                    <a:pt x="1287" y="51"/>
                    <a:pt x="1101" y="158"/>
                  </a:cubicBezTo>
                  <a:cubicBezTo>
                    <a:pt x="434" y="558"/>
                    <a:pt x="34" y="1292"/>
                    <a:pt x="1" y="2059"/>
                  </a:cubicBezTo>
                  <a:cubicBezTo>
                    <a:pt x="1" y="2582"/>
                    <a:pt x="255" y="2868"/>
                    <a:pt x="619" y="2868"/>
                  </a:cubicBezTo>
                  <a:cubicBezTo>
                    <a:pt x="765" y="2868"/>
                    <a:pt x="929" y="2822"/>
                    <a:pt x="1101" y="2726"/>
                  </a:cubicBezTo>
                  <a:cubicBezTo>
                    <a:pt x="1769" y="2293"/>
                    <a:pt x="2169" y="1559"/>
                    <a:pt x="2236" y="792"/>
                  </a:cubicBezTo>
                  <a:cubicBezTo>
                    <a:pt x="2236" y="296"/>
                    <a:pt x="1985" y="0"/>
                    <a:pt x="16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52"/>
            <p:cNvSpPr/>
            <p:nvPr/>
          </p:nvSpPr>
          <p:spPr>
            <a:xfrm>
              <a:off x="3554375" y="593975"/>
              <a:ext cx="55075" cy="72050"/>
            </a:xfrm>
            <a:custGeom>
              <a:rect b="b" l="l" r="r" t="t"/>
              <a:pathLst>
                <a:path extrusionOk="0" h="2882" w="2203">
                  <a:moveTo>
                    <a:pt x="1599" y="1"/>
                  </a:moveTo>
                  <a:cubicBezTo>
                    <a:pt x="1451" y="1"/>
                    <a:pt x="1283" y="47"/>
                    <a:pt x="1101" y="143"/>
                  </a:cubicBezTo>
                  <a:cubicBezTo>
                    <a:pt x="434" y="577"/>
                    <a:pt x="34" y="1310"/>
                    <a:pt x="1" y="2078"/>
                  </a:cubicBezTo>
                  <a:cubicBezTo>
                    <a:pt x="1" y="2584"/>
                    <a:pt x="262" y="2881"/>
                    <a:pt x="633" y="2881"/>
                  </a:cubicBezTo>
                  <a:cubicBezTo>
                    <a:pt x="776" y="2881"/>
                    <a:pt x="935" y="2837"/>
                    <a:pt x="1101" y="2745"/>
                  </a:cubicBezTo>
                  <a:cubicBezTo>
                    <a:pt x="1768" y="2311"/>
                    <a:pt x="2169" y="1577"/>
                    <a:pt x="2202" y="810"/>
                  </a:cubicBezTo>
                  <a:cubicBezTo>
                    <a:pt x="2202" y="287"/>
                    <a:pt x="1965" y="1"/>
                    <a:pt x="159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52"/>
            <p:cNvSpPr/>
            <p:nvPr/>
          </p:nvSpPr>
          <p:spPr>
            <a:xfrm>
              <a:off x="3665300" y="529400"/>
              <a:ext cx="55875" cy="72100"/>
            </a:xfrm>
            <a:custGeom>
              <a:rect b="b" l="l" r="r" t="t"/>
              <a:pathLst>
                <a:path extrusionOk="0" h="2884" w="2235">
                  <a:moveTo>
                    <a:pt x="1625" y="0"/>
                  </a:moveTo>
                  <a:cubicBezTo>
                    <a:pt x="1476" y="0"/>
                    <a:pt x="1310" y="50"/>
                    <a:pt x="1134" y="157"/>
                  </a:cubicBezTo>
                  <a:cubicBezTo>
                    <a:pt x="467" y="591"/>
                    <a:pt x="67" y="1292"/>
                    <a:pt x="0" y="2092"/>
                  </a:cubicBezTo>
                  <a:cubicBezTo>
                    <a:pt x="0" y="2588"/>
                    <a:pt x="251" y="2883"/>
                    <a:pt x="622" y="2883"/>
                  </a:cubicBezTo>
                  <a:cubicBezTo>
                    <a:pt x="775" y="2883"/>
                    <a:pt x="949" y="2833"/>
                    <a:pt x="1134" y="2726"/>
                  </a:cubicBezTo>
                  <a:cubicBezTo>
                    <a:pt x="1801" y="2292"/>
                    <a:pt x="2202" y="1592"/>
                    <a:pt x="2235" y="791"/>
                  </a:cubicBezTo>
                  <a:cubicBezTo>
                    <a:pt x="2235" y="295"/>
                    <a:pt x="1984" y="0"/>
                    <a:pt x="162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52"/>
            <p:cNvSpPr/>
            <p:nvPr/>
          </p:nvSpPr>
          <p:spPr>
            <a:xfrm>
              <a:off x="1687200" y="201855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202" y="1"/>
                  </a:moveTo>
                  <a:cubicBezTo>
                    <a:pt x="1168" y="34"/>
                    <a:pt x="1135" y="67"/>
                    <a:pt x="1102" y="101"/>
                  </a:cubicBezTo>
                  <a:lnTo>
                    <a:pt x="1" y="1669"/>
                  </a:lnTo>
                  <a:lnTo>
                    <a:pt x="1102" y="1969"/>
                  </a:lnTo>
                  <a:cubicBezTo>
                    <a:pt x="1118" y="1985"/>
                    <a:pt x="1135" y="1994"/>
                    <a:pt x="1152" y="1994"/>
                  </a:cubicBezTo>
                  <a:cubicBezTo>
                    <a:pt x="1168" y="1994"/>
                    <a:pt x="1185" y="1985"/>
                    <a:pt x="1202" y="1969"/>
                  </a:cubicBezTo>
                  <a:cubicBezTo>
                    <a:pt x="1235" y="1969"/>
                    <a:pt x="1268" y="1902"/>
                    <a:pt x="1268" y="1869"/>
                  </a:cubicBezTo>
                  <a:cubicBezTo>
                    <a:pt x="1302" y="1835"/>
                    <a:pt x="1302" y="1769"/>
                    <a:pt x="1302" y="1735"/>
                  </a:cubicBezTo>
                  <a:cubicBezTo>
                    <a:pt x="1302" y="1702"/>
                    <a:pt x="1302" y="1669"/>
                    <a:pt x="1302" y="1635"/>
                  </a:cubicBezTo>
                  <a:cubicBezTo>
                    <a:pt x="1302" y="1635"/>
                    <a:pt x="1268" y="1602"/>
                    <a:pt x="1235" y="1602"/>
                  </a:cubicBezTo>
                  <a:lnTo>
                    <a:pt x="501" y="1402"/>
                  </a:lnTo>
                  <a:lnTo>
                    <a:pt x="1235" y="334"/>
                  </a:lnTo>
                  <a:cubicBezTo>
                    <a:pt x="1268" y="301"/>
                    <a:pt x="1302" y="268"/>
                    <a:pt x="1302" y="201"/>
                  </a:cubicBezTo>
                  <a:cubicBezTo>
                    <a:pt x="1302" y="167"/>
                    <a:pt x="1302" y="134"/>
                    <a:pt x="1302" y="101"/>
                  </a:cubicBezTo>
                  <a:cubicBezTo>
                    <a:pt x="1302" y="67"/>
                    <a:pt x="1302" y="34"/>
                    <a:pt x="12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52"/>
            <p:cNvSpPr/>
            <p:nvPr/>
          </p:nvSpPr>
          <p:spPr>
            <a:xfrm>
              <a:off x="1728075" y="2000825"/>
              <a:ext cx="24200" cy="56125"/>
            </a:xfrm>
            <a:custGeom>
              <a:rect b="b" l="l" r="r" t="t"/>
              <a:pathLst>
                <a:path extrusionOk="0" h="2245" w="968">
                  <a:moveTo>
                    <a:pt x="680" y="1"/>
                  </a:moveTo>
                  <a:cubicBezTo>
                    <a:pt x="626" y="1"/>
                    <a:pt x="567" y="26"/>
                    <a:pt x="501" y="76"/>
                  </a:cubicBezTo>
                  <a:cubicBezTo>
                    <a:pt x="434" y="109"/>
                    <a:pt x="367" y="176"/>
                    <a:pt x="301" y="209"/>
                  </a:cubicBezTo>
                  <a:cubicBezTo>
                    <a:pt x="201" y="309"/>
                    <a:pt x="100" y="443"/>
                    <a:pt x="34" y="543"/>
                  </a:cubicBezTo>
                  <a:lnTo>
                    <a:pt x="34" y="843"/>
                  </a:lnTo>
                  <a:cubicBezTo>
                    <a:pt x="0" y="876"/>
                    <a:pt x="34" y="943"/>
                    <a:pt x="67" y="977"/>
                  </a:cubicBezTo>
                  <a:lnTo>
                    <a:pt x="134" y="977"/>
                  </a:lnTo>
                  <a:cubicBezTo>
                    <a:pt x="167" y="943"/>
                    <a:pt x="201" y="910"/>
                    <a:pt x="234" y="876"/>
                  </a:cubicBezTo>
                  <a:cubicBezTo>
                    <a:pt x="234" y="810"/>
                    <a:pt x="267" y="743"/>
                    <a:pt x="267" y="676"/>
                  </a:cubicBezTo>
                  <a:lnTo>
                    <a:pt x="267" y="643"/>
                  </a:lnTo>
                  <a:cubicBezTo>
                    <a:pt x="301" y="543"/>
                    <a:pt x="401" y="476"/>
                    <a:pt x="501" y="409"/>
                  </a:cubicBezTo>
                  <a:cubicBezTo>
                    <a:pt x="534" y="393"/>
                    <a:pt x="567" y="384"/>
                    <a:pt x="597" y="384"/>
                  </a:cubicBezTo>
                  <a:cubicBezTo>
                    <a:pt x="626" y="384"/>
                    <a:pt x="651" y="393"/>
                    <a:pt x="668" y="409"/>
                  </a:cubicBezTo>
                  <a:cubicBezTo>
                    <a:pt x="734" y="443"/>
                    <a:pt x="734" y="510"/>
                    <a:pt x="734" y="576"/>
                  </a:cubicBezTo>
                  <a:cubicBezTo>
                    <a:pt x="734" y="643"/>
                    <a:pt x="701" y="743"/>
                    <a:pt x="668" y="810"/>
                  </a:cubicBezTo>
                  <a:cubicBezTo>
                    <a:pt x="601" y="943"/>
                    <a:pt x="467" y="1077"/>
                    <a:pt x="367" y="1210"/>
                  </a:cubicBezTo>
                  <a:lnTo>
                    <a:pt x="367" y="1377"/>
                  </a:lnTo>
                  <a:cubicBezTo>
                    <a:pt x="367" y="1444"/>
                    <a:pt x="367" y="1510"/>
                    <a:pt x="401" y="1544"/>
                  </a:cubicBezTo>
                  <a:cubicBezTo>
                    <a:pt x="401" y="1560"/>
                    <a:pt x="409" y="1569"/>
                    <a:pt x="422" y="1569"/>
                  </a:cubicBezTo>
                  <a:cubicBezTo>
                    <a:pt x="434" y="1569"/>
                    <a:pt x="451" y="1560"/>
                    <a:pt x="467" y="1544"/>
                  </a:cubicBezTo>
                  <a:cubicBezTo>
                    <a:pt x="501" y="1544"/>
                    <a:pt x="534" y="1510"/>
                    <a:pt x="534" y="1477"/>
                  </a:cubicBezTo>
                  <a:cubicBezTo>
                    <a:pt x="567" y="1410"/>
                    <a:pt x="567" y="1343"/>
                    <a:pt x="601" y="1310"/>
                  </a:cubicBezTo>
                  <a:cubicBezTo>
                    <a:pt x="701" y="1177"/>
                    <a:pt x="801" y="1043"/>
                    <a:pt x="901" y="876"/>
                  </a:cubicBezTo>
                  <a:cubicBezTo>
                    <a:pt x="934" y="743"/>
                    <a:pt x="968" y="610"/>
                    <a:pt x="968" y="476"/>
                  </a:cubicBezTo>
                  <a:cubicBezTo>
                    <a:pt x="968" y="343"/>
                    <a:pt x="934" y="176"/>
                    <a:pt x="834" y="76"/>
                  </a:cubicBezTo>
                  <a:cubicBezTo>
                    <a:pt x="784" y="26"/>
                    <a:pt x="734" y="1"/>
                    <a:pt x="680" y="1"/>
                  </a:cubicBezTo>
                  <a:close/>
                  <a:moveTo>
                    <a:pt x="547" y="1819"/>
                  </a:moveTo>
                  <a:cubicBezTo>
                    <a:pt x="526" y="1819"/>
                    <a:pt x="501" y="1827"/>
                    <a:pt x="467" y="1844"/>
                  </a:cubicBezTo>
                  <a:cubicBezTo>
                    <a:pt x="434" y="1877"/>
                    <a:pt x="367" y="1911"/>
                    <a:pt x="334" y="1977"/>
                  </a:cubicBezTo>
                  <a:cubicBezTo>
                    <a:pt x="334" y="2011"/>
                    <a:pt x="301" y="2077"/>
                    <a:pt x="301" y="2144"/>
                  </a:cubicBezTo>
                  <a:cubicBezTo>
                    <a:pt x="301" y="2177"/>
                    <a:pt x="334" y="2211"/>
                    <a:pt x="367" y="2244"/>
                  </a:cubicBezTo>
                  <a:cubicBezTo>
                    <a:pt x="367" y="2244"/>
                    <a:pt x="401" y="2244"/>
                    <a:pt x="467" y="2211"/>
                  </a:cubicBezTo>
                  <a:cubicBezTo>
                    <a:pt x="534" y="2177"/>
                    <a:pt x="567" y="2144"/>
                    <a:pt x="601" y="2111"/>
                  </a:cubicBezTo>
                  <a:cubicBezTo>
                    <a:pt x="634" y="2044"/>
                    <a:pt x="634" y="2011"/>
                    <a:pt x="634" y="1944"/>
                  </a:cubicBezTo>
                  <a:cubicBezTo>
                    <a:pt x="634" y="1911"/>
                    <a:pt x="634" y="1877"/>
                    <a:pt x="601" y="1844"/>
                  </a:cubicBezTo>
                  <a:cubicBezTo>
                    <a:pt x="584" y="1827"/>
                    <a:pt x="567" y="1819"/>
                    <a:pt x="547" y="1819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52"/>
            <p:cNvSpPr/>
            <p:nvPr/>
          </p:nvSpPr>
          <p:spPr>
            <a:xfrm>
              <a:off x="1758100" y="1989375"/>
              <a:ext cx="32550" cy="53175"/>
            </a:xfrm>
            <a:custGeom>
              <a:rect b="b" l="l" r="r" t="t"/>
              <a:pathLst>
                <a:path extrusionOk="0" h="2127" w="1302">
                  <a:moveTo>
                    <a:pt x="1201" y="0"/>
                  </a:moveTo>
                  <a:cubicBezTo>
                    <a:pt x="1168" y="0"/>
                    <a:pt x="1134" y="0"/>
                    <a:pt x="1068" y="34"/>
                  </a:cubicBezTo>
                  <a:lnTo>
                    <a:pt x="868" y="167"/>
                  </a:lnTo>
                  <a:cubicBezTo>
                    <a:pt x="834" y="167"/>
                    <a:pt x="767" y="234"/>
                    <a:pt x="734" y="267"/>
                  </a:cubicBezTo>
                  <a:cubicBezTo>
                    <a:pt x="734" y="334"/>
                    <a:pt x="701" y="367"/>
                    <a:pt x="701" y="434"/>
                  </a:cubicBezTo>
                  <a:cubicBezTo>
                    <a:pt x="701" y="467"/>
                    <a:pt x="734" y="501"/>
                    <a:pt x="767" y="534"/>
                  </a:cubicBezTo>
                  <a:lnTo>
                    <a:pt x="634" y="801"/>
                  </a:lnTo>
                  <a:lnTo>
                    <a:pt x="501" y="701"/>
                  </a:lnTo>
                  <a:cubicBezTo>
                    <a:pt x="534" y="634"/>
                    <a:pt x="567" y="567"/>
                    <a:pt x="567" y="501"/>
                  </a:cubicBezTo>
                  <a:cubicBezTo>
                    <a:pt x="567" y="467"/>
                    <a:pt x="567" y="434"/>
                    <a:pt x="534" y="400"/>
                  </a:cubicBezTo>
                  <a:cubicBezTo>
                    <a:pt x="517" y="384"/>
                    <a:pt x="501" y="375"/>
                    <a:pt x="480" y="375"/>
                  </a:cubicBezTo>
                  <a:cubicBezTo>
                    <a:pt x="459" y="375"/>
                    <a:pt x="434" y="384"/>
                    <a:pt x="401" y="400"/>
                  </a:cubicBezTo>
                  <a:lnTo>
                    <a:pt x="200" y="534"/>
                  </a:lnTo>
                  <a:cubicBezTo>
                    <a:pt x="167" y="534"/>
                    <a:pt x="100" y="601"/>
                    <a:pt x="100" y="634"/>
                  </a:cubicBezTo>
                  <a:cubicBezTo>
                    <a:pt x="67" y="667"/>
                    <a:pt x="67" y="734"/>
                    <a:pt x="67" y="767"/>
                  </a:cubicBezTo>
                  <a:cubicBezTo>
                    <a:pt x="34" y="801"/>
                    <a:pt x="67" y="867"/>
                    <a:pt x="67" y="867"/>
                  </a:cubicBezTo>
                  <a:lnTo>
                    <a:pt x="167" y="867"/>
                  </a:lnTo>
                  <a:lnTo>
                    <a:pt x="467" y="1101"/>
                  </a:lnTo>
                  <a:lnTo>
                    <a:pt x="134" y="1768"/>
                  </a:lnTo>
                  <a:cubicBezTo>
                    <a:pt x="100" y="1768"/>
                    <a:pt x="67" y="1801"/>
                    <a:pt x="34" y="1868"/>
                  </a:cubicBezTo>
                  <a:cubicBezTo>
                    <a:pt x="34" y="1902"/>
                    <a:pt x="0" y="1935"/>
                    <a:pt x="0" y="2002"/>
                  </a:cubicBezTo>
                  <a:cubicBezTo>
                    <a:pt x="0" y="2035"/>
                    <a:pt x="34" y="2068"/>
                    <a:pt x="34" y="2102"/>
                  </a:cubicBezTo>
                  <a:cubicBezTo>
                    <a:pt x="50" y="2118"/>
                    <a:pt x="67" y="2127"/>
                    <a:pt x="88" y="2127"/>
                  </a:cubicBezTo>
                  <a:cubicBezTo>
                    <a:pt x="109" y="2127"/>
                    <a:pt x="134" y="2118"/>
                    <a:pt x="167" y="2102"/>
                  </a:cubicBezTo>
                  <a:lnTo>
                    <a:pt x="434" y="1968"/>
                  </a:lnTo>
                  <a:cubicBezTo>
                    <a:pt x="467" y="1935"/>
                    <a:pt x="501" y="1902"/>
                    <a:pt x="534" y="1835"/>
                  </a:cubicBezTo>
                  <a:cubicBezTo>
                    <a:pt x="567" y="1801"/>
                    <a:pt x="567" y="1735"/>
                    <a:pt x="567" y="1701"/>
                  </a:cubicBezTo>
                  <a:cubicBezTo>
                    <a:pt x="567" y="1668"/>
                    <a:pt x="567" y="1635"/>
                    <a:pt x="567" y="1601"/>
                  </a:cubicBezTo>
                  <a:cubicBezTo>
                    <a:pt x="534" y="1568"/>
                    <a:pt x="534" y="1568"/>
                    <a:pt x="501" y="1568"/>
                  </a:cubicBezTo>
                  <a:lnTo>
                    <a:pt x="667" y="1268"/>
                  </a:lnTo>
                  <a:lnTo>
                    <a:pt x="834" y="1401"/>
                  </a:lnTo>
                  <a:cubicBezTo>
                    <a:pt x="801" y="1401"/>
                    <a:pt x="767" y="1435"/>
                    <a:pt x="767" y="1501"/>
                  </a:cubicBezTo>
                  <a:cubicBezTo>
                    <a:pt x="734" y="1535"/>
                    <a:pt x="734" y="1568"/>
                    <a:pt x="734" y="1601"/>
                  </a:cubicBezTo>
                  <a:cubicBezTo>
                    <a:pt x="734" y="1635"/>
                    <a:pt x="734" y="1701"/>
                    <a:pt x="767" y="1735"/>
                  </a:cubicBezTo>
                  <a:cubicBezTo>
                    <a:pt x="801" y="1735"/>
                    <a:pt x="834" y="1735"/>
                    <a:pt x="901" y="1701"/>
                  </a:cubicBezTo>
                  <a:lnTo>
                    <a:pt x="1134" y="1568"/>
                  </a:lnTo>
                  <a:cubicBezTo>
                    <a:pt x="1201" y="1535"/>
                    <a:pt x="1234" y="1501"/>
                    <a:pt x="1268" y="1435"/>
                  </a:cubicBezTo>
                  <a:cubicBezTo>
                    <a:pt x="1301" y="1401"/>
                    <a:pt x="1301" y="1334"/>
                    <a:pt x="1301" y="1301"/>
                  </a:cubicBezTo>
                  <a:cubicBezTo>
                    <a:pt x="1301" y="1234"/>
                    <a:pt x="1301" y="1201"/>
                    <a:pt x="1268" y="1201"/>
                  </a:cubicBezTo>
                  <a:cubicBezTo>
                    <a:pt x="1251" y="1184"/>
                    <a:pt x="1243" y="1176"/>
                    <a:pt x="1230" y="1176"/>
                  </a:cubicBezTo>
                  <a:cubicBezTo>
                    <a:pt x="1218" y="1176"/>
                    <a:pt x="1201" y="1184"/>
                    <a:pt x="1168" y="1201"/>
                  </a:cubicBezTo>
                  <a:lnTo>
                    <a:pt x="834" y="934"/>
                  </a:lnTo>
                  <a:lnTo>
                    <a:pt x="1101" y="367"/>
                  </a:lnTo>
                  <a:cubicBezTo>
                    <a:pt x="1134" y="334"/>
                    <a:pt x="1168" y="300"/>
                    <a:pt x="1201" y="267"/>
                  </a:cubicBezTo>
                  <a:cubicBezTo>
                    <a:pt x="1234" y="200"/>
                    <a:pt x="1234" y="167"/>
                    <a:pt x="1234" y="134"/>
                  </a:cubicBezTo>
                  <a:cubicBezTo>
                    <a:pt x="1234" y="67"/>
                    <a:pt x="1234" y="34"/>
                    <a:pt x="12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52"/>
            <p:cNvSpPr/>
            <p:nvPr/>
          </p:nvSpPr>
          <p:spPr>
            <a:xfrm>
              <a:off x="1792275" y="1970400"/>
              <a:ext cx="35050" cy="54150"/>
            </a:xfrm>
            <a:custGeom>
              <a:rect b="b" l="l" r="r" t="t"/>
              <a:pathLst>
                <a:path extrusionOk="0" h="2166" w="1402">
                  <a:moveTo>
                    <a:pt x="1068" y="0"/>
                  </a:moveTo>
                  <a:cubicBezTo>
                    <a:pt x="1035" y="0"/>
                    <a:pt x="1002" y="9"/>
                    <a:pt x="968" y="25"/>
                  </a:cubicBezTo>
                  <a:cubicBezTo>
                    <a:pt x="902" y="59"/>
                    <a:pt x="868" y="92"/>
                    <a:pt x="835" y="159"/>
                  </a:cubicBezTo>
                  <a:cubicBezTo>
                    <a:pt x="801" y="192"/>
                    <a:pt x="768" y="259"/>
                    <a:pt x="735" y="326"/>
                  </a:cubicBezTo>
                  <a:cubicBezTo>
                    <a:pt x="701" y="292"/>
                    <a:pt x="668" y="259"/>
                    <a:pt x="635" y="259"/>
                  </a:cubicBezTo>
                  <a:cubicBezTo>
                    <a:pt x="601" y="259"/>
                    <a:pt x="568" y="259"/>
                    <a:pt x="535" y="292"/>
                  </a:cubicBezTo>
                  <a:cubicBezTo>
                    <a:pt x="501" y="292"/>
                    <a:pt x="468" y="326"/>
                    <a:pt x="435" y="392"/>
                  </a:cubicBezTo>
                  <a:cubicBezTo>
                    <a:pt x="401" y="426"/>
                    <a:pt x="368" y="492"/>
                    <a:pt x="334" y="559"/>
                  </a:cubicBezTo>
                  <a:lnTo>
                    <a:pt x="334" y="459"/>
                  </a:lnTo>
                  <a:lnTo>
                    <a:pt x="134" y="592"/>
                  </a:lnTo>
                  <a:cubicBezTo>
                    <a:pt x="101" y="592"/>
                    <a:pt x="68" y="659"/>
                    <a:pt x="34" y="692"/>
                  </a:cubicBezTo>
                  <a:cubicBezTo>
                    <a:pt x="1" y="726"/>
                    <a:pt x="1" y="793"/>
                    <a:pt x="1" y="859"/>
                  </a:cubicBezTo>
                  <a:cubicBezTo>
                    <a:pt x="1" y="893"/>
                    <a:pt x="1" y="926"/>
                    <a:pt x="34" y="959"/>
                  </a:cubicBezTo>
                  <a:cubicBezTo>
                    <a:pt x="51" y="976"/>
                    <a:pt x="68" y="984"/>
                    <a:pt x="84" y="984"/>
                  </a:cubicBezTo>
                  <a:cubicBezTo>
                    <a:pt x="101" y="984"/>
                    <a:pt x="118" y="976"/>
                    <a:pt x="134" y="959"/>
                  </a:cubicBezTo>
                  <a:lnTo>
                    <a:pt x="134" y="1793"/>
                  </a:lnTo>
                  <a:cubicBezTo>
                    <a:pt x="101" y="1793"/>
                    <a:pt x="68" y="1827"/>
                    <a:pt x="34" y="1893"/>
                  </a:cubicBezTo>
                  <a:cubicBezTo>
                    <a:pt x="1" y="1927"/>
                    <a:pt x="1" y="1993"/>
                    <a:pt x="1" y="2027"/>
                  </a:cubicBezTo>
                  <a:cubicBezTo>
                    <a:pt x="1" y="2060"/>
                    <a:pt x="1" y="2127"/>
                    <a:pt x="34" y="2127"/>
                  </a:cubicBezTo>
                  <a:cubicBezTo>
                    <a:pt x="48" y="2155"/>
                    <a:pt x="62" y="2165"/>
                    <a:pt x="77" y="2165"/>
                  </a:cubicBezTo>
                  <a:cubicBezTo>
                    <a:pt x="96" y="2165"/>
                    <a:pt x="115" y="2146"/>
                    <a:pt x="134" y="2127"/>
                  </a:cubicBezTo>
                  <a:lnTo>
                    <a:pt x="368" y="2027"/>
                  </a:lnTo>
                  <a:cubicBezTo>
                    <a:pt x="401" y="1993"/>
                    <a:pt x="435" y="1960"/>
                    <a:pt x="468" y="1893"/>
                  </a:cubicBezTo>
                  <a:cubicBezTo>
                    <a:pt x="501" y="1860"/>
                    <a:pt x="501" y="1827"/>
                    <a:pt x="501" y="1760"/>
                  </a:cubicBezTo>
                  <a:cubicBezTo>
                    <a:pt x="501" y="1727"/>
                    <a:pt x="501" y="1693"/>
                    <a:pt x="468" y="1660"/>
                  </a:cubicBezTo>
                  <a:cubicBezTo>
                    <a:pt x="451" y="1643"/>
                    <a:pt x="435" y="1635"/>
                    <a:pt x="418" y="1635"/>
                  </a:cubicBezTo>
                  <a:cubicBezTo>
                    <a:pt x="401" y="1635"/>
                    <a:pt x="384" y="1643"/>
                    <a:pt x="368" y="1660"/>
                  </a:cubicBezTo>
                  <a:lnTo>
                    <a:pt x="368" y="959"/>
                  </a:lnTo>
                  <a:cubicBezTo>
                    <a:pt x="401" y="893"/>
                    <a:pt x="435" y="826"/>
                    <a:pt x="468" y="759"/>
                  </a:cubicBezTo>
                  <a:cubicBezTo>
                    <a:pt x="468" y="726"/>
                    <a:pt x="501" y="692"/>
                    <a:pt x="535" y="659"/>
                  </a:cubicBezTo>
                  <a:lnTo>
                    <a:pt x="601" y="659"/>
                  </a:lnTo>
                  <a:cubicBezTo>
                    <a:pt x="601" y="692"/>
                    <a:pt x="601" y="726"/>
                    <a:pt x="601" y="759"/>
                  </a:cubicBezTo>
                  <a:lnTo>
                    <a:pt x="601" y="1893"/>
                  </a:lnTo>
                  <a:lnTo>
                    <a:pt x="801" y="1760"/>
                  </a:lnTo>
                  <a:cubicBezTo>
                    <a:pt x="868" y="1727"/>
                    <a:pt x="902" y="1693"/>
                    <a:pt x="935" y="1660"/>
                  </a:cubicBezTo>
                  <a:cubicBezTo>
                    <a:pt x="935" y="1593"/>
                    <a:pt x="968" y="1560"/>
                    <a:pt x="968" y="1493"/>
                  </a:cubicBezTo>
                  <a:cubicBezTo>
                    <a:pt x="968" y="1460"/>
                    <a:pt x="935" y="1426"/>
                    <a:pt x="935" y="1393"/>
                  </a:cubicBezTo>
                  <a:cubicBezTo>
                    <a:pt x="918" y="1376"/>
                    <a:pt x="902" y="1368"/>
                    <a:pt x="881" y="1368"/>
                  </a:cubicBezTo>
                  <a:cubicBezTo>
                    <a:pt x="860" y="1368"/>
                    <a:pt x="835" y="1376"/>
                    <a:pt x="801" y="1393"/>
                  </a:cubicBezTo>
                  <a:lnTo>
                    <a:pt x="801" y="692"/>
                  </a:lnTo>
                  <a:cubicBezTo>
                    <a:pt x="835" y="626"/>
                    <a:pt x="868" y="559"/>
                    <a:pt x="902" y="492"/>
                  </a:cubicBezTo>
                  <a:cubicBezTo>
                    <a:pt x="935" y="459"/>
                    <a:pt x="968" y="426"/>
                    <a:pt x="1002" y="392"/>
                  </a:cubicBezTo>
                  <a:lnTo>
                    <a:pt x="1035" y="392"/>
                  </a:lnTo>
                  <a:lnTo>
                    <a:pt x="1035" y="492"/>
                  </a:lnTo>
                  <a:lnTo>
                    <a:pt x="1035" y="1593"/>
                  </a:lnTo>
                  <a:lnTo>
                    <a:pt x="1268" y="1493"/>
                  </a:lnTo>
                  <a:cubicBezTo>
                    <a:pt x="1302" y="1460"/>
                    <a:pt x="1369" y="1426"/>
                    <a:pt x="1369" y="1360"/>
                  </a:cubicBezTo>
                  <a:cubicBezTo>
                    <a:pt x="1402" y="1326"/>
                    <a:pt x="1402" y="1260"/>
                    <a:pt x="1402" y="1226"/>
                  </a:cubicBezTo>
                  <a:cubicBezTo>
                    <a:pt x="1402" y="1193"/>
                    <a:pt x="1402" y="1159"/>
                    <a:pt x="1369" y="1126"/>
                  </a:cubicBezTo>
                  <a:cubicBezTo>
                    <a:pt x="1369" y="1109"/>
                    <a:pt x="1360" y="1101"/>
                    <a:pt x="1343" y="1101"/>
                  </a:cubicBezTo>
                  <a:cubicBezTo>
                    <a:pt x="1327" y="1101"/>
                    <a:pt x="1302" y="1109"/>
                    <a:pt x="1268" y="1126"/>
                  </a:cubicBezTo>
                  <a:lnTo>
                    <a:pt x="1268" y="326"/>
                  </a:lnTo>
                  <a:cubicBezTo>
                    <a:pt x="1302" y="225"/>
                    <a:pt x="1235" y="125"/>
                    <a:pt x="1168" y="25"/>
                  </a:cubicBezTo>
                  <a:cubicBezTo>
                    <a:pt x="1135" y="9"/>
                    <a:pt x="1102" y="0"/>
                    <a:pt x="10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52"/>
            <p:cNvSpPr/>
            <p:nvPr/>
          </p:nvSpPr>
          <p:spPr>
            <a:xfrm>
              <a:off x="1830650" y="1938500"/>
              <a:ext cx="26700" cy="63200"/>
            </a:xfrm>
            <a:custGeom>
              <a:rect b="b" l="l" r="r" t="t"/>
              <a:pathLst>
                <a:path extrusionOk="0" h="2528" w="1068">
                  <a:moveTo>
                    <a:pt x="667" y="0"/>
                  </a:moveTo>
                  <a:lnTo>
                    <a:pt x="234" y="234"/>
                  </a:lnTo>
                  <a:cubicBezTo>
                    <a:pt x="200" y="234"/>
                    <a:pt x="134" y="267"/>
                    <a:pt x="134" y="334"/>
                  </a:cubicBezTo>
                  <a:cubicBezTo>
                    <a:pt x="100" y="367"/>
                    <a:pt x="100" y="434"/>
                    <a:pt x="100" y="467"/>
                  </a:cubicBezTo>
                  <a:cubicBezTo>
                    <a:pt x="67" y="501"/>
                    <a:pt x="100" y="567"/>
                    <a:pt x="134" y="601"/>
                  </a:cubicBezTo>
                  <a:cubicBezTo>
                    <a:pt x="134" y="612"/>
                    <a:pt x="141" y="616"/>
                    <a:pt x="152" y="616"/>
                  </a:cubicBezTo>
                  <a:cubicBezTo>
                    <a:pt x="174" y="616"/>
                    <a:pt x="212" y="601"/>
                    <a:pt x="234" y="601"/>
                  </a:cubicBezTo>
                  <a:lnTo>
                    <a:pt x="434" y="467"/>
                  </a:lnTo>
                  <a:lnTo>
                    <a:pt x="434" y="2002"/>
                  </a:lnTo>
                  <a:lnTo>
                    <a:pt x="167" y="2135"/>
                  </a:lnTo>
                  <a:cubicBezTo>
                    <a:pt x="100" y="2169"/>
                    <a:pt x="67" y="2202"/>
                    <a:pt x="34" y="2269"/>
                  </a:cubicBezTo>
                  <a:cubicBezTo>
                    <a:pt x="0" y="2302"/>
                    <a:pt x="0" y="2369"/>
                    <a:pt x="0" y="2402"/>
                  </a:cubicBezTo>
                  <a:cubicBezTo>
                    <a:pt x="0" y="2435"/>
                    <a:pt x="0" y="2469"/>
                    <a:pt x="34" y="2502"/>
                  </a:cubicBezTo>
                  <a:cubicBezTo>
                    <a:pt x="50" y="2519"/>
                    <a:pt x="67" y="2527"/>
                    <a:pt x="88" y="2527"/>
                  </a:cubicBezTo>
                  <a:cubicBezTo>
                    <a:pt x="109" y="2527"/>
                    <a:pt x="134" y="2519"/>
                    <a:pt x="167" y="2502"/>
                  </a:cubicBezTo>
                  <a:lnTo>
                    <a:pt x="934" y="2069"/>
                  </a:lnTo>
                  <a:cubicBezTo>
                    <a:pt x="968" y="2035"/>
                    <a:pt x="1001" y="2002"/>
                    <a:pt x="1034" y="1935"/>
                  </a:cubicBezTo>
                  <a:cubicBezTo>
                    <a:pt x="1068" y="1902"/>
                    <a:pt x="1068" y="1868"/>
                    <a:pt x="1068" y="1802"/>
                  </a:cubicBezTo>
                  <a:cubicBezTo>
                    <a:pt x="1068" y="1768"/>
                    <a:pt x="1068" y="1735"/>
                    <a:pt x="1034" y="1702"/>
                  </a:cubicBezTo>
                  <a:cubicBezTo>
                    <a:pt x="1018" y="1685"/>
                    <a:pt x="1001" y="1677"/>
                    <a:pt x="984" y="1677"/>
                  </a:cubicBezTo>
                  <a:cubicBezTo>
                    <a:pt x="968" y="1677"/>
                    <a:pt x="951" y="1685"/>
                    <a:pt x="934" y="1702"/>
                  </a:cubicBezTo>
                  <a:lnTo>
                    <a:pt x="667" y="1868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52"/>
            <p:cNvSpPr/>
            <p:nvPr/>
          </p:nvSpPr>
          <p:spPr>
            <a:xfrm>
              <a:off x="1895700" y="1908350"/>
              <a:ext cx="34200" cy="49350"/>
            </a:xfrm>
            <a:custGeom>
              <a:rect b="b" l="l" r="r" t="t"/>
              <a:pathLst>
                <a:path extrusionOk="0" h="1974" w="1368">
                  <a:moveTo>
                    <a:pt x="1292" y="0"/>
                  </a:moveTo>
                  <a:cubicBezTo>
                    <a:pt x="1273" y="0"/>
                    <a:pt x="1254" y="20"/>
                    <a:pt x="1234" y="39"/>
                  </a:cubicBezTo>
                  <a:lnTo>
                    <a:pt x="901" y="206"/>
                  </a:lnTo>
                  <a:cubicBezTo>
                    <a:pt x="867" y="239"/>
                    <a:pt x="834" y="272"/>
                    <a:pt x="801" y="339"/>
                  </a:cubicBezTo>
                  <a:cubicBezTo>
                    <a:pt x="767" y="372"/>
                    <a:pt x="767" y="406"/>
                    <a:pt x="767" y="472"/>
                  </a:cubicBezTo>
                  <a:cubicBezTo>
                    <a:pt x="767" y="539"/>
                    <a:pt x="801" y="573"/>
                    <a:pt x="801" y="573"/>
                  </a:cubicBezTo>
                  <a:cubicBezTo>
                    <a:pt x="810" y="582"/>
                    <a:pt x="820" y="586"/>
                    <a:pt x="831" y="586"/>
                  </a:cubicBezTo>
                  <a:cubicBezTo>
                    <a:pt x="856" y="586"/>
                    <a:pt x="887" y="563"/>
                    <a:pt x="934" y="539"/>
                  </a:cubicBezTo>
                  <a:lnTo>
                    <a:pt x="934" y="539"/>
                  </a:lnTo>
                  <a:lnTo>
                    <a:pt x="701" y="1473"/>
                  </a:lnTo>
                  <a:lnTo>
                    <a:pt x="434" y="839"/>
                  </a:lnTo>
                  <a:cubicBezTo>
                    <a:pt x="467" y="806"/>
                    <a:pt x="501" y="773"/>
                    <a:pt x="567" y="739"/>
                  </a:cubicBezTo>
                  <a:cubicBezTo>
                    <a:pt x="601" y="673"/>
                    <a:pt x="601" y="606"/>
                    <a:pt x="601" y="539"/>
                  </a:cubicBezTo>
                  <a:cubicBezTo>
                    <a:pt x="601" y="506"/>
                    <a:pt x="601" y="472"/>
                    <a:pt x="567" y="439"/>
                  </a:cubicBezTo>
                  <a:cubicBezTo>
                    <a:pt x="567" y="422"/>
                    <a:pt x="551" y="414"/>
                    <a:pt x="530" y="414"/>
                  </a:cubicBezTo>
                  <a:cubicBezTo>
                    <a:pt x="509" y="414"/>
                    <a:pt x="484" y="422"/>
                    <a:pt x="467" y="439"/>
                  </a:cubicBezTo>
                  <a:lnTo>
                    <a:pt x="167" y="639"/>
                  </a:lnTo>
                  <a:cubicBezTo>
                    <a:pt x="100" y="639"/>
                    <a:pt x="67" y="673"/>
                    <a:pt x="34" y="739"/>
                  </a:cubicBezTo>
                  <a:cubicBezTo>
                    <a:pt x="34" y="773"/>
                    <a:pt x="0" y="839"/>
                    <a:pt x="0" y="873"/>
                  </a:cubicBezTo>
                  <a:cubicBezTo>
                    <a:pt x="0" y="939"/>
                    <a:pt x="0" y="973"/>
                    <a:pt x="34" y="1006"/>
                  </a:cubicBezTo>
                  <a:cubicBezTo>
                    <a:pt x="45" y="1017"/>
                    <a:pt x="56" y="1021"/>
                    <a:pt x="68" y="1021"/>
                  </a:cubicBezTo>
                  <a:cubicBezTo>
                    <a:pt x="93" y="1021"/>
                    <a:pt x="122" y="1006"/>
                    <a:pt x="167" y="1006"/>
                  </a:cubicBezTo>
                  <a:lnTo>
                    <a:pt x="200" y="1006"/>
                  </a:lnTo>
                  <a:lnTo>
                    <a:pt x="567" y="1974"/>
                  </a:lnTo>
                  <a:lnTo>
                    <a:pt x="801" y="1840"/>
                  </a:lnTo>
                  <a:lnTo>
                    <a:pt x="1201" y="406"/>
                  </a:lnTo>
                  <a:lnTo>
                    <a:pt x="1234" y="406"/>
                  </a:lnTo>
                  <a:cubicBezTo>
                    <a:pt x="1268" y="372"/>
                    <a:pt x="1301" y="339"/>
                    <a:pt x="1334" y="272"/>
                  </a:cubicBezTo>
                  <a:cubicBezTo>
                    <a:pt x="1368" y="239"/>
                    <a:pt x="1368" y="172"/>
                    <a:pt x="1368" y="139"/>
                  </a:cubicBezTo>
                  <a:cubicBezTo>
                    <a:pt x="1368" y="106"/>
                    <a:pt x="1368" y="72"/>
                    <a:pt x="1334" y="39"/>
                  </a:cubicBezTo>
                  <a:cubicBezTo>
                    <a:pt x="1320" y="11"/>
                    <a:pt x="1306" y="0"/>
                    <a:pt x="129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52"/>
            <p:cNvSpPr/>
            <p:nvPr/>
          </p:nvSpPr>
          <p:spPr>
            <a:xfrm>
              <a:off x="1932375" y="1893475"/>
              <a:ext cx="30050" cy="45250"/>
            </a:xfrm>
            <a:custGeom>
              <a:rect b="b" l="l" r="r" t="t"/>
              <a:pathLst>
                <a:path extrusionOk="0" h="1810" w="1202">
                  <a:moveTo>
                    <a:pt x="768" y="400"/>
                  </a:moveTo>
                  <a:cubicBezTo>
                    <a:pt x="835" y="434"/>
                    <a:pt x="902" y="500"/>
                    <a:pt x="935" y="567"/>
                  </a:cubicBezTo>
                  <a:lnTo>
                    <a:pt x="234" y="934"/>
                  </a:lnTo>
                  <a:cubicBezTo>
                    <a:pt x="268" y="834"/>
                    <a:pt x="334" y="734"/>
                    <a:pt x="368" y="634"/>
                  </a:cubicBezTo>
                  <a:cubicBezTo>
                    <a:pt x="435" y="567"/>
                    <a:pt x="501" y="500"/>
                    <a:pt x="568" y="434"/>
                  </a:cubicBezTo>
                  <a:cubicBezTo>
                    <a:pt x="635" y="400"/>
                    <a:pt x="701" y="400"/>
                    <a:pt x="768" y="400"/>
                  </a:cubicBezTo>
                  <a:close/>
                  <a:moveTo>
                    <a:pt x="868" y="0"/>
                  </a:moveTo>
                  <a:cubicBezTo>
                    <a:pt x="768" y="0"/>
                    <a:pt x="668" y="33"/>
                    <a:pt x="601" y="67"/>
                  </a:cubicBezTo>
                  <a:cubicBezTo>
                    <a:pt x="435" y="200"/>
                    <a:pt x="268" y="367"/>
                    <a:pt x="168" y="534"/>
                  </a:cubicBezTo>
                  <a:cubicBezTo>
                    <a:pt x="68" y="767"/>
                    <a:pt x="1" y="1001"/>
                    <a:pt x="1" y="1234"/>
                  </a:cubicBezTo>
                  <a:cubicBezTo>
                    <a:pt x="1" y="1434"/>
                    <a:pt x="34" y="1601"/>
                    <a:pt x="168" y="1735"/>
                  </a:cubicBezTo>
                  <a:cubicBezTo>
                    <a:pt x="218" y="1785"/>
                    <a:pt x="276" y="1810"/>
                    <a:pt x="347" y="1810"/>
                  </a:cubicBezTo>
                  <a:cubicBezTo>
                    <a:pt x="418" y="1810"/>
                    <a:pt x="501" y="1785"/>
                    <a:pt x="601" y="1735"/>
                  </a:cubicBezTo>
                  <a:cubicBezTo>
                    <a:pt x="701" y="1668"/>
                    <a:pt x="835" y="1568"/>
                    <a:pt x="902" y="1501"/>
                  </a:cubicBezTo>
                  <a:cubicBezTo>
                    <a:pt x="1002" y="1434"/>
                    <a:pt x="1068" y="1334"/>
                    <a:pt x="1135" y="1234"/>
                  </a:cubicBezTo>
                  <a:cubicBezTo>
                    <a:pt x="1168" y="1201"/>
                    <a:pt x="1168" y="1168"/>
                    <a:pt x="1168" y="1101"/>
                  </a:cubicBezTo>
                  <a:cubicBezTo>
                    <a:pt x="1168" y="1067"/>
                    <a:pt x="1168" y="1034"/>
                    <a:pt x="1135" y="1001"/>
                  </a:cubicBezTo>
                  <a:lnTo>
                    <a:pt x="1068" y="1001"/>
                  </a:lnTo>
                  <a:cubicBezTo>
                    <a:pt x="1002" y="1034"/>
                    <a:pt x="968" y="1067"/>
                    <a:pt x="935" y="1101"/>
                  </a:cubicBezTo>
                  <a:cubicBezTo>
                    <a:pt x="835" y="1201"/>
                    <a:pt x="735" y="1301"/>
                    <a:pt x="601" y="1368"/>
                  </a:cubicBezTo>
                  <a:cubicBezTo>
                    <a:pt x="552" y="1417"/>
                    <a:pt x="486" y="1448"/>
                    <a:pt x="427" y="1448"/>
                  </a:cubicBezTo>
                  <a:cubicBezTo>
                    <a:pt x="406" y="1448"/>
                    <a:pt x="386" y="1443"/>
                    <a:pt x="368" y="1434"/>
                  </a:cubicBezTo>
                  <a:cubicBezTo>
                    <a:pt x="301" y="1401"/>
                    <a:pt x="268" y="1368"/>
                    <a:pt x="234" y="1301"/>
                  </a:cubicBezTo>
                  <a:lnTo>
                    <a:pt x="1168" y="767"/>
                  </a:lnTo>
                  <a:lnTo>
                    <a:pt x="1202" y="600"/>
                  </a:lnTo>
                  <a:cubicBezTo>
                    <a:pt x="1202" y="500"/>
                    <a:pt x="1168" y="400"/>
                    <a:pt x="1168" y="300"/>
                  </a:cubicBezTo>
                  <a:cubicBezTo>
                    <a:pt x="1135" y="234"/>
                    <a:pt x="1102" y="133"/>
                    <a:pt x="1035" y="67"/>
                  </a:cubicBezTo>
                  <a:cubicBezTo>
                    <a:pt x="968" y="33"/>
                    <a:pt x="935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52"/>
            <p:cNvSpPr/>
            <p:nvPr/>
          </p:nvSpPr>
          <p:spPr>
            <a:xfrm>
              <a:off x="1967400" y="1870325"/>
              <a:ext cx="30050" cy="52975"/>
            </a:xfrm>
            <a:custGeom>
              <a:rect b="b" l="l" r="r" t="t"/>
              <a:pathLst>
                <a:path extrusionOk="0" h="2119" w="1202">
                  <a:moveTo>
                    <a:pt x="1018" y="0"/>
                  </a:moveTo>
                  <a:cubicBezTo>
                    <a:pt x="977" y="0"/>
                    <a:pt x="935" y="9"/>
                    <a:pt x="902" y="25"/>
                  </a:cubicBezTo>
                  <a:cubicBezTo>
                    <a:pt x="835" y="59"/>
                    <a:pt x="801" y="125"/>
                    <a:pt x="768" y="159"/>
                  </a:cubicBezTo>
                  <a:cubicBezTo>
                    <a:pt x="668" y="259"/>
                    <a:pt x="601" y="392"/>
                    <a:pt x="535" y="492"/>
                  </a:cubicBezTo>
                  <a:lnTo>
                    <a:pt x="535" y="292"/>
                  </a:lnTo>
                  <a:lnTo>
                    <a:pt x="234" y="526"/>
                  </a:lnTo>
                  <a:cubicBezTo>
                    <a:pt x="168" y="526"/>
                    <a:pt x="134" y="592"/>
                    <a:pt x="101" y="626"/>
                  </a:cubicBezTo>
                  <a:cubicBezTo>
                    <a:pt x="68" y="659"/>
                    <a:pt x="68" y="726"/>
                    <a:pt x="68" y="759"/>
                  </a:cubicBezTo>
                  <a:cubicBezTo>
                    <a:pt x="68" y="826"/>
                    <a:pt x="68" y="859"/>
                    <a:pt x="101" y="893"/>
                  </a:cubicBezTo>
                  <a:cubicBezTo>
                    <a:pt x="134" y="893"/>
                    <a:pt x="168" y="893"/>
                    <a:pt x="234" y="859"/>
                  </a:cubicBezTo>
                  <a:lnTo>
                    <a:pt x="301" y="826"/>
                  </a:lnTo>
                  <a:lnTo>
                    <a:pt x="301" y="1660"/>
                  </a:lnTo>
                  <a:lnTo>
                    <a:pt x="168" y="1727"/>
                  </a:lnTo>
                  <a:cubicBezTo>
                    <a:pt x="134" y="1760"/>
                    <a:pt x="68" y="1793"/>
                    <a:pt x="68" y="1860"/>
                  </a:cubicBezTo>
                  <a:cubicBezTo>
                    <a:pt x="34" y="1893"/>
                    <a:pt x="1" y="1927"/>
                    <a:pt x="34" y="1993"/>
                  </a:cubicBezTo>
                  <a:cubicBezTo>
                    <a:pt x="1" y="2027"/>
                    <a:pt x="34" y="2060"/>
                    <a:pt x="68" y="2094"/>
                  </a:cubicBezTo>
                  <a:cubicBezTo>
                    <a:pt x="68" y="2110"/>
                    <a:pt x="84" y="2119"/>
                    <a:pt x="105" y="2119"/>
                  </a:cubicBezTo>
                  <a:cubicBezTo>
                    <a:pt x="126" y="2119"/>
                    <a:pt x="151" y="2110"/>
                    <a:pt x="168" y="2094"/>
                  </a:cubicBezTo>
                  <a:lnTo>
                    <a:pt x="868" y="1693"/>
                  </a:lnTo>
                  <a:cubicBezTo>
                    <a:pt x="902" y="1660"/>
                    <a:pt x="935" y="1627"/>
                    <a:pt x="968" y="1593"/>
                  </a:cubicBezTo>
                  <a:cubicBezTo>
                    <a:pt x="1002" y="1526"/>
                    <a:pt x="1002" y="1493"/>
                    <a:pt x="1002" y="1426"/>
                  </a:cubicBezTo>
                  <a:cubicBezTo>
                    <a:pt x="1002" y="1393"/>
                    <a:pt x="1002" y="1360"/>
                    <a:pt x="968" y="1326"/>
                  </a:cubicBezTo>
                  <a:cubicBezTo>
                    <a:pt x="952" y="1310"/>
                    <a:pt x="935" y="1301"/>
                    <a:pt x="918" y="1301"/>
                  </a:cubicBezTo>
                  <a:cubicBezTo>
                    <a:pt x="902" y="1301"/>
                    <a:pt x="885" y="1310"/>
                    <a:pt x="868" y="1326"/>
                  </a:cubicBezTo>
                  <a:lnTo>
                    <a:pt x="535" y="1526"/>
                  </a:lnTo>
                  <a:lnTo>
                    <a:pt x="535" y="993"/>
                  </a:lnTo>
                  <a:cubicBezTo>
                    <a:pt x="635" y="826"/>
                    <a:pt x="701" y="693"/>
                    <a:pt x="768" y="592"/>
                  </a:cubicBezTo>
                  <a:cubicBezTo>
                    <a:pt x="801" y="526"/>
                    <a:pt x="868" y="459"/>
                    <a:pt x="902" y="392"/>
                  </a:cubicBezTo>
                  <a:lnTo>
                    <a:pt x="1002" y="392"/>
                  </a:lnTo>
                  <a:cubicBezTo>
                    <a:pt x="1018" y="409"/>
                    <a:pt x="1035" y="417"/>
                    <a:pt x="1047" y="417"/>
                  </a:cubicBezTo>
                  <a:cubicBezTo>
                    <a:pt x="1060" y="417"/>
                    <a:pt x="1068" y="409"/>
                    <a:pt x="1068" y="392"/>
                  </a:cubicBezTo>
                  <a:cubicBezTo>
                    <a:pt x="1102" y="359"/>
                    <a:pt x="1135" y="326"/>
                    <a:pt x="1168" y="292"/>
                  </a:cubicBezTo>
                  <a:cubicBezTo>
                    <a:pt x="1202" y="259"/>
                    <a:pt x="1202" y="192"/>
                    <a:pt x="1202" y="159"/>
                  </a:cubicBezTo>
                  <a:cubicBezTo>
                    <a:pt x="1202" y="92"/>
                    <a:pt x="1168" y="59"/>
                    <a:pt x="1135" y="25"/>
                  </a:cubicBezTo>
                  <a:cubicBezTo>
                    <a:pt x="1102" y="9"/>
                    <a:pt x="1060" y="0"/>
                    <a:pt x="10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52"/>
            <p:cNvSpPr/>
            <p:nvPr/>
          </p:nvSpPr>
          <p:spPr>
            <a:xfrm>
              <a:off x="2003275" y="1851975"/>
              <a:ext cx="25875" cy="49650"/>
            </a:xfrm>
            <a:custGeom>
              <a:rect b="b" l="l" r="r" t="t"/>
              <a:pathLst>
                <a:path extrusionOk="0" h="1986" w="1035">
                  <a:moveTo>
                    <a:pt x="913" y="1"/>
                  </a:moveTo>
                  <a:cubicBezTo>
                    <a:pt x="901" y="1"/>
                    <a:pt x="884" y="9"/>
                    <a:pt x="868" y="26"/>
                  </a:cubicBezTo>
                  <a:lnTo>
                    <a:pt x="834" y="59"/>
                  </a:lnTo>
                  <a:cubicBezTo>
                    <a:pt x="834" y="59"/>
                    <a:pt x="801" y="92"/>
                    <a:pt x="801" y="92"/>
                  </a:cubicBezTo>
                  <a:lnTo>
                    <a:pt x="667" y="92"/>
                  </a:lnTo>
                  <a:cubicBezTo>
                    <a:pt x="601" y="126"/>
                    <a:pt x="567" y="126"/>
                    <a:pt x="501" y="159"/>
                  </a:cubicBezTo>
                  <a:cubicBezTo>
                    <a:pt x="367" y="259"/>
                    <a:pt x="234" y="392"/>
                    <a:pt x="134" y="559"/>
                  </a:cubicBezTo>
                  <a:cubicBezTo>
                    <a:pt x="67" y="659"/>
                    <a:pt x="34" y="793"/>
                    <a:pt x="34" y="926"/>
                  </a:cubicBezTo>
                  <a:cubicBezTo>
                    <a:pt x="34" y="1026"/>
                    <a:pt x="67" y="1093"/>
                    <a:pt x="134" y="1160"/>
                  </a:cubicBezTo>
                  <a:cubicBezTo>
                    <a:pt x="159" y="1185"/>
                    <a:pt x="189" y="1196"/>
                    <a:pt x="228" y="1196"/>
                  </a:cubicBezTo>
                  <a:cubicBezTo>
                    <a:pt x="291" y="1196"/>
                    <a:pt x="377" y="1168"/>
                    <a:pt x="501" y="1126"/>
                  </a:cubicBezTo>
                  <a:cubicBezTo>
                    <a:pt x="567" y="1093"/>
                    <a:pt x="667" y="1060"/>
                    <a:pt x="734" y="1060"/>
                  </a:cubicBezTo>
                  <a:cubicBezTo>
                    <a:pt x="801" y="1060"/>
                    <a:pt x="801" y="1093"/>
                    <a:pt x="801" y="1160"/>
                  </a:cubicBezTo>
                  <a:cubicBezTo>
                    <a:pt x="801" y="1193"/>
                    <a:pt x="767" y="1226"/>
                    <a:pt x="767" y="1260"/>
                  </a:cubicBezTo>
                  <a:cubicBezTo>
                    <a:pt x="701" y="1326"/>
                    <a:pt x="601" y="1393"/>
                    <a:pt x="501" y="1460"/>
                  </a:cubicBezTo>
                  <a:cubicBezTo>
                    <a:pt x="467" y="1493"/>
                    <a:pt x="401" y="1527"/>
                    <a:pt x="334" y="1527"/>
                  </a:cubicBezTo>
                  <a:cubicBezTo>
                    <a:pt x="300" y="1527"/>
                    <a:pt x="267" y="1527"/>
                    <a:pt x="234" y="1493"/>
                  </a:cubicBezTo>
                  <a:cubicBezTo>
                    <a:pt x="234" y="1460"/>
                    <a:pt x="200" y="1427"/>
                    <a:pt x="167" y="1393"/>
                  </a:cubicBezTo>
                  <a:lnTo>
                    <a:pt x="100" y="1393"/>
                  </a:lnTo>
                  <a:cubicBezTo>
                    <a:pt x="67" y="1427"/>
                    <a:pt x="34" y="1460"/>
                    <a:pt x="34" y="1493"/>
                  </a:cubicBezTo>
                  <a:cubicBezTo>
                    <a:pt x="0" y="1560"/>
                    <a:pt x="0" y="1627"/>
                    <a:pt x="0" y="1693"/>
                  </a:cubicBezTo>
                  <a:lnTo>
                    <a:pt x="0" y="1827"/>
                  </a:lnTo>
                  <a:cubicBezTo>
                    <a:pt x="0" y="1860"/>
                    <a:pt x="0" y="1927"/>
                    <a:pt x="34" y="1960"/>
                  </a:cubicBezTo>
                  <a:cubicBezTo>
                    <a:pt x="34" y="1977"/>
                    <a:pt x="42" y="1985"/>
                    <a:pt x="54" y="1985"/>
                  </a:cubicBezTo>
                  <a:cubicBezTo>
                    <a:pt x="67" y="1985"/>
                    <a:pt x="84" y="1977"/>
                    <a:pt x="100" y="1960"/>
                  </a:cubicBezTo>
                  <a:cubicBezTo>
                    <a:pt x="134" y="1960"/>
                    <a:pt x="134" y="1960"/>
                    <a:pt x="134" y="1927"/>
                  </a:cubicBezTo>
                  <a:cubicBezTo>
                    <a:pt x="167" y="1927"/>
                    <a:pt x="167" y="1894"/>
                    <a:pt x="200" y="1894"/>
                  </a:cubicBezTo>
                  <a:lnTo>
                    <a:pt x="334" y="1894"/>
                  </a:lnTo>
                  <a:cubicBezTo>
                    <a:pt x="401" y="1860"/>
                    <a:pt x="467" y="1860"/>
                    <a:pt x="534" y="1827"/>
                  </a:cubicBezTo>
                  <a:cubicBezTo>
                    <a:pt x="701" y="1727"/>
                    <a:pt x="834" y="1560"/>
                    <a:pt x="934" y="1393"/>
                  </a:cubicBezTo>
                  <a:cubicBezTo>
                    <a:pt x="1001" y="1293"/>
                    <a:pt x="1034" y="1160"/>
                    <a:pt x="1034" y="1026"/>
                  </a:cubicBezTo>
                  <a:cubicBezTo>
                    <a:pt x="1034" y="926"/>
                    <a:pt x="1034" y="859"/>
                    <a:pt x="968" y="793"/>
                  </a:cubicBezTo>
                  <a:cubicBezTo>
                    <a:pt x="934" y="726"/>
                    <a:pt x="868" y="693"/>
                    <a:pt x="801" y="693"/>
                  </a:cubicBezTo>
                  <a:cubicBezTo>
                    <a:pt x="701" y="726"/>
                    <a:pt x="601" y="759"/>
                    <a:pt x="501" y="793"/>
                  </a:cubicBezTo>
                  <a:cubicBezTo>
                    <a:pt x="434" y="826"/>
                    <a:pt x="401" y="826"/>
                    <a:pt x="334" y="826"/>
                  </a:cubicBezTo>
                  <a:cubicBezTo>
                    <a:pt x="300" y="826"/>
                    <a:pt x="267" y="793"/>
                    <a:pt x="267" y="793"/>
                  </a:cubicBezTo>
                  <a:cubicBezTo>
                    <a:pt x="300" y="759"/>
                    <a:pt x="300" y="726"/>
                    <a:pt x="300" y="693"/>
                  </a:cubicBezTo>
                  <a:cubicBezTo>
                    <a:pt x="367" y="626"/>
                    <a:pt x="434" y="559"/>
                    <a:pt x="534" y="526"/>
                  </a:cubicBezTo>
                  <a:cubicBezTo>
                    <a:pt x="567" y="493"/>
                    <a:pt x="601" y="459"/>
                    <a:pt x="667" y="459"/>
                  </a:cubicBezTo>
                  <a:lnTo>
                    <a:pt x="767" y="459"/>
                  </a:lnTo>
                  <a:cubicBezTo>
                    <a:pt x="767" y="493"/>
                    <a:pt x="767" y="526"/>
                    <a:pt x="801" y="559"/>
                  </a:cubicBezTo>
                  <a:lnTo>
                    <a:pt x="868" y="559"/>
                  </a:lnTo>
                  <a:cubicBezTo>
                    <a:pt x="934" y="526"/>
                    <a:pt x="968" y="459"/>
                    <a:pt x="968" y="426"/>
                  </a:cubicBezTo>
                  <a:cubicBezTo>
                    <a:pt x="1001" y="359"/>
                    <a:pt x="1001" y="326"/>
                    <a:pt x="968" y="259"/>
                  </a:cubicBezTo>
                  <a:lnTo>
                    <a:pt x="968" y="159"/>
                  </a:lnTo>
                  <a:cubicBezTo>
                    <a:pt x="1001" y="126"/>
                    <a:pt x="968" y="59"/>
                    <a:pt x="934" y="26"/>
                  </a:cubicBezTo>
                  <a:cubicBezTo>
                    <a:pt x="934" y="9"/>
                    <a:pt x="926" y="1"/>
                    <a:pt x="9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52"/>
            <p:cNvSpPr/>
            <p:nvPr/>
          </p:nvSpPr>
          <p:spPr>
            <a:xfrm>
              <a:off x="2037450" y="1819250"/>
              <a:ext cx="26725" cy="62350"/>
            </a:xfrm>
            <a:custGeom>
              <a:rect b="b" l="l" r="r" t="t"/>
              <a:pathLst>
                <a:path extrusionOk="0" h="2494" w="1069">
                  <a:moveTo>
                    <a:pt x="635" y="0"/>
                  </a:moveTo>
                  <a:lnTo>
                    <a:pt x="368" y="167"/>
                  </a:lnTo>
                  <a:lnTo>
                    <a:pt x="368" y="534"/>
                  </a:lnTo>
                  <a:lnTo>
                    <a:pt x="635" y="367"/>
                  </a:lnTo>
                  <a:lnTo>
                    <a:pt x="635" y="0"/>
                  </a:lnTo>
                  <a:close/>
                  <a:moveTo>
                    <a:pt x="668" y="634"/>
                  </a:moveTo>
                  <a:lnTo>
                    <a:pt x="234" y="868"/>
                  </a:lnTo>
                  <a:cubicBezTo>
                    <a:pt x="201" y="901"/>
                    <a:pt x="168" y="934"/>
                    <a:pt x="134" y="968"/>
                  </a:cubicBezTo>
                  <a:cubicBezTo>
                    <a:pt x="101" y="1034"/>
                    <a:pt x="101" y="1068"/>
                    <a:pt x="101" y="1134"/>
                  </a:cubicBezTo>
                  <a:cubicBezTo>
                    <a:pt x="101" y="1168"/>
                    <a:pt x="101" y="1201"/>
                    <a:pt x="134" y="1234"/>
                  </a:cubicBezTo>
                  <a:cubicBezTo>
                    <a:pt x="151" y="1251"/>
                    <a:pt x="168" y="1260"/>
                    <a:pt x="184" y="1260"/>
                  </a:cubicBezTo>
                  <a:cubicBezTo>
                    <a:pt x="201" y="1260"/>
                    <a:pt x="218" y="1251"/>
                    <a:pt x="234" y="1234"/>
                  </a:cubicBezTo>
                  <a:lnTo>
                    <a:pt x="435" y="1101"/>
                  </a:lnTo>
                  <a:lnTo>
                    <a:pt x="435" y="1935"/>
                  </a:lnTo>
                  <a:lnTo>
                    <a:pt x="168" y="2102"/>
                  </a:lnTo>
                  <a:cubicBezTo>
                    <a:pt x="101" y="2135"/>
                    <a:pt x="68" y="2168"/>
                    <a:pt x="34" y="2235"/>
                  </a:cubicBezTo>
                  <a:cubicBezTo>
                    <a:pt x="1" y="2269"/>
                    <a:pt x="1" y="2302"/>
                    <a:pt x="1" y="2369"/>
                  </a:cubicBezTo>
                  <a:cubicBezTo>
                    <a:pt x="1" y="2402"/>
                    <a:pt x="1" y="2435"/>
                    <a:pt x="34" y="2469"/>
                  </a:cubicBezTo>
                  <a:cubicBezTo>
                    <a:pt x="51" y="2485"/>
                    <a:pt x="68" y="2494"/>
                    <a:pt x="88" y="2494"/>
                  </a:cubicBezTo>
                  <a:cubicBezTo>
                    <a:pt x="109" y="2494"/>
                    <a:pt x="134" y="2485"/>
                    <a:pt x="168" y="2469"/>
                  </a:cubicBezTo>
                  <a:lnTo>
                    <a:pt x="935" y="2035"/>
                  </a:lnTo>
                  <a:cubicBezTo>
                    <a:pt x="968" y="2002"/>
                    <a:pt x="1002" y="1968"/>
                    <a:pt x="1035" y="1902"/>
                  </a:cubicBezTo>
                  <a:cubicBezTo>
                    <a:pt x="1068" y="1868"/>
                    <a:pt x="1068" y="1835"/>
                    <a:pt x="1068" y="1768"/>
                  </a:cubicBezTo>
                  <a:cubicBezTo>
                    <a:pt x="1068" y="1735"/>
                    <a:pt x="1068" y="1701"/>
                    <a:pt x="1035" y="1668"/>
                  </a:cubicBezTo>
                  <a:cubicBezTo>
                    <a:pt x="1035" y="1654"/>
                    <a:pt x="1023" y="1646"/>
                    <a:pt x="1008" y="1646"/>
                  </a:cubicBezTo>
                  <a:cubicBezTo>
                    <a:pt x="985" y="1646"/>
                    <a:pt x="954" y="1662"/>
                    <a:pt x="935" y="1701"/>
                  </a:cubicBezTo>
                  <a:lnTo>
                    <a:pt x="668" y="1835"/>
                  </a:lnTo>
                  <a:lnTo>
                    <a:pt x="668" y="634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52"/>
            <p:cNvSpPr/>
            <p:nvPr/>
          </p:nvSpPr>
          <p:spPr>
            <a:xfrm>
              <a:off x="2070825" y="1813900"/>
              <a:ext cx="29200" cy="44075"/>
            </a:xfrm>
            <a:custGeom>
              <a:rect b="b" l="l" r="r" t="t"/>
              <a:pathLst>
                <a:path extrusionOk="0" h="1763" w="1168">
                  <a:moveTo>
                    <a:pt x="699" y="378"/>
                  </a:moveTo>
                  <a:cubicBezTo>
                    <a:pt x="759" y="378"/>
                    <a:pt x="826" y="407"/>
                    <a:pt x="867" y="448"/>
                  </a:cubicBezTo>
                  <a:cubicBezTo>
                    <a:pt x="934" y="548"/>
                    <a:pt x="968" y="615"/>
                    <a:pt x="934" y="715"/>
                  </a:cubicBezTo>
                  <a:cubicBezTo>
                    <a:pt x="934" y="848"/>
                    <a:pt x="901" y="981"/>
                    <a:pt x="834" y="1115"/>
                  </a:cubicBezTo>
                  <a:cubicBezTo>
                    <a:pt x="801" y="1215"/>
                    <a:pt x="701" y="1315"/>
                    <a:pt x="601" y="1382"/>
                  </a:cubicBezTo>
                  <a:cubicBezTo>
                    <a:pt x="551" y="1415"/>
                    <a:pt x="501" y="1432"/>
                    <a:pt x="455" y="1432"/>
                  </a:cubicBezTo>
                  <a:cubicBezTo>
                    <a:pt x="409" y="1432"/>
                    <a:pt x="367" y="1415"/>
                    <a:pt x="334" y="1382"/>
                  </a:cubicBezTo>
                  <a:cubicBezTo>
                    <a:pt x="267" y="1315"/>
                    <a:pt x="234" y="1248"/>
                    <a:pt x="234" y="1148"/>
                  </a:cubicBezTo>
                  <a:cubicBezTo>
                    <a:pt x="234" y="1015"/>
                    <a:pt x="267" y="848"/>
                    <a:pt x="334" y="715"/>
                  </a:cubicBezTo>
                  <a:cubicBezTo>
                    <a:pt x="400" y="615"/>
                    <a:pt x="467" y="514"/>
                    <a:pt x="601" y="414"/>
                  </a:cubicBezTo>
                  <a:cubicBezTo>
                    <a:pt x="626" y="389"/>
                    <a:pt x="661" y="378"/>
                    <a:pt x="699" y="378"/>
                  </a:cubicBezTo>
                  <a:close/>
                  <a:moveTo>
                    <a:pt x="807" y="0"/>
                  </a:moveTo>
                  <a:cubicBezTo>
                    <a:pt x="728" y="0"/>
                    <a:pt x="648" y="24"/>
                    <a:pt x="601" y="47"/>
                  </a:cubicBezTo>
                  <a:cubicBezTo>
                    <a:pt x="467" y="148"/>
                    <a:pt x="367" y="214"/>
                    <a:pt x="300" y="348"/>
                  </a:cubicBezTo>
                  <a:cubicBezTo>
                    <a:pt x="100" y="615"/>
                    <a:pt x="0" y="915"/>
                    <a:pt x="0" y="1248"/>
                  </a:cubicBezTo>
                  <a:cubicBezTo>
                    <a:pt x="0" y="1348"/>
                    <a:pt x="34" y="1482"/>
                    <a:pt x="67" y="1582"/>
                  </a:cubicBezTo>
                  <a:cubicBezTo>
                    <a:pt x="100" y="1682"/>
                    <a:pt x="200" y="1749"/>
                    <a:pt x="300" y="1749"/>
                  </a:cubicBezTo>
                  <a:cubicBezTo>
                    <a:pt x="330" y="1758"/>
                    <a:pt x="359" y="1763"/>
                    <a:pt x="388" y="1763"/>
                  </a:cubicBezTo>
                  <a:cubicBezTo>
                    <a:pt x="459" y="1763"/>
                    <a:pt x="530" y="1739"/>
                    <a:pt x="601" y="1715"/>
                  </a:cubicBezTo>
                  <a:cubicBezTo>
                    <a:pt x="701" y="1649"/>
                    <a:pt x="801" y="1549"/>
                    <a:pt x="901" y="1415"/>
                  </a:cubicBezTo>
                  <a:cubicBezTo>
                    <a:pt x="968" y="1282"/>
                    <a:pt x="1068" y="1148"/>
                    <a:pt x="1101" y="1015"/>
                  </a:cubicBezTo>
                  <a:cubicBezTo>
                    <a:pt x="1134" y="881"/>
                    <a:pt x="1168" y="715"/>
                    <a:pt x="1168" y="581"/>
                  </a:cubicBezTo>
                  <a:cubicBezTo>
                    <a:pt x="1168" y="448"/>
                    <a:pt x="1168" y="314"/>
                    <a:pt x="1101" y="181"/>
                  </a:cubicBezTo>
                  <a:cubicBezTo>
                    <a:pt x="1068" y="114"/>
                    <a:pt x="1001" y="47"/>
                    <a:pt x="901" y="14"/>
                  </a:cubicBezTo>
                  <a:cubicBezTo>
                    <a:pt x="871" y="4"/>
                    <a:pt x="839" y="0"/>
                    <a:pt x="8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52"/>
            <p:cNvSpPr/>
            <p:nvPr/>
          </p:nvSpPr>
          <p:spPr>
            <a:xfrm>
              <a:off x="2104175" y="1793800"/>
              <a:ext cx="31725" cy="49175"/>
            </a:xfrm>
            <a:custGeom>
              <a:rect b="b" l="l" r="r" t="t"/>
              <a:pathLst>
                <a:path extrusionOk="0" h="1967" w="1269">
                  <a:moveTo>
                    <a:pt x="880" y="1"/>
                  </a:moveTo>
                  <a:cubicBezTo>
                    <a:pt x="826" y="1"/>
                    <a:pt x="768" y="18"/>
                    <a:pt x="701" y="51"/>
                  </a:cubicBezTo>
                  <a:cubicBezTo>
                    <a:pt x="634" y="84"/>
                    <a:pt x="601" y="118"/>
                    <a:pt x="534" y="184"/>
                  </a:cubicBezTo>
                  <a:cubicBezTo>
                    <a:pt x="501" y="251"/>
                    <a:pt x="434" y="318"/>
                    <a:pt x="401" y="384"/>
                  </a:cubicBezTo>
                  <a:lnTo>
                    <a:pt x="401" y="251"/>
                  </a:lnTo>
                  <a:lnTo>
                    <a:pt x="201" y="384"/>
                  </a:lnTo>
                  <a:cubicBezTo>
                    <a:pt x="134" y="418"/>
                    <a:pt x="101" y="451"/>
                    <a:pt x="67" y="485"/>
                  </a:cubicBezTo>
                  <a:cubicBezTo>
                    <a:pt x="34" y="551"/>
                    <a:pt x="34" y="585"/>
                    <a:pt x="34" y="651"/>
                  </a:cubicBezTo>
                  <a:cubicBezTo>
                    <a:pt x="34" y="685"/>
                    <a:pt x="34" y="718"/>
                    <a:pt x="67" y="751"/>
                  </a:cubicBezTo>
                  <a:cubicBezTo>
                    <a:pt x="84" y="768"/>
                    <a:pt x="101" y="776"/>
                    <a:pt x="117" y="776"/>
                  </a:cubicBezTo>
                  <a:cubicBezTo>
                    <a:pt x="134" y="776"/>
                    <a:pt x="151" y="768"/>
                    <a:pt x="167" y="751"/>
                  </a:cubicBezTo>
                  <a:lnTo>
                    <a:pt x="167" y="1585"/>
                  </a:lnTo>
                  <a:cubicBezTo>
                    <a:pt x="134" y="1585"/>
                    <a:pt x="101" y="1619"/>
                    <a:pt x="67" y="1652"/>
                  </a:cubicBezTo>
                  <a:cubicBezTo>
                    <a:pt x="34" y="1719"/>
                    <a:pt x="0" y="1785"/>
                    <a:pt x="0" y="1852"/>
                  </a:cubicBezTo>
                  <a:cubicBezTo>
                    <a:pt x="0" y="1886"/>
                    <a:pt x="34" y="1919"/>
                    <a:pt x="34" y="1952"/>
                  </a:cubicBezTo>
                  <a:cubicBezTo>
                    <a:pt x="44" y="1962"/>
                    <a:pt x="53" y="1966"/>
                    <a:pt x="64" y="1966"/>
                  </a:cubicBezTo>
                  <a:cubicBezTo>
                    <a:pt x="90" y="1966"/>
                    <a:pt x="120" y="1943"/>
                    <a:pt x="167" y="1919"/>
                  </a:cubicBezTo>
                  <a:lnTo>
                    <a:pt x="434" y="1785"/>
                  </a:lnTo>
                  <a:cubicBezTo>
                    <a:pt x="467" y="1752"/>
                    <a:pt x="501" y="1719"/>
                    <a:pt x="534" y="1685"/>
                  </a:cubicBezTo>
                  <a:cubicBezTo>
                    <a:pt x="568" y="1619"/>
                    <a:pt x="568" y="1585"/>
                    <a:pt x="568" y="1519"/>
                  </a:cubicBezTo>
                  <a:cubicBezTo>
                    <a:pt x="568" y="1452"/>
                    <a:pt x="568" y="1419"/>
                    <a:pt x="534" y="1419"/>
                  </a:cubicBezTo>
                  <a:cubicBezTo>
                    <a:pt x="524" y="1409"/>
                    <a:pt x="515" y="1405"/>
                    <a:pt x="504" y="1405"/>
                  </a:cubicBezTo>
                  <a:cubicBezTo>
                    <a:pt x="478" y="1405"/>
                    <a:pt x="448" y="1428"/>
                    <a:pt x="401" y="1452"/>
                  </a:cubicBezTo>
                  <a:lnTo>
                    <a:pt x="401" y="785"/>
                  </a:lnTo>
                  <a:cubicBezTo>
                    <a:pt x="434" y="685"/>
                    <a:pt x="501" y="585"/>
                    <a:pt x="568" y="518"/>
                  </a:cubicBezTo>
                  <a:cubicBezTo>
                    <a:pt x="601" y="451"/>
                    <a:pt x="634" y="418"/>
                    <a:pt x="701" y="384"/>
                  </a:cubicBezTo>
                  <a:cubicBezTo>
                    <a:pt x="723" y="373"/>
                    <a:pt x="742" y="370"/>
                    <a:pt x="758" y="370"/>
                  </a:cubicBezTo>
                  <a:cubicBezTo>
                    <a:pt x="790" y="370"/>
                    <a:pt x="812" y="384"/>
                    <a:pt x="834" y="384"/>
                  </a:cubicBezTo>
                  <a:cubicBezTo>
                    <a:pt x="901" y="418"/>
                    <a:pt x="901" y="451"/>
                    <a:pt x="901" y="518"/>
                  </a:cubicBezTo>
                  <a:lnTo>
                    <a:pt x="901" y="1185"/>
                  </a:lnTo>
                  <a:cubicBezTo>
                    <a:pt x="834" y="1218"/>
                    <a:pt x="801" y="1252"/>
                    <a:pt x="768" y="1285"/>
                  </a:cubicBezTo>
                  <a:cubicBezTo>
                    <a:pt x="768" y="1352"/>
                    <a:pt x="734" y="1385"/>
                    <a:pt x="734" y="1452"/>
                  </a:cubicBezTo>
                  <a:cubicBezTo>
                    <a:pt x="734" y="1485"/>
                    <a:pt x="768" y="1519"/>
                    <a:pt x="768" y="1552"/>
                  </a:cubicBezTo>
                  <a:cubicBezTo>
                    <a:pt x="801" y="1552"/>
                    <a:pt x="834" y="1552"/>
                    <a:pt x="901" y="1519"/>
                  </a:cubicBezTo>
                  <a:lnTo>
                    <a:pt x="1101" y="1419"/>
                  </a:lnTo>
                  <a:cubicBezTo>
                    <a:pt x="1168" y="1385"/>
                    <a:pt x="1201" y="1352"/>
                    <a:pt x="1235" y="1285"/>
                  </a:cubicBezTo>
                  <a:cubicBezTo>
                    <a:pt x="1235" y="1252"/>
                    <a:pt x="1268" y="1185"/>
                    <a:pt x="1268" y="1152"/>
                  </a:cubicBezTo>
                  <a:cubicBezTo>
                    <a:pt x="1268" y="1118"/>
                    <a:pt x="1235" y="1085"/>
                    <a:pt x="1235" y="1052"/>
                  </a:cubicBezTo>
                  <a:cubicBezTo>
                    <a:pt x="1218" y="1035"/>
                    <a:pt x="1201" y="1027"/>
                    <a:pt x="1180" y="1027"/>
                  </a:cubicBezTo>
                  <a:cubicBezTo>
                    <a:pt x="1160" y="1027"/>
                    <a:pt x="1135" y="1035"/>
                    <a:pt x="1101" y="1052"/>
                  </a:cubicBezTo>
                  <a:lnTo>
                    <a:pt x="1101" y="384"/>
                  </a:lnTo>
                  <a:cubicBezTo>
                    <a:pt x="1135" y="284"/>
                    <a:pt x="1101" y="151"/>
                    <a:pt x="1035" y="51"/>
                  </a:cubicBezTo>
                  <a:cubicBezTo>
                    <a:pt x="984" y="18"/>
                    <a:pt x="934" y="1"/>
                    <a:pt x="8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52"/>
            <p:cNvSpPr/>
            <p:nvPr/>
          </p:nvSpPr>
          <p:spPr>
            <a:xfrm>
              <a:off x="2138375" y="1770875"/>
              <a:ext cx="32550" cy="40675"/>
            </a:xfrm>
            <a:custGeom>
              <a:rect b="b" l="l" r="r" t="t"/>
              <a:pathLst>
                <a:path extrusionOk="0" h="1627" w="1302">
                  <a:moveTo>
                    <a:pt x="1268" y="1"/>
                  </a:moveTo>
                  <a:cubicBezTo>
                    <a:pt x="1234" y="1"/>
                    <a:pt x="1201" y="1"/>
                    <a:pt x="1134" y="34"/>
                  </a:cubicBezTo>
                  <a:lnTo>
                    <a:pt x="167" y="568"/>
                  </a:lnTo>
                  <a:cubicBezTo>
                    <a:pt x="100" y="601"/>
                    <a:pt x="67" y="634"/>
                    <a:pt x="67" y="701"/>
                  </a:cubicBezTo>
                  <a:cubicBezTo>
                    <a:pt x="33" y="734"/>
                    <a:pt x="0" y="801"/>
                    <a:pt x="0" y="834"/>
                  </a:cubicBezTo>
                  <a:cubicBezTo>
                    <a:pt x="0" y="868"/>
                    <a:pt x="33" y="935"/>
                    <a:pt x="67" y="935"/>
                  </a:cubicBezTo>
                  <a:cubicBezTo>
                    <a:pt x="67" y="951"/>
                    <a:pt x="75" y="960"/>
                    <a:pt x="92" y="960"/>
                  </a:cubicBezTo>
                  <a:cubicBezTo>
                    <a:pt x="108" y="960"/>
                    <a:pt x="134" y="951"/>
                    <a:pt x="167" y="935"/>
                  </a:cubicBezTo>
                  <a:lnTo>
                    <a:pt x="1134" y="367"/>
                  </a:lnTo>
                  <a:cubicBezTo>
                    <a:pt x="1168" y="334"/>
                    <a:pt x="1234" y="301"/>
                    <a:pt x="1268" y="267"/>
                  </a:cubicBezTo>
                  <a:cubicBezTo>
                    <a:pt x="1268" y="201"/>
                    <a:pt x="1268" y="167"/>
                    <a:pt x="1301" y="101"/>
                  </a:cubicBezTo>
                  <a:cubicBezTo>
                    <a:pt x="1301" y="67"/>
                    <a:pt x="1268" y="34"/>
                    <a:pt x="1268" y="1"/>
                  </a:cubicBezTo>
                  <a:close/>
                  <a:moveTo>
                    <a:pt x="1213" y="643"/>
                  </a:moveTo>
                  <a:cubicBezTo>
                    <a:pt x="1193" y="643"/>
                    <a:pt x="1168" y="651"/>
                    <a:pt x="1134" y="668"/>
                  </a:cubicBezTo>
                  <a:lnTo>
                    <a:pt x="167" y="1201"/>
                  </a:lnTo>
                  <a:cubicBezTo>
                    <a:pt x="100" y="1235"/>
                    <a:pt x="67" y="1268"/>
                    <a:pt x="67" y="1335"/>
                  </a:cubicBezTo>
                  <a:cubicBezTo>
                    <a:pt x="33" y="1368"/>
                    <a:pt x="0" y="1435"/>
                    <a:pt x="0" y="1468"/>
                  </a:cubicBezTo>
                  <a:cubicBezTo>
                    <a:pt x="0" y="1502"/>
                    <a:pt x="33" y="1568"/>
                    <a:pt x="67" y="1602"/>
                  </a:cubicBezTo>
                  <a:cubicBezTo>
                    <a:pt x="67" y="1618"/>
                    <a:pt x="75" y="1627"/>
                    <a:pt x="92" y="1627"/>
                  </a:cubicBezTo>
                  <a:cubicBezTo>
                    <a:pt x="108" y="1627"/>
                    <a:pt x="134" y="1618"/>
                    <a:pt x="167" y="1602"/>
                  </a:cubicBezTo>
                  <a:lnTo>
                    <a:pt x="1134" y="1035"/>
                  </a:lnTo>
                  <a:cubicBezTo>
                    <a:pt x="1168" y="1001"/>
                    <a:pt x="1234" y="968"/>
                    <a:pt x="1268" y="901"/>
                  </a:cubicBezTo>
                  <a:cubicBezTo>
                    <a:pt x="1268" y="868"/>
                    <a:pt x="1268" y="801"/>
                    <a:pt x="1301" y="768"/>
                  </a:cubicBezTo>
                  <a:cubicBezTo>
                    <a:pt x="1301" y="734"/>
                    <a:pt x="1268" y="668"/>
                    <a:pt x="1268" y="668"/>
                  </a:cubicBezTo>
                  <a:cubicBezTo>
                    <a:pt x="1251" y="651"/>
                    <a:pt x="1234" y="643"/>
                    <a:pt x="1213" y="643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52"/>
            <p:cNvSpPr/>
            <p:nvPr/>
          </p:nvSpPr>
          <p:spPr>
            <a:xfrm>
              <a:off x="2179225" y="1737525"/>
              <a:ext cx="19200" cy="33175"/>
            </a:xfrm>
            <a:custGeom>
              <a:rect b="b" l="l" r="r" t="t"/>
              <a:pathLst>
                <a:path extrusionOk="0" h="1327" w="768">
                  <a:moveTo>
                    <a:pt x="768" y="0"/>
                  </a:moveTo>
                  <a:lnTo>
                    <a:pt x="468" y="167"/>
                  </a:lnTo>
                  <a:lnTo>
                    <a:pt x="568" y="968"/>
                  </a:lnTo>
                  <a:cubicBezTo>
                    <a:pt x="568" y="1001"/>
                    <a:pt x="568" y="1034"/>
                    <a:pt x="568" y="1034"/>
                  </a:cubicBezTo>
                  <a:lnTo>
                    <a:pt x="634" y="1034"/>
                  </a:lnTo>
                  <a:cubicBezTo>
                    <a:pt x="634" y="1034"/>
                    <a:pt x="668" y="1001"/>
                    <a:pt x="668" y="1001"/>
                  </a:cubicBezTo>
                  <a:cubicBezTo>
                    <a:pt x="701" y="968"/>
                    <a:pt x="701" y="934"/>
                    <a:pt x="701" y="868"/>
                  </a:cubicBezTo>
                  <a:lnTo>
                    <a:pt x="768" y="0"/>
                  </a:lnTo>
                  <a:close/>
                  <a:moveTo>
                    <a:pt x="301" y="267"/>
                  </a:moveTo>
                  <a:lnTo>
                    <a:pt x="1" y="434"/>
                  </a:lnTo>
                  <a:lnTo>
                    <a:pt x="101" y="1234"/>
                  </a:lnTo>
                  <a:cubicBezTo>
                    <a:pt x="101" y="1268"/>
                    <a:pt x="101" y="1301"/>
                    <a:pt x="134" y="1301"/>
                  </a:cubicBezTo>
                  <a:cubicBezTo>
                    <a:pt x="134" y="1318"/>
                    <a:pt x="142" y="1326"/>
                    <a:pt x="151" y="1326"/>
                  </a:cubicBezTo>
                  <a:cubicBezTo>
                    <a:pt x="159" y="1326"/>
                    <a:pt x="167" y="1318"/>
                    <a:pt x="167" y="1301"/>
                  </a:cubicBezTo>
                  <a:cubicBezTo>
                    <a:pt x="201" y="1301"/>
                    <a:pt x="201" y="1301"/>
                    <a:pt x="234" y="1268"/>
                  </a:cubicBezTo>
                  <a:cubicBezTo>
                    <a:pt x="234" y="1234"/>
                    <a:pt x="234" y="1201"/>
                    <a:pt x="234" y="1168"/>
                  </a:cubicBezTo>
                  <a:lnTo>
                    <a:pt x="301" y="26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52"/>
            <p:cNvSpPr/>
            <p:nvPr/>
          </p:nvSpPr>
          <p:spPr>
            <a:xfrm>
              <a:off x="2210925" y="1718350"/>
              <a:ext cx="25025" cy="64025"/>
            </a:xfrm>
            <a:custGeom>
              <a:rect b="b" l="l" r="r" t="t"/>
              <a:pathLst>
                <a:path extrusionOk="0" h="2561" w="1001">
                  <a:moveTo>
                    <a:pt x="634" y="0"/>
                  </a:moveTo>
                  <a:lnTo>
                    <a:pt x="134" y="467"/>
                  </a:lnTo>
                  <a:cubicBezTo>
                    <a:pt x="100" y="500"/>
                    <a:pt x="67" y="534"/>
                    <a:pt x="34" y="600"/>
                  </a:cubicBezTo>
                  <a:cubicBezTo>
                    <a:pt x="34" y="634"/>
                    <a:pt x="0" y="667"/>
                    <a:pt x="0" y="734"/>
                  </a:cubicBezTo>
                  <a:cubicBezTo>
                    <a:pt x="0" y="767"/>
                    <a:pt x="34" y="801"/>
                    <a:pt x="34" y="834"/>
                  </a:cubicBezTo>
                  <a:lnTo>
                    <a:pt x="134" y="834"/>
                  </a:lnTo>
                  <a:lnTo>
                    <a:pt x="200" y="767"/>
                  </a:lnTo>
                  <a:lnTo>
                    <a:pt x="400" y="567"/>
                  </a:lnTo>
                  <a:lnTo>
                    <a:pt x="400" y="2035"/>
                  </a:lnTo>
                  <a:lnTo>
                    <a:pt x="167" y="2168"/>
                  </a:lnTo>
                  <a:cubicBezTo>
                    <a:pt x="134" y="2168"/>
                    <a:pt x="67" y="2202"/>
                    <a:pt x="67" y="2268"/>
                  </a:cubicBezTo>
                  <a:cubicBezTo>
                    <a:pt x="34" y="2302"/>
                    <a:pt x="34" y="2368"/>
                    <a:pt x="34" y="2402"/>
                  </a:cubicBezTo>
                  <a:cubicBezTo>
                    <a:pt x="0" y="2435"/>
                    <a:pt x="34" y="2502"/>
                    <a:pt x="67" y="2535"/>
                  </a:cubicBezTo>
                  <a:cubicBezTo>
                    <a:pt x="67" y="2552"/>
                    <a:pt x="75" y="2560"/>
                    <a:pt x="92" y="2560"/>
                  </a:cubicBezTo>
                  <a:cubicBezTo>
                    <a:pt x="109" y="2560"/>
                    <a:pt x="134" y="2552"/>
                    <a:pt x="167" y="2535"/>
                  </a:cubicBezTo>
                  <a:lnTo>
                    <a:pt x="867" y="2135"/>
                  </a:lnTo>
                  <a:cubicBezTo>
                    <a:pt x="901" y="2102"/>
                    <a:pt x="934" y="2068"/>
                    <a:pt x="968" y="2001"/>
                  </a:cubicBezTo>
                  <a:cubicBezTo>
                    <a:pt x="1001" y="1968"/>
                    <a:pt x="1001" y="1901"/>
                    <a:pt x="1001" y="1868"/>
                  </a:cubicBezTo>
                  <a:cubicBezTo>
                    <a:pt x="1001" y="1835"/>
                    <a:pt x="1001" y="1768"/>
                    <a:pt x="968" y="1768"/>
                  </a:cubicBezTo>
                  <a:cubicBezTo>
                    <a:pt x="951" y="1751"/>
                    <a:pt x="934" y="1743"/>
                    <a:pt x="917" y="1743"/>
                  </a:cubicBezTo>
                  <a:cubicBezTo>
                    <a:pt x="901" y="1743"/>
                    <a:pt x="884" y="1751"/>
                    <a:pt x="867" y="1768"/>
                  </a:cubicBezTo>
                  <a:lnTo>
                    <a:pt x="634" y="190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52"/>
            <p:cNvSpPr/>
            <p:nvPr/>
          </p:nvSpPr>
          <p:spPr>
            <a:xfrm>
              <a:off x="2253450" y="1745500"/>
              <a:ext cx="9200" cy="12675"/>
            </a:xfrm>
            <a:custGeom>
              <a:rect b="b" l="l" r="r" t="t"/>
              <a:pathLst>
                <a:path extrusionOk="0" h="507" w="368">
                  <a:moveTo>
                    <a:pt x="292" y="0"/>
                  </a:moveTo>
                  <a:cubicBezTo>
                    <a:pt x="260" y="0"/>
                    <a:pt x="223" y="15"/>
                    <a:pt x="201" y="15"/>
                  </a:cubicBezTo>
                  <a:cubicBezTo>
                    <a:pt x="134" y="48"/>
                    <a:pt x="100" y="115"/>
                    <a:pt x="67" y="182"/>
                  </a:cubicBezTo>
                  <a:cubicBezTo>
                    <a:pt x="34" y="215"/>
                    <a:pt x="34" y="282"/>
                    <a:pt x="34" y="348"/>
                  </a:cubicBezTo>
                  <a:cubicBezTo>
                    <a:pt x="0" y="415"/>
                    <a:pt x="34" y="448"/>
                    <a:pt x="67" y="482"/>
                  </a:cubicBezTo>
                  <a:cubicBezTo>
                    <a:pt x="84" y="499"/>
                    <a:pt x="100" y="507"/>
                    <a:pt x="121" y="507"/>
                  </a:cubicBezTo>
                  <a:cubicBezTo>
                    <a:pt x="142" y="507"/>
                    <a:pt x="167" y="499"/>
                    <a:pt x="201" y="482"/>
                  </a:cubicBezTo>
                  <a:cubicBezTo>
                    <a:pt x="234" y="448"/>
                    <a:pt x="301" y="415"/>
                    <a:pt x="334" y="348"/>
                  </a:cubicBezTo>
                  <a:cubicBezTo>
                    <a:pt x="334" y="282"/>
                    <a:pt x="367" y="215"/>
                    <a:pt x="367" y="182"/>
                  </a:cubicBezTo>
                  <a:cubicBezTo>
                    <a:pt x="367" y="115"/>
                    <a:pt x="367" y="48"/>
                    <a:pt x="334" y="15"/>
                  </a:cubicBezTo>
                  <a:cubicBezTo>
                    <a:pt x="323" y="4"/>
                    <a:pt x="308" y="0"/>
                    <a:pt x="29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52"/>
            <p:cNvSpPr/>
            <p:nvPr/>
          </p:nvSpPr>
          <p:spPr>
            <a:xfrm>
              <a:off x="2280975" y="1678300"/>
              <a:ext cx="25025" cy="60425"/>
            </a:xfrm>
            <a:custGeom>
              <a:rect b="b" l="l" r="r" t="t"/>
              <a:pathLst>
                <a:path extrusionOk="0" h="2417" w="1001">
                  <a:moveTo>
                    <a:pt x="571" y="385"/>
                  </a:moveTo>
                  <a:cubicBezTo>
                    <a:pt x="601" y="385"/>
                    <a:pt x="634" y="401"/>
                    <a:pt x="667" y="435"/>
                  </a:cubicBezTo>
                  <a:cubicBezTo>
                    <a:pt x="734" y="568"/>
                    <a:pt x="767" y="701"/>
                    <a:pt x="767" y="868"/>
                  </a:cubicBezTo>
                  <a:lnTo>
                    <a:pt x="767" y="1235"/>
                  </a:lnTo>
                  <a:cubicBezTo>
                    <a:pt x="767" y="1435"/>
                    <a:pt x="734" y="1602"/>
                    <a:pt x="667" y="1802"/>
                  </a:cubicBezTo>
                  <a:cubicBezTo>
                    <a:pt x="634" y="1869"/>
                    <a:pt x="567" y="1969"/>
                    <a:pt x="501" y="2002"/>
                  </a:cubicBezTo>
                  <a:cubicBezTo>
                    <a:pt x="467" y="2036"/>
                    <a:pt x="434" y="2052"/>
                    <a:pt x="405" y="2052"/>
                  </a:cubicBezTo>
                  <a:cubicBezTo>
                    <a:pt x="375" y="2052"/>
                    <a:pt x="350" y="2036"/>
                    <a:pt x="334" y="2002"/>
                  </a:cubicBezTo>
                  <a:cubicBezTo>
                    <a:pt x="234" y="1869"/>
                    <a:pt x="200" y="1735"/>
                    <a:pt x="234" y="1569"/>
                  </a:cubicBezTo>
                  <a:lnTo>
                    <a:pt x="234" y="1202"/>
                  </a:lnTo>
                  <a:cubicBezTo>
                    <a:pt x="234" y="1002"/>
                    <a:pt x="267" y="835"/>
                    <a:pt x="334" y="635"/>
                  </a:cubicBezTo>
                  <a:cubicBezTo>
                    <a:pt x="334" y="568"/>
                    <a:pt x="400" y="468"/>
                    <a:pt x="501" y="435"/>
                  </a:cubicBezTo>
                  <a:cubicBezTo>
                    <a:pt x="517" y="401"/>
                    <a:pt x="542" y="385"/>
                    <a:pt x="571" y="385"/>
                  </a:cubicBezTo>
                  <a:close/>
                  <a:moveTo>
                    <a:pt x="734" y="1"/>
                  </a:moveTo>
                  <a:cubicBezTo>
                    <a:pt x="634" y="1"/>
                    <a:pt x="567" y="1"/>
                    <a:pt x="501" y="68"/>
                  </a:cubicBezTo>
                  <a:cubicBezTo>
                    <a:pt x="300" y="168"/>
                    <a:pt x="167" y="368"/>
                    <a:pt x="134" y="568"/>
                  </a:cubicBezTo>
                  <a:cubicBezTo>
                    <a:pt x="34" y="801"/>
                    <a:pt x="0" y="1068"/>
                    <a:pt x="0" y="1302"/>
                  </a:cubicBezTo>
                  <a:lnTo>
                    <a:pt x="0" y="1669"/>
                  </a:lnTo>
                  <a:cubicBezTo>
                    <a:pt x="0" y="1836"/>
                    <a:pt x="34" y="2002"/>
                    <a:pt x="67" y="2169"/>
                  </a:cubicBezTo>
                  <a:cubicBezTo>
                    <a:pt x="100" y="2269"/>
                    <a:pt x="167" y="2336"/>
                    <a:pt x="267" y="2403"/>
                  </a:cubicBezTo>
                  <a:cubicBezTo>
                    <a:pt x="287" y="2412"/>
                    <a:pt x="309" y="2416"/>
                    <a:pt x="333" y="2416"/>
                  </a:cubicBezTo>
                  <a:cubicBezTo>
                    <a:pt x="389" y="2416"/>
                    <a:pt x="453" y="2393"/>
                    <a:pt x="501" y="2369"/>
                  </a:cubicBezTo>
                  <a:cubicBezTo>
                    <a:pt x="667" y="2236"/>
                    <a:pt x="801" y="2036"/>
                    <a:pt x="867" y="1836"/>
                  </a:cubicBezTo>
                  <a:cubicBezTo>
                    <a:pt x="934" y="1602"/>
                    <a:pt x="968" y="1369"/>
                    <a:pt x="1001" y="1102"/>
                  </a:cubicBezTo>
                  <a:lnTo>
                    <a:pt x="1001" y="735"/>
                  </a:lnTo>
                  <a:cubicBezTo>
                    <a:pt x="1001" y="568"/>
                    <a:pt x="968" y="401"/>
                    <a:pt x="901" y="234"/>
                  </a:cubicBezTo>
                  <a:cubicBezTo>
                    <a:pt x="867" y="134"/>
                    <a:pt x="801" y="68"/>
                    <a:pt x="7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52"/>
            <p:cNvSpPr/>
            <p:nvPr/>
          </p:nvSpPr>
          <p:spPr>
            <a:xfrm>
              <a:off x="2317650" y="1658300"/>
              <a:ext cx="19225" cy="32550"/>
            </a:xfrm>
            <a:custGeom>
              <a:rect b="b" l="l" r="r" t="t"/>
              <a:pathLst>
                <a:path extrusionOk="0" h="1302" w="769">
                  <a:moveTo>
                    <a:pt x="768" y="0"/>
                  </a:moveTo>
                  <a:lnTo>
                    <a:pt x="468" y="167"/>
                  </a:lnTo>
                  <a:lnTo>
                    <a:pt x="535" y="934"/>
                  </a:lnTo>
                  <a:cubicBezTo>
                    <a:pt x="568" y="1001"/>
                    <a:pt x="568" y="1034"/>
                    <a:pt x="568" y="1034"/>
                  </a:cubicBezTo>
                  <a:lnTo>
                    <a:pt x="635" y="1034"/>
                  </a:lnTo>
                  <a:cubicBezTo>
                    <a:pt x="635" y="1001"/>
                    <a:pt x="668" y="1001"/>
                    <a:pt x="668" y="968"/>
                  </a:cubicBezTo>
                  <a:cubicBezTo>
                    <a:pt x="668" y="934"/>
                    <a:pt x="701" y="901"/>
                    <a:pt x="701" y="868"/>
                  </a:cubicBezTo>
                  <a:lnTo>
                    <a:pt x="768" y="0"/>
                  </a:lnTo>
                  <a:close/>
                  <a:moveTo>
                    <a:pt x="301" y="267"/>
                  </a:moveTo>
                  <a:lnTo>
                    <a:pt x="1" y="434"/>
                  </a:lnTo>
                  <a:lnTo>
                    <a:pt x="101" y="1235"/>
                  </a:lnTo>
                  <a:cubicBezTo>
                    <a:pt x="101" y="1235"/>
                    <a:pt x="101" y="1268"/>
                    <a:pt x="101" y="1301"/>
                  </a:cubicBezTo>
                  <a:lnTo>
                    <a:pt x="134" y="1301"/>
                  </a:lnTo>
                  <a:cubicBezTo>
                    <a:pt x="168" y="1268"/>
                    <a:pt x="168" y="1268"/>
                    <a:pt x="201" y="1235"/>
                  </a:cubicBezTo>
                  <a:cubicBezTo>
                    <a:pt x="201" y="1201"/>
                    <a:pt x="201" y="1168"/>
                    <a:pt x="234" y="1134"/>
                  </a:cubicBezTo>
                  <a:lnTo>
                    <a:pt x="301" y="26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52"/>
            <p:cNvSpPr/>
            <p:nvPr/>
          </p:nvSpPr>
          <p:spPr>
            <a:xfrm>
              <a:off x="2381050" y="1634100"/>
              <a:ext cx="30025" cy="45275"/>
            </a:xfrm>
            <a:custGeom>
              <a:rect b="b" l="l" r="r" t="t"/>
              <a:pathLst>
                <a:path extrusionOk="0" h="1811" w="1201">
                  <a:moveTo>
                    <a:pt x="801" y="401"/>
                  </a:moveTo>
                  <a:cubicBezTo>
                    <a:pt x="867" y="435"/>
                    <a:pt x="901" y="501"/>
                    <a:pt x="934" y="568"/>
                  </a:cubicBezTo>
                  <a:lnTo>
                    <a:pt x="267" y="935"/>
                  </a:lnTo>
                  <a:cubicBezTo>
                    <a:pt x="300" y="835"/>
                    <a:pt x="334" y="735"/>
                    <a:pt x="400" y="635"/>
                  </a:cubicBezTo>
                  <a:cubicBezTo>
                    <a:pt x="434" y="568"/>
                    <a:pt x="500" y="501"/>
                    <a:pt x="600" y="468"/>
                  </a:cubicBezTo>
                  <a:cubicBezTo>
                    <a:pt x="667" y="401"/>
                    <a:pt x="734" y="401"/>
                    <a:pt x="801" y="401"/>
                  </a:cubicBezTo>
                  <a:close/>
                  <a:moveTo>
                    <a:pt x="867" y="1"/>
                  </a:moveTo>
                  <a:cubicBezTo>
                    <a:pt x="767" y="1"/>
                    <a:pt x="701" y="34"/>
                    <a:pt x="600" y="68"/>
                  </a:cubicBezTo>
                  <a:cubicBezTo>
                    <a:pt x="434" y="168"/>
                    <a:pt x="300" y="335"/>
                    <a:pt x="200" y="535"/>
                  </a:cubicBezTo>
                  <a:cubicBezTo>
                    <a:pt x="67" y="735"/>
                    <a:pt x="33" y="1002"/>
                    <a:pt x="33" y="1235"/>
                  </a:cubicBezTo>
                  <a:cubicBezTo>
                    <a:pt x="0" y="1402"/>
                    <a:pt x="67" y="1602"/>
                    <a:pt x="200" y="1736"/>
                  </a:cubicBezTo>
                  <a:cubicBezTo>
                    <a:pt x="234" y="1786"/>
                    <a:pt x="292" y="1811"/>
                    <a:pt x="363" y="1811"/>
                  </a:cubicBezTo>
                  <a:cubicBezTo>
                    <a:pt x="434" y="1811"/>
                    <a:pt x="517" y="1786"/>
                    <a:pt x="600" y="1736"/>
                  </a:cubicBezTo>
                  <a:cubicBezTo>
                    <a:pt x="734" y="1669"/>
                    <a:pt x="834" y="1569"/>
                    <a:pt x="934" y="1469"/>
                  </a:cubicBezTo>
                  <a:cubicBezTo>
                    <a:pt x="1001" y="1402"/>
                    <a:pt x="1101" y="1335"/>
                    <a:pt x="1134" y="1235"/>
                  </a:cubicBezTo>
                  <a:cubicBezTo>
                    <a:pt x="1168" y="1202"/>
                    <a:pt x="1168" y="1135"/>
                    <a:pt x="1168" y="1102"/>
                  </a:cubicBezTo>
                  <a:cubicBezTo>
                    <a:pt x="1201" y="1068"/>
                    <a:pt x="1168" y="1035"/>
                    <a:pt x="1168" y="1002"/>
                  </a:cubicBezTo>
                  <a:cubicBezTo>
                    <a:pt x="1151" y="985"/>
                    <a:pt x="1134" y="977"/>
                    <a:pt x="1117" y="977"/>
                  </a:cubicBezTo>
                  <a:cubicBezTo>
                    <a:pt x="1101" y="977"/>
                    <a:pt x="1084" y="985"/>
                    <a:pt x="1067" y="1002"/>
                  </a:cubicBezTo>
                  <a:cubicBezTo>
                    <a:pt x="1034" y="1035"/>
                    <a:pt x="1001" y="1068"/>
                    <a:pt x="967" y="1102"/>
                  </a:cubicBezTo>
                  <a:cubicBezTo>
                    <a:pt x="867" y="1202"/>
                    <a:pt x="734" y="1302"/>
                    <a:pt x="634" y="1369"/>
                  </a:cubicBezTo>
                  <a:cubicBezTo>
                    <a:pt x="534" y="1435"/>
                    <a:pt x="467" y="1435"/>
                    <a:pt x="367" y="1435"/>
                  </a:cubicBezTo>
                  <a:cubicBezTo>
                    <a:pt x="300" y="1402"/>
                    <a:pt x="267" y="1335"/>
                    <a:pt x="267" y="1302"/>
                  </a:cubicBezTo>
                  <a:lnTo>
                    <a:pt x="1168" y="768"/>
                  </a:lnTo>
                  <a:lnTo>
                    <a:pt x="1201" y="568"/>
                  </a:lnTo>
                  <a:cubicBezTo>
                    <a:pt x="1201" y="468"/>
                    <a:pt x="1201" y="401"/>
                    <a:pt x="1168" y="301"/>
                  </a:cubicBezTo>
                  <a:cubicBezTo>
                    <a:pt x="1134" y="201"/>
                    <a:pt x="1101" y="134"/>
                    <a:pt x="1034" y="68"/>
                  </a:cubicBezTo>
                  <a:cubicBezTo>
                    <a:pt x="1001" y="34"/>
                    <a:pt x="934" y="1"/>
                    <a:pt x="86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52"/>
            <p:cNvSpPr/>
            <p:nvPr/>
          </p:nvSpPr>
          <p:spPr>
            <a:xfrm>
              <a:off x="2415225" y="1613900"/>
              <a:ext cx="31725" cy="49225"/>
            </a:xfrm>
            <a:custGeom>
              <a:rect b="b" l="l" r="r" t="t"/>
              <a:pathLst>
                <a:path extrusionOk="0" h="1969" w="1269">
                  <a:moveTo>
                    <a:pt x="876" y="0"/>
                  </a:moveTo>
                  <a:cubicBezTo>
                    <a:pt x="826" y="0"/>
                    <a:pt x="768" y="25"/>
                    <a:pt x="701" y="75"/>
                  </a:cubicBezTo>
                  <a:cubicBezTo>
                    <a:pt x="634" y="108"/>
                    <a:pt x="568" y="142"/>
                    <a:pt x="534" y="209"/>
                  </a:cubicBezTo>
                  <a:cubicBezTo>
                    <a:pt x="468" y="275"/>
                    <a:pt x="434" y="342"/>
                    <a:pt x="401" y="409"/>
                  </a:cubicBezTo>
                  <a:lnTo>
                    <a:pt x="401" y="275"/>
                  </a:lnTo>
                  <a:lnTo>
                    <a:pt x="201" y="442"/>
                  </a:lnTo>
                  <a:cubicBezTo>
                    <a:pt x="167" y="442"/>
                    <a:pt x="101" y="442"/>
                    <a:pt x="67" y="475"/>
                  </a:cubicBezTo>
                  <a:cubicBezTo>
                    <a:pt x="34" y="509"/>
                    <a:pt x="34" y="575"/>
                    <a:pt x="34" y="609"/>
                  </a:cubicBezTo>
                  <a:cubicBezTo>
                    <a:pt x="34" y="642"/>
                    <a:pt x="34" y="709"/>
                    <a:pt x="67" y="742"/>
                  </a:cubicBezTo>
                  <a:lnTo>
                    <a:pt x="167" y="742"/>
                  </a:lnTo>
                  <a:lnTo>
                    <a:pt x="167" y="1576"/>
                  </a:lnTo>
                  <a:cubicBezTo>
                    <a:pt x="134" y="1576"/>
                    <a:pt x="101" y="1610"/>
                    <a:pt x="67" y="1643"/>
                  </a:cubicBezTo>
                  <a:cubicBezTo>
                    <a:pt x="34" y="1710"/>
                    <a:pt x="1" y="1776"/>
                    <a:pt x="1" y="1843"/>
                  </a:cubicBezTo>
                  <a:cubicBezTo>
                    <a:pt x="1" y="1876"/>
                    <a:pt x="1" y="1910"/>
                    <a:pt x="34" y="1943"/>
                  </a:cubicBezTo>
                  <a:cubicBezTo>
                    <a:pt x="51" y="1960"/>
                    <a:pt x="67" y="1968"/>
                    <a:pt x="88" y="1968"/>
                  </a:cubicBezTo>
                  <a:cubicBezTo>
                    <a:pt x="109" y="1968"/>
                    <a:pt x="134" y="1960"/>
                    <a:pt x="167" y="1943"/>
                  </a:cubicBezTo>
                  <a:lnTo>
                    <a:pt x="401" y="1776"/>
                  </a:lnTo>
                  <a:cubicBezTo>
                    <a:pt x="468" y="1743"/>
                    <a:pt x="501" y="1710"/>
                    <a:pt x="534" y="1676"/>
                  </a:cubicBezTo>
                  <a:cubicBezTo>
                    <a:pt x="534" y="1610"/>
                    <a:pt x="568" y="1576"/>
                    <a:pt x="568" y="1543"/>
                  </a:cubicBezTo>
                  <a:cubicBezTo>
                    <a:pt x="568" y="1476"/>
                    <a:pt x="534" y="1409"/>
                    <a:pt x="501" y="1409"/>
                  </a:cubicBezTo>
                  <a:cubicBezTo>
                    <a:pt x="501" y="1409"/>
                    <a:pt x="468" y="1409"/>
                    <a:pt x="401" y="1443"/>
                  </a:cubicBezTo>
                  <a:lnTo>
                    <a:pt x="401" y="809"/>
                  </a:lnTo>
                  <a:cubicBezTo>
                    <a:pt x="434" y="709"/>
                    <a:pt x="501" y="609"/>
                    <a:pt x="534" y="509"/>
                  </a:cubicBezTo>
                  <a:cubicBezTo>
                    <a:pt x="568" y="475"/>
                    <a:pt x="634" y="409"/>
                    <a:pt x="701" y="375"/>
                  </a:cubicBezTo>
                  <a:lnTo>
                    <a:pt x="835" y="375"/>
                  </a:lnTo>
                  <a:cubicBezTo>
                    <a:pt x="868" y="409"/>
                    <a:pt x="901" y="475"/>
                    <a:pt x="868" y="542"/>
                  </a:cubicBezTo>
                  <a:lnTo>
                    <a:pt x="868" y="1176"/>
                  </a:lnTo>
                  <a:cubicBezTo>
                    <a:pt x="835" y="1209"/>
                    <a:pt x="801" y="1243"/>
                    <a:pt x="768" y="1309"/>
                  </a:cubicBezTo>
                  <a:cubicBezTo>
                    <a:pt x="735" y="1343"/>
                    <a:pt x="735" y="1376"/>
                    <a:pt x="735" y="1443"/>
                  </a:cubicBezTo>
                  <a:cubicBezTo>
                    <a:pt x="735" y="1476"/>
                    <a:pt x="735" y="1509"/>
                    <a:pt x="768" y="1543"/>
                  </a:cubicBezTo>
                  <a:cubicBezTo>
                    <a:pt x="785" y="1560"/>
                    <a:pt x="801" y="1568"/>
                    <a:pt x="822" y="1568"/>
                  </a:cubicBezTo>
                  <a:cubicBezTo>
                    <a:pt x="843" y="1568"/>
                    <a:pt x="868" y="1560"/>
                    <a:pt x="901" y="1543"/>
                  </a:cubicBezTo>
                  <a:lnTo>
                    <a:pt x="1101" y="1443"/>
                  </a:lnTo>
                  <a:cubicBezTo>
                    <a:pt x="1135" y="1409"/>
                    <a:pt x="1168" y="1376"/>
                    <a:pt x="1202" y="1309"/>
                  </a:cubicBezTo>
                  <a:cubicBezTo>
                    <a:pt x="1235" y="1276"/>
                    <a:pt x="1235" y="1209"/>
                    <a:pt x="1235" y="1176"/>
                  </a:cubicBezTo>
                  <a:cubicBezTo>
                    <a:pt x="1268" y="1143"/>
                    <a:pt x="1235" y="1076"/>
                    <a:pt x="1202" y="1076"/>
                  </a:cubicBezTo>
                  <a:cubicBezTo>
                    <a:pt x="1202" y="1059"/>
                    <a:pt x="1185" y="1051"/>
                    <a:pt x="1164" y="1051"/>
                  </a:cubicBezTo>
                  <a:cubicBezTo>
                    <a:pt x="1143" y="1051"/>
                    <a:pt x="1118" y="1059"/>
                    <a:pt x="1101" y="1076"/>
                  </a:cubicBezTo>
                  <a:lnTo>
                    <a:pt x="1101" y="409"/>
                  </a:lnTo>
                  <a:cubicBezTo>
                    <a:pt x="1101" y="275"/>
                    <a:pt x="1068" y="175"/>
                    <a:pt x="1001" y="75"/>
                  </a:cubicBezTo>
                  <a:cubicBezTo>
                    <a:pt x="968" y="25"/>
                    <a:pt x="926" y="0"/>
                    <a:pt x="87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52"/>
            <p:cNvSpPr/>
            <p:nvPr/>
          </p:nvSpPr>
          <p:spPr>
            <a:xfrm>
              <a:off x="2451100" y="1590950"/>
              <a:ext cx="29200" cy="48225"/>
            </a:xfrm>
            <a:custGeom>
              <a:rect b="b" l="l" r="r" t="t"/>
              <a:pathLst>
                <a:path extrusionOk="0" h="1929" w="1168">
                  <a:moveTo>
                    <a:pt x="1051" y="1"/>
                  </a:moveTo>
                  <a:cubicBezTo>
                    <a:pt x="1034" y="1"/>
                    <a:pt x="1017" y="9"/>
                    <a:pt x="1001" y="26"/>
                  </a:cubicBezTo>
                  <a:cubicBezTo>
                    <a:pt x="967" y="59"/>
                    <a:pt x="934" y="92"/>
                    <a:pt x="934" y="126"/>
                  </a:cubicBezTo>
                  <a:cubicBezTo>
                    <a:pt x="890" y="126"/>
                    <a:pt x="860" y="111"/>
                    <a:pt x="825" y="111"/>
                  </a:cubicBezTo>
                  <a:cubicBezTo>
                    <a:pt x="808" y="111"/>
                    <a:pt x="789" y="115"/>
                    <a:pt x="767" y="126"/>
                  </a:cubicBezTo>
                  <a:cubicBezTo>
                    <a:pt x="701" y="126"/>
                    <a:pt x="634" y="159"/>
                    <a:pt x="600" y="193"/>
                  </a:cubicBezTo>
                  <a:cubicBezTo>
                    <a:pt x="400" y="293"/>
                    <a:pt x="267" y="459"/>
                    <a:pt x="167" y="660"/>
                  </a:cubicBezTo>
                  <a:cubicBezTo>
                    <a:pt x="67" y="893"/>
                    <a:pt x="0" y="1127"/>
                    <a:pt x="0" y="1393"/>
                  </a:cubicBezTo>
                  <a:cubicBezTo>
                    <a:pt x="0" y="1660"/>
                    <a:pt x="100" y="1827"/>
                    <a:pt x="200" y="1894"/>
                  </a:cubicBezTo>
                  <a:cubicBezTo>
                    <a:pt x="236" y="1917"/>
                    <a:pt x="275" y="1928"/>
                    <a:pt x="321" y="1928"/>
                  </a:cubicBezTo>
                  <a:cubicBezTo>
                    <a:pt x="403" y="1928"/>
                    <a:pt x="505" y="1892"/>
                    <a:pt x="634" y="1827"/>
                  </a:cubicBezTo>
                  <a:cubicBezTo>
                    <a:pt x="801" y="1727"/>
                    <a:pt x="967" y="1594"/>
                    <a:pt x="1067" y="1393"/>
                  </a:cubicBezTo>
                  <a:cubicBezTo>
                    <a:pt x="1134" y="1327"/>
                    <a:pt x="1168" y="1227"/>
                    <a:pt x="1168" y="1127"/>
                  </a:cubicBezTo>
                  <a:cubicBezTo>
                    <a:pt x="1168" y="1093"/>
                    <a:pt x="1168" y="1060"/>
                    <a:pt x="1134" y="1026"/>
                  </a:cubicBezTo>
                  <a:cubicBezTo>
                    <a:pt x="1134" y="1010"/>
                    <a:pt x="1126" y="1001"/>
                    <a:pt x="1113" y="1001"/>
                  </a:cubicBezTo>
                  <a:cubicBezTo>
                    <a:pt x="1101" y="1001"/>
                    <a:pt x="1084" y="1010"/>
                    <a:pt x="1067" y="1026"/>
                  </a:cubicBezTo>
                  <a:cubicBezTo>
                    <a:pt x="1034" y="1060"/>
                    <a:pt x="1001" y="1093"/>
                    <a:pt x="967" y="1127"/>
                  </a:cubicBezTo>
                  <a:cubicBezTo>
                    <a:pt x="967" y="1193"/>
                    <a:pt x="934" y="1227"/>
                    <a:pt x="867" y="1293"/>
                  </a:cubicBezTo>
                  <a:cubicBezTo>
                    <a:pt x="801" y="1360"/>
                    <a:pt x="734" y="1427"/>
                    <a:pt x="634" y="1460"/>
                  </a:cubicBezTo>
                  <a:cubicBezTo>
                    <a:pt x="549" y="1524"/>
                    <a:pt x="478" y="1547"/>
                    <a:pt x="420" y="1547"/>
                  </a:cubicBezTo>
                  <a:cubicBezTo>
                    <a:pt x="387" y="1547"/>
                    <a:pt x="358" y="1539"/>
                    <a:pt x="334" y="1527"/>
                  </a:cubicBezTo>
                  <a:cubicBezTo>
                    <a:pt x="267" y="1460"/>
                    <a:pt x="234" y="1360"/>
                    <a:pt x="234" y="1260"/>
                  </a:cubicBezTo>
                  <a:cubicBezTo>
                    <a:pt x="234" y="1127"/>
                    <a:pt x="267" y="960"/>
                    <a:pt x="334" y="826"/>
                  </a:cubicBezTo>
                  <a:cubicBezTo>
                    <a:pt x="400" y="726"/>
                    <a:pt x="500" y="626"/>
                    <a:pt x="600" y="559"/>
                  </a:cubicBezTo>
                  <a:cubicBezTo>
                    <a:pt x="667" y="493"/>
                    <a:pt x="734" y="493"/>
                    <a:pt x="834" y="493"/>
                  </a:cubicBezTo>
                  <a:cubicBezTo>
                    <a:pt x="867" y="493"/>
                    <a:pt x="867" y="526"/>
                    <a:pt x="901" y="593"/>
                  </a:cubicBezTo>
                  <a:cubicBezTo>
                    <a:pt x="901" y="660"/>
                    <a:pt x="901" y="693"/>
                    <a:pt x="934" y="693"/>
                  </a:cubicBezTo>
                  <a:cubicBezTo>
                    <a:pt x="945" y="704"/>
                    <a:pt x="953" y="708"/>
                    <a:pt x="959" y="708"/>
                  </a:cubicBezTo>
                  <a:cubicBezTo>
                    <a:pt x="971" y="708"/>
                    <a:pt x="978" y="693"/>
                    <a:pt x="1001" y="693"/>
                  </a:cubicBezTo>
                  <a:cubicBezTo>
                    <a:pt x="1034" y="693"/>
                    <a:pt x="1067" y="626"/>
                    <a:pt x="1101" y="593"/>
                  </a:cubicBezTo>
                  <a:cubicBezTo>
                    <a:pt x="1101" y="526"/>
                    <a:pt x="1134" y="459"/>
                    <a:pt x="1134" y="393"/>
                  </a:cubicBezTo>
                  <a:lnTo>
                    <a:pt x="1134" y="193"/>
                  </a:lnTo>
                  <a:cubicBezTo>
                    <a:pt x="1134" y="126"/>
                    <a:pt x="1101" y="59"/>
                    <a:pt x="1101" y="26"/>
                  </a:cubicBezTo>
                  <a:cubicBezTo>
                    <a:pt x="1084" y="9"/>
                    <a:pt x="1067" y="1"/>
                    <a:pt x="10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52"/>
            <p:cNvSpPr/>
            <p:nvPr/>
          </p:nvSpPr>
          <p:spPr>
            <a:xfrm>
              <a:off x="2485275" y="1574550"/>
              <a:ext cx="29225" cy="44575"/>
            </a:xfrm>
            <a:custGeom>
              <a:rect b="b" l="l" r="r" t="t"/>
              <a:pathLst>
                <a:path extrusionOk="0" h="1783" w="1169">
                  <a:moveTo>
                    <a:pt x="720" y="385"/>
                  </a:moveTo>
                  <a:cubicBezTo>
                    <a:pt x="775" y="385"/>
                    <a:pt x="831" y="412"/>
                    <a:pt x="868" y="448"/>
                  </a:cubicBezTo>
                  <a:cubicBezTo>
                    <a:pt x="935" y="548"/>
                    <a:pt x="968" y="615"/>
                    <a:pt x="935" y="715"/>
                  </a:cubicBezTo>
                  <a:cubicBezTo>
                    <a:pt x="935" y="849"/>
                    <a:pt x="901" y="982"/>
                    <a:pt x="835" y="1115"/>
                  </a:cubicBezTo>
                  <a:cubicBezTo>
                    <a:pt x="801" y="1215"/>
                    <a:pt x="701" y="1316"/>
                    <a:pt x="601" y="1382"/>
                  </a:cubicBezTo>
                  <a:cubicBezTo>
                    <a:pt x="551" y="1416"/>
                    <a:pt x="501" y="1432"/>
                    <a:pt x="455" y="1432"/>
                  </a:cubicBezTo>
                  <a:cubicBezTo>
                    <a:pt x="409" y="1432"/>
                    <a:pt x="368" y="1416"/>
                    <a:pt x="334" y="1382"/>
                  </a:cubicBezTo>
                  <a:cubicBezTo>
                    <a:pt x="268" y="1349"/>
                    <a:pt x="234" y="1249"/>
                    <a:pt x="234" y="1149"/>
                  </a:cubicBezTo>
                  <a:cubicBezTo>
                    <a:pt x="234" y="1015"/>
                    <a:pt x="268" y="849"/>
                    <a:pt x="334" y="748"/>
                  </a:cubicBezTo>
                  <a:cubicBezTo>
                    <a:pt x="368" y="615"/>
                    <a:pt x="468" y="515"/>
                    <a:pt x="601" y="448"/>
                  </a:cubicBezTo>
                  <a:cubicBezTo>
                    <a:pt x="631" y="403"/>
                    <a:pt x="675" y="385"/>
                    <a:pt x="720" y="385"/>
                  </a:cubicBezTo>
                  <a:close/>
                  <a:moveTo>
                    <a:pt x="793" y="1"/>
                  </a:moveTo>
                  <a:cubicBezTo>
                    <a:pt x="712" y="1"/>
                    <a:pt x="648" y="24"/>
                    <a:pt x="601" y="48"/>
                  </a:cubicBezTo>
                  <a:cubicBezTo>
                    <a:pt x="468" y="148"/>
                    <a:pt x="368" y="248"/>
                    <a:pt x="301" y="348"/>
                  </a:cubicBezTo>
                  <a:cubicBezTo>
                    <a:pt x="201" y="482"/>
                    <a:pt x="134" y="615"/>
                    <a:pt x="67" y="782"/>
                  </a:cubicBezTo>
                  <a:cubicBezTo>
                    <a:pt x="34" y="949"/>
                    <a:pt x="1" y="1082"/>
                    <a:pt x="1" y="1249"/>
                  </a:cubicBezTo>
                  <a:cubicBezTo>
                    <a:pt x="1" y="1382"/>
                    <a:pt x="34" y="1482"/>
                    <a:pt x="67" y="1582"/>
                  </a:cubicBezTo>
                  <a:cubicBezTo>
                    <a:pt x="101" y="1682"/>
                    <a:pt x="201" y="1749"/>
                    <a:pt x="301" y="1783"/>
                  </a:cubicBezTo>
                  <a:cubicBezTo>
                    <a:pt x="401" y="1783"/>
                    <a:pt x="501" y="1749"/>
                    <a:pt x="601" y="1716"/>
                  </a:cubicBezTo>
                  <a:cubicBezTo>
                    <a:pt x="701" y="1649"/>
                    <a:pt x="801" y="1549"/>
                    <a:pt x="901" y="1416"/>
                  </a:cubicBezTo>
                  <a:cubicBezTo>
                    <a:pt x="1068" y="1182"/>
                    <a:pt x="1168" y="882"/>
                    <a:pt x="1168" y="582"/>
                  </a:cubicBezTo>
                  <a:cubicBezTo>
                    <a:pt x="1168" y="448"/>
                    <a:pt x="1168" y="315"/>
                    <a:pt x="1101" y="215"/>
                  </a:cubicBezTo>
                  <a:cubicBezTo>
                    <a:pt x="1068" y="115"/>
                    <a:pt x="968" y="48"/>
                    <a:pt x="901" y="15"/>
                  </a:cubicBezTo>
                  <a:cubicBezTo>
                    <a:pt x="862" y="5"/>
                    <a:pt x="826" y="1"/>
                    <a:pt x="79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52"/>
            <p:cNvSpPr/>
            <p:nvPr/>
          </p:nvSpPr>
          <p:spPr>
            <a:xfrm>
              <a:off x="2518625" y="1534050"/>
              <a:ext cx="33400" cy="66950"/>
            </a:xfrm>
            <a:custGeom>
              <a:rect b="b" l="l" r="r" t="t"/>
              <a:pathLst>
                <a:path extrusionOk="0" h="2678" w="1336">
                  <a:moveTo>
                    <a:pt x="718" y="1251"/>
                  </a:moveTo>
                  <a:cubicBezTo>
                    <a:pt x="760" y="1251"/>
                    <a:pt x="802" y="1268"/>
                    <a:pt x="835" y="1301"/>
                  </a:cubicBezTo>
                  <a:cubicBezTo>
                    <a:pt x="902" y="1368"/>
                    <a:pt x="935" y="1501"/>
                    <a:pt x="935" y="1601"/>
                  </a:cubicBezTo>
                  <a:cubicBezTo>
                    <a:pt x="935" y="1735"/>
                    <a:pt x="902" y="1868"/>
                    <a:pt x="835" y="1968"/>
                  </a:cubicBezTo>
                  <a:cubicBezTo>
                    <a:pt x="768" y="2102"/>
                    <a:pt x="701" y="2168"/>
                    <a:pt x="601" y="2235"/>
                  </a:cubicBezTo>
                  <a:cubicBezTo>
                    <a:pt x="523" y="2274"/>
                    <a:pt x="468" y="2290"/>
                    <a:pt x="422" y="2290"/>
                  </a:cubicBezTo>
                  <a:cubicBezTo>
                    <a:pt x="390" y="2290"/>
                    <a:pt x="362" y="2282"/>
                    <a:pt x="335" y="2268"/>
                  </a:cubicBezTo>
                  <a:cubicBezTo>
                    <a:pt x="268" y="2202"/>
                    <a:pt x="234" y="2102"/>
                    <a:pt x="268" y="2002"/>
                  </a:cubicBezTo>
                  <a:cubicBezTo>
                    <a:pt x="234" y="1868"/>
                    <a:pt x="268" y="1701"/>
                    <a:pt x="335" y="1568"/>
                  </a:cubicBezTo>
                  <a:cubicBezTo>
                    <a:pt x="401" y="1468"/>
                    <a:pt x="468" y="1368"/>
                    <a:pt x="601" y="1301"/>
                  </a:cubicBezTo>
                  <a:cubicBezTo>
                    <a:pt x="635" y="1268"/>
                    <a:pt x="676" y="1251"/>
                    <a:pt x="718" y="1251"/>
                  </a:cubicBezTo>
                  <a:close/>
                  <a:moveTo>
                    <a:pt x="1135" y="0"/>
                  </a:moveTo>
                  <a:lnTo>
                    <a:pt x="902" y="167"/>
                  </a:lnTo>
                  <a:cubicBezTo>
                    <a:pt x="835" y="167"/>
                    <a:pt x="802" y="200"/>
                    <a:pt x="802" y="267"/>
                  </a:cubicBezTo>
                  <a:cubicBezTo>
                    <a:pt x="768" y="300"/>
                    <a:pt x="735" y="367"/>
                    <a:pt x="735" y="400"/>
                  </a:cubicBezTo>
                  <a:cubicBezTo>
                    <a:pt x="735" y="467"/>
                    <a:pt x="768" y="500"/>
                    <a:pt x="802" y="534"/>
                  </a:cubicBezTo>
                  <a:cubicBezTo>
                    <a:pt x="802" y="545"/>
                    <a:pt x="805" y="549"/>
                    <a:pt x="813" y="549"/>
                  </a:cubicBezTo>
                  <a:cubicBezTo>
                    <a:pt x="827" y="549"/>
                    <a:pt x="857" y="534"/>
                    <a:pt x="902" y="534"/>
                  </a:cubicBezTo>
                  <a:lnTo>
                    <a:pt x="935" y="500"/>
                  </a:lnTo>
                  <a:lnTo>
                    <a:pt x="935" y="901"/>
                  </a:lnTo>
                  <a:cubicBezTo>
                    <a:pt x="913" y="901"/>
                    <a:pt x="876" y="886"/>
                    <a:pt x="834" y="886"/>
                  </a:cubicBezTo>
                  <a:cubicBezTo>
                    <a:pt x="813" y="886"/>
                    <a:pt x="790" y="890"/>
                    <a:pt x="768" y="901"/>
                  </a:cubicBezTo>
                  <a:cubicBezTo>
                    <a:pt x="701" y="901"/>
                    <a:pt x="635" y="901"/>
                    <a:pt x="601" y="934"/>
                  </a:cubicBezTo>
                  <a:cubicBezTo>
                    <a:pt x="401" y="1068"/>
                    <a:pt x="268" y="1234"/>
                    <a:pt x="168" y="1434"/>
                  </a:cubicBezTo>
                  <a:cubicBezTo>
                    <a:pt x="68" y="1635"/>
                    <a:pt x="34" y="1868"/>
                    <a:pt x="34" y="2135"/>
                  </a:cubicBezTo>
                  <a:cubicBezTo>
                    <a:pt x="1" y="2302"/>
                    <a:pt x="68" y="2469"/>
                    <a:pt x="168" y="2602"/>
                  </a:cubicBezTo>
                  <a:cubicBezTo>
                    <a:pt x="218" y="2652"/>
                    <a:pt x="284" y="2677"/>
                    <a:pt x="360" y="2677"/>
                  </a:cubicBezTo>
                  <a:cubicBezTo>
                    <a:pt x="435" y="2677"/>
                    <a:pt x="518" y="2652"/>
                    <a:pt x="601" y="2602"/>
                  </a:cubicBezTo>
                  <a:cubicBezTo>
                    <a:pt x="668" y="2569"/>
                    <a:pt x="701" y="2502"/>
                    <a:pt x="768" y="2469"/>
                  </a:cubicBezTo>
                  <a:cubicBezTo>
                    <a:pt x="835" y="2402"/>
                    <a:pt x="868" y="2335"/>
                    <a:pt x="935" y="2268"/>
                  </a:cubicBezTo>
                  <a:lnTo>
                    <a:pt x="935" y="2335"/>
                  </a:lnTo>
                  <a:lnTo>
                    <a:pt x="1202" y="2202"/>
                  </a:lnTo>
                  <a:cubicBezTo>
                    <a:pt x="1235" y="2168"/>
                    <a:pt x="1269" y="2135"/>
                    <a:pt x="1302" y="2068"/>
                  </a:cubicBezTo>
                  <a:cubicBezTo>
                    <a:pt x="1335" y="2035"/>
                    <a:pt x="1335" y="2002"/>
                    <a:pt x="1335" y="1935"/>
                  </a:cubicBezTo>
                  <a:cubicBezTo>
                    <a:pt x="1335" y="1901"/>
                    <a:pt x="1335" y="1868"/>
                    <a:pt x="1302" y="1835"/>
                  </a:cubicBezTo>
                  <a:cubicBezTo>
                    <a:pt x="1285" y="1818"/>
                    <a:pt x="1269" y="1810"/>
                    <a:pt x="1252" y="1810"/>
                  </a:cubicBezTo>
                  <a:cubicBezTo>
                    <a:pt x="1235" y="1810"/>
                    <a:pt x="1218" y="1818"/>
                    <a:pt x="1202" y="1835"/>
                  </a:cubicBezTo>
                  <a:lnTo>
                    <a:pt x="1135" y="1835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52"/>
            <p:cNvSpPr/>
            <p:nvPr/>
          </p:nvSpPr>
          <p:spPr>
            <a:xfrm>
              <a:off x="2555325" y="1519875"/>
              <a:ext cx="27550" cy="63175"/>
            </a:xfrm>
            <a:custGeom>
              <a:rect b="b" l="l" r="r" t="t"/>
              <a:pathLst>
                <a:path extrusionOk="0" h="2527" w="1102">
                  <a:moveTo>
                    <a:pt x="634" y="0"/>
                  </a:moveTo>
                  <a:lnTo>
                    <a:pt x="368" y="167"/>
                  </a:lnTo>
                  <a:lnTo>
                    <a:pt x="368" y="534"/>
                  </a:lnTo>
                  <a:lnTo>
                    <a:pt x="634" y="367"/>
                  </a:lnTo>
                  <a:lnTo>
                    <a:pt x="634" y="0"/>
                  </a:lnTo>
                  <a:close/>
                  <a:moveTo>
                    <a:pt x="668" y="667"/>
                  </a:moveTo>
                  <a:lnTo>
                    <a:pt x="268" y="901"/>
                  </a:lnTo>
                  <a:cubicBezTo>
                    <a:pt x="201" y="934"/>
                    <a:pt x="167" y="967"/>
                    <a:pt x="134" y="1001"/>
                  </a:cubicBezTo>
                  <a:cubicBezTo>
                    <a:pt x="101" y="1067"/>
                    <a:pt x="101" y="1101"/>
                    <a:pt x="101" y="1168"/>
                  </a:cubicBezTo>
                  <a:cubicBezTo>
                    <a:pt x="101" y="1201"/>
                    <a:pt x="101" y="1234"/>
                    <a:pt x="134" y="1268"/>
                  </a:cubicBezTo>
                  <a:cubicBezTo>
                    <a:pt x="151" y="1284"/>
                    <a:pt x="167" y="1293"/>
                    <a:pt x="188" y="1293"/>
                  </a:cubicBezTo>
                  <a:cubicBezTo>
                    <a:pt x="209" y="1293"/>
                    <a:pt x="234" y="1284"/>
                    <a:pt x="268" y="1268"/>
                  </a:cubicBezTo>
                  <a:lnTo>
                    <a:pt x="434" y="1168"/>
                  </a:lnTo>
                  <a:lnTo>
                    <a:pt x="434" y="2001"/>
                  </a:lnTo>
                  <a:lnTo>
                    <a:pt x="167" y="2135"/>
                  </a:lnTo>
                  <a:cubicBezTo>
                    <a:pt x="101" y="2168"/>
                    <a:pt x="67" y="2202"/>
                    <a:pt x="34" y="2268"/>
                  </a:cubicBezTo>
                  <a:cubicBezTo>
                    <a:pt x="34" y="2302"/>
                    <a:pt x="1" y="2335"/>
                    <a:pt x="1" y="2402"/>
                  </a:cubicBezTo>
                  <a:cubicBezTo>
                    <a:pt x="1" y="2435"/>
                    <a:pt x="1" y="2468"/>
                    <a:pt x="34" y="2502"/>
                  </a:cubicBezTo>
                  <a:cubicBezTo>
                    <a:pt x="51" y="2519"/>
                    <a:pt x="67" y="2527"/>
                    <a:pt x="88" y="2527"/>
                  </a:cubicBezTo>
                  <a:cubicBezTo>
                    <a:pt x="109" y="2527"/>
                    <a:pt x="134" y="2519"/>
                    <a:pt x="167" y="2502"/>
                  </a:cubicBezTo>
                  <a:lnTo>
                    <a:pt x="935" y="2068"/>
                  </a:lnTo>
                  <a:cubicBezTo>
                    <a:pt x="1035" y="2001"/>
                    <a:pt x="1068" y="1901"/>
                    <a:pt x="1068" y="1801"/>
                  </a:cubicBezTo>
                  <a:cubicBezTo>
                    <a:pt x="1101" y="1768"/>
                    <a:pt x="1068" y="1735"/>
                    <a:pt x="1035" y="1701"/>
                  </a:cubicBezTo>
                  <a:cubicBezTo>
                    <a:pt x="1035" y="1685"/>
                    <a:pt x="1026" y="1676"/>
                    <a:pt x="1010" y="1676"/>
                  </a:cubicBezTo>
                  <a:cubicBezTo>
                    <a:pt x="993" y="1676"/>
                    <a:pt x="968" y="1685"/>
                    <a:pt x="935" y="1701"/>
                  </a:cubicBezTo>
                  <a:lnTo>
                    <a:pt x="668" y="1868"/>
                  </a:lnTo>
                  <a:lnTo>
                    <a:pt x="668" y="66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52"/>
            <p:cNvSpPr/>
            <p:nvPr/>
          </p:nvSpPr>
          <p:spPr>
            <a:xfrm>
              <a:off x="2587850" y="1514450"/>
              <a:ext cx="30875" cy="50250"/>
            </a:xfrm>
            <a:custGeom>
              <a:rect b="b" l="l" r="r" t="t"/>
              <a:pathLst>
                <a:path extrusionOk="0" h="2010" w="1235">
                  <a:moveTo>
                    <a:pt x="876" y="0"/>
                  </a:moveTo>
                  <a:cubicBezTo>
                    <a:pt x="826" y="0"/>
                    <a:pt x="768" y="17"/>
                    <a:pt x="701" y="50"/>
                  </a:cubicBezTo>
                  <a:cubicBezTo>
                    <a:pt x="634" y="84"/>
                    <a:pt x="568" y="150"/>
                    <a:pt x="534" y="184"/>
                  </a:cubicBezTo>
                  <a:cubicBezTo>
                    <a:pt x="468" y="250"/>
                    <a:pt x="434" y="317"/>
                    <a:pt x="401" y="384"/>
                  </a:cubicBezTo>
                  <a:lnTo>
                    <a:pt x="401" y="284"/>
                  </a:lnTo>
                  <a:lnTo>
                    <a:pt x="167" y="417"/>
                  </a:lnTo>
                  <a:cubicBezTo>
                    <a:pt x="134" y="451"/>
                    <a:pt x="67" y="484"/>
                    <a:pt x="67" y="517"/>
                  </a:cubicBezTo>
                  <a:cubicBezTo>
                    <a:pt x="34" y="584"/>
                    <a:pt x="1" y="617"/>
                    <a:pt x="1" y="684"/>
                  </a:cubicBezTo>
                  <a:cubicBezTo>
                    <a:pt x="1" y="717"/>
                    <a:pt x="34" y="751"/>
                    <a:pt x="34" y="784"/>
                  </a:cubicBezTo>
                  <a:cubicBezTo>
                    <a:pt x="51" y="801"/>
                    <a:pt x="67" y="809"/>
                    <a:pt x="88" y="809"/>
                  </a:cubicBezTo>
                  <a:cubicBezTo>
                    <a:pt x="109" y="809"/>
                    <a:pt x="134" y="801"/>
                    <a:pt x="167" y="784"/>
                  </a:cubicBezTo>
                  <a:lnTo>
                    <a:pt x="167" y="1618"/>
                  </a:lnTo>
                  <a:cubicBezTo>
                    <a:pt x="101" y="1651"/>
                    <a:pt x="67" y="1685"/>
                    <a:pt x="34" y="1718"/>
                  </a:cubicBezTo>
                  <a:cubicBezTo>
                    <a:pt x="1" y="1751"/>
                    <a:pt x="1" y="1818"/>
                    <a:pt x="1" y="1885"/>
                  </a:cubicBezTo>
                  <a:cubicBezTo>
                    <a:pt x="1" y="1918"/>
                    <a:pt x="1" y="1952"/>
                    <a:pt x="34" y="1985"/>
                  </a:cubicBezTo>
                  <a:cubicBezTo>
                    <a:pt x="34" y="2002"/>
                    <a:pt x="51" y="2010"/>
                    <a:pt x="71" y="2010"/>
                  </a:cubicBezTo>
                  <a:cubicBezTo>
                    <a:pt x="92" y="2010"/>
                    <a:pt x="117" y="2002"/>
                    <a:pt x="134" y="1985"/>
                  </a:cubicBezTo>
                  <a:lnTo>
                    <a:pt x="401" y="1818"/>
                  </a:lnTo>
                  <a:cubicBezTo>
                    <a:pt x="434" y="1785"/>
                    <a:pt x="501" y="1751"/>
                    <a:pt x="501" y="1718"/>
                  </a:cubicBezTo>
                  <a:cubicBezTo>
                    <a:pt x="534" y="1651"/>
                    <a:pt x="568" y="1618"/>
                    <a:pt x="534" y="1551"/>
                  </a:cubicBezTo>
                  <a:cubicBezTo>
                    <a:pt x="534" y="1485"/>
                    <a:pt x="534" y="1451"/>
                    <a:pt x="501" y="1451"/>
                  </a:cubicBezTo>
                  <a:cubicBezTo>
                    <a:pt x="468" y="1451"/>
                    <a:pt x="434" y="1451"/>
                    <a:pt x="368" y="1485"/>
                  </a:cubicBezTo>
                  <a:lnTo>
                    <a:pt x="368" y="817"/>
                  </a:lnTo>
                  <a:cubicBezTo>
                    <a:pt x="434" y="717"/>
                    <a:pt x="468" y="617"/>
                    <a:pt x="534" y="517"/>
                  </a:cubicBezTo>
                  <a:cubicBezTo>
                    <a:pt x="568" y="451"/>
                    <a:pt x="634" y="417"/>
                    <a:pt x="668" y="384"/>
                  </a:cubicBezTo>
                  <a:lnTo>
                    <a:pt x="835" y="384"/>
                  </a:lnTo>
                  <a:cubicBezTo>
                    <a:pt x="868" y="417"/>
                    <a:pt x="868" y="451"/>
                    <a:pt x="868" y="517"/>
                  </a:cubicBezTo>
                  <a:lnTo>
                    <a:pt x="868" y="1184"/>
                  </a:lnTo>
                  <a:cubicBezTo>
                    <a:pt x="835" y="1218"/>
                    <a:pt x="801" y="1251"/>
                    <a:pt x="768" y="1318"/>
                  </a:cubicBezTo>
                  <a:cubicBezTo>
                    <a:pt x="734" y="1351"/>
                    <a:pt x="734" y="1385"/>
                    <a:pt x="734" y="1451"/>
                  </a:cubicBezTo>
                  <a:cubicBezTo>
                    <a:pt x="734" y="1485"/>
                    <a:pt x="734" y="1518"/>
                    <a:pt x="768" y="1551"/>
                  </a:cubicBezTo>
                  <a:cubicBezTo>
                    <a:pt x="768" y="1568"/>
                    <a:pt x="784" y="1576"/>
                    <a:pt x="805" y="1576"/>
                  </a:cubicBezTo>
                  <a:cubicBezTo>
                    <a:pt x="826" y="1576"/>
                    <a:pt x="851" y="1568"/>
                    <a:pt x="868" y="1551"/>
                  </a:cubicBezTo>
                  <a:lnTo>
                    <a:pt x="1068" y="1451"/>
                  </a:lnTo>
                  <a:cubicBezTo>
                    <a:pt x="1135" y="1418"/>
                    <a:pt x="1168" y="1351"/>
                    <a:pt x="1201" y="1318"/>
                  </a:cubicBezTo>
                  <a:cubicBezTo>
                    <a:pt x="1235" y="1284"/>
                    <a:pt x="1235" y="1218"/>
                    <a:pt x="1235" y="1184"/>
                  </a:cubicBezTo>
                  <a:cubicBezTo>
                    <a:pt x="1235" y="1151"/>
                    <a:pt x="1235" y="1084"/>
                    <a:pt x="1201" y="1084"/>
                  </a:cubicBezTo>
                  <a:cubicBezTo>
                    <a:pt x="1185" y="1068"/>
                    <a:pt x="1168" y="1059"/>
                    <a:pt x="1151" y="1059"/>
                  </a:cubicBezTo>
                  <a:cubicBezTo>
                    <a:pt x="1135" y="1059"/>
                    <a:pt x="1118" y="1068"/>
                    <a:pt x="1101" y="1084"/>
                  </a:cubicBezTo>
                  <a:lnTo>
                    <a:pt x="1101" y="417"/>
                  </a:lnTo>
                  <a:cubicBezTo>
                    <a:pt x="1101" y="284"/>
                    <a:pt x="1068" y="150"/>
                    <a:pt x="1001" y="50"/>
                  </a:cubicBezTo>
                  <a:cubicBezTo>
                    <a:pt x="968" y="17"/>
                    <a:pt x="926" y="0"/>
                    <a:pt x="87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52"/>
            <p:cNvSpPr/>
            <p:nvPr/>
          </p:nvSpPr>
          <p:spPr>
            <a:xfrm>
              <a:off x="2622050" y="1489850"/>
              <a:ext cx="32550" cy="68200"/>
            </a:xfrm>
            <a:custGeom>
              <a:rect b="b" l="l" r="r" t="t"/>
              <a:pathLst>
                <a:path extrusionOk="0" h="2728" w="1302">
                  <a:moveTo>
                    <a:pt x="684" y="642"/>
                  </a:moveTo>
                  <a:cubicBezTo>
                    <a:pt x="726" y="642"/>
                    <a:pt x="767" y="651"/>
                    <a:pt x="801" y="667"/>
                  </a:cubicBezTo>
                  <a:cubicBezTo>
                    <a:pt x="868" y="767"/>
                    <a:pt x="901" y="867"/>
                    <a:pt x="901" y="968"/>
                  </a:cubicBezTo>
                  <a:cubicBezTo>
                    <a:pt x="901" y="1101"/>
                    <a:pt x="868" y="1234"/>
                    <a:pt x="801" y="1334"/>
                  </a:cubicBezTo>
                  <a:cubicBezTo>
                    <a:pt x="767" y="1468"/>
                    <a:pt x="667" y="1535"/>
                    <a:pt x="567" y="1601"/>
                  </a:cubicBezTo>
                  <a:cubicBezTo>
                    <a:pt x="534" y="1635"/>
                    <a:pt x="501" y="1651"/>
                    <a:pt x="467" y="1651"/>
                  </a:cubicBezTo>
                  <a:cubicBezTo>
                    <a:pt x="434" y="1651"/>
                    <a:pt x="401" y="1635"/>
                    <a:pt x="367" y="1601"/>
                  </a:cubicBezTo>
                  <a:cubicBezTo>
                    <a:pt x="300" y="1535"/>
                    <a:pt x="267" y="1435"/>
                    <a:pt x="267" y="1334"/>
                  </a:cubicBezTo>
                  <a:cubicBezTo>
                    <a:pt x="267" y="1201"/>
                    <a:pt x="300" y="1068"/>
                    <a:pt x="367" y="934"/>
                  </a:cubicBezTo>
                  <a:cubicBezTo>
                    <a:pt x="401" y="834"/>
                    <a:pt x="467" y="734"/>
                    <a:pt x="567" y="667"/>
                  </a:cubicBezTo>
                  <a:cubicBezTo>
                    <a:pt x="601" y="651"/>
                    <a:pt x="642" y="642"/>
                    <a:pt x="684" y="642"/>
                  </a:cubicBezTo>
                  <a:close/>
                  <a:moveTo>
                    <a:pt x="1268" y="0"/>
                  </a:moveTo>
                  <a:cubicBezTo>
                    <a:pt x="1234" y="0"/>
                    <a:pt x="1201" y="0"/>
                    <a:pt x="1168" y="34"/>
                  </a:cubicBezTo>
                  <a:lnTo>
                    <a:pt x="901" y="200"/>
                  </a:lnTo>
                  <a:lnTo>
                    <a:pt x="901" y="300"/>
                  </a:lnTo>
                  <a:cubicBezTo>
                    <a:pt x="834" y="267"/>
                    <a:pt x="767" y="267"/>
                    <a:pt x="734" y="267"/>
                  </a:cubicBezTo>
                  <a:cubicBezTo>
                    <a:pt x="667" y="267"/>
                    <a:pt x="601" y="300"/>
                    <a:pt x="567" y="334"/>
                  </a:cubicBezTo>
                  <a:cubicBezTo>
                    <a:pt x="401" y="434"/>
                    <a:pt x="267" y="601"/>
                    <a:pt x="167" y="801"/>
                  </a:cubicBezTo>
                  <a:cubicBezTo>
                    <a:pt x="67" y="1001"/>
                    <a:pt x="34" y="1234"/>
                    <a:pt x="0" y="1468"/>
                  </a:cubicBezTo>
                  <a:cubicBezTo>
                    <a:pt x="0" y="1635"/>
                    <a:pt x="67" y="1835"/>
                    <a:pt x="167" y="1968"/>
                  </a:cubicBezTo>
                  <a:cubicBezTo>
                    <a:pt x="234" y="2018"/>
                    <a:pt x="300" y="2043"/>
                    <a:pt x="367" y="2043"/>
                  </a:cubicBezTo>
                  <a:cubicBezTo>
                    <a:pt x="434" y="2043"/>
                    <a:pt x="501" y="2018"/>
                    <a:pt x="567" y="1968"/>
                  </a:cubicBezTo>
                  <a:cubicBezTo>
                    <a:pt x="634" y="1935"/>
                    <a:pt x="667" y="1902"/>
                    <a:pt x="734" y="1835"/>
                  </a:cubicBezTo>
                  <a:cubicBezTo>
                    <a:pt x="767" y="1768"/>
                    <a:pt x="834" y="1701"/>
                    <a:pt x="868" y="1635"/>
                  </a:cubicBezTo>
                  <a:lnTo>
                    <a:pt x="868" y="1735"/>
                  </a:lnTo>
                  <a:cubicBezTo>
                    <a:pt x="868" y="1835"/>
                    <a:pt x="868" y="1902"/>
                    <a:pt x="801" y="2002"/>
                  </a:cubicBezTo>
                  <a:cubicBezTo>
                    <a:pt x="767" y="2068"/>
                    <a:pt x="734" y="2135"/>
                    <a:pt x="667" y="2168"/>
                  </a:cubicBezTo>
                  <a:lnTo>
                    <a:pt x="401" y="2335"/>
                  </a:lnTo>
                  <a:cubicBezTo>
                    <a:pt x="367" y="2335"/>
                    <a:pt x="300" y="2402"/>
                    <a:pt x="300" y="2435"/>
                  </a:cubicBezTo>
                  <a:cubicBezTo>
                    <a:pt x="267" y="2469"/>
                    <a:pt x="267" y="2535"/>
                    <a:pt x="267" y="2569"/>
                  </a:cubicBezTo>
                  <a:cubicBezTo>
                    <a:pt x="234" y="2635"/>
                    <a:pt x="267" y="2669"/>
                    <a:pt x="300" y="2702"/>
                  </a:cubicBezTo>
                  <a:cubicBezTo>
                    <a:pt x="300" y="2719"/>
                    <a:pt x="309" y="2727"/>
                    <a:pt x="325" y="2727"/>
                  </a:cubicBezTo>
                  <a:cubicBezTo>
                    <a:pt x="342" y="2727"/>
                    <a:pt x="367" y="2719"/>
                    <a:pt x="401" y="2702"/>
                  </a:cubicBezTo>
                  <a:lnTo>
                    <a:pt x="667" y="2535"/>
                  </a:lnTo>
                  <a:cubicBezTo>
                    <a:pt x="767" y="2469"/>
                    <a:pt x="834" y="2402"/>
                    <a:pt x="901" y="2302"/>
                  </a:cubicBezTo>
                  <a:cubicBezTo>
                    <a:pt x="968" y="2202"/>
                    <a:pt x="1001" y="2102"/>
                    <a:pt x="1068" y="1968"/>
                  </a:cubicBezTo>
                  <a:cubicBezTo>
                    <a:pt x="1101" y="1868"/>
                    <a:pt x="1101" y="1768"/>
                    <a:pt x="1101" y="1635"/>
                  </a:cubicBezTo>
                  <a:lnTo>
                    <a:pt x="1101" y="400"/>
                  </a:lnTo>
                  <a:lnTo>
                    <a:pt x="1168" y="367"/>
                  </a:lnTo>
                  <a:cubicBezTo>
                    <a:pt x="1201" y="367"/>
                    <a:pt x="1234" y="300"/>
                    <a:pt x="1268" y="267"/>
                  </a:cubicBezTo>
                  <a:cubicBezTo>
                    <a:pt x="1301" y="234"/>
                    <a:pt x="1301" y="167"/>
                    <a:pt x="1301" y="134"/>
                  </a:cubicBezTo>
                  <a:cubicBezTo>
                    <a:pt x="1301" y="67"/>
                    <a:pt x="1301" y="34"/>
                    <a:pt x="12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52"/>
            <p:cNvSpPr/>
            <p:nvPr/>
          </p:nvSpPr>
          <p:spPr>
            <a:xfrm>
              <a:off x="2657075" y="1471700"/>
              <a:ext cx="31700" cy="40475"/>
            </a:xfrm>
            <a:custGeom>
              <a:rect b="b" l="l" r="r" t="t"/>
              <a:pathLst>
                <a:path extrusionOk="0" h="1619" w="1268">
                  <a:moveTo>
                    <a:pt x="1180" y="1"/>
                  </a:moveTo>
                  <a:cubicBezTo>
                    <a:pt x="1159" y="1"/>
                    <a:pt x="1134" y="9"/>
                    <a:pt x="1101" y="26"/>
                  </a:cubicBezTo>
                  <a:lnTo>
                    <a:pt x="134" y="593"/>
                  </a:lnTo>
                  <a:cubicBezTo>
                    <a:pt x="100" y="626"/>
                    <a:pt x="34" y="659"/>
                    <a:pt x="34" y="693"/>
                  </a:cubicBezTo>
                  <a:cubicBezTo>
                    <a:pt x="0" y="726"/>
                    <a:pt x="0" y="793"/>
                    <a:pt x="0" y="860"/>
                  </a:cubicBezTo>
                  <a:cubicBezTo>
                    <a:pt x="0" y="893"/>
                    <a:pt x="0" y="926"/>
                    <a:pt x="34" y="960"/>
                  </a:cubicBezTo>
                  <a:cubicBezTo>
                    <a:pt x="34" y="960"/>
                    <a:pt x="100" y="960"/>
                    <a:pt x="134" y="926"/>
                  </a:cubicBezTo>
                  <a:lnTo>
                    <a:pt x="1101" y="359"/>
                  </a:lnTo>
                  <a:cubicBezTo>
                    <a:pt x="1168" y="359"/>
                    <a:pt x="1201" y="326"/>
                    <a:pt x="1234" y="259"/>
                  </a:cubicBezTo>
                  <a:cubicBezTo>
                    <a:pt x="1234" y="226"/>
                    <a:pt x="1268" y="192"/>
                    <a:pt x="1268" y="126"/>
                  </a:cubicBezTo>
                  <a:cubicBezTo>
                    <a:pt x="1268" y="92"/>
                    <a:pt x="1234" y="59"/>
                    <a:pt x="1234" y="26"/>
                  </a:cubicBezTo>
                  <a:cubicBezTo>
                    <a:pt x="1218" y="9"/>
                    <a:pt x="1201" y="1"/>
                    <a:pt x="1180" y="1"/>
                  </a:cubicBezTo>
                  <a:close/>
                  <a:moveTo>
                    <a:pt x="1180" y="634"/>
                  </a:moveTo>
                  <a:cubicBezTo>
                    <a:pt x="1159" y="634"/>
                    <a:pt x="1134" y="643"/>
                    <a:pt x="1101" y="659"/>
                  </a:cubicBezTo>
                  <a:lnTo>
                    <a:pt x="134" y="1227"/>
                  </a:lnTo>
                  <a:cubicBezTo>
                    <a:pt x="100" y="1260"/>
                    <a:pt x="34" y="1293"/>
                    <a:pt x="34" y="1327"/>
                  </a:cubicBezTo>
                  <a:cubicBezTo>
                    <a:pt x="0" y="1393"/>
                    <a:pt x="0" y="1427"/>
                    <a:pt x="0" y="1493"/>
                  </a:cubicBezTo>
                  <a:cubicBezTo>
                    <a:pt x="0" y="1527"/>
                    <a:pt x="0" y="1560"/>
                    <a:pt x="34" y="1593"/>
                  </a:cubicBezTo>
                  <a:cubicBezTo>
                    <a:pt x="34" y="1610"/>
                    <a:pt x="50" y="1618"/>
                    <a:pt x="71" y="1618"/>
                  </a:cubicBezTo>
                  <a:cubicBezTo>
                    <a:pt x="92" y="1618"/>
                    <a:pt x="117" y="1610"/>
                    <a:pt x="134" y="1593"/>
                  </a:cubicBezTo>
                  <a:lnTo>
                    <a:pt x="1101" y="1026"/>
                  </a:lnTo>
                  <a:cubicBezTo>
                    <a:pt x="1168" y="993"/>
                    <a:pt x="1201" y="960"/>
                    <a:pt x="1234" y="926"/>
                  </a:cubicBezTo>
                  <a:cubicBezTo>
                    <a:pt x="1234" y="860"/>
                    <a:pt x="1268" y="826"/>
                    <a:pt x="1268" y="760"/>
                  </a:cubicBezTo>
                  <a:cubicBezTo>
                    <a:pt x="1268" y="726"/>
                    <a:pt x="1234" y="693"/>
                    <a:pt x="1234" y="659"/>
                  </a:cubicBezTo>
                  <a:cubicBezTo>
                    <a:pt x="1218" y="643"/>
                    <a:pt x="1201" y="634"/>
                    <a:pt x="1180" y="634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52"/>
            <p:cNvSpPr/>
            <p:nvPr/>
          </p:nvSpPr>
          <p:spPr>
            <a:xfrm>
              <a:off x="2697100" y="1438975"/>
              <a:ext cx="19200" cy="32550"/>
            </a:xfrm>
            <a:custGeom>
              <a:rect b="b" l="l" r="r" t="t"/>
              <a:pathLst>
                <a:path extrusionOk="0" h="1302" w="768">
                  <a:moveTo>
                    <a:pt x="768" y="0"/>
                  </a:moveTo>
                  <a:lnTo>
                    <a:pt x="501" y="167"/>
                  </a:lnTo>
                  <a:lnTo>
                    <a:pt x="567" y="934"/>
                  </a:lnTo>
                  <a:cubicBezTo>
                    <a:pt x="567" y="1001"/>
                    <a:pt x="567" y="1034"/>
                    <a:pt x="601" y="1034"/>
                  </a:cubicBezTo>
                  <a:lnTo>
                    <a:pt x="634" y="1034"/>
                  </a:lnTo>
                  <a:cubicBezTo>
                    <a:pt x="668" y="1001"/>
                    <a:pt x="668" y="1001"/>
                    <a:pt x="668" y="968"/>
                  </a:cubicBezTo>
                  <a:cubicBezTo>
                    <a:pt x="701" y="934"/>
                    <a:pt x="701" y="901"/>
                    <a:pt x="701" y="868"/>
                  </a:cubicBezTo>
                  <a:lnTo>
                    <a:pt x="768" y="0"/>
                  </a:lnTo>
                  <a:close/>
                  <a:moveTo>
                    <a:pt x="301" y="267"/>
                  </a:moveTo>
                  <a:lnTo>
                    <a:pt x="0" y="434"/>
                  </a:lnTo>
                  <a:lnTo>
                    <a:pt x="100" y="1201"/>
                  </a:lnTo>
                  <a:cubicBezTo>
                    <a:pt x="100" y="1235"/>
                    <a:pt x="100" y="1268"/>
                    <a:pt x="100" y="1301"/>
                  </a:cubicBezTo>
                  <a:lnTo>
                    <a:pt x="167" y="1301"/>
                  </a:lnTo>
                  <a:cubicBezTo>
                    <a:pt x="167" y="1268"/>
                    <a:pt x="201" y="1268"/>
                    <a:pt x="201" y="1235"/>
                  </a:cubicBezTo>
                  <a:cubicBezTo>
                    <a:pt x="234" y="1201"/>
                    <a:pt x="234" y="1168"/>
                    <a:pt x="234" y="1135"/>
                  </a:cubicBezTo>
                  <a:lnTo>
                    <a:pt x="301" y="26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52"/>
            <p:cNvSpPr/>
            <p:nvPr/>
          </p:nvSpPr>
          <p:spPr>
            <a:xfrm>
              <a:off x="2725450" y="1416450"/>
              <a:ext cx="32550" cy="62575"/>
            </a:xfrm>
            <a:custGeom>
              <a:rect b="b" l="l" r="r" t="t"/>
              <a:pathLst>
                <a:path extrusionOk="0" h="2503" w="1302">
                  <a:moveTo>
                    <a:pt x="1268" y="1"/>
                  </a:moveTo>
                  <a:cubicBezTo>
                    <a:pt x="1235" y="1"/>
                    <a:pt x="1201" y="1"/>
                    <a:pt x="1168" y="34"/>
                  </a:cubicBezTo>
                  <a:lnTo>
                    <a:pt x="868" y="201"/>
                  </a:lnTo>
                  <a:cubicBezTo>
                    <a:pt x="801" y="234"/>
                    <a:pt x="768" y="268"/>
                    <a:pt x="734" y="301"/>
                  </a:cubicBezTo>
                  <a:cubicBezTo>
                    <a:pt x="701" y="368"/>
                    <a:pt x="701" y="401"/>
                    <a:pt x="701" y="468"/>
                  </a:cubicBezTo>
                  <a:cubicBezTo>
                    <a:pt x="701" y="501"/>
                    <a:pt x="701" y="534"/>
                    <a:pt x="734" y="568"/>
                  </a:cubicBezTo>
                  <a:cubicBezTo>
                    <a:pt x="751" y="584"/>
                    <a:pt x="768" y="593"/>
                    <a:pt x="789" y="593"/>
                  </a:cubicBezTo>
                  <a:cubicBezTo>
                    <a:pt x="809" y="593"/>
                    <a:pt x="834" y="584"/>
                    <a:pt x="868" y="568"/>
                  </a:cubicBezTo>
                  <a:lnTo>
                    <a:pt x="935" y="501"/>
                  </a:lnTo>
                  <a:lnTo>
                    <a:pt x="935" y="1535"/>
                  </a:lnTo>
                  <a:cubicBezTo>
                    <a:pt x="935" y="1602"/>
                    <a:pt x="935" y="1669"/>
                    <a:pt x="901" y="1735"/>
                  </a:cubicBezTo>
                  <a:cubicBezTo>
                    <a:pt x="901" y="1802"/>
                    <a:pt x="834" y="1902"/>
                    <a:pt x="801" y="1969"/>
                  </a:cubicBezTo>
                  <a:cubicBezTo>
                    <a:pt x="768" y="2002"/>
                    <a:pt x="701" y="2069"/>
                    <a:pt x="668" y="2102"/>
                  </a:cubicBezTo>
                  <a:cubicBezTo>
                    <a:pt x="634" y="2119"/>
                    <a:pt x="593" y="2127"/>
                    <a:pt x="551" y="2127"/>
                  </a:cubicBezTo>
                  <a:cubicBezTo>
                    <a:pt x="509" y="2127"/>
                    <a:pt x="468" y="2119"/>
                    <a:pt x="434" y="2102"/>
                  </a:cubicBezTo>
                  <a:cubicBezTo>
                    <a:pt x="367" y="2036"/>
                    <a:pt x="367" y="1969"/>
                    <a:pt x="367" y="1869"/>
                  </a:cubicBezTo>
                  <a:lnTo>
                    <a:pt x="367" y="868"/>
                  </a:lnTo>
                  <a:lnTo>
                    <a:pt x="434" y="801"/>
                  </a:lnTo>
                  <a:cubicBezTo>
                    <a:pt x="501" y="768"/>
                    <a:pt x="534" y="735"/>
                    <a:pt x="568" y="701"/>
                  </a:cubicBezTo>
                  <a:cubicBezTo>
                    <a:pt x="568" y="635"/>
                    <a:pt x="601" y="601"/>
                    <a:pt x="601" y="534"/>
                  </a:cubicBezTo>
                  <a:cubicBezTo>
                    <a:pt x="601" y="501"/>
                    <a:pt x="601" y="468"/>
                    <a:pt x="568" y="434"/>
                  </a:cubicBezTo>
                  <a:cubicBezTo>
                    <a:pt x="551" y="418"/>
                    <a:pt x="534" y="409"/>
                    <a:pt x="513" y="409"/>
                  </a:cubicBezTo>
                  <a:cubicBezTo>
                    <a:pt x="493" y="409"/>
                    <a:pt x="468" y="418"/>
                    <a:pt x="434" y="434"/>
                  </a:cubicBezTo>
                  <a:lnTo>
                    <a:pt x="134" y="601"/>
                  </a:lnTo>
                  <a:cubicBezTo>
                    <a:pt x="101" y="635"/>
                    <a:pt x="67" y="668"/>
                    <a:pt x="34" y="735"/>
                  </a:cubicBezTo>
                  <a:cubicBezTo>
                    <a:pt x="1" y="768"/>
                    <a:pt x="1" y="835"/>
                    <a:pt x="1" y="868"/>
                  </a:cubicBezTo>
                  <a:cubicBezTo>
                    <a:pt x="1" y="901"/>
                    <a:pt x="1" y="935"/>
                    <a:pt x="34" y="968"/>
                  </a:cubicBezTo>
                  <a:cubicBezTo>
                    <a:pt x="51" y="985"/>
                    <a:pt x="67" y="993"/>
                    <a:pt x="84" y="993"/>
                  </a:cubicBezTo>
                  <a:cubicBezTo>
                    <a:pt x="101" y="993"/>
                    <a:pt x="117" y="985"/>
                    <a:pt x="134" y="968"/>
                  </a:cubicBezTo>
                  <a:lnTo>
                    <a:pt x="134" y="1969"/>
                  </a:lnTo>
                  <a:cubicBezTo>
                    <a:pt x="134" y="2069"/>
                    <a:pt x="134" y="2169"/>
                    <a:pt x="167" y="2269"/>
                  </a:cubicBezTo>
                  <a:cubicBezTo>
                    <a:pt x="201" y="2336"/>
                    <a:pt x="234" y="2369"/>
                    <a:pt x="301" y="2436"/>
                  </a:cubicBezTo>
                  <a:cubicBezTo>
                    <a:pt x="334" y="2469"/>
                    <a:pt x="401" y="2503"/>
                    <a:pt x="468" y="2503"/>
                  </a:cubicBezTo>
                  <a:cubicBezTo>
                    <a:pt x="534" y="2503"/>
                    <a:pt x="601" y="2469"/>
                    <a:pt x="668" y="2436"/>
                  </a:cubicBezTo>
                  <a:cubicBezTo>
                    <a:pt x="801" y="2336"/>
                    <a:pt x="935" y="2202"/>
                    <a:pt x="1035" y="2036"/>
                  </a:cubicBezTo>
                  <a:cubicBezTo>
                    <a:pt x="1101" y="1835"/>
                    <a:pt x="1168" y="1602"/>
                    <a:pt x="1168" y="1402"/>
                  </a:cubicBezTo>
                  <a:lnTo>
                    <a:pt x="1168" y="401"/>
                  </a:lnTo>
                  <a:cubicBezTo>
                    <a:pt x="1235" y="368"/>
                    <a:pt x="1268" y="334"/>
                    <a:pt x="1268" y="268"/>
                  </a:cubicBezTo>
                  <a:cubicBezTo>
                    <a:pt x="1301" y="201"/>
                    <a:pt x="1301" y="168"/>
                    <a:pt x="1301" y="101"/>
                  </a:cubicBezTo>
                  <a:cubicBezTo>
                    <a:pt x="1301" y="67"/>
                    <a:pt x="1301" y="34"/>
                    <a:pt x="12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52"/>
            <p:cNvSpPr/>
            <p:nvPr/>
          </p:nvSpPr>
          <p:spPr>
            <a:xfrm>
              <a:off x="2761300" y="1397275"/>
              <a:ext cx="29225" cy="64875"/>
            </a:xfrm>
            <a:custGeom>
              <a:rect b="b" l="l" r="r" t="t"/>
              <a:pathLst>
                <a:path extrusionOk="0" h="2595" w="1169">
                  <a:moveTo>
                    <a:pt x="1168" y="1"/>
                  </a:moveTo>
                  <a:lnTo>
                    <a:pt x="1" y="668"/>
                  </a:lnTo>
                  <a:lnTo>
                    <a:pt x="1" y="1368"/>
                  </a:lnTo>
                  <a:cubicBezTo>
                    <a:pt x="1" y="1402"/>
                    <a:pt x="1" y="1468"/>
                    <a:pt x="34" y="1535"/>
                  </a:cubicBezTo>
                  <a:lnTo>
                    <a:pt x="134" y="1535"/>
                  </a:lnTo>
                  <a:cubicBezTo>
                    <a:pt x="168" y="1502"/>
                    <a:pt x="201" y="1468"/>
                    <a:pt x="201" y="1435"/>
                  </a:cubicBezTo>
                  <a:cubicBezTo>
                    <a:pt x="234" y="1368"/>
                    <a:pt x="234" y="1301"/>
                    <a:pt x="234" y="1235"/>
                  </a:cubicBezTo>
                  <a:lnTo>
                    <a:pt x="234" y="901"/>
                  </a:lnTo>
                  <a:lnTo>
                    <a:pt x="468" y="768"/>
                  </a:lnTo>
                  <a:lnTo>
                    <a:pt x="468" y="2102"/>
                  </a:lnTo>
                  <a:lnTo>
                    <a:pt x="334" y="2202"/>
                  </a:lnTo>
                  <a:cubicBezTo>
                    <a:pt x="268" y="2235"/>
                    <a:pt x="234" y="2269"/>
                    <a:pt x="201" y="2302"/>
                  </a:cubicBezTo>
                  <a:cubicBezTo>
                    <a:pt x="201" y="2369"/>
                    <a:pt x="168" y="2402"/>
                    <a:pt x="168" y="2469"/>
                  </a:cubicBezTo>
                  <a:cubicBezTo>
                    <a:pt x="168" y="2502"/>
                    <a:pt x="201" y="2536"/>
                    <a:pt x="201" y="2569"/>
                  </a:cubicBezTo>
                  <a:cubicBezTo>
                    <a:pt x="218" y="2586"/>
                    <a:pt x="234" y="2594"/>
                    <a:pt x="255" y="2594"/>
                  </a:cubicBezTo>
                  <a:cubicBezTo>
                    <a:pt x="276" y="2594"/>
                    <a:pt x="301" y="2586"/>
                    <a:pt x="334" y="2569"/>
                  </a:cubicBezTo>
                  <a:lnTo>
                    <a:pt x="868" y="2269"/>
                  </a:lnTo>
                  <a:cubicBezTo>
                    <a:pt x="902" y="2235"/>
                    <a:pt x="935" y="2202"/>
                    <a:pt x="968" y="2135"/>
                  </a:cubicBezTo>
                  <a:cubicBezTo>
                    <a:pt x="1002" y="2102"/>
                    <a:pt x="1002" y="2035"/>
                    <a:pt x="1002" y="2002"/>
                  </a:cubicBezTo>
                  <a:cubicBezTo>
                    <a:pt x="1002" y="1969"/>
                    <a:pt x="1002" y="1902"/>
                    <a:pt x="968" y="1902"/>
                  </a:cubicBezTo>
                  <a:cubicBezTo>
                    <a:pt x="968" y="1874"/>
                    <a:pt x="956" y="1863"/>
                    <a:pt x="940" y="1863"/>
                  </a:cubicBezTo>
                  <a:cubicBezTo>
                    <a:pt x="918" y="1863"/>
                    <a:pt x="887" y="1883"/>
                    <a:pt x="868" y="1902"/>
                  </a:cubicBezTo>
                  <a:lnTo>
                    <a:pt x="701" y="1969"/>
                  </a:lnTo>
                  <a:lnTo>
                    <a:pt x="701" y="601"/>
                  </a:lnTo>
                  <a:lnTo>
                    <a:pt x="968" y="501"/>
                  </a:lnTo>
                  <a:lnTo>
                    <a:pt x="968" y="834"/>
                  </a:lnTo>
                  <a:cubicBezTo>
                    <a:pt x="935" y="868"/>
                    <a:pt x="968" y="935"/>
                    <a:pt x="1002" y="1001"/>
                  </a:cubicBezTo>
                  <a:lnTo>
                    <a:pt x="1068" y="1001"/>
                  </a:lnTo>
                  <a:cubicBezTo>
                    <a:pt x="1102" y="968"/>
                    <a:pt x="1135" y="935"/>
                    <a:pt x="1168" y="868"/>
                  </a:cubicBezTo>
                  <a:cubicBezTo>
                    <a:pt x="1168" y="801"/>
                    <a:pt x="1168" y="734"/>
                    <a:pt x="1168" y="701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52"/>
            <p:cNvSpPr/>
            <p:nvPr/>
          </p:nvSpPr>
          <p:spPr>
            <a:xfrm>
              <a:off x="2796325" y="1375600"/>
              <a:ext cx="30900" cy="68200"/>
            </a:xfrm>
            <a:custGeom>
              <a:rect b="b" l="l" r="r" t="t"/>
              <a:pathLst>
                <a:path extrusionOk="0" h="2728" w="1236">
                  <a:moveTo>
                    <a:pt x="1235" y="0"/>
                  </a:moveTo>
                  <a:lnTo>
                    <a:pt x="168" y="601"/>
                  </a:lnTo>
                  <a:cubicBezTo>
                    <a:pt x="101" y="634"/>
                    <a:pt x="68" y="667"/>
                    <a:pt x="34" y="734"/>
                  </a:cubicBezTo>
                  <a:cubicBezTo>
                    <a:pt x="34" y="767"/>
                    <a:pt x="1" y="801"/>
                    <a:pt x="1" y="868"/>
                  </a:cubicBezTo>
                  <a:cubicBezTo>
                    <a:pt x="1" y="901"/>
                    <a:pt x="1" y="934"/>
                    <a:pt x="34" y="968"/>
                  </a:cubicBezTo>
                  <a:cubicBezTo>
                    <a:pt x="51" y="984"/>
                    <a:pt x="68" y="993"/>
                    <a:pt x="88" y="993"/>
                  </a:cubicBezTo>
                  <a:cubicBezTo>
                    <a:pt x="109" y="993"/>
                    <a:pt x="134" y="984"/>
                    <a:pt x="168" y="968"/>
                  </a:cubicBezTo>
                  <a:lnTo>
                    <a:pt x="201" y="968"/>
                  </a:lnTo>
                  <a:lnTo>
                    <a:pt x="201" y="2335"/>
                  </a:lnTo>
                  <a:lnTo>
                    <a:pt x="168" y="2335"/>
                  </a:lnTo>
                  <a:cubicBezTo>
                    <a:pt x="101" y="2369"/>
                    <a:pt x="68" y="2402"/>
                    <a:pt x="34" y="2469"/>
                  </a:cubicBezTo>
                  <a:cubicBezTo>
                    <a:pt x="34" y="2502"/>
                    <a:pt x="1" y="2535"/>
                    <a:pt x="1" y="2602"/>
                  </a:cubicBezTo>
                  <a:cubicBezTo>
                    <a:pt x="1" y="2635"/>
                    <a:pt x="1" y="2669"/>
                    <a:pt x="34" y="2702"/>
                  </a:cubicBezTo>
                  <a:cubicBezTo>
                    <a:pt x="51" y="2719"/>
                    <a:pt x="68" y="2727"/>
                    <a:pt x="88" y="2727"/>
                  </a:cubicBezTo>
                  <a:cubicBezTo>
                    <a:pt x="109" y="2727"/>
                    <a:pt x="134" y="2719"/>
                    <a:pt x="168" y="2702"/>
                  </a:cubicBezTo>
                  <a:lnTo>
                    <a:pt x="668" y="2435"/>
                  </a:lnTo>
                  <a:cubicBezTo>
                    <a:pt x="701" y="2402"/>
                    <a:pt x="735" y="2369"/>
                    <a:pt x="768" y="2302"/>
                  </a:cubicBezTo>
                  <a:cubicBezTo>
                    <a:pt x="801" y="2269"/>
                    <a:pt x="801" y="2202"/>
                    <a:pt x="801" y="2168"/>
                  </a:cubicBezTo>
                  <a:cubicBezTo>
                    <a:pt x="801" y="2135"/>
                    <a:pt x="801" y="2102"/>
                    <a:pt x="768" y="2068"/>
                  </a:cubicBezTo>
                  <a:cubicBezTo>
                    <a:pt x="751" y="2052"/>
                    <a:pt x="735" y="2043"/>
                    <a:pt x="718" y="2043"/>
                  </a:cubicBezTo>
                  <a:cubicBezTo>
                    <a:pt x="701" y="2043"/>
                    <a:pt x="685" y="2052"/>
                    <a:pt x="668" y="2068"/>
                  </a:cubicBezTo>
                  <a:lnTo>
                    <a:pt x="435" y="2202"/>
                  </a:lnTo>
                  <a:lnTo>
                    <a:pt x="435" y="1701"/>
                  </a:lnTo>
                  <a:lnTo>
                    <a:pt x="635" y="1568"/>
                  </a:lnTo>
                  <a:lnTo>
                    <a:pt x="635" y="1568"/>
                  </a:lnTo>
                  <a:cubicBezTo>
                    <a:pt x="601" y="1635"/>
                    <a:pt x="601" y="1668"/>
                    <a:pt x="635" y="1735"/>
                  </a:cubicBezTo>
                  <a:cubicBezTo>
                    <a:pt x="635" y="1758"/>
                    <a:pt x="668" y="1782"/>
                    <a:pt x="699" y="1782"/>
                  </a:cubicBezTo>
                  <a:cubicBezTo>
                    <a:pt x="712" y="1782"/>
                    <a:pt x="725" y="1778"/>
                    <a:pt x="735" y="1768"/>
                  </a:cubicBezTo>
                  <a:cubicBezTo>
                    <a:pt x="768" y="1735"/>
                    <a:pt x="768" y="1701"/>
                    <a:pt x="801" y="1668"/>
                  </a:cubicBezTo>
                  <a:cubicBezTo>
                    <a:pt x="835" y="1601"/>
                    <a:pt x="835" y="1535"/>
                    <a:pt x="835" y="1468"/>
                  </a:cubicBezTo>
                  <a:lnTo>
                    <a:pt x="835" y="1034"/>
                  </a:lnTo>
                  <a:cubicBezTo>
                    <a:pt x="835" y="1001"/>
                    <a:pt x="835" y="934"/>
                    <a:pt x="801" y="868"/>
                  </a:cubicBezTo>
                  <a:lnTo>
                    <a:pt x="735" y="868"/>
                  </a:lnTo>
                  <a:cubicBezTo>
                    <a:pt x="668" y="901"/>
                    <a:pt x="635" y="968"/>
                    <a:pt x="635" y="1034"/>
                  </a:cubicBezTo>
                  <a:cubicBezTo>
                    <a:pt x="601" y="1068"/>
                    <a:pt x="601" y="1134"/>
                    <a:pt x="635" y="1201"/>
                  </a:cubicBezTo>
                  <a:lnTo>
                    <a:pt x="435" y="1335"/>
                  </a:lnTo>
                  <a:lnTo>
                    <a:pt x="435" y="801"/>
                  </a:lnTo>
                  <a:lnTo>
                    <a:pt x="1002" y="467"/>
                  </a:lnTo>
                  <a:lnTo>
                    <a:pt x="1002" y="667"/>
                  </a:lnTo>
                  <a:cubicBezTo>
                    <a:pt x="1002" y="734"/>
                    <a:pt x="1002" y="767"/>
                    <a:pt x="1035" y="834"/>
                  </a:cubicBezTo>
                  <a:lnTo>
                    <a:pt x="1102" y="834"/>
                  </a:lnTo>
                  <a:cubicBezTo>
                    <a:pt x="1135" y="801"/>
                    <a:pt x="1168" y="767"/>
                    <a:pt x="1202" y="734"/>
                  </a:cubicBezTo>
                  <a:cubicBezTo>
                    <a:pt x="1202" y="667"/>
                    <a:pt x="1235" y="601"/>
                    <a:pt x="1235" y="534"/>
                  </a:cubicBezTo>
                  <a:lnTo>
                    <a:pt x="12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52"/>
            <p:cNvSpPr/>
            <p:nvPr/>
          </p:nvSpPr>
          <p:spPr>
            <a:xfrm>
              <a:off x="2833025" y="1381425"/>
              <a:ext cx="24200" cy="21725"/>
            </a:xfrm>
            <a:custGeom>
              <a:rect b="b" l="l" r="r" t="t"/>
              <a:pathLst>
                <a:path extrusionOk="0" h="869" w="968">
                  <a:moveTo>
                    <a:pt x="968" y="1"/>
                  </a:moveTo>
                  <a:lnTo>
                    <a:pt x="1" y="568"/>
                  </a:lnTo>
                  <a:lnTo>
                    <a:pt x="1" y="868"/>
                  </a:lnTo>
                  <a:lnTo>
                    <a:pt x="968" y="334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52"/>
            <p:cNvSpPr/>
            <p:nvPr/>
          </p:nvSpPr>
          <p:spPr>
            <a:xfrm>
              <a:off x="2867225" y="1339325"/>
              <a:ext cx="25025" cy="60475"/>
            </a:xfrm>
            <a:custGeom>
              <a:rect b="b" l="l" r="r" t="t"/>
              <a:pathLst>
                <a:path extrusionOk="0" h="2419" w="1001">
                  <a:moveTo>
                    <a:pt x="597" y="359"/>
                  </a:moveTo>
                  <a:cubicBezTo>
                    <a:pt x="626" y="359"/>
                    <a:pt x="651" y="367"/>
                    <a:pt x="667" y="384"/>
                  </a:cubicBezTo>
                  <a:cubicBezTo>
                    <a:pt x="734" y="451"/>
                    <a:pt x="767" y="517"/>
                    <a:pt x="734" y="584"/>
                  </a:cubicBezTo>
                  <a:cubicBezTo>
                    <a:pt x="734" y="651"/>
                    <a:pt x="734" y="751"/>
                    <a:pt x="667" y="817"/>
                  </a:cubicBezTo>
                  <a:cubicBezTo>
                    <a:pt x="634" y="918"/>
                    <a:pt x="567" y="984"/>
                    <a:pt x="501" y="1018"/>
                  </a:cubicBezTo>
                  <a:cubicBezTo>
                    <a:pt x="467" y="1034"/>
                    <a:pt x="434" y="1043"/>
                    <a:pt x="405" y="1043"/>
                  </a:cubicBezTo>
                  <a:cubicBezTo>
                    <a:pt x="376" y="1043"/>
                    <a:pt x="350" y="1034"/>
                    <a:pt x="334" y="1018"/>
                  </a:cubicBezTo>
                  <a:cubicBezTo>
                    <a:pt x="267" y="984"/>
                    <a:pt x="267" y="918"/>
                    <a:pt x="267" y="851"/>
                  </a:cubicBezTo>
                  <a:cubicBezTo>
                    <a:pt x="267" y="751"/>
                    <a:pt x="267" y="651"/>
                    <a:pt x="334" y="584"/>
                  </a:cubicBezTo>
                  <a:cubicBezTo>
                    <a:pt x="367" y="484"/>
                    <a:pt x="434" y="417"/>
                    <a:pt x="501" y="384"/>
                  </a:cubicBezTo>
                  <a:cubicBezTo>
                    <a:pt x="534" y="367"/>
                    <a:pt x="567" y="359"/>
                    <a:pt x="597" y="359"/>
                  </a:cubicBezTo>
                  <a:close/>
                  <a:moveTo>
                    <a:pt x="601" y="1334"/>
                  </a:moveTo>
                  <a:cubicBezTo>
                    <a:pt x="634" y="1334"/>
                    <a:pt x="667" y="1351"/>
                    <a:pt x="701" y="1385"/>
                  </a:cubicBezTo>
                  <a:cubicBezTo>
                    <a:pt x="734" y="1418"/>
                    <a:pt x="767" y="1518"/>
                    <a:pt x="767" y="1585"/>
                  </a:cubicBezTo>
                  <a:cubicBezTo>
                    <a:pt x="767" y="1651"/>
                    <a:pt x="734" y="1751"/>
                    <a:pt x="701" y="1818"/>
                  </a:cubicBezTo>
                  <a:cubicBezTo>
                    <a:pt x="667" y="1885"/>
                    <a:pt x="601" y="1952"/>
                    <a:pt x="501" y="2018"/>
                  </a:cubicBezTo>
                  <a:cubicBezTo>
                    <a:pt x="453" y="2042"/>
                    <a:pt x="390" y="2065"/>
                    <a:pt x="344" y="2065"/>
                  </a:cubicBezTo>
                  <a:cubicBezTo>
                    <a:pt x="326" y="2065"/>
                    <a:pt x="310" y="2061"/>
                    <a:pt x="300" y="2052"/>
                  </a:cubicBezTo>
                  <a:cubicBezTo>
                    <a:pt x="267" y="2018"/>
                    <a:pt x="234" y="1952"/>
                    <a:pt x="234" y="1885"/>
                  </a:cubicBezTo>
                  <a:cubicBezTo>
                    <a:pt x="234" y="1785"/>
                    <a:pt x="267" y="1685"/>
                    <a:pt x="300" y="1585"/>
                  </a:cubicBezTo>
                  <a:cubicBezTo>
                    <a:pt x="367" y="1518"/>
                    <a:pt x="434" y="1418"/>
                    <a:pt x="501" y="1385"/>
                  </a:cubicBezTo>
                  <a:cubicBezTo>
                    <a:pt x="534" y="1351"/>
                    <a:pt x="567" y="1334"/>
                    <a:pt x="601" y="1334"/>
                  </a:cubicBezTo>
                  <a:close/>
                  <a:moveTo>
                    <a:pt x="701" y="0"/>
                  </a:moveTo>
                  <a:cubicBezTo>
                    <a:pt x="642" y="0"/>
                    <a:pt x="584" y="17"/>
                    <a:pt x="534" y="50"/>
                  </a:cubicBezTo>
                  <a:cubicBezTo>
                    <a:pt x="367" y="150"/>
                    <a:pt x="267" y="284"/>
                    <a:pt x="200" y="451"/>
                  </a:cubicBezTo>
                  <a:cubicBezTo>
                    <a:pt x="100" y="617"/>
                    <a:pt x="67" y="784"/>
                    <a:pt x="67" y="984"/>
                  </a:cubicBezTo>
                  <a:cubicBezTo>
                    <a:pt x="34" y="1051"/>
                    <a:pt x="67" y="1151"/>
                    <a:pt x="67" y="1218"/>
                  </a:cubicBezTo>
                  <a:cubicBezTo>
                    <a:pt x="100" y="1284"/>
                    <a:pt x="134" y="1318"/>
                    <a:pt x="200" y="1385"/>
                  </a:cubicBezTo>
                  <a:cubicBezTo>
                    <a:pt x="134" y="1485"/>
                    <a:pt x="100" y="1585"/>
                    <a:pt x="67" y="1685"/>
                  </a:cubicBezTo>
                  <a:cubicBezTo>
                    <a:pt x="34" y="1785"/>
                    <a:pt x="0" y="1885"/>
                    <a:pt x="0" y="2018"/>
                  </a:cubicBezTo>
                  <a:cubicBezTo>
                    <a:pt x="0" y="2118"/>
                    <a:pt x="34" y="2218"/>
                    <a:pt x="67" y="2285"/>
                  </a:cubicBezTo>
                  <a:cubicBezTo>
                    <a:pt x="100" y="2352"/>
                    <a:pt x="167" y="2419"/>
                    <a:pt x="234" y="2419"/>
                  </a:cubicBezTo>
                  <a:cubicBezTo>
                    <a:pt x="334" y="2419"/>
                    <a:pt x="434" y="2419"/>
                    <a:pt x="501" y="2352"/>
                  </a:cubicBezTo>
                  <a:cubicBezTo>
                    <a:pt x="601" y="2285"/>
                    <a:pt x="701" y="2218"/>
                    <a:pt x="767" y="2118"/>
                  </a:cubicBezTo>
                  <a:cubicBezTo>
                    <a:pt x="834" y="2018"/>
                    <a:pt x="901" y="1918"/>
                    <a:pt x="934" y="1785"/>
                  </a:cubicBezTo>
                  <a:cubicBezTo>
                    <a:pt x="968" y="1685"/>
                    <a:pt x="1001" y="1551"/>
                    <a:pt x="1001" y="1451"/>
                  </a:cubicBezTo>
                  <a:cubicBezTo>
                    <a:pt x="1001" y="1351"/>
                    <a:pt x="1001" y="1251"/>
                    <a:pt x="968" y="1184"/>
                  </a:cubicBezTo>
                  <a:cubicBezTo>
                    <a:pt x="934" y="1118"/>
                    <a:pt x="901" y="1051"/>
                    <a:pt x="834" y="1018"/>
                  </a:cubicBezTo>
                  <a:cubicBezTo>
                    <a:pt x="868" y="918"/>
                    <a:pt x="934" y="817"/>
                    <a:pt x="968" y="717"/>
                  </a:cubicBezTo>
                  <a:cubicBezTo>
                    <a:pt x="968" y="617"/>
                    <a:pt x="1001" y="551"/>
                    <a:pt x="1001" y="451"/>
                  </a:cubicBezTo>
                  <a:cubicBezTo>
                    <a:pt x="1001" y="317"/>
                    <a:pt x="968" y="150"/>
                    <a:pt x="868" y="50"/>
                  </a:cubicBezTo>
                  <a:cubicBezTo>
                    <a:pt x="817" y="17"/>
                    <a:pt x="759" y="0"/>
                    <a:pt x="7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52"/>
            <p:cNvSpPr/>
            <p:nvPr/>
          </p:nvSpPr>
          <p:spPr>
            <a:xfrm>
              <a:off x="2904750" y="1318875"/>
              <a:ext cx="19200" cy="33175"/>
            </a:xfrm>
            <a:custGeom>
              <a:rect b="b" l="l" r="r" t="t"/>
              <a:pathLst>
                <a:path extrusionOk="0" h="1327" w="768">
                  <a:moveTo>
                    <a:pt x="768" y="1"/>
                  </a:moveTo>
                  <a:lnTo>
                    <a:pt x="467" y="168"/>
                  </a:lnTo>
                  <a:lnTo>
                    <a:pt x="567" y="968"/>
                  </a:lnTo>
                  <a:cubicBezTo>
                    <a:pt x="567" y="1002"/>
                    <a:pt x="567" y="1002"/>
                    <a:pt x="601" y="1035"/>
                  </a:cubicBezTo>
                  <a:lnTo>
                    <a:pt x="634" y="1035"/>
                  </a:lnTo>
                  <a:cubicBezTo>
                    <a:pt x="667" y="1035"/>
                    <a:pt x="667" y="1002"/>
                    <a:pt x="701" y="1002"/>
                  </a:cubicBezTo>
                  <a:cubicBezTo>
                    <a:pt x="701" y="935"/>
                    <a:pt x="701" y="902"/>
                    <a:pt x="701" y="868"/>
                  </a:cubicBezTo>
                  <a:lnTo>
                    <a:pt x="768" y="1"/>
                  </a:lnTo>
                  <a:close/>
                  <a:moveTo>
                    <a:pt x="301" y="268"/>
                  </a:moveTo>
                  <a:lnTo>
                    <a:pt x="0" y="435"/>
                  </a:lnTo>
                  <a:lnTo>
                    <a:pt x="67" y="1235"/>
                  </a:lnTo>
                  <a:cubicBezTo>
                    <a:pt x="67" y="1269"/>
                    <a:pt x="100" y="1302"/>
                    <a:pt x="100" y="1302"/>
                  </a:cubicBezTo>
                  <a:cubicBezTo>
                    <a:pt x="100" y="1319"/>
                    <a:pt x="109" y="1327"/>
                    <a:pt x="117" y="1327"/>
                  </a:cubicBezTo>
                  <a:cubicBezTo>
                    <a:pt x="125" y="1327"/>
                    <a:pt x="134" y="1319"/>
                    <a:pt x="134" y="1302"/>
                  </a:cubicBezTo>
                  <a:cubicBezTo>
                    <a:pt x="167" y="1302"/>
                    <a:pt x="200" y="1269"/>
                    <a:pt x="200" y="1269"/>
                  </a:cubicBezTo>
                  <a:cubicBezTo>
                    <a:pt x="200" y="1235"/>
                    <a:pt x="200" y="1202"/>
                    <a:pt x="234" y="1168"/>
                  </a:cubicBezTo>
                  <a:lnTo>
                    <a:pt x="301" y="268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52"/>
            <p:cNvSpPr/>
            <p:nvPr/>
          </p:nvSpPr>
          <p:spPr>
            <a:xfrm>
              <a:off x="2937275" y="1302625"/>
              <a:ext cx="24200" cy="56450"/>
            </a:xfrm>
            <a:custGeom>
              <a:rect b="b" l="l" r="r" t="t"/>
              <a:pathLst>
                <a:path extrusionOk="0" h="2258" w="968">
                  <a:moveTo>
                    <a:pt x="680" y="0"/>
                  </a:moveTo>
                  <a:cubicBezTo>
                    <a:pt x="626" y="0"/>
                    <a:pt x="567" y="17"/>
                    <a:pt x="501" y="51"/>
                  </a:cubicBezTo>
                  <a:cubicBezTo>
                    <a:pt x="401" y="84"/>
                    <a:pt x="367" y="151"/>
                    <a:pt x="300" y="217"/>
                  </a:cubicBezTo>
                  <a:cubicBezTo>
                    <a:pt x="200" y="317"/>
                    <a:pt x="100" y="417"/>
                    <a:pt x="34" y="551"/>
                  </a:cubicBezTo>
                  <a:lnTo>
                    <a:pt x="34" y="818"/>
                  </a:lnTo>
                  <a:cubicBezTo>
                    <a:pt x="0" y="884"/>
                    <a:pt x="34" y="918"/>
                    <a:pt x="67" y="985"/>
                  </a:cubicBezTo>
                  <a:lnTo>
                    <a:pt x="134" y="985"/>
                  </a:lnTo>
                  <a:cubicBezTo>
                    <a:pt x="167" y="951"/>
                    <a:pt x="200" y="918"/>
                    <a:pt x="234" y="884"/>
                  </a:cubicBezTo>
                  <a:cubicBezTo>
                    <a:pt x="234" y="818"/>
                    <a:pt x="234" y="751"/>
                    <a:pt x="234" y="684"/>
                  </a:cubicBezTo>
                  <a:lnTo>
                    <a:pt x="234" y="618"/>
                  </a:lnTo>
                  <a:cubicBezTo>
                    <a:pt x="300" y="551"/>
                    <a:pt x="401" y="451"/>
                    <a:pt x="501" y="417"/>
                  </a:cubicBezTo>
                  <a:cubicBezTo>
                    <a:pt x="534" y="401"/>
                    <a:pt x="567" y="392"/>
                    <a:pt x="597" y="392"/>
                  </a:cubicBezTo>
                  <a:cubicBezTo>
                    <a:pt x="626" y="392"/>
                    <a:pt x="651" y="401"/>
                    <a:pt x="667" y="417"/>
                  </a:cubicBezTo>
                  <a:cubicBezTo>
                    <a:pt x="734" y="451"/>
                    <a:pt x="734" y="518"/>
                    <a:pt x="734" y="584"/>
                  </a:cubicBezTo>
                  <a:cubicBezTo>
                    <a:pt x="734" y="651"/>
                    <a:pt x="701" y="718"/>
                    <a:pt x="667" y="784"/>
                  </a:cubicBezTo>
                  <a:cubicBezTo>
                    <a:pt x="601" y="951"/>
                    <a:pt x="467" y="1085"/>
                    <a:pt x="367" y="1218"/>
                  </a:cubicBezTo>
                  <a:lnTo>
                    <a:pt x="367" y="1418"/>
                  </a:lnTo>
                  <a:cubicBezTo>
                    <a:pt x="367" y="1452"/>
                    <a:pt x="367" y="1518"/>
                    <a:pt x="401" y="1552"/>
                  </a:cubicBezTo>
                  <a:cubicBezTo>
                    <a:pt x="401" y="1568"/>
                    <a:pt x="409" y="1577"/>
                    <a:pt x="421" y="1577"/>
                  </a:cubicBezTo>
                  <a:cubicBezTo>
                    <a:pt x="434" y="1577"/>
                    <a:pt x="451" y="1568"/>
                    <a:pt x="467" y="1552"/>
                  </a:cubicBezTo>
                  <a:cubicBezTo>
                    <a:pt x="501" y="1552"/>
                    <a:pt x="534" y="1518"/>
                    <a:pt x="534" y="1485"/>
                  </a:cubicBezTo>
                  <a:cubicBezTo>
                    <a:pt x="567" y="1418"/>
                    <a:pt x="567" y="1351"/>
                    <a:pt x="601" y="1318"/>
                  </a:cubicBezTo>
                  <a:cubicBezTo>
                    <a:pt x="701" y="1185"/>
                    <a:pt x="801" y="1018"/>
                    <a:pt x="901" y="851"/>
                  </a:cubicBezTo>
                  <a:cubicBezTo>
                    <a:pt x="934" y="751"/>
                    <a:pt x="968" y="618"/>
                    <a:pt x="968" y="484"/>
                  </a:cubicBezTo>
                  <a:cubicBezTo>
                    <a:pt x="968" y="317"/>
                    <a:pt x="934" y="184"/>
                    <a:pt x="834" y="51"/>
                  </a:cubicBezTo>
                  <a:cubicBezTo>
                    <a:pt x="784" y="17"/>
                    <a:pt x="734" y="0"/>
                    <a:pt x="680" y="0"/>
                  </a:cubicBezTo>
                  <a:close/>
                  <a:moveTo>
                    <a:pt x="546" y="1827"/>
                  </a:moveTo>
                  <a:cubicBezTo>
                    <a:pt x="526" y="1827"/>
                    <a:pt x="501" y="1835"/>
                    <a:pt x="467" y="1852"/>
                  </a:cubicBezTo>
                  <a:cubicBezTo>
                    <a:pt x="434" y="1885"/>
                    <a:pt x="367" y="1919"/>
                    <a:pt x="334" y="1985"/>
                  </a:cubicBezTo>
                  <a:cubicBezTo>
                    <a:pt x="334" y="2019"/>
                    <a:pt x="300" y="2085"/>
                    <a:pt x="300" y="2119"/>
                  </a:cubicBezTo>
                  <a:cubicBezTo>
                    <a:pt x="300" y="2152"/>
                    <a:pt x="334" y="2185"/>
                    <a:pt x="334" y="2219"/>
                  </a:cubicBezTo>
                  <a:cubicBezTo>
                    <a:pt x="348" y="2247"/>
                    <a:pt x="362" y="2257"/>
                    <a:pt x="379" y="2257"/>
                  </a:cubicBezTo>
                  <a:cubicBezTo>
                    <a:pt x="401" y="2257"/>
                    <a:pt x="429" y="2238"/>
                    <a:pt x="467" y="2219"/>
                  </a:cubicBezTo>
                  <a:cubicBezTo>
                    <a:pt x="534" y="2219"/>
                    <a:pt x="567" y="2152"/>
                    <a:pt x="601" y="2119"/>
                  </a:cubicBezTo>
                  <a:cubicBezTo>
                    <a:pt x="601" y="2052"/>
                    <a:pt x="634" y="2019"/>
                    <a:pt x="634" y="1952"/>
                  </a:cubicBezTo>
                  <a:cubicBezTo>
                    <a:pt x="634" y="1919"/>
                    <a:pt x="634" y="1885"/>
                    <a:pt x="601" y="1852"/>
                  </a:cubicBezTo>
                  <a:cubicBezTo>
                    <a:pt x="584" y="1835"/>
                    <a:pt x="567" y="1827"/>
                    <a:pt x="546" y="1827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52"/>
            <p:cNvSpPr/>
            <p:nvPr/>
          </p:nvSpPr>
          <p:spPr>
            <a:xfrm>
              <a:off x="2968950" y="129470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34" y="1"/>
                  </a:moveTo>
                  <a:cubicBezTo>
                    <a:pt x="101" y="34"/>
                    <a:pt x="68" y="67"/>
                    <a:pt x="34" y="101"/>
                  </a:cubicBezTo>
                  <a:cubicBezTo>
                    <a:pt x="34" y="134"/>
                    <a:pt x="1" y="201"/>
                    <a:pt x="1" y="234"/>
                  </a:cubicBezTo>
                  <a:cubicBezTo>
                    <a:pt x="1" y="267"/>
                    <a:pt x="1" y="301"/>
                    <a:pt x="1" y="334"/>
                  </a:cubicBezTo>
                  <a:cubicBezTo>
                    <a:pt x="34" y="334"/>
                    <a:pt x="68" y="368"/>
                    <a:pt x="101" y="368"/>
                  </a:cubicBezTo>
                  <a:lnTo>
                    <a:pt x="835" y="568"/>
                  </a:lnTo>
                  <a:lnTo>
                    <a:pt x="101" y="1635"/>
                  </a:lnTo>
                  <a:cubicBezTo>
                    <a:pt x="68" y="1668"/>
                    <a:pt x="34" y="1702"/>
                    <a:pt x="1" y="1769"/>
                  </a:cubicBezTo>
                  <a:cubicBezTo>
                    <a:pt x="1" y="1802"/>
                    <a:pt x="1" y="1835"/>
                    <a:pt x="1" y="1869"/>
                  </a:cubicBezTo>
                  <a:cubicBezTo>
                    <a:pt x="1" y="1902"/>
                    <a:pt x="34" y="1935"/>
                    <a:pt x="34" y="1969"/>
                  </a:cubicBezTo>
                  <a:cubicBezTo>
                    <a:pt x="51" y="1985"/>
                    <a:pt x="68" y="1994"/>
                    <a:pt x="84" y="1994"/>
                  </a:cubicBezTo>
                  <a:cubicBezTo>
                    <a:pt x="101" y="1994"/>
                    <a:pt x="118" y="1985"/>
                    <a:pt x="134" y="1969"/>
                  </a:cubicBezTo>
                  <a:cubicBezTo>
                    <a:pt x="168" y="1935"/>
                    <a:pt x="201" y="1902"/>
                    <a:pt x="201" y="1869"/>
                  </a:cubicBezTo>
                  <a:lnTo>
                    <a:pt x="1302" y="30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52"/>
            <p:cNvSpPr/>
            <p:nvPr/>
          </p:nvSpPr>
          <p:spPr>
            <a:xfrm>
              <a:off x="1687200" y="2122800"/>
              <a:ext cx="32550" cy="50050"/>
            </a:xfrm>
            <a:custGeom>
              <a:rect b="b" l="l" r="r" t="t"/>
              <a:pathLst>
                <a:path extrusionOk="0" h="2002" w="1302">
                  <a:moveTo>
                    <a:pt x="1202" y="0"/>
                  </a:moveTo>
                  <a:cubicBezTo>
                    <a:pt x="1168" y="34"/>
                    <a:pt x="1135" y="67"/>
                    <a:pt x="1102" y="100"/>
                  </a:cubicBezTo>
                  <a:lnTo>
                    <a:pt x="1" y="1702"/>
                  </a:lnTo>
                  <a:lnTo>
                    <a:pt x="1102" y="2002"/>
                  </a:lnTo>
                  <a:lnTo>
                    <a:pt x="1202" y="2002"/>
                  </a:lnTo>
                  <a:cubicBezTo>
                    <a:pt x="1235" y="1968"/>
                    <a:pt x="1268" y="1935"/>
                    <a:pt x="1268" y="1902"/>
                  </a:cubicBezTo>
                  <a:cubicBezTo>
                    <a:pt x="1302" y="1835"/>
                    <a:pt x="1302" y="1802"/>
                    <a:pt x="1302" y="1735"/>
                  </a:cubicBezTo>
                  <a:cubicBezTo>
                    <a:pt x="1302" y="1702"/>
                    <a:pt x="1302" y="1702"/>
                    <a:pt x="1302" y="1668"/>
                  </a:cubicBezTo>
                  <a:cubicBezTo>
                    <a:pt x="1302" y="1635"/>
                    <a:pt x="1268" y="1635"/>
                    <a:pt x="1235" y="1635"/>
                  </a:cubicBezTo>
                  <a:lnTo>
                    <a:pt x="501" y="1401"/>
                  </a:lnTo>
                  <a:lnTo>
                    <a:pt x="1235" y="367"/>
                  </a:lnTo>
                  <a:cubicBezTo>
                    <a:pt x="1268" y="301"/>
                    <a:pt x="1302" y="267"/>
                    <a:pt x="1302" y="234"/>
                  </a:cubicBezTo>
                  <a:cubicBezTo>
                    <a:pt x="1302" y="200"/>
                    <a:pt x="1302" y="167"/>
                    <a:pt x="1302" y="134"/>
                  </a:cubicBezTo>
                  <a:cubicBezTo>
                    <a:pt x="1302" y="67"/>
                    <a:pt x="1302" y="34"/>
                    <a:pt x="12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52"/>
            <p:cNvSpPr/>
            <p:nvPr/>
          </p:nvSpPr>
          <p:spPr>
            <a:xfrm>
              <a:off x="1723900" y="2114450"/>
              <a:ext cx="31725" cy="50075"/>
            </a:xfrm>
            <a:custGeom>
              <a:rect b="b" l="l" r="r" t="t"/>
              <a:pathLst>
                <a:path extrusionOk="0" h="2003" w="1269">
                  <a:moveTo>
                    <a:pt x="1135" y="1"/>
                  </a:moveTo>
                  <a:lnTo>
                    <a:pt x="835" y="168"/>
                  </a:lnTo>
                  <a:cubicBezTo>
                    <a:pt x="768" y="201"/>
                    <a:pt x="734" y="234"/>
                    <a:pt x="701" y="301"/>
                  </a:cubicBezTo>
                  <a:cubicBezTo>
                    <a:pt x="668" y="334"/>
                    <a:pt x="668" y="368"/>
                    <a:pt x="668" y="434"/>
                  </a:cubicBezTo>
                  <a:cubicBezTo>
                    <a:pt x="668" y="468"/>
                    <a:pt x="668" y="501"/>
                    <a:pt x="701" y="534"/>
                  </a:cubicBezTo>
                  <a:cubicBezTo>
                    <a:pt x="718" y="551"/>
                    <a:pt x="734" y="559"/>
                    <a:pt x="755" y="559"/>
                  </a:cubicBezTo>
                  <a:cubicBezTo>
                    <a:pt x="776" y="559"/>
                    <a:pt x="801" y="551"/>
                    <a:pt x="835" y="534"/>
                  </a:cubicBezTo>
                  <a:lnTo>
                    <a:pt x="901" y="501"/>
                  </a:lnTo>
                  <a:lnTo>
                    <a:pt x="901" y="1202"/>
                  </a:lnTo>
                  <a:cubicBezTo>
                    <a:pt x="835" y="1302"/>
                    <a:pt x="768" y="1368"/>
                    <a:pt x="701" y="1468"/>
                  </a:cubicBezTo>
                  <a:cubicBezTo>
                    <a:pt x="668" y="1502"/>
                    <a:pt x="601" y="1569"/>
                    <a:pt x="568" y="1602"/>
                  </a:cubicBezTo>
                  <a:lnTo>
                    <a:pt x="468" y="1602"/>
                  </a:lnTo>
                  <a:cubicBezTo>
                    <a:pt x="434" y="1569"/>
                    <a:pt x="434" y="1535"/>
                    <a:pt x="434" y="1435"/>
                  </a:cubicBezTo>
                  <a:lnTo>
                    <a:pt x="434" y="401"/>
                  </a:lnTo>
                  <a:lnTo>
                    <a:pt x="167" y="568"/>
                  </a:lnTo>
                  <a:cubicBezTo>
                    <a:pt x="101" y="601"/>
                    <a:pt x="67" y="635"/>
                    <a:pt x="34" y="668"/>
                  </a:cubicBezTo>
                  <a:cubicBezTo>
                    <a:pt x="1" y="735"/>
                    <a:pt x="1" y="768"/>
                    <a:pt x="1" y="835"/>
                  </a:cubicBezTo>
                  <a:cubicBezTo>
                    <a:pt x="1" y="868"/>
                    <a:pt x="1" y="901"/>
                    <a:pt x="34" y="935"/>
                  </a:cubicBezTo>
                  <a:cubicBezTo>
                    <a:pt x="51" y="951"/>
                    <a:pt x="67" y="960"/>
                    <a:pt x="88" y="960"/>
                  </a:cubicBezTo>
                  <a:cubicBezTo>
                    <a:pt x="109" y="960"/>
                    <a:pt x="134" y="951"/>
                    <a:pt x="167" y="935"/>
                  </a:cubicBezTo>
                  <a:lnTo>
                    <a:pt x="201" y="901"/>
                  </a:lnTo>
                  <a:lnTo>
                    <a:pt x="201" y="1669"/>
                  </a:lnTo>
                  <a:cubicBezTo>
                    <a:pt x="201" y="1735"/>
                    <a:pt x="201" y="1802"/>
                    <a:pt x="234" y="1869"/>
                  </a:cubicBezTo>
                  <a:cubicBezTo>
                    <a:pt x="234" y="1935"/>
                    <a:pt x="301" y="1969"/>
                    <a:pt x="368" y="2002"/>
                  </a:cubicBezTo>
                  <a:cubicBezTo>
                    <a:pt x="434" y="2002"/>
                    <a:pt x="501" y="2002"/>
                    <a:pt x="568" y="1969"/>
                  </a:cubicBezTo>
                  <a:cubicBezTo>
                    <a:pt x="601" y="1902"/>
                    <a:pt x="668" y="1869"/>
                    <a:pt x="701" y="1835"/>
                  </a:cubicBezTo>
                  <a:cubicBezTo>
                    <a:pt x="801" y="1769"/>
                    <a:pt x="835" y="1669"/>
                    <a:pt x="901" y="1602"/>
                  </a:cubicBezTo>
                  <a:lnTo>
                    <a:pt x="901" y="1702"/>
                  </a:lnTo>
                  <a:lnTo>
                    <a:pt x="1135" y="1569"/>
                  </a:lnTo>
                  <a:cubicBezTo>
                    <a:pt x="1168" y="1535"/>
                    <a:pt x="1201" y="1502"/>
                    <a:pt x="1235" y="1468"/>
                  </a:cubicBezTo>
                  <a:cubicBezTo>
                    <a:pt x="1268" y="1402"/>
                    <a:pt x="1268" y="1368"/>
                    <a:pt x="1268" y="1302"/>
                  </a:cubicBezTo>
                  <a:cubicBezTo>
                    <a:pt x="1268" y="1268"/>
                    <a:pt x="1268" y="1235"/>
                    <a:pt x="1235" y="1202"/>
                  </a:cubicBezTo>
                  <a:cubicBezTo>
                    <a:pt x="1218" y="1185"/>
                    <a:pt x="1201" y="1177"/>
                    <a:pt x="1185" y="1177"/>
                  </a:cubicBezTo>
                  <a:cubicBezTo>
                    <a:pt x="1168" y="1177"/>
                    <a:pt x="1151" y="1185"/>
                    <a:pt x="1135" y="1202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52"/>
            <p:cNvSpPr/>
            <p:nvPr/>
          </p:nvSpPr>
          <p:spPr>
            <a:xfrm>
              <a:off x="1761425" y="2094025"/>
              <a:ext cx="29225" cy="54175"/>
            </a:xfrm>
            <a:custGeom>
              <a:rect b="b" l="l" r="r" t="t"/>
              <a:pathLst>
                <a:path extrusionOk="0" h="2167" w="1169">
                  <a:moveTo>
                    <a:pt x="985" y="0"/>
                  </a:moveTo>
                  <a:cubicBezTo>
                    <a:pt x="943" y="0"/>
                    <a:pt x="901" y="17"/>
                    <a:pt x="868" y="51"/>
                  </a:cubicBezTo>
                  <a:cubicBezTo>
                    <a:pt x="835" y="84"/>
                    <a:pt x="768" y="117"/>
                    <a:pt x="735" y="184"/>
                  </a:cubicBezTo>
                  <a:cubicBezTo>
                    <a:pt x="634" y="284"/>
                    <a:pt x="568" y="417"/>
                    <a:pt x="501" y="518"/>
                  </a:cubicBezTo>
                  <a:lnTo>
                    <a:pt x="501" y="317"/>
                  </a:lnTo>
                  <a:lnTo>
                    <a:pt x="201" y="551"/>
                  </a:lnTo>
                  <a:cubicBezTo>
                    <a:pt x="134" y="584"/>
                    <a:pt x="101" y="618"/>
                    <a:pt x="67" y="684"/>
                  </a:cubicBezTo>
                  <a:cubicBezTo>
                    <a:pt x="67" y="718"/>
                    <a:pt x="34" y="751"/>
                    <a:pt x="34" y="818"/>
                  </a:cubicBezTo>
                  <a:cubicBezTo>
                    <a:pt x="34" y="851"/>
                    <a:pt x="34" y="884"/>
                    <a:pt x="67" y="918"/>
                  </a:cubicBezTo>
                  <a:cubicBezTo>
                    <a:pt x="84" y="934"/>
                    <a:pt x="101" y="943"/>
                    <a:pt x="122" y="943"/>
                  </a:cubicBezTo>
                  <a:cubicBezTo>
                    <a:pt x="142" y="943"/>
                    <a:pt x="167" y="934"/>
                    <a:pt x="201" y="918"/>
                  </a:cubicBezTo>
                  <a:lnTo>
                    <a:pt x="268" y="851"/>
                  </a:lnTo>
                  <a:lnTo>
                    <a:pt x="268" y="1685"/>
                  </a:lnTo>
                  <a:lnTo>
                    <a:pt x="134" y="1785"/>
                  </a:lnTo>
                  <a:cubicBezTo>
                    <a:pt x="101" y="1785"/>
                    <a:pt x="34" y="1852"/>
                    <a:pt x="34" y="1885"/>
                  </a:cubicBezTo>
                  <a:cubicBezTo>
                    <a:pt x="1" y="1919"/>
                    <a:pt x="1" y="1985"/>
                    <a:pt x="1" y="2019"/>
                  </a:cubicBezTo>
                  <a:cubicBezTo>
                    <a:pt x="1" y="2085"/>
                    <a:pt x="1" y="2085"/>
                    <a:pt x="34" y="2152"/>
                  </a:cubicBezTo>
                  <a:cubicBezTo>
                    <a:pt x="34" y="2163"/>
                    <a:pt x="38" y="2167"/>
                    <a:pt x="45" y="2167"/>
                  </a:cubicBezTo>
                  <a:cubicBezTo>
                    <a:pt x="60" y="2167"/>
                    <a:pt x="90" y="2152"/>
                    <a:pt x="134" y="2152"/>
                  </a:cubicBezTo>
                  <a:lnTo>
                    <a:pt x="835" y="1718"/>
                  </a:lnTo>
                  <a:cubicBezTo>
                    <a:pt x="868" y="1685"/>
                    <a:pt x="901" y="1652"/>
                    <a:pt x="935" y="1618"/>
                  </a:cubicBezTo>
                  <a:cubicBezTo>
                    <a:pt x="968" y="1552"/>
                    <a:pt x="968" y="1518"/>
                    <a:pt x="968" y="1452"/>
                  </a:cubicBezTo>
                  <a:cubicBezTo>
                    <a:pt x="968" y="1418"/>
                    <a:pt x="968" y="1385"/>
                    <a:pt x="935" y="1351"/>
                  </a:cubicBezTo>
                  <a:cubicBezTo>
                    <a:pt x="918" y="1335"/>
                    <a:pt x="901" y="1326"/>
                    <a:pt x="885" y="1326"/>
                  </a:cubicBezTo>
                  <a:cubicBezTo>
                    <a:pt x="868" y="1326"/>
                    <a:pt x="851" y="1335"/>
                    <a:pt x="835" y="1351"/>
                  </a:cubicBezTo>
                  <a:lnTo>
                    <a:pt x="501" y="1552"/>
                  </a:lnTo>
                  <a:lnTo>
                    <a:pt x="501" y="1018"/>
                  </a:lnTo>
                  <a:cubicBezTo>
                    <a:pt x="601" y="818"/>
                    <a:pt x="668" y="684"/>
                    <a:pt x="735" y="584"/>
                  </a:cubicBezTo>
                  <a:cubicBezTo>
                    <a:pt x="768" y="518"/>
                    <a:pt x="835" y="484"/>
                    <a:pt x="868" y="417"/>
                  </a:cubicBezTo>
                  <a:lnTo>
                    <a:pt x="1035" y="417"/>
                  </a:lnTo>
                  <a:cubicBezTo>
                    <a:pt x="1068" y="384"/>
                    <a:pt x="1101" y="351"/>
                    <a:pt x="1135" y="317"/>
                  </a:cubicBezTo>
                  <a:cubicBezTo>
                    <a:pt x="1168" y="284"/>
                    <a:pt x="1168" y="217"/>
                    <a:pt x="1168" y="184"/>
                  </a:cubicBezTo>
                  <a:cubicBezTo>
                    <a:pt x="1168" y="117"/>
                    <a:pt x="1135" y="84"/>
                    <a:pt x="1101" y="51"/>
                  </a:cubicBezTo>
                  <a:cubicBezTo>
                    <a:pt x="1068" y="17"/>
                    <a:pt x="1026" y="0"/>
                    <a:pt x="98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52"/>
            <p:cNvSpPr/>
            <p:nvPr/>
          </p:nvSpPr>
          <p:spPr>
            <a:xfrm>
              <a:off x="1795625" y="2062750"/>
              <a:ext cx="26700" cy="63200"/>
            </a:xfrm>
            <a:custGeom>
              <a:rect b="b" l="l" r="r" t="t"/>
              <a:pathLst>
                <a:path extrusionOk="0" h="2528" w="1068">
                  <a:moveTo>
                    <a:pt x="667" y="1"/>
                  </a:moveTo>
                  <a:lnTo>
                    <a:pt x="234" y="201"/>
                  </a:lnTo>
                  <a:cubicBezTo>
                    <a:pt x="200" y="234"/>
                    <a:pt x="167" y="267"/>
                    <a:pt x="134" y="334"/>
                  </a:cubicBezTo>
                  <a:cubicBezTo>
                    <a:pt x="100" y="368"/>
                    <a:pt x="100" y="401"/>
                    <a:pt x="100" y="468"/>
                  </a:cubicBezTo>
                  <a:cubicBezTo>
                    <a:pt x="100" y="501"/>
                    <a:pt x="100" y="534"/>
                    <a:pt x="134" y="568"/>
                  </a:cubicBezTo>
                  <a:cubicBezTo>
                    <a:pt x="150" y="584"/>
                    <a:pt x="167" y="593"/>
                    <a:pt x="184" y="593"/>
                  </a:cubicBezTo>
                  <a:cubicBezTo>
                    <a:pt x="200" y="593"/>
                    <a:pt x="217" y="584"/>
                    <a:pt x="234" y="568"/>
                  </a:cubicBezTo>
                  <a:lnTo>
                    <a:pt x="434" y="468"/>
                  </a:lnTo>
                  <a:lnTo>
                    <a:pt x="434" y="1969"/>
                  </a:lnTo>
                  <a:lnTo>
                    <a:pt x="167" y="2135"/>
                  </a:lnTo>
                  <a:cubicBezTo>
                    <a:pt x="100" y="2169"/>
                    <a:pt x="67" y="2202"/>
                    <a:pt x="34" y="2269"/>
                  </a:cubicBezTo>
                  <a:cubicBezTo>
                    <a:pt x="34" y="2302"/>
                    <a:pt x="0" y="2336"/>
                    <a:pt x="0" y="2402"/>
                  </a:cubicBezTo>
                  <a:cubicBezTo>
                    <a:pt x="0" y="2436"/>
                    <a:pt x="0" y="2469"/>
                    <a:pt x="34" y="2502"/>
                  </a:cubicBezTo>
                  <a:cubicBezTo>
                    <a:pt x="50" y="2519"/>
                    <a:pt x="67" y="2527"/>
                    <a:pt x="88" y="2527"/>
                  </a:cubicBezTo>
                  <a:cubicBezTo>
                    <a:pt x="109" y="2527"/>
                    <a:pt x="134" y="2519"/>
                    <a:pt x="167" y="2502"/>
                  </a:cubicBezTo>
                  <a:lnTo>
                    <a:pt x="934" y="2069"/>
                  </a:lnTo>
                  <a:cubicBezTo>
                    <a:pt x="968" y="2069"/>
                    <a:pt x="1034" y="2002"/>
                    <a:pt x="1034" y="1969"/>
                  </a:cubicBezTo>
                  <a:cubicBezTo>
                    <a:pt x="1068" y="1935"/>
                    <a:pt x="1068" y="1869"/>
                    <a:pt x="1068" y="1835"/>
                  </a:cubicBezTo>
                  <a:cubicBezTo>
                    <a:pt x="1068" y="1769"/>
                    <a:pt x="1068" y="1735"/>
                    <a:pt x="1034" y="1702"/>
                  </a:cubicBezTo>
                  <a:cubicBezTo>
                    <a:pt x="1034" y="1685"/>
                    <a:pt x="1026" y="1677"/>
                    <a:pt x="1009" y="1677"/>
                  </a:cubicBezTo>
                  <a:cubicBezTo>
                    <a:pt x="993" y="1677"/>
                    <a:pt x="968" y="1685"/>
                    <a:pt x="934" y="1702"/>
                  </a:cubicBezTo>
                  <a:lnTo>
                    <a:pt x="667" y="1869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52"/>
            <p:cNvSpPr/>
            <p:nvPr/>
          </p:nvSpPr>
          <p:spPr>
            <a:xfrm>
              <a:off x="1830650" y="2056925"/>
              <a:ext cx="25875" cy="49000"/>
            </a:xfrm>
            <a:custGeom>
              <a:rect b="b" l="l" r="r" t="t"/>
              <a:pathLst>
                <a:path extrusionOk="0" h="1960" w="1035">
                  <a:moveTo>
                    <a:pt x="868" y="0"/>
                  </a:moveTo>
                  <a:lnTo>
                    <a:pt x="834" y="33"/>
                  </a:lnTo>
                  <a:lnTo>
                    <a:pt x="801" y="67"/>
                  </a:lnTo>
                  <a:lnTo>
                    <a:pt x="667" y="67"/>
                  </a:lnTo>
                  <a:cubicBezTo>
                    <a:pt x="601" y="100"/>
                    <a:pt x="534" y="100"/>
                    <a:pt x="501" y="134"/>
                  </a:cubicBezTo>
                  <a:cubicBezTo>
                    <a:pt x="334" y="234"/>
                    <a:pt x="234" y="367"/>
                    <a:pt x="134" y="500"/>
                  </a:cubicBezTo>
                  <a:cubicBezTo>
                    <a:pt x="67" y="634"/>
                    <a:pt x="34" y="767"/>
                    <a:pt x="34" y="901"/>
                  </a:cubicBezTo>
                  <a:cubicBezTo>
                    <a:pt x="34" y="967"/>
                    <a:pt x="67" y="1068"/>
                    <a:pt x="134" y="1134"/>
                  </a:cubicBezTo>
                  <a:cubicBezTo>
                    <a:pt x="159" y="1160"/>
                    <a:pt x="190" y="1171"/>
                    <a:pt x="228" y="1171"/>
                  </a:cubicBezTo>
                  <a:cubicBezTo>
                    <a:pt x="291" y="1171"/>
                    <a:pt x="377" y="1142"/>
                    <a:pt x="501" y="1101"/>
                  </a:cubicBezTo>
                  <a:cubicBezTo>
                    <a:pt x="567" y="1068"/>
                    <a:pt x="634" y="1034"/>
                    <a:pt x="734" y="1034"/>
                  </a:cubicBezTo>
                  <a:cubicBezTo>
                    <a:pt x="801" y="1034"/>
                    <a:pt x="801" y="1068"/>
                    <a:pt x="801" y="1101"/>
                  </a:cubicBezTo>
                  <a:cubicBezTo>
                    <a:pt x="801" y="1168"/>
                    <a:pt x="768" y="1201"/>
                    <a:pt x="768" y="1201"/>
                  </a:cubicBezTo>
                  <a:cubicBezTo>
                    <a:pt x="701" y="1301"/>
                    <a:pt x="601" y="1368"/>
                    <a:pt x="501" y="1434"/>
                  </a:cubicBezTo>
                  <a:cubicBezTo>
                    <a:pt x="467" y="1468"/>
                    <a:pt x="401" y="1468"/>
                    <a:pt x="334" y="1501"/>
                  </a:cubicBezTo>
                  <a:cubicBezTo>
                    <a:pt x="301" y="1501"/>
                    <a:pt x="267" y="1501"/>
                    <a:pt x="234" y="1468"/>
                  </a:cubicBezTo>
                  <a:cubicBezTo>
                    <a:pt x="200" y="1401"/>
                    <a:pt x="200" y="1368"/>
                    <a:pt x="167" y="1368"/>
                  </a:cubicBezTo>
                  <a:lnTo>
                    <a:pt x="100" y="1368"/>
                  </a:lnTo>
                  <a:cubicBezTo>
                    <a:pt x="67" y="1401"/>
                    <a:pt x="34" y="1434"/>
                    <a:pt x="34" y="1468"/>
                  </a:cubicBezTo>
                  <a:cubicBezTo>
                    <a:pt x="0" y="1535"/>
                    <a:pt x="0" y="1601"/>
                    <a:pt x="0" y="1668"/>
                  </a:cubicBezTo>
                  <a:lnTo>
                    <a:pt x="0" y="1801"/>
                  </a:lnTo>
                  <a:cubicBezTo>
                    <a:pt x="0" y="1835"/>
                    <a:pt x="0" y="1901"/>
                    <a:pt x="34" y="1935"/>
                  </a:cubicBezTo>
                  <a:cubicBezTo>
                    <a:pt x="34" y="1951"/>
                    <a:pt x="42" y="1960"/>
                    <a:pt x="55" y="1960"/>
                  </a:cubicBezTo>
                  <a:cubicBezTo>
                    <a:pt x="67" y="1960"/>
                    <a:pt x="84" y="1951"/>
                    <a:pt x="100" y="1935"/>
                  </a:cubicBezTo>
                  <a:cubicBezTo>
                    <a:pt x="134" y="1935"/>
                    <a:pt x="134" y="1935"/>
                    <a:pt x="134" y="1901"/>
                  </a:cubicBezTo>
                  <a:cubicBezTo>
                    <a:pt x="167" y="1901"/>
                    <a:pt x="167" y="1868"/>
                    <a:pt x="167" y="1868"/>
                  </a:cubicBezTo>
                  <a:lnTo>
                    <a:pt x="334" y="1868"/>
                  </a:lnTo>
                  <a:cubicBezTo>
                    <a:pt x="401" y="1835"/>
                    <a:pt x="467" y="1801"/>
                    <a:pt x="534" y="1768"/>
                  </a:cubicBezTo>
                  <a:cubicBezTo>
                    <a:pt x="701" y="1701"/>
                    <a:pt x="834" y="1535"/>
                    <a:pt x="934" y="1368"/>
                  </a:cubicBezTo>
                  <a:cubicBezTo>
                    <a:pt x="1001" y="1234"/>
                    <a:pt x="1034" y="1134"/>
                    <a:pt x="1034" y="1001"/>
                  </a:cubicBezTo>
                  <a:cubicBezTo>
                    <a:pt x="1034" y="901"/>
                    <a:pt x="1034" y="834"/>
                    <a:pt x="968" y="767"/>
                  </a:cubicBezTo>
                  <a:cubicBezTo>
                    <a:pt x="934" y="701"/>
                    <a:pt x="868" y="667"/>
                    <a:pt x="801" y="667"/>
                  </a:cubicBezTo>
                  <a:cubicBezTo>
                    <a:pt x="701" y="701"/>
                    <a:pt x="601" y="734"/>
                    <a:pt x="501" y="767"/>
                  </a:cubicBezTo>
                  <a:cubicBezTo>
                    <a:pt x="434" y="801"/>
                    <a:pt x="401" y="801"/>
                    <a:pt x="334" y="801"/>
                  </a:cubicBezTo>
                  <a:cubicBezTo>
                    <a:pt x="301" y="801"/>
                    <a:pt x="301" y="767"/>
                    <a:pt x="301" y="767"/>
                  </a:cubicBezTo>
                  <a:cubicBezTo>
                    <a:pt x="301" y="734"/>
                    <a:pt x="301" y="701"/>
                    <a:pt x="334" y="667"/>
                  </a:cubicBezTo>
                  <a:cubicBezTo>
                    <a:pt x="367" y="601"/>
                    <a:pt x="434" y="534"/>
                    <a:pt x="534" y="500"/>
                  </a:cubicBezTo>
                  <a:cubicBezTo>
                    <a:pt x="567" y="467"/>
                    <a:pt x="601" y="434"/>
                    <a:pt x="667" y="434"/>
                  </a:cubicBezTo>
                  <a:lnTo>
                    <a:pt x="768" y="434"/>
                  </a:lnTo>
                  <a:cubicBezTo>
                    <a:pt x="768" y="467"/>
                    <a:pt x="768" y="500"/>
                    <a:pt x="801" y="534"/>
                  </a:cubicBezTo>
                  <a:cubicBezTo>
                    <a:pt x="818" y="550"/>
                    <a:pt x="834" y="559"/>
                    <a:pt x="847" y="559"/>
                  </a:cubicBezTo>
                  <a:cubicBezTo>
                    <a:pt x="859" y="559"/>
                    <a:pt x="868" y="550"/>
                    <a:pt x="868" y="534"/>
                  </a:cubicBezTo>
                  <a:cubicBezTo>
                    <a:pt x="934" y="500"/>
                    <a:pt x="968" y="467"/>
                    <a:pt x="968" y="400"/>
                  </a:cubicBezTo>
                  <a:cubicBezTo>
                    <a:pt x="968" y="334"/>
                    <a:pt x="968" y="300"/>
                    <a:pt x="968" y="234"/>
                  </a:cubicBezTo>
                  <a:lnTo>
                    <a:pt x="968" y="134"/>
                  </a:lnTo>
                  <a:cubicBezTo>
                    <a:pt x="968" y="100"/>
                    <a:pt x="968" y="33"/>
                    <a:pt x="9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52"/>
            <p:cNvSpPr/>
            <p:nvPr/>
          </p:nvSpPr>
          <p:spPr>
            <a:xfrm>
              <a:off x="1863175" y="2038575"/>
              <a:ext cx="30050" cy="45250"/>
            </a:xfrm>
            <a:custGeom>
              <a:rect b="b" l="l" r="r" t="t"/>
              <a:pathLst>
                <a:path extrusionOk="0" h="1810" w="1202">
                  <a:moveTo>
                    <a:pt x="801" y="367"/>
                  </a:moveTo>
                  <a:cubicBezTo>
                    <a:pt x="834" y="401"/>
                    <a:pt x="901" y="467"/>
                    <a:pt x="934" y="534"/>
                  </a:cubicBezTo>
                  <a:lnTo>
                    <a:pt x="267" y="901"/>
                  </a:lnTo>
                  <a:cubicBezTo>
                    <a:pt x="267" y="801"/>
                    <a:pt x="334" y="701"/>
                    <a:pt x="401" y="601"/>
                  </a:cubicBezTo>
                  <a:cubicBezTo>
                    <a:pt x="434" y="534"/>
                    <a:pt x="501" y="467"/>
                    <a:pt x="601" y="434"/>
                  </a:cubicBezTo>
                  <a:cubicBezTo>
                    <a:pt x="634" y="367"/>
                    <a:pt x="701" y="367"/>
                    <a:pt x="801" y="367"/>
                  </a:cubicBezTo>
                  <a:close/>
                  <a:moveTo>
                    <a:pt x="868" y="0"/>
                  </a:moveTo>
                  <a:cubicBezTo>
                    <a:pt x="767" y="0"/>
                    <a:pt x="667" y="34"/>
                    <a:pt x="601" y="67"/>
                  </a:cubicBezTo>
                  <a:cubicBezTo>
                    <a:pt x="434" y="167"/>
                    <a:pt x="267" y="334"/>
                    <a:pt x="200" y="534"/>
                  </a:cubicBezTo>
                  <a:cubicBezTo>
                    <a:pt x="67" y="734"/>
                    <a:pt x="0" y="1001"/>
                    <a:pt x="0" y="1234"/>
                  </a:cubicBezTo>
                  <a:cubicBezTo>
                    <a:pt x="0" y="1401"/>
                    <a:pt x="34" y="1601"/>
                    <a:pt x="167" y="1735"/>
                  </a:cubicBezTo>
                  <a:cubicBezTo>
                    <a:pt x="217" y="1785"/>
                    <a:pt x="275" y="1810"/>
                    <a:pt x="342" y="1810"/>
                  </a:cubicBezTo>
                  <a:cubicBezTo>
                    <a:pt x="409" y="1810"/>
                    <a:pt x="484" y="1785"/>
                    <a:pt x="567" y="1735"/>
                  </a:cubicBezTo>
                  <a:cubicBezTo>
                    <a:pt x="701" y="1635"/>
                    <a:pt x="801" y="1568"/>
                    <a:pt x="901" y="1468"/>
                  </a:cubicBezTo>
                  <a:cubicBezTo>
                    <a:pt x="1001" y="1401"/>
                    <a:pt x="1068" y="1335"/>
                    <a:pt x="1134" y="1234"/>
                  </a:cubicBezTo>
                  <a:cubicBezTo>
                    <a:pt x="1134" y="1201"/>
                    <a:pt x="1168" y="1134"/>
                    <a:pt x="1168" y="1101"/>
                  </a:cubicBezTo>
                  <a:cubicBezTo>
                    <a:pt x="1168" y="1068"/>
                    <a:pt x="1168" y="1034"/>
                    <a:pt x="1134" y="1001"/>
                  </a:cubicBezTo>
                  <a:cubicBezTo>
                    <a:pt x="1118" y="984"/>
                    <a:pt x="1101" y="976"/>
                    <a:pt x="1089" y="976"/>
                  </a:cubicBezTo>
                  <a:cubicBezTo>
                    <a:pt x="1076" y="976"/>
                    <a:pt x="1068" y="984"/>
                    <a:pt x="1068" y="1001"/>
                  </a:cubicBezTo>
                  <a:cubicBezTo>
                    <a:pt x="1001" y="1034"/>
                    <a:pt x="968" y="1068"/>
                    <a:pt x="934" y="1101"/>
                  </a:cubicBezTo>
                  <a:cubicBezTo>
                    <a:pt x="834" y="1201"/>
                    <a:pt x="734" y="1301"/>
                    <a:pt x="601" y="1368"/>
                  </a:cubicBezTo>
                  <a:cubicBezTo>
                    <a:pt x="553" y="1391"/>
                    <a:pt x="490" y="1415"/>
                    <a:pt x="433" y="1415"/>
                  </a:cubicBezTo>
                  <a:cubicBezTo>
                    <a:pt x="409" y="1415"/>
                    <a:pt x="387" y="1411"/>
                    <a:pt x="367" y="1401"/>
                  </a:cubicBezTo>
                  <a:cubicBezTo>
                    <a:pt x="300" y="1401"/>
                    <a:pt x="267" y="1335"/>
                    <a:pt x="234" y="1268"/>
                  </a:cubicBezTo>
                  <a:lnTo>
                    <a:pt x="1168" y="734"/>
                  </a:lnTo>
                  <a:lnTo>
                    <a:pt x="1201" y="567"/>
                  </a:lnTo>
                  <a:cubicBezTo>
                    <a:pt x="1201" y="467"/>
                    <a:pt x="1168" y="367"/>
                    <a:pt x="1168" y="300"/>
                  </a:cubicBezTo>
                  <a:cubicBezTo>
                    <a:pt x="1134" y="200"/>
                    <a:pt x="1101" y="134"/>
                    <a:pt x="1034" y="67"/>
                  </a:cubicBezTo>
                  <a:cubicBezTo>
                    <a:pt x="968" y="34"/>
                    <a:pt x="934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52"/>
            <p:cNvSpPr/>
            <p:nvPr/>
          </p:nvSpPr>
          <p:spPr>
            <a:xfrm>
              <a:off x="1899850" y="2009375"/>
              <a:ext cx="29225" cy="52050"/>
            </a:xfrm>
            <a:custGeom>
              <a:rect b="b" l="l" r="r" t="t"/>
              <a:pathLst>
                <a:path extrusionOk="0" h="2082" w="1169">
                  <a:moveTo>
                    <a:pt x="335" y="1"/>
                  </a:moveTo>
                  <a:cubicBezTo>
                    <a:pt x="301" y="34"/>
                    <a:pt x="268" y="67"/>
                    <a:pt x="268" y="101"/>
                  </a:cubicBezTo>
                  <a:cubicBezTo>
                    <a:pt x="234" y="168"/>
                    <a:pt x="234" y="234"/>
                    <a:pt x="234" y="301"/>
                  </a:cubicBezTo>
                  <a:lnTo>
                    <a:pt x="234" y="635"/>
                  </a:lnTo>
                  <a:lnTo>
                    <a:pt x="168" y="668"/>
                  </a:lnTo>
                  <a:cubicBezTo>
                    <a:pt x="101" y="701"/>
                    <a:pt x="68" y="735"/>
                    <a:pt x="34" y="801"/>
                  </a:cubicBezTo>
                  <a:cubicBezTo>
                    <a:pt x="1" y="835"/>
                    <a:pt x="1" y="868"/>
                    <a:pt x="1" y="935"/>
                  </a:cubicBezTo>
                  <a:cubicBezTo>
                    <a:pt x="1" y="968"/>
                    <a:pt x="1" y="1001"/>
                    <a:pt x="34" y="1035"/>
                  </a:cubicBezTo>
                  <a:cubicBezTo>
                    <a:pt x="51" y="1051"/>
                    <a:pt x="68" y="1060"/>
                    <a:pt x="89" y="1060"/>
                  </a:cubicBezTo>
                  <a:cubicBezTo>
                    <a:pt x="109" y="1060"/>
                    <a:pt x="134" y="1051"/>
                    <a:pt x="168" y="1035"/>
                  </a:cubicBezTo>
                  <a:lnTo>
                    <a:pt x="234" y="1001"/>
                  </a:lnTo>
                  <a:lnTo>
                    <a:pt x="234" y="1769"/>
                  </a:lnTo>
                  <a:cubicBezTo>
                    <a:pt x="234" y="1869"/>
                    <a:pt x="268" y="1969"/>
                    <a:pt x="335" y="2036"/>
                  </a:cubicBezTo>
                  <a:cubicBezTo>
                    <a:pt x="365" y="2065"/>
                    <a:pt x="401" y="2082"/>
                    <a:pt x="448" y="2082"/>
                  </a:cubicBezTo>
                  <a:cubicBezTo>
                    <a:pt x="505" y="2082"/>
                    <a:pt x="576" y="2057"/>
                    <a:pt x="668" y="2002"/>
                  </a:cubicBezTo>
                  <a:cubicBezTo>
                    <a:pt x="768" y="1935"/>
                    <a:pt x="835" y="1869"/>
                    <a:pt x="935" y="1769"/>
                  </a:cubicBezTo>
                  <a:cubicBezTo>
                    <a:pt x="1002" y="1702"/>
                    <a:pt x="1102" y="1602"/>
                    <a:pt x="1135" y="1502"/>
                  </a:cubicBezTo>
                  <a:cubicBezTo>
                    <a:pt x="1168" y="1468"/>
                    <a:pt x="1168" y="1435"/>
                    <a:pt x="1168" y="1368"/>
                  </a:cubicBezTo>
                  <a:cubicBezTo>
                    <a:pt x="1168" y="1335"/>
                    <a:pt x="1168" y="1302"/>
                    <a:pt x="1135" y="1268"/>
                  </a:cubicBezTo>
                  <a:cubicBezTo>
                    <a:pt x="1135" y="1252"/>
                    <a:pt x="1127" y="1243"/>
                    <a:pt x="1114" y="1243"/>
                  </a:cubicBezTo>
                  <a:cubicBezTo>
                    <a:pt x="1102" y="1243"/>
                    <a:pt x="1085" y="1252"/>
                    <a:pt x="1068" y="1268"/>
                  </a:cubicBezTo>
                  <a:cubicBezTo>
                    <a:pt x="1035" y="1302"/>
                    <a:pt x="1002" y="1335"/>
                    <a:pt x="968" y="1368"/>
                  </a:cubicBezTo>
                  <a:cubicBezTo>
                    <a:pt x="902" y="1468"/>
                    <a:pt x="802" y="1569"/>
                    <a:pt x="668" y="1669"/>
                  </a:cubicBezTo>
                  <a:cubicBezTo>
                    <a:pt x="568" y="1702"/>
                    <a:pt x="535" y="1702"/>
                    <a:pt x="501" y="1702"/>
                  </a:cubicBezTo>
                  <a:cubicBezTo>
                    <a:pt x="468" y="1702"/>
                    <a:pt x="468" y="1635"/>
                    <a:pt x="468" y="1569"/>
                  </a:cubicBezTo>
                  <a:lnTo>
                    <a:pt x="468" y="868"/>
                  </a:lnTo>
                  <a:lnTo>
                    <a:pt x="868" y="601"/>
                  </a:lnTo>
                  <a:cubicBezTo>
                    <a:pt x="935" y="568"/>
                    <a:pt x="968" y="534"/>
                    <a:pt x="1002" y="501"/>
                  </a:cubicBezTo>
                  <a:cubicBezTo>
                    <a:pt x="1035" y="434"/>
                    <a:pt x="1035" y="401"/>
                    <a:pt x="1035" y="334"/>
                  </a:cubicBezTo>
                  <a:cubicBezTo>
                    <a:pt x="1035" y="301"/>
                    <a:pt x="1035" y="268"/>
                    <a:pt x="1002" y="234"/>
                  </a:cubicBezTo>
                  <a:cubicBezTo>
                    <a:pt x="985" y="218"/>
                    <a:pt x="968" y="209"/>
                    <a:pt x="947" y="209"/>
                  </a:cubicBezTo>
                  <a:cubicBezTo>
                    <a:pt x="927" y="209"/>
                    <a:pt x="902" y="218"/>
                    <a:pt x="868" y="234"/>
                  </a:cubicBezTo>
                  <a:lnTo>
                    <a:pt x="468" y="501"/>
                  </a:lnTo>
                  <a:lnTo>
                    <a:pt x="468" y="168"/>
                  </a:lnTo>
                  <a:cubicBezTo>
                    <a:pt x="468" y="101"/>
                    <a:pt x="468" y="67"/>
                    <a:pt x="4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52"/>
            <p:cNvSpPr/>
            <p:nvPr/>
          </p:nvSpPr>
          <p:spPr>
            <a:xfrm>
              <a:off x="1965750" y="1973975"/>
              <a:ext cx="32550" cy="53575"/>
            </a:xfrm>
            <a:custGeom>
              <a:rect b="b" l="l" r="r" t="t"/>
              <a:pathLst>
                <a:path extrusionOk="0" h="2143" w="1302">
                  <a:moveTo>
                    <a:pt x="1166" y="1"/>
                  </a:moveTo>
                  <a:cubicBezTo>
                    <a:pt x="1142" y="1"/>
                    <a:pt x="1112" y="16"/>
                    <a:pt x="1068" y="16"/>
                  </a:cubicBezTo>
                  <a:lnTo>
                    <a:pt x="867" y="149"/>
                  </a:lnTo>
                  <a:cubicBezTo>
                    <a:pt x="834" y="183"/>
                    <a:pt x="767" y="216"/>
                    <a:pt x="767" y="283"/>
                  </a:cubicBezTo>
                  <a:cubicBezTo>
                    <a:pt x="734" y="316"/>
                    <a:pt x="734" y="349"/>
                    <a:pt x="734" y="416"/>
                  </a:cubicBezTo>
                  <a:cubicBezTo>
                    <a:pt x="701" y="449"/>
                    <a:pt x="734" y="516"/>
                    <a:pt x="767" y="549"/>
                  </a:cubicBezTo>
                  <a:lnTo>
                    <a:pt x="634" y="783"/>
                  </a:lnTo>
                  <a:lnTo>
                    <a:pt x="501" y="683"/>
                  </a:lnTo>
                  <a:cubicBezTo>
                    <a:pt x="534" y="650"/>
                    <a:pt x="567" y="583"/>
                    <a:pt x="567" y="483"/>
                  </a:cubicBezTo>
                  <a:cubicBezTo>
                    <a:pt x="567" y="449"/>
                    <a:pt x="567" y="416"/>
                    <a:pt x="534" y="383"/>
                  </a:cubicBezTo>
                  <a:cubicBezTo>
                    <a:pt x="517" y="366"/>
                    <a:pt x="501" y="358"/>
                    <a:pt x="484" y="358"/>
                  </a:cubicBezTo>
                  <a:cubicBezTo>
                    <a:pt x="467" y="358"/>
                    <a:pt x="450" y="366"/>
                    <a:pt x="434" y="383"/>
                  </a:cubicBezTo>
                  <a:lnTo>
                    <a:pt x="200" y="516"/>
                  </a:lnTo>
                  <a:cubicBezTo>
                    <a:pt x="167" y="549"/>
                    <a:pt x="134" y="583"/>
                    <a:pt x="100" y="650"/>
                  </a:cubicBezTo>
                  <a:cubicBezTo>
                    <a:pt x="67" y="683"/>
                    <a:pt x="67" y="716"/>
                    <a:pt x="67" y="783"/>
                  </a:cubicBezTo>
                  <a:cubicBezTo>
                    <a:pt x="67" y="816"/>
                    <a:pt x="67" y="850"/>
                    <a:pt x="100" y="883"/>
                  </a:cubicBezTo>
                  <a:lnTo>
                    <a:pt x="167" y="883"/>
                  </a:lnTo>
                  <a:lnTo>
                    <a:pt x="467" y="1117"/>
                  </a:lnTo>
                  <a:lnTo>
                    <a:pt x="134" y="1750"/>
                  </a:lnTo>
                  <a:cubicBezTo>
                    <a:pt x="100" y="1784"/>
                    <a:pt x="67" y="1817"/>
                    <a:pt x="34" y="1850"/>
                  </a:cubicBezTo>
                  <a:cubicBezTo>
                    <a:pt x="34" y="1917"/>
                    <a:pt x="0" y="1950"/>
                    <a:pt x="0" y="1984"/>
                  </a:cubicBezTo>
                  <a:cubicBezTo>
                    <a:pt x="0" y="2051"/>
                    <a:pt x="34" y="2084"/>
                    <a:pt x="34" y="2117"/>
                  </a:cubicBezTo>
                  <a:cubicBezTo>
                    <a:pt x="50" y="2134"/>
                    <a:pt x="67" y="2142"/>
                    <a:pt x="88" y="2142"/>
                  </a:cubicBezTo>
                  <a:cubicBezTo>
                    <a:pt x="109" y="2142"/>
                    <a:pt x="134" y="2134"/>
                    <a:pt x="167" y="2117"/>
                  </a:cubicBezTo>
                  <a:lnTo>
                    <a:pt x="434" y="1950"/>
                  </a:lnTo>
                  <a:cubicBezTo>
                    <a:pt x="467" y="1917"/>
                    <a:pt x="501" y="1884"/>
                    <a:pt x="534" y="1850"/>
                  </a:cubicBezTo>
                  <a:cubicBezTo>
                    <a:pt x="567" y="1784"/>
                    <a:pt x="567" y="1750"/>
                    <a:pt x="567" y="1684"/>
                  </a:cubicBezTo>
                  <a:cubicBezTo>
                    <a:pt x="567" y="1650"/>
                    <a:pt x="567" y="1617"/>
                    <a:pt x="534" y="1584"/>
                  </a:cubicBezTo>
                  <a:lnTo>
                    <a:pt x="467" y="1584"/>
                  </a:lnTo>
                  <a:lnTo>
                    <a:pt x="634" y="1283"/>
                  </a:lnTo>
                  <a:lnTo>
                    <a:pt x="801" y="1383"/>
                  </a:lnTo>
                  <a:cubicBezTo>
                    <a:pt x="767" y="1417"/>
                    <a:pt x="767" y="1450"/>
                    <a:pt x="734" y="1517"/>
                  </a:cubicBezTo>
                  <a:cubicBezTo>
                    <a:pt x="734" y="1550"/>
                    <a:pt x="734" y="1584"/>
                    <a:pt x="734" y="1617"/>
                  </a:cubicBezTo>
                  <a:cubicBezTo>
                    <a:pt x="734" y="1650"/>
                    <a:pt x="734" y="1717"/>
                    <a:pt x="767" y="1750"/>
                  </a:cubicBezTo>
                  <a:cubicBezTo>
                    <a:pt x="767" y="1750"/>
                    <a:pt x="801" y="1750"/>
                    <a:pt x="867" y="1717"/>
                  </a:cubicBezTo>
                  <a:lnTo>
                    <a:pt x="1134" y="1550"/>
                  </a:lnTo>
                  <a:cubicBezTo>
                    <a:pt x="1168" y="1550"/>
                    <a:pt x="1234" y="1483"/>
                    <a:pt x="1234" y="1450"/>
                  </a:cubicBezTo>
                  <a:cubicBezTo>
                    <a:pt x="1268" y="1417"/>
                    <a:pt x="1268" y="1350"/>
                    <a:pt x="1268" y="1317"/>
                  </a:cubicBezTo>
                  <a:cubicBezTo>
                    <a:pt x="1301" y="1250"/>
                    <a:pt x="1268" y="1217"/>
                    <a:pt x="1234" y="1217"/>
                  </a:cubicBezTo>
                  <a:cubicBezTo>
                    <a:pt x="1234" y="1200"/>
                    <a:pt x="1226" y="1192"/>
                    <a:pt x="1214" y="1192"/>
                  </a:cubicBezTo>
                  <a:cubicBezTo>
                    <a:pt x="1201" y="1192"/>
                    <a:pt x="1184" y="1200"/>
                    <a:pt x="1168" y="1217"/>
                  </a:cubicBezTo>
                  <a:lnTo>
                    <a:pt x="801" y="950"/>
                  </a:lnTo>
                  <a:lnTo>
                    <a:pt x="1101" y="383"/>
                  </a:lnTo>
                  <a:cubicBezTo>
                    <a:pt x="1168" y="349"/>
                    <a:pt x="1168" y="316"/>
                    <a:pt x="1201" y="283"/>
                  </a:cubicBezTo>
                  <a:cubicBezTo>
                    <a:pt x="1234" y="216"/>
                    <a:pt x="1234" y="183"/>
                    <a:pt x="1234" y="149"/>
                  </a:cubicBezTo>
                  <a:cubicBezTo>
                    <a:pt x="1234" y="82"/>
                    <a:pt x="1234" y="49"/>
                    <a:pt x="1201" y="16"/>
                  </a:cubicBezTo>
                  <a:cubicBezTo>
                    <a:pt x="1190" y="5"/>
                    <a:pt x="1179" y="1"/>
                    <a:pt x="116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52"/>
            <p:cNvSpPr/>
            <p:nvPr/>
          </p:nvSpPr>
          <p:spPr>
            <a:xfrm>
              <a:off x="1999100" y="1955600"/>
              <a:ext cx="35875" cy="53600"/>
            </a:xfrm>
            <a:custGeom>
              <a:rect b="b" l="l" r="r" t="t"/>
              <a:pathLst>
                <a:path extrusionOk="0" h="2144" w="1435">
                  <a:moveTo>
                    <a:pt x="1097" y="0"/>
                  </a:moveTo>
                  <a:cubicBezTo>
                    <a:pt x="1060" y="0"/>
                    <a:pt x="1018" y="17"/>
                    <a:pt x="968" y="50"/>
                  </a:cubicBezTo>
                  <a:cubicBezTo>
                    <a:pt x="934" y="50"/>
                    <a:pt x="901" y="117"/>
                    <a:pt x="868" y="150"/>
                  </a:cubicBezTo>
                  <a:cubicBezTo>
                    <a:pt x="801" y="217"/>
                    <a:pt x="768" y="250"/>
                    <a:pt x="734" y="317"/>
                  </a:cubicBezTo>
                  <a:cubicBezTo>
                    <a:pt x="701" y="284"/>
                    <a:pt x="668" y="284"/>
                    <a:pt x="634" y="284"/>
                  </a:cubicBezTo>
                  <a:cubicBezTo>
                    <a:pt x="618" y="267"/>
                    <a:pt x="601" y="259"/>
                    <a:pt x="584" y="259"/>
                  </a:cubicBezTo>
                  <a:cubicBezTo>
                    <a:pt x="568" y="259"/>
                    <a:pt x="551" y="267"/>
                    <a:pt x="534" y="284"/>
                  </a:cubicBezTo>
                  <a:cubicBezTo>
                    <a:pt x="501" y="284"/>
                    <a:pt x="467" y="317"/>
                    <a:pt x="434" y="350"/>
                  </a:cubicBezTo>
                  <a:cubicBezTo>
                    <a:pt x="401" y="417"/>
                    <a:pt x="367" y="484"/>
                    <a:pt x="334" y="551"/>
                  </a:cubicBezTo>
                  <a:lnTo>
                    <a:pt x="334" y="451"/>
                  </a:lnTo>
                  <a:lnTo>
                    <a:pt x="134" y="551"/>
                  </a:lnTo>
                  <a:cubicBezTo>
                    <a:pt x="101" y="584"/>
                    <a:pt x="67" y="617"/>
                    <a:pt x="34" y="684"/>
                  </a:cubicBezTo>
                  <a:cubicBezTo>
                    <a:pt x="0" y="717"/>
                    <a:pt x="0" y="784"/>
                    <a:pt x="0" y="817"/>
                  </a:cubicBezTo>
                  <a:cubicBezTo>
                    <a:pt x="0" y="851"/>
                    <a:pt x="0" y="884"/>
                    <a:pt x="34" y="918"/>
                  </a:cubicBezTo>
                  <a:cubicBezTo>
                    <a:pt x="50" y="934"/>
                    <a:pt x="67" y="943"/>
                    <a:pt x="84" y="943"/>
                  </a:cubicBezTo>
                  <a:cubicBezTo>
                    <a:pt x="101" y="943"/>
                    <a:pt x="117" y="934"/>
                    <a:pt x="134" y="918"/>
                  </a:cubicBezTo>
                  <a:lnTo>
                    <a:pt x="134" y="1751"/>
                  </a:lnTo>
                  <a:cubicBezTo>
                    <a:pt x="101" y="1785"/>
                    <a:pt x="67" y="1818"/>
                    <a:pt x="34" y="1885"/>
                  </a:cubicBezTo>
                  <a:cubicBezTo>
                    <a:pt x="0" y="1918"/>
                    <a:pt x="0" y="1952"/>
                    <a:pt x="0" y="2018"/>
                  </a:cubicBezTo>
                  <a:cubicBezTo>
                    <a:pt x="0" y="2052"/>
                    <a:pt x="0" y="2085"/>
                    <a:pt x="34" y="2118"/>
                  </a:cubicBezTo>
                  <a:cubicBezTo>
                    <a:pt x="50" y="2135"/>
                    <a:pt x="67" y="2143"/>
                    <a:pt x="84" y="2143"/>
                  </a:cubicBezTo>
                  <a:cubicBezTo>
                    <a:pt x="101" y="2143"/>
                    <a:pt x="117" y="2135"/>
                    <a:pt x="134" y="2118"/>
                  </a:cubicBezTo>
                  <a:lnTo>
                    <a:pt x="367" y="2018"/>
                  </a:lnTo>
                  <a:cubicBezTo>
                    <a:pt x="401" y="1985"/>
                    <a:pt x="434" y="1952"/>
                    <a:pt x="467" y="1885"/>
                  </a:cubicBezTo>
                  <a:cubicBezTo>
                    <a:pt x="501" y="1852"/>
                    <a:pt x="501" y="1785"/>
                    <a:pt x="501" y="1751"/>
                  </a:cubicBezTo>
                  <a:cubicBezTo>
                    <a:pt x="501" y="1718"/>
                    <a:pt x="501" y="1651"/>
                    <a:pt x="467" y="1651"/>
                  </a:cubicBezTo>
                  <a:cubicBezTo>
                    <a:pt x="451" y="1635"/>
                    <a:pt x="434" y="1626"/>
                    <a:pt x="417" y="1626"/>
                  </a:cubicBezTo>
                  <a:cubicBezTo>
                    <a:pt x="401" y="1626"/>
                    <a:pt x="384" y="1635"/>
                    <a:pt x="367" y="1651"/>
                  </a:cubicBezTo>
                  <a:lnTo>
                    <a:pt x="367" y="918"/>
                  </a:lnTo>
                  <a:cubicBezTo>
                    <a:pt x="401" y="851"/>
                    <a:pt x="434" y="784"/>
                    <a:pt x="467" y="717"/>
                  </a:cubicBezTo>
                  <a:cubicBezTo>
                    <a:pt x="467" y="684"/>
                    <a:pt x="501" y="651"/>
                    <a:pt x="534" y="651"/>
                  </a:cubicBezTo>
                  <a:lnTo>
                    <a:pt x="601" y="651"/>
                  </a:lnTo>
                  <a:cubicBezTo>
                    <a:pt x="601" y="684"/>
                    <a:pt x="601" y="717"/>
                    <a:pt x="601" y="751"/>
                  </a:cubicBezTo>
                  <a:lnTo>
                    <a:pt x="601" y="1852"/>
                  </a:lnTo>
                  <a:lnTo>
                    <a:pt x="801" y="1718"/>
                  </a:lnTo>
                  <a:cubicBezTo>
                    <a:pt x="868" y="1685"/>
                    <a:pt x="901" y="1651"/>
                    <a:pt x="934" y="1618"/>
                  </a:cubicBezTo>
                  <a:cubicBezTo>
                    <a:pt x="934" y="1551"/>
                    <a:pt x="968" y="1518"/>
                    <a:pt x="968" y="1451"/>
                  </a:cubicBezTo>
                  <a:cubicBezTo>
                    <a:pt x="968" y="1418"/>
                    <a:pt x="934" y="1385"/>
                    <a:pt x="934" y="1351"/>
                  </a:cubicBezTo>
                  <a:cubicBezTo>
                    <a:pt x="918" y="1334"/>
                    <a:pt x="901" y="1326"/>
                    <a:pt x="884" y="1326"/>
                  </a:cubicBezTo>
                  <a:cubicBezTo>
                    <a:pt x="868" y="1326"/>
                    <a:pt x="851" y="1334"/>
                    <a:pt x="834" y="1351"/>
                  </a:cubicBezTo>
                  <a:lnTo>
                    <a:pt x="834" y="717"/>
                  </a:lnTo>
                  <a:cubicBezTo>
                    <a:pt x="834" y="617"/>
                    <a:pt x="868" y="551"/>
                    <a:pt x="934" y="484"/>
                  </a:cubicBezTo>
                  <a:cubicBezTo>
                    <a:pt x="934" y="451"/>
                    <a:pt x="968" y="417"/>
                    <a:pt x="1001" y="417"/>
                  </a:cubicBezTo>
                  <a:lnTo>
                    <a:pt x="1035" y="417"/>
                  </a:lnTo>
                  <a:cubicBezTo>
                    <a:pt x="1068" y="451"/>
                    <a:pt x="1068" y="484"/>
                    <a:pt x="1068" y="517"/>
                  </a:cubicBezTo>
                  <a:lnTo>
                    <a:pt x="1068" y="1618"/>
                  </a:lnTo>
                  <a:lnTo>
                    <a:pt x="1268" y="1485"/>
                  </a:lnTo>
                  <a:cubicBezTo>
                    <a:pt x="1335" y="1451"/>
                    <a:pt x="1368" y="1418"/>
                    <a:pt x="1401" y="1385"/>
                  </a:cubicBezTo>
                  <a:cubicBezTo>
                    <a:pt x="1435" y="1318"/>
                    <a:pt x="1435" y="1284"/>
                    <a:pt x="1435" y="1218"/>
                  </a:cubicBezTo>
                  <a:cubicBezTo>
                    <a:pt x="1435" y="1184"/>
                    <a:pt x="1435" y="1151"/>
                    <a:pt x="1401" y="1118"/>
                  </a:cubicBezTo>
                  <a:cubicBezTo>
                    <a:pt x="1385" y="1101"/>
                    <a:pt x="1368" y="1093"/>
                    <a:pt x="1351" y="1093"/>
                  </a:cubicBezTo>
                  <a:cubicBezTo>
                    <a:pt x="1335" y="1093"/>
                    <a:pt x="1318" y="1101"/>
                    <a:pt x="1301" y="1118"/>
                  </a:cubicBezTo>
                  <a:lnTo>
                    <a:pt x="1301" y="350"/>
                  </a:lnTo>
                  <a:cubicBezTo>
                    <a:pt x="1301" y="217"/>
                    <a:pt x="1268" y="117"/>
                    <a:pt x="1201" y="50"/>
                  </a:cubicBezTo>
                  <a:cubicBezTo>
                    <a:pt x="1168" y="17"/>
                    <a:pt x="1135" y="0"/>
                    <a:pt x="109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52"/>
            <p:cNvSpPr/>
            <p:nvPr/>
          </p:nvSpPr>
          <p:spPr>
            <a:xfrm>
              <a:off x="2037450" y="1923475"/>
              <a:ext cx="26725" cy="63200"/>
            </a:xfrm>
            <a:custGeom>
              <a:rect b="b" l="l" r="r" t="t"/>
              <a:pathLst>
                <a:path extrusionOk="0" h="2528" w="1069">
                  <a:moveTo>
                    <a:pt x="668" y="1"/>
                  </a:moveTo>
                  <a:lnTo>
                    <a:pt x="234" y="201"/>
                  </a:lnTo>
                  <a:cubicBezTo>
                    <a:pt x="201" y="234"/>
                    <a:pt x="168" y="268"/>
                    <a:pt x="134" y="334"/>
                  </a:cubicBezTo>
                  <a:cubicBezTo>
                    <a:pt x="101" y="368"/>
                    <a:pt x="101" y="435"/>
                    <a:pt x="101" y="468"/>
                  </a:cubicBezTo>
                  <a:cubicBezTo>
                    <a:pt x="101" y="501"/>
                    <a:pt x="101" y="568"/>
                    <a:pt x="134" y="568"/>
                  </a:cubicBezTo>
                  <a:cubicBezTo>
                    <a:pt x="151" y="585"/>
                    <a:pt x="168" y="593"/>
                    <a:pt x="184" y="593"/>
                  </a:cubicBezTo>
                  <a:cubicBezTo>
                    <a:pt x="201" y="593"/>
                    <a:pt x="218" y="585"/>
                    <a:pt x="234" y="568"/>
                  </a:cubicBezTo>
                  <a:lnTo>
                    <a:pt x="435" y="468"/>
                  </a:lnTo>
                  <a:lnTo>
                    <a:pt x="435" y="1969"/>
                  </a:lnTo>
                  <a:lnTo>
                    <a:pt x="168" y="2136"/>
                  </a:lnTo>
                  <a:cubicBezTo>
                    <a:pt x="101" y="2136"/>
                    <a:pt x="68" y="2203"/>
                    <a:pt x="34" y="2236"/>
                  </a:cubicBezTo>
                  <a:cubicBezTo>
                    <a:pt x="1" y="2269"/>
                    <a:pt x="1" y="2336"/>
                    <a:pt x="1" y="2369"/>
                  </a:cubicBezTo>
                  <a:cubicBezTo>
                    <a:pt x="1" y="2436"/>
                    <a:pt x="1" y="2469"/>
                    <a:pt x="34" y="2503"/>
                  </a:cubicBezTo>
                  <a:cubicBezTo>
                    <a:pt x="51" y="2519"/>
                    <a:pt x="68" y="2528"/>
                    <a:pt x="88" y="2528"/>
                  </a:cubicBezTo>
                  <a:cubicBezTo>
                    <a:pt x="109" y="2528"/>
                    <a:pt x="134" y="2519"/>
                    <a:pt x="168" y="2503"/>
                  </a:cubicBezTo>
                  <a:lnTo>
                    <a:pt x="935" y="2036"/>
                  </a:lnTo>
                  <a:cubicBezTo>
                    <a:pt x="968" y="2036"/>
                    <a:pt x="1002" y="1969"/>
                    <a:pt x="1035" y="1936"/>
                  </a:cubicBezTo>
                  <a:cubicBezTo>
                    <a:pt x="1068" y="1902"/>
                    <a:pt x="1068" y="1836"/>
                    <a:pt x="1068" y="1769"/>
                  </a:cubicBezTo>
                  <a:cubicBezTo>
                    <a:pt x="1068" y="1736"/>
                    <a:pt x="1068" y="1702"/>
                    <a:pt x="1035" y="1669"/>
                  </a:cubicBezTo>
                  <a:cubicBezTo>
                    <a:pt x="1035" y="1669"/>
                    <a:pt x="968" y="1669"/>
                    <a:pt x="935" y="1702"/>
                  </a:cubicBezTo>
                  <a:lnTo>
                    <a:pt x="668" y="1869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52"/>
            <p:cNvSpPr/>
            <p:nvPr/>
          </p:nvSpPr>
          <p:spPr>
            <a:xfrm>
              <a:off x="2069975" y="1918075"/>
              <a:ext cx="30900" cy="49425"/>
            </a:xfrm>
            <a:custGeom>
              <a:rect b="b" l="l" r="r" t="t"/>
              <a:pathLst>
                <a:path extrusionOk="0" h="1977" w="1236">
                  <a:moveTo>
                    <a:pt x="876" y="0"/>
                  </a:moveTo>
                  <a:cubicBezTo>
                    <a:pt x="826" y="0"/>
                    <a:pt x="768" y="17"/>
                    <a:pt x="701" y="50"/>
                  </a:cubicBezTo>
                  <a:cubicBezTo>
                    <a:pt x="635" y="83"/>
                    <a:pt x="568" y="150"/>
                    <a:pt x="535" y="184"/>
                  </a:cubicBezTo>
                  <a:cubicBezTo>
                    <a:pt x="468" y="250"/>
                    <a:pt x="434" y="317"/>
                    <a:pt x="401" y="384"/>
                  </a:cubicBezTo>
                  <a:lnTo>
                    <a:pt x="401" y="284"/>
                  </a:lnTo>
                  <a:lnTo>
                    <a:pt x="168" y="384"/>
                  </a:lnTo>
                  <a:cubicBezTo>
                    <a:pt x="134" y="384"/>
                    <a:pt x="101" y="417"/>
                    <a:pt x="68" y="484"/>
                  </a:cubicBezTo>
                  <a:cubicBezTo>
                    <a:pt x="34" y="517"/>
                    <a:pt x="34" y="584"/>
                    <a:pt x="34" y="617"/>
                  </a:cubicBezTo>
                  <a:cubicBezTo>
                    <a:pt x="34" y="651"/>
                    <a:pt x="34" y="717"/>
                    <a:pt x="68" y="751"/>
                  </a:cubicBezTo>
                  <a:lnTo>
                    <a:pt x="168" y="751"/>
                  </a:lnTo>
                  <a:lnTo>
                    <a:pt x="168" y="1585"/>
                  </a:lnTo>
                  <a:cubicBezTo>
                    <a:pt x="134" y="1585"/>
                    <a:pt x="68" y="1618"/>
                    <a:pt x="34" y="1651"/>
                  </a:cubicBezTo>
                  <a:cubicBezTo>
                    <a:pt x="1" y="1718"/>
                    <a:pt x="1" y="1785"/>
                    <a:pt x="1" y="1851"/>
                  </a:cubicBezTo>
                  <a:cubicBezTo>
                    <a:pt x="1" y="1885"/>
                    <a:pt x="1" y="1918"/>
                    <a:pt x="34" y="1952"/>
                  </a:cubicBezTo>
                  <a:cubicBezTo>
                    <a:pt x="51" y="1968"/>
                    <a:pt x="68" y="1977"/>
                    <a:pt x="88" y="1977"/>
                  </a:cubicBezTo>
                  <a:cubicBezTo>
                    <a:pt x="109" y="1977"/>
                    <a:pt x="134" y="1968"/>
                    <a:pt x="168" y="1952"/>
                  </a:cubicBezTo>
                  <a:lnTo>
                    <a:pt x="401" y="1785"/>
                  </a:lnTo>
                  <a:cubicBezTo>
                    <a:pt x="468" y="1751"/>
                    <a:pt x="501" y="1718"/>
                    <a:pt x="535" y="1685"/>
                  </a:cubicBezTo>
                  <a:cubicBezTo>
                    <a:pt x="535" y="1651"/>
                    <a:pt x="568" y="1585"/>
                    <a:pt x="568" y="1551"/>
                  </a:cubicBezTo>
                  <a:cubicBezTo>
                    <a:pt x="568" y="1485"/>
                    <a:pt x="535" y="1418"/>
                    <a:pt x="501" y="1418"/>
                  </a:cubicBezTo>
                  <a:cubicBezTo>
                    <a:pt x="468" y="1418"/>
                    <a:pt x="434" y="1418"/>
                    <a:pt x="401" y="1451"/>
                  </a:cubicBezTo>
                  <a:lnTo>
                    <a:pt x="401" y="817"/>
                  </a:lnTo>
                  <a:cubicBezTo>
                    <a:pt x="434" y="717"/>
                    <a:pt x="468" y="617"/>
                    <a:pt x="535" y="517"/>
                  </a:cubicBezTo>
                  <a:cubicBezTo>
                    <a:pt x="568" y="484"/>
                    <a:pt x="635" y="417"/>
                    <a:pt x="668" y="384"/>
                  </a:cubicBezTo>
                  <a:cubicBezTo>
                    <a:pt x="712" y="384"/>
                    <a:pt x="757" y="369"/>
                    <a:pt x="791" y="369"/>
                  </a:cubicBezTo>
                  <a:cubicBezTo>
                    <a:pt x="809" y="369"/>
                    <a:pt x="824" y="373"/>
                    <a:pt x="835" y="384"/>
                  </a:cubicBezTo>
                  <a:cubicBezTo>
                    <a:pt x="868" y="417"/>
                    <a:pt x="868" y="450"/>
                    <a:pt x="868" y="517"/>
                  </a:cubicBezTo>
                  <a:lnTo>
                    <a:pt x="868" y="1184"/>
                  </a:lnTo>
                  <a:cubicBezTo>
                    <a:pt x="835" y="1184"/>
                    <a:pt x="801" y="1251"/>
                    <a:pt x="768" y="1284"/>
                  </a:cubicBezTo>
                  <a:cubicBezTo>
                    <a:pt x="735" y="1318"/>
                    <a:pt x="735" y="1384"/>
                    <a:pt x="735" y="1418"/>
                  </a:cubicBezTo>
                  <a:cubicBezTo>
                    <a:pt x="735" y="1485"/>
                    <a:pt x="735" y="1518"/>
                    <a:pt x="768" y="1551"/>
                  </a:cubicBezTo>
                  <a:cubicBezTo>
                    <a:pt x="785" y="1568"/>
                    <a:pt x="801" y="1576"/>
                    <a:pt x="822" y="1576"/>
                  </a:cubicBezTo>
                  <a:cubicBezTo>
                    <a:pt x="843" y="1576"/>
                    <a:pt x="868" y="1568"/>
                    <a:pt x="901" y="1551"/>
                  </a:cubicBezTo>
                  <a:lnTo>
                    <a:pt x="1102" y="1418"/>
                  </a:lnTo>
                  <a:cubicBezTo>
                    <a:pt x="1135" y="1384"/>
                    <a:pt x="1168" y="1351"/>
                    <a:pt x="1202" y="1318"/>
                  </a:cubicBezTo>
                  <a:cubicBezTo>
                    <a:pt x="1235" y="1251"/>
                    <a:pt x="1235" y="1218"/>
                    <a:pt x="1235" y="1151"/>
                  </a:cubicBezTo>
                  <a:cubicBezTo>
                    <a:pt x="1235" y="1118"/>
                    <a:pt x="1235" y="1084"/>
                    <a:pt x="1202" y="1051"/>
                  </a:cubicBezTo>
                  <a:cubicBezTo>
                    <a:pt x="1202" y="1034"/>
                    <a:pt x="1185" y="1026"/>
                    <a:pt x="1164" y="1026"/>
                  </a:cubicBezTo>
                  <a:cubicBezTo>
                    <a:pt x="1143" y="1026"/>
                    <a:pt x="1118" y="1034"/>
                    <a:pt x="1102" y="1051"/>
                  </a:cubicBezTo>
                  <a:lnTo>
                    <a:pt x="1102" y="417"/>
                  </a:lnTo>
                  <a:cubicBezTo>
                    <a:pt x="1102" y="284"/>
                    <a:pt x="1068" y="150"/>
                    <a:pt x="1002" y="50"/>
                  </a:cubicBezTo>
                  <a:cubicBezTo>
                    <a:pt x="968" y="17"/>
                    <a:pt x="926" y="0"/>
                    <a:pt x="87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52"/>
            <p:cNvSpPr/>
            <p:nvPr/>
          </p:nvSpPr>
          <p:spPr>
            <a:xfrm>
              <a:off x="2106675" y="1896800"/>
              <a:ext cx="26700" cy="49225"/>
            </a:xfrm>
            <a:custGeom>
              <a:rect b="b" l="l" r="r" t="t"/>
              <a:pathLst>
                <a:path extrusionOk="0" h="1969" w="1068">
                  <a:moveTo>
                    <a:pt x="868" y="0"/>
                  </a:moveTo>
                  <a:cubicBezTo>
                    <a:pt x="868" y="0"/>
                    <a:pt x="834" y="34"/>
                    <a:pt x="834" y="34"/>
                  </a:cubicBezTo>
                  <a:lnTo>
                    <a:pt x="801" y="101"/>
                  </a:lnTo>
                  <a:lnTo>
                    <a:pt x="668" y="101"/>
                  </a:lnTo>
                  <a:cubicBezTo>
                    <a:pt x="601" y="101"/>
                    <a:pt x="568" y="134"/>
                    <a:pt x="501" y="167"/>
                  </a:cubicBezTo>
                  <a:cubicBezTo>
                    <a:pt x="367" y="267"/>
                    <a:pt x="234" y="401"/>
                    <a:pt x="134" y="534"/>
                  </a:cubicBezTo>
                  <a:cubicBezTo>
                    <a:pt x="101" y="668"/>
                    <a:pt x="67" y="768"/>
                    <a:pt x="67" y="901"/>
                  </a:cubicBezTo>
                  <a:cubicBezTo>
                    <a:pt x="34" y="1001"/>
                    <a:pt x="67" y="1101"/>
                    <a:pt x="134" y="1168"/>
                  </a:cubicBezTo>
                  <a:cubicBezTo>
                    <a:pt x="162" y="1182"/>
                    <a:pt x="201" y="1190"/>
                    <a:pt x="249" y="1190"/>
                  </a:cubicBezTo>
                  <a:cubicBezTo>
                    <a:pt x="317" y="1190"/>
                    <a:pt x="403" y="1174"/>
                    <a:pt x="501" y="1135"/>
                  </a:cubicBezTo>
                  <a:cubicBezTo>
                    <a:pt x="568" y="1101"/>
                    <a:pt x="668" y="1068"/>
                    <a:pt x="734" y="1068"/>
                  </a:cubicBezTo>
                  <a:cubicBezTo>
                    <a:pt x="801" y="1068"/>
                    <a:pt x="801" y="1101"/>
                    <a:pt x="801" y="1135"/>
                  </a:cubicBezTo>
                  <a:cubicBezTo>
                    <a:pt x="801" y="1168"/>
                    <a:pt x="801" y="1201"/>
                    <a:pt x="768" y="1235"/>
                  </a:cubicBezTo>
                  <a:cubicBezTo>
                    <a:pt x="701" y="1335"/>
                    <a:pt x="634" y="1401"/>
                    <a:pt x="534" y="1468"/>
                  </a:cubicBezTo>
                  <a:cubicBezTo>
                    <a:pt x="468" y="1502"/>
                    <a:pt x="401" y="1502"/>
                    <a:pt x="367" y="1502"/>
                  </a:cubicBezTo>
                  <a:cubicBezTo>
                    <a:pt x="345" y="1513"/>
                    <a:pt x="327" y="1516"/>
                    <a:pt x="311" y="1516"/>
                  </a:cubicBezTo>
                  <a:cubicBezTo>
                    <a:pt x="278" y="1516"/>
                    <a:pt x="256" y="1502"/>
                    <a:pt x="234" y="1502"/>
                  </a:cubicBezTo>
                  <a:cubicBezTo>
                    <a:pt x="234" y="1468"/>
                    <a:pt x="201" y="1435"/>
                    <a:pt x="201" y="1401"/>
                  </a:cubicBezTo>
                  <a:cubicBezTo>
                    <a:pt x="184" y="1385"/>
                    <a:pt x="167" y="1376"/>
                    <a:pt x="155" y="1376"/>
                  </a:cubicBezTo>
                  <a:cubicBezTo>
                    <a:pt x="142" y="1376"/>
                    <a:pt x="134" y="1385"/>
                    <a:pt x="134" y="1401"/>
                  </a:cubicBezTo>
                  <a:cubicBezTo>
                    <a:pt x="67" y="1435"/>
                    <a:pt x="67" y="1468"/>
                    <a:pt x="34" y="1502"/>
                  </a:cubicBezTo>
                  <a:cubicBezTo>
                    <a:pt x="1" y="1568"/>
                    <a:pt x="1" y="1635"/>
                    <a:pt x="1" y="1702"/>
                  </a:cubicBezTo>
                  <a:lnTo>
                    <a:pt x="1" y="1802"/>
                  </a:lnTo>
                  <a:cubicBezTo>
                    <a:pt x="1" y="1869"/>
                    <a:pt x="1" y="1935"/>
                    <a:pt x="34" y="1969"/>
                  </a:cubicBezTo>
                  <a:lnTo>
                    <a:pt x="134" y="1969"/>
                  </a:lnTo>
                  <a:lnTo>
                    <a:pt x="167" y="1935"/>
                  </a:lnTo>
                  <a:lnTo>
                    <a:pt x="201" y="1869"/>
                  </a:lnTo>
                  <a:cubicBezTo>
                    <a:pt x="217" y="1885"/>
                    <a:pt x="242" y="1894"/>
                    <a:pt x="267" y="1894"/>
                  </a:cubicBezTo>
                  <a:cubicBezTo>
                    <a:pt x="292" y="1894"/>
                    <a:pt x="317" y="1885"/>
                    <a:pt x="334" y="1869"/>
                  </a:cubicBezTo>
                  <a:cubicBezTo>
                    <a:pt x="401" y="1869"/>
                    <a:pt x="468" y="1835"/>
                    <a:pt x="534" y="1802"/>
                  </a:cubicBezTo>
                  <a:cubicBezTo>
                    <a:pt x="701" y="1702"/>
                    <a:pt x="834" y="1568"/>
                    <a:pt x="935" y="1401"/>
                  </a:cubicBezTo>
                  <a:cubicBezTo>
                    <a:pt x="1001" y="1268"/>
                    <a:pt x="1035" y="1135"/>
                    <a:pt x="1068" y="1001"/>
                  </a:cubicBezTo>
                  <a:cubicBezTo>
                    <a:pt x="1068" y="934"/>
                    <a:pt x="1035" y="868"/>
                    <a:pt x="1001" y="801"/>
                  </a:cubicBezTo>
                  <a:cubicBezTo>
                    <a:pt x="935" y="734"/>
                    <a:pt x="868" y="701"/>
                    <a:pt x="801" y="701"/>
                  </a:cubicBezTo>
                  <a:cubicBezTo>
                    <a:pt x="701" y="734"/>
                    <a:pt x="601" y="734"/>
                    <a:pt x="501" y="801"/>
                  </a:cubicBezTo>
                  <a:cubicBezTo>
                    <a:pt x="434" y="801"/>
                    <a:pt x="401" y="834"/>
                    <a:pt x="334" y="834"/>
                  </a:cubicBezTo>
                  <a:cubicBezTo>
                    <a:pt x="301" y="834"/>
                    <a:pt x="301" y="801"/>
                    <a:pt x="301" y="768"/>
                  </a:cubicBezTo>
                  <a:cubicBezTo>
                    <a:pt x="301" y="734"/>
                    <a:pt x="301" y="734"/>
                    <a:pt x="334" y="701"/>
                  </a:cubicBezTo>
                  <a:cubicBezTo>
                    <a:pt x="367" y="634"/>
                    <a:pt x="468" y="568"/>
                    <a:pt x="534" y="501"/>
                  </a:cubicBezTo>
                  <a:cubicBezTo>
                    <a:pt x="568" y="501"/>
                    <a:pt x="634" y="467"/>
                    <a:pt x="668" y="467"/>
                  </a:cubicBezTo>
                  <a:lnTo>
                    <a:pt x="768" y="467"/>
                  </a:lnTo>
                  <a:cubicBezTo>
                    <a:pt x="768" y="501"/>
                    <a:pt x="801" y="534"/>
                    <a:pt x="801" y="568"/>
                  </a:cubicBezTo>
                  <a:lnTo>
                    <a:pt x="901" y="568"/>
                  </a:lnTo>
                  <a:cubicBezTo>
                    <a:pt x="935" y="534"/>
                    <a:pt x="968" y="467"/>
                    <a:pt x="1001" y="434"/>
                  </a:cubicBezTo>
                  <a:cubicBezTo>
                    <a:pt x="1001" y="367"/>
                    <a:pt x="1001" y="301"/>
                    <a:pt x="1001" y="267"/>
                  </a:cubicBezTo>
                  <a:lnTo>
                    <a:pt x="1001" y="167"/>
                  </a:lnTo>
                  <a:cubicBezTo>
                    <a:pt x="1001" y="101"/>
                    <a:pt x="968" y="67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52"/>
            <p:cNvSpPr/>
            <p:nvPr/>
          </p:nvSpPr>
          <p:spPr>
            <a:xfrm>
              <a:off x="2138375" y="1875325"/>
              <a:ext cx="32550" cy="40800"/>
            </a:xfrm>
            <a:custGeom>
              <a:rect b="b" l="l" r="r" t="t"/>
              <a:pathLst>
                <a:path extrusionOk="0" h="1632" w="1302">
                  <a:moveTo>
                    <a:pt x="1213" y="1"/>
                  </a:moveTo>
                  <a:cubicBezTo>
                    <a:pt x="1193" y="1"/>
                    <a:pt x="1168" y="9"/>
                    <a:pt x="1134" y="26"/>
                  </a:cubicBezTo>
                  <a:lnTo>
                    <a:pt x="167" y="593"/>
                  </a:lnTo>
                  <a:cubicBezTo>
                    <a:pt x="100" y="626"/>
                    <a:pt x="67" y="659"/>
                    <a:pt x="67" y="693"/>
                  </a:cubicBezTo>
                  <a:cubicBezTo>
                    <a:pt x="33" y="759"/>
                    <a:pt x="0" y="793"/>
                    <a:pt x="0" y="859"/>
                  </a:cubicBezTo>
                  <a:cubicBezTo>
                    <a:pt x="0" y="893"/>
                    <a:pt x="33" y="926"/>
                    <a:pt x="67" y="960"/>
                  </a:cubicBezTo>
                  <a:cubicBezTo>
                    <a:pt x="67" y="976"/>
                    <a:pt x="75" y="985"/>
                    <a:pt x="92" y="985"/>
                  </a:cubicBezTo>
                  <a:cubicBezTo>
                    <a:pt x="108" y="985"/>
                    <a:pt x="134" y="976"/>
                    <a:pt x="167" y="960"/>
                  </a:cubicBezTo>
                  <a:lnTo>
                    <a:pt x="1134" y="392"/>
                  </a:lnTo>
                  <a:cubicBezTo>
                    <a:pt x="1168" y="359"/>
                    <a:pt x="1234" y="326"/>
                    <a:pt x="1268" y="292"/>
                  </a:cubicBezTo>
                  <a:cubicBezTo>
                    <a:pt x="1268" y="226"/>
                    <a:pt x="1268" y="192"/>
                    <a:pt x="1301" y="126"/>
                  </a:cubicBezTo>
                  <a:cubicBezTo>
                    <a:pt x="1301" y="92"/>
                    <a:pt x="1268" y="59"/>
                    <a:pt x="1268" y="26"/>
                  </a:cubicBezTo>
                  <a:cubicBezTo>
                    <a:pt x="1251" y="9"/>
                    <a:pt x="1234" y="1"/>
                    <a:pt x="1213" y="1"/>
                  </a:cubicBezTo>
                  <a:close/>
                  <a:moveTo>
                    <a:pt x="1233" y="645"/>
                  </a:moveTo>
                  <a:cubicBezTo>
                    <a:pt x="1208" y="645"/>
                    <a:pt x="1179" y="659"/>
                    <a:pt x="1134" y="659"/>
                  </a:cubicBezTo>
                  <a:lnTo>
                    <a:pt x="167" y="1226"/>
                  </a:lnTo>
                  <a:cubicBezTo>
                    <a:pt x="100" y="1260"/>
                    <a:pt x="67" y="1293"/>
                    <a:pt x="67" y="1360"/>
                  </a:cubicBezTo>
                  <a:cubicBezTo>
                    <a:pt x="33" y="1393"/>
                    <a:pt x="0" y="1460"/>
                    <a:pt x="0" y="1493"/>
                  </a:cubicBezTo>
                  <a:cubicBezTo>
                    <a:pt x="0" y="1527"/>
                    <a:pt x="33" y="1593"/>
                    <a:pt x="67" y="1593"/>
                  </a:cubicBezTo>
                  <a:cubicBezTo>
                    <a:pt x="67" y="1622"/>
                    <a:pt x="73" y="1632"/>
                    <a:pt x="85" y="1632"/>
                  </a:cubicBezTo>
                  <a:cubicBezTo>
                    <a:pt x="101" y="1632"/>
                    <a:pt x="128" y="1613"/>
                    <a:pt x="167" y="1593"/>
                  </a:cubicBezTo>
                  <a:lnTo>
                    <a:pt x="1134" y="1060"/>
                  </a:lnTo>
                  <a:lnTo>
                    <a:pt x="1134" y="1026"/>
                  </a:lnTo>
                  <a:cubicBezTo>
                    <a:pt x="1168" y="993"/>
                    <a:pt x="1234" y="960"/>
                    <a:pt x="1268" y="926"/>
                  </a:cubicBezTo>
                  <a:cubicBezTo>
                    <a:pt x="1268" y="893"/>
                    <a:pt x="1268" y="826"/>
                    <a:pt x="1301" y="793"/>
                  </a:cubicBezTo>
                  <a:cubicBezTo>
                    <a:pt x="1301" y="759"/>
                    <a:pt x="1268" y="693"/>
                    <a:pt x="1268" y="659"/>
                  </a:cubicBezTo>
                  <a:cubicBezTo>
                    <a:pt x="1257" y="648"/>
                    <a:pt x="1245" y="645"/>
                    <a:pt x="1233" y="645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52"/>
            <p:cNvSpPr/>
            <p:nvPr/>
          </p:nvSpPr>
          <p:spPr>
            <a:xfrm>
              <a:off x="2179225" y="1842600"/>
              <a:ext cx="19200" cy="32550"/>
            </a:xfrm>
            <a:custGeom>
              <a:rect b="b" l="l" r="r" t="t"/>
              <a:pathLst>
                <a:path extrusionOk="0" h="1302" w="768">
                  <a:moveTo>
                    <a:pt x="768" y="0"/>
                  </a:moveTo>
                  <a:lnTo>
                    <a:pt x="468" y="167"/>
                  </a:lnTo>
                  <a:lnTo>
                    <a:pt x="568" y="934"/>
                  </a:lnTo>
                  <a:cubicBezTo>
                    <a:pt x="568" y="968"/>
                    <a:pt x="568" y="1001"/>
                    <a:pt x="568" y="1034"/>
                  </a:cubicBezTo>
                  <a:lnTo>
                    <a:pt x="634" y="1034"/>
                  </a:lnTo>
                  <a:cubicBezTo>
                    <a:pt x="634" y="1001"/>
                    <a:pt x="668" y="1001"/>
                    <a:pt x="668" y="968"/>
                  </a:cubicBezTo>
                  <a:cubicBezTo>
                    <a:pt x="668" y="934"/>
                    <a:pt x="701" y="901"/>
                    <a:pt x="701" y="868"/>
                  </a:cubicBezTo>
                  <a:lnTo>
                    <a:pt x="768" y="0"/>
                  </a:lnTo>
                  <a:close/>
                  <a:moveTo>
                    <a:pt x="301" y="300"/>
                  </a:moveTo>
                  <a:lnTo>
                    <a:pt x="1" y="467"/>
                  </a:lnTo>
                  <a:lnTo>
                    <a:pt x="101" y="1234"/>
                  </a:lnTo>
                  <a:cubicBezTo>
                    <a:pt x="134" y="1268"/>
                    <a:pt x="134" y="1301"/>
                    <a:pt x="134" y="1301"/>
                  </a:cubicBezTo>
                  <a:lnTo>
                    <a:pt x="167" y="1301"/>
                  </a:lnTo>
                  <a:cubicBezTo>
                    <a:pt x="201" y="1301"/>
                    <a:pt x="201" y="1301"/>
                    <a:pt x="234" y="1268"/>
                  </a:cubicBezTo>
                  <a:cubicBezTo>
                    <a:pt x="234" y="1234"/>
                    <a:pt x="234" y="1201"/>
                    <a:pt x="234" y="1168"/>
                  </a:cubicBezTo>
                  <a:lnTo>
                    <a:pt x="301" y="30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52"/>
            <p:cNvSpPr/>
            <p:nvPr/>
          </p:nvSpPr>
          <p:spPr>
            <a:xfrm>
              <a:off x="2207575" y="1828425"/>
              <a:ext cx="32550" cy="59025"/>
            </a:xfrm>
            <a:custGeom>
              <a:rect b="b" l="l" r="r" t="t"/>
              <a:pathLst>
                <a:path extrusionOk="0" h="2361" w="1302">
                  <a:moveTo>
                    <a:pt x="401" y="0"/>
                  </a:moveTo>
                  <a:lnTo>
                    <a:pt x="134" y="100"/>
                  </a:lnTo>
                  <a:cubicBezTo>
                    <a:pt x="101" y="100"/>
                    <a:pt x="67" y="167"/>
                    <a:pt x="34" y="200"/>
                  </a:cubicBezTo>
                  <a:cubicBezTo>
                    <a:pt x="1" y="234"/>
                    <a:pt x="1" y="300"/>
                    <a:pt x="1" y="334"/>
                  </a:cubicBezTo>
                  <a:cubicBezTo>
                    <a:pt x="1" y="400"/>
                    <a:pt x="1" y="434"/>
                    <a:pt x="34" y="467"/>
                  </a:cubicBezTo>
                  <a:cubicBezTo>
                    <a:pt x="34" y="478"/>
                    <a:pt x="42" y="482"/>
                    <a:pt x="53" y="482"/>
                  </a:cubicBezTo>
                  <a:cubicBezTo>
                    <a:pt x="75" y="482"/>
                    <a:pt x="112" y="467"/>
                    <a:pt x="134" y="467"/>
                  </a:cubicBezTo>
                  <a:lnTo>
                    <a:pt x="168" y="467"/>
                  </a:lnTo>
                  <a:lnTo>
                    <a:pt x="168" y="1968"/>
                  </a:lnTo>
                  <a:cubicBezTo>
                    <a:pt x="134" y="2002"/>
                    <a:pt x="101" y="2002"/>
                    <a:pt x="67" y="2035"/>
                  </a:cubicBezTo>
                  <a:cubicBezTo>
                    <a:pt x="34" y="2102"/>
                    <a:pt x="1" y="2168"/>
                    <a:pt x="1" y="2235"/>
                  </a:cubicBezTo>
                  <a:cubicBezTo>
                    <a:pt x="1" y="2268"/>
                    <a:pt x="34" y="2302"/>
                    <a:pt x="34" y="2335"/>
                  </a:cubicBezTo>
                  <a:cubicBezTo>
                    <a:pt x="51" y="2352"/>
                    <a:pt x="67" y="2360"/>
                    <a:pt x="88" y="2360"/>
                  </a:cubicBezTo>
                  <a:cubicBezTo>
                    <a:pt x="109" y="2360"/>
                    <a:pt x="134" y="2352"/>
                    <a:pt x="168" y="2335"/>
                  </a:cubicBezTo>
                  <a:lnTo>
                    <a:pt x="434" y="2202"/>
                  </a:lnTo>
                  <a:cubicBezTo>
                    <a:pt x="468" y="2168"/>
                    <a:pt x="501" y="2135"/>
                    <a:pt x="534" y="2068"/>
                  </a:cubicBezTo>
                  <a:cubicBezTo>
                    <a:pt x="568" y="2035"/>
                    <a:pt x="568" y="1968"/>
                    <a:pt x="568" y="1935"/>
                  </a:cubicBezTo>
                  <a:cubicBezTo>
                    <a:pt x="568" y="1868"/>
                    <a:pt x="568" y="1801"/>
                    <a:pt x="534" y="1801"/>
                  </a:cubicBezTo>
                  <a:cubicBezTo>
                    <a:pt x="501" y="1801"/>
                    <a:pt x="468" y="1801"/>
                    <a:pt x="401" y="1868"/>
                  </a:cubicBezTo>
                  <a:lnTo>
                    <a:pt x="401" y="1201"/>
                  </a:lnTo>
                  <a:cubicBezTo>
                    <a:pt x="468" y="1101"/>
                    <a:pt x="501" y="1001"/>
                    <a:pt x="568" y="901"/>
                  </a:cubicBezTo>
                  <a:cubicBezTo>
                    <a:pt x="601" y="867"/>
                    <a:pt x="635" y="834"/>
                    <a:pt x="701" y="801"/>
                  </a:cubicBezTo>
                  <a:cubicBezTo>
                    <a:pt x="735" y="784"/>
                    <a:pt x="760" y="776"/>
                    <a:pt x="780" y="776"/>
                  </a:cubicBezTo>
                  <a:cubicBezTo>
                    <a:pt x="801" y="776"/>
                    <a:pt x="818" y="784"/>
                    <a:pt x="835" y="801"/>
                  </a:cubicBezTo>
                  <a:cubicBezTo>
                    <a:pt x="901" y="801"/>
                    <a:pt x="901" y="867"/>
                    <a:pt x="901" y="968"/>
                  </a:cubicBezTo>
                  <a:lnTo>
                    <a:pt x="901" y="1601"/>
                  </a:lnTo>
                  <a:cubicBezTo>
                    <a:pt x="835" y="1601"/>
                    <a:pt x="801" y="1635"/>
                    <a:pt x="768" y="1668"/>
                  </a:cubicBezTo>
                  <a:cubicBezTo>
                    <a:pt x="735" y="1735"/>
                    <a:pt x="735" y="1801"/>
                    <a:pt x="735" y="1868"/>
                  </a:cubicBezTo>
                  <a:cubicBezTo>
                    <a:pt x="735" y="1902"/>
                    <a:pt x="735" y="1935"/>
                    <a:pt x="768" y="1968"/>
                  </a:cubicBezTo>
                  <a:cubicBezTo>
                    <a:pt x="768" y="1978"/>
                    <a:pt x="774" y="1982"/>
                    <a:pt x="783" y="1982"/>
                  </a:cubicBezTo>
                  <a:cubicBezTo>
                    <a:pt x="804" y="1982"/>
                    <a:pt x="844" y="1959"/>
                    <a:pt x="868" y="1935"/>
                  </a:cubicBezTo>
                  <a:lnTo>
                    <a:pt x="1135" y="1801"/>
                  </a:lnTo>
                  <a:cubicBezTo>
                    <a:pt x="1168" y="1768"/>
                    <a:pt x="1235" y="1735"/>
                    <a:pt x="1268" y="1701"/>
                  </a:cubicBezTo>
                  <a:cubicBezTo>
                    <a:pt x="1268" y="1635"/>
                    <a:pt x="1268" y="1601"/>
                    <a:pt x="1302" y="1535"/>
                  </a:cubicBezTo>
                  <a:cubicBezTo>
                    <a:pt x="1302" y="1468"/>
                    <a:pt x="1268" y="1435"/>
                    <a:pt x="1235" y="1435"/>
                  </a:cubicBezTo>
                  <a:cubicBezTo>
                    <a:pt x="1202" y="1435"/>
                    <a:pt x="1135" y="1435"/>
                    <a:pt x="1135" y="1468"/>
                  </a:cubicBezTo>
                  <a:lnTo>
                    <a:pt x="1135" y="801"/>
                  </a:lnTo>
                  <a:cubicBezTo>
                    <a:pt x="1135" y="701"/>
                    <a:pt x="1102" y="601"/>
                    <a:pt x="1068" y="501"/>
                  </a:cubicBezTo>
                  <a:cubicBezTo>
                    <a:pt x="1035" y="434"/>
                    <a:pt x="968" y="400"/>
                    <a:pt x="901" y="400"/>
                  </a:cubicBezTo>
                  <a:cubicBezTo>
                    <a:pt x="835" y="400"/>
                    <a:pt x="768" y="434"/>
                    <a:pt x="701" y="467"/>
                  </a:cubicBezTo>
                  <a:cubicBezTo>
                    <a:pt x="635" y="501"/>
                    <a:pt x="601" y="534"/>
                    <a:pt x="568" y="567"/>
                  </a:cubicBezTo>
                  <a:cubicBezTo>
                    <a:pt x="501" y="634"/>
                    <a:pt x="468" y="701"/>
                    <a:pt x="401" y="767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52"/>
            <p:cNvSpPr/>
            <p:nvPr/>
          </p:nvSpPr>
          <p:spPr>
            <a:xfrm>
              <a:off x="2245100" y="1810075"/>
              <a:ext cx="29225" cy="51450"/>
            </a:xfrm>
            <a:custGeom>
              <a:rect b="b" l="l" r="r" t="t"/>
              <a:pathLst>
                <a:path extrusionOk="0" h="2058" w="1169">
                  <a:moveTo>
                    <a:pt x="368" y="0"/>
                  </a:moveTo>
                  <a:cubicBezTo>
                    <a:pt x="301" y="34"/>
                    <a:pt x="301" y="67"/>
                    <a:pt x="268" y="100"/>
                  </a:cubicBezTo>
                  <a:cubicBezTo>
                    <a:pt x="234" y="167"/>
                    <a:pt x="234" y="234"/>
                    <a:pt x="234" y="301"/>
                  </a:cubicBezTo>
                  <a:lnTo>
                    <a:pt x="234" y="601"/>
                  </a:lnTo>
                  <a:lnTo>
                    <a:pt x="168" y="667"/>
                  </a:lnTo>
                  <a:cubicBezTo>
                    <a:pt x="101" y="701"/>
                    <a:pt x="68" y="734"/>
                    <a:pt x="34" y="768"/>
                  </a:cubicBezTo>
                  <a:cubicBezTo>
                    <a:pt x="1" y="834"/>
                    <a:pt x="1" y="868"/>
                    <a:pt x="1" y="934"/>
                  </a:cubicBezTo>
                  <a:cubicBezTo>
                    <a:pt x="1" y="968"/>
                    <a:pt x="1" y="1001"/>
                    <a:pt x="34" y="1034"/>
                  </a:cubicBezTo>
                  <a:cubicBezTo>
                    <a:pt x="51" y="1051"/>
                    <a:pt x="68" y="1059"/>
                    <a:pt x="88" y="1059"/>
                  </a:cubicBezTo>
                  <a:cubicBezTo>
                    <a:pt x="109" y="1059"/>
                    <a:pt x="134" y="1051"/>
                    <a:pt x="168" y="1034"/>
                  </a:cubicBezTo>
                  <a:lnTo>
                    <a:pt x="234" y="968"/>
                  </a:lnTo>
                  <a:lnTo>
                    <a:pt x="234" y="1735"/>
                  </a:lnTo>
                  <a:cubicBezTo>
                    <a:pt x="234" y="1868"/>
                    <a:pt x="268" y="1968"/>
                    <a:pt x="334" y="2035"/>
                  </a:cubicBezTo>
                  <a:cubicBezTo>
                    <a:pt x="362" y="2049"/>
                    <a:pt x="401" y="2057"/>
                    <a:pt x="447" y="2057"/>
                  </a:cubicBezTo>
                  <a:cubicBezTo>
                    <a:pt x="512" y="2057"/>
                    <a:pt x="590" y="2041"/>
                    <a:pt x="668" y="2002"/>
                  </a:cubicBezTo>
                  <a:cubicBezTo>
                    <a:pt x="768" y="1935"/>
                    <a:pt x="835" y="1835"/>
                    <a:pt x="935" y="1768"/>
                  </a:cubicBezTo>
                  <a:cubicBezTo>
                    <a:pt x="1002" y="1702"/>
                    <a:pt x="1102" y="1601"/>
                    <a:pt x="1135" y="1501"/>
                  </a:cubicBezTo>
                  <a:cubicBezTo>
                    <a:pt x="1168" y="1435"/>
                    <a:pt x="1168" y="1401"/>
                    <a:pt x="1168" y="1368"/>
                  </a:cubicBezTo>
                  <a:cubicBezTo>
                    <a:pt x="1168" y="1301"/>
                    <a:pt x="1168" y="1268"/>
                    <a:pt x="1135" y="1268"/>
                  </a:cubicBezTo>
                  <a:cubicBezTo>
                    <a:pt x="1135" y="1251"/>
                    <a:pt x="1127" y="1243"/>
                    <a:pt x="1114" y="1243"/>
                  </a:cubicBezTo>
                  <a:cubicBezTo>
                    <a:pt x="1102" y="1243"/>
                    <a:pt x="1085" y="1251"/>
                    <a:pt x="1068" y="1268"/>
                  </a:cubicBezTo>
                  <a:cubicBezTo>
                    <a:pt x="1035" y="1268"/>
                    <a:pt x="1002" y="1301"/>
                    <a:pt x="968" y="1335"/>
                  </a:cubicBezTo>
                  <a:cubicBezTo>
                    <a:pt x="901" y="1468"/>
                    <a:pt x="801" y="1568"/>
                    <a:pt x="668" y="1635"/>
                  </a:cubicBezTo>
                  <a:cubicBezTo>
                    <a:pt x="568" y="1702"/>
                    <a:pt x="535" y="1702"/>
                    <a:pt x="501" y="1702"/>
                  </a:cubicBezTo>
                  <a:cubicBezTo>
                    <a:pt x="468" y="1668"/>
                    <a:pt x="468" y="1635"/>
                    <a:pt x="468" y="1568"/>
                  </a:cubicBezTo>
                  <a:lnTo>
                    <a:pt x="468" y="868"/>
                  </a:lnTo>
                  <a:lnTo>
                    <a:pt x="868" y="634"/>
                  </a:lnTo>
                  <a:cubicBezTo>
                    <a:pt x="935" y="601"/>
                    <a:pt x="968" y="567"/>
                    <a:pt x="1002" y="501"/>
                  </a:cubicBezTo>
                  <a:cubicBezTo>
                    <a:pt x="1035" y="467"/>
                    <a:pt x="1035" y="401"/>
                    <a:pt x="1035" y="367"/>
                  </a:cubicBezTo>
                  <a:cubicBezTo>
                    <a:pt x="1035" y="334"/>
                    <a:pt x="1035" y="301"/>
                    <a:pt x="1002" y="267"/>
                  </a:cubicBezTo>
                  <a:cubicBezTo>
                    <a:pt x="985" y="251"/>
                    <a:pt x="968" y="242"/>
                    <a:pt x="947" y="242"/>
                  </a:cubicBezTo>
                  <a:cubicBezTo>
                    <a:pt x="926" y="242"/>
                    <a:pt x="901" y="251"/>
                    <a:pt x="868" y="267"/>
                  </a:cubicBezTo>
                  <a:lnTo>
                    <a:pt x="468" y="501"/>
                  </a:lnTo>
                  <a:lnTo>
                    <a:pt x="468" y="167"/>
                  </a:lnTo>
                  <a:cubicBezTo>
                    <a:pt x="468" y="100"/>
                    <a:pt x="468" y="34"/>
                    <a:pt x="4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52"/>
            <p:cNvSpPr/>
            <p:nvPr/>
          </p:nvSpPr>
          <p:spPr>
            <a:xfrm>
              <a:off x="2280125" y="1789425"/>
              <a:ext cx="29225" cy="52425"/>
            </a:xfrm>
            <a:custGeom>
              <a:rect b="b" l="l" r="r" t="t"/>
              <a:pathLst>
                <a:path extrusionOk="0" h="2097" w="1169">
                  <a:moveTo>
                    <a:pt x="380" y="1"/>
                  </a:moveTo>
                  <a:cubicBezTo>
                    <a:pt x="368" y="1"/>
                    <a:pt x="351" y="9"/>
                    <a:pt x="334" y="26"/>
                  </a:cubicBezTo>
                  <a:cubicBezTo>
                    <a:pt x="301" y="59"/>
                    <a:pt x="268" y="92"/>
                    <a:pt x="234" y="126"/>
                  </a:cubicBezTo>
                  <a:cubicBezTo>
                    <a:pt x="234" y="193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34" y="693"/>
                  </a:lnTo>
                  <a:cubicBezTo>
                    <a:pt x="101" y="726"/>
                    <a:pt x="34" y="760"/>
                    <a:pt x="34" y="793"/>
                  </a:cubicBezTo>
                  <a:cubicBezTo>
                    <a:pt x="1" y="860"/>
                    <a:pt x="1" y="893"/>
                    <a:pt x="1" y="960"/>
                  </a:cubicBezTo>
                  <a:cubicBezTo>
                    <a:pt x="1" y="993"/>
                    <a:pt x="1" y="1026"/>
                    <a:pt x="34" y="1060"/>
                  </a:cubicBezTo>
                  <a:cubicBezTo>
                    <a:pt x="34" y="1077"/>
                    <a:pt x="43" y="1085"/>
                    <a:pt x="59" y="1085"/>
                  </a:cubicBezTo>
                  <a:cubicBezTo>
                    <a:pt x="76" y="1085"/>
                    <a:pt x="101" y="1077"/>
                    <a:pt x="134" y="1060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01" y="1894"/>
                    <a:pt x="234" y="1994"/>
                    <a:pt x="334" y="2061"/>
                  </a:cubicBezTo>
                  <a:cubicBezTo>
                    <a:pt x="360" y="2086"/>
                    <a:pt x="390" y="2097"/>
                    <a:pt x="425" y="2097"/>
                  </a:cubicBezTo>
                  <a:cubicBezTo>
                    <a:pt x="482" y="2097"/>
                    <a:pt x="552" y="2068"/>
                    <a:pt x="635" y="2027"/>
                  </a:cubicBezTo>
                  <a:cubicBezTo>
                    <a:pt x="735" y="1960"/>
                    <a:pt x="835" y="1894"/>
                    <a:pt x="901" y="1794"/>
                  </a:cubicBezTo>
                  <a:cubicBezTo>
                    <a:pt x="1002" y="1727"/>
                    <a:pt x="1068" y="1627"/>
                    <a:pt x="1135" y="1527"/>
                  </a:cubicBezTo>
                  <a:cubicBezTo>
                    <a:pt x="1135" y="1493"/>
                    <a:pt x="1168" y="1427"/>
                    <a:pt x="1168" y="1393"/>
                  </a:cubicBezTo>
                  <a:cubicBezTo>
                    <a:pt x="1168" y="1360"/>
                    <a:pt x="1168" y="1327"/>
                    <a:pt x="1135" y="1293"/>
                  </a:cubicBezTo>
                  <a:cubicBezTo>
                    <a:pt x="1118" y="1277"/>
                    <a:pt x="1102" y="1268"/>
                    <a:pt x="1085" y="1268"/>
                  </a:cubicBezTo>
                  <a:cubicBezTo>
                    <a:pt x="1068" y="1268"/>
                    <a:pt x="1052" y="1277"/>
                    <a:pt x="1035" y="1293"/>
                  </a:cubicBezTo>
                  <a:cubicBezTo>
                    <a:pt x="1002" y="1293"/>
                    <a:pt x="1002" y="1327"/>
                    <a:pt x="968" y="1360"/>
                  </a:cubicBezTo>
                  <a:cubicBezTo>
                    <a:pt x="868" y="1493"/>
                    <a:pt x="768" y="1594"/>
                    <a:pt x="635" y="1660"/>
                  </a:cubicBezTo>
                  <a:cubicBezTo>
                    <a:pt x="568" y="1727"/>
                    <a:pt x="501" y="1727"/>
                    <a:pt x="468" y="1727"/>
                  </a:cubicBezTo>
                  <a:cubicBezTo>
                    <a:pt x="434" y="1694"/>
                    <a:pt x="434" y="1660"/>
                    <a:pt x="434" y="1594"/>
                  </a:cubicBezTo>
                  <a:lnTo>
                    <a:pt x="434" y="893"/>
                  </a:lnTo>
                  <a:lnTo>
                    <a:pt x="868" y="626"/>
                  </a:lnTo>
                  <a:cubicBezTo>
                    <a:pt x="901" y="593"/>
                    <a:pt x="968" y="559"/>
                    <a:pt x="968" y="493"/>
                  </a:cubicBezTo>
                  <a:cubicBezTo>
                    <a:pt x="1002" y="459"/>
                    <a:pt x="1002" y="426"/>
                    <a:pt x="1002" y="359"/>
                  </a:cubicBezTo>
                  <a:cubicBezTo>
                    <a:pt x="1035" y="326"/>
                    <a:pt x="1002" y="293"/>
                    <a:pt x="968" y="259"/>
                  </a:cubicBezTo>
                  <a:cubicBezTo>
                    <a:pt x="968" y="243"/>
                    <a:pt x="951" y="234"/>
                    <a:pt x="931" y="234"/>
                  </a:cubicBezTo>
                  <a:cubicBezTo>
                    <a:pt x="910" y="234"/>
                    <a:pt x="885" y="243"/>
                    <a:pt x="868" y="259"/>
                  </a:cubicBezTo>
                  <a:lnTo>
                    <a:pt x="434" y="493"/>
                  </a:lnTo>
                  <a:lnTo>
                    <a:pt x="434" y="193"/>
                  </a:lnTo>
                  <a:cubicBezTo>
                    <a:pt x="468" y="126"/>
                    <a:pt x="434" y="59"/>
                    <a:pt x="401" y="26"/>
                  </a:cubicBezTo>
                  <a:cubicBezTo>
                    <a:pt x="401" y="9"/>
                    <a:pt x="393" y="1"/>
                    <a:pt x="3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52"/>
            <p:cNvSpPr/>
            <p:nvPr/>
          </p:nvSpPr>
          <p:spPr>
            <a:xfrm>
              <a:off x="2309325" y="1778175"/>
              <a:ext cx="34200" cy="69450"/>
            </a:xfrm>
            <a:custGeom>
              <a:rect b="b" l="l" r="r" t="t"/>
              <a:pathLst>
                <a:path extrusionOk="0" h="2778" w="1368">
                  <a:moveTo>
                    <a:pt x="905" y="384"/>
                  </a:moveTo>
                  <a:cubicBezTo>
                    <a:pt x="978" y="384"/>
                    <a:pt x="1048" y="428"/>
                    <a:pt x="1068" y="509"/>
                  </a:cubicBezTo>
                  <a:cubicBezTo>
                    <a:pt x="1101" y="576"/>
                    <a:pt x="1101" y="643"/>
                    <a:pt x="1101" y="676"/>
                  </a:cubicBezTo>
                  <a:cubicBezTo>
                    <a:pt x="1101" y="809"/>
                    <a:pt x="1068" y="909"/>
                    <a:pt x="1001" y="1009"/>
                  </a:cubicBezTo>
                  <a:cubicBezTo>
                    <a:pt x="968" y="1143"/>
                    <a:pt x="868" y="1210"/>
                    <a:pt x="768" y="1276"/>
                  </a:cubicBezTo>
                  <a:cubicBezTo>
                    <a:pt x="734" y="1310"/>
                    <a:pt x="692" y="1326"/>
                    <a:pt x="651" y="1326"/>
                  </a:cubicBezTo>
                  <a:cubicBezTo>
                    <a:pt x="609" y="1326"/>
                    <a:pt x="567" y="1310"/>
                    <a:pt x="534" y="1276"/>
                  </a:cubicBezTo>
                  <a:cubicBezTo>
                    <a:pt x="467" y="1243"/>
                    <a:pt x="434" y="1143"/>
                    <a:pt x="434" y="1076"/>
                  </a:cubicBezTo>
                  <a:cubicBezTo>
                    <a:pt x="434" y="976"/>
                    <a:pt x="467" y="876"/>
                    <a:pt x="501" y="776"/>
                  </a:cubicBezTo>
                  <a:cubicBezTo>
                    <a:pt x="567" y="643"/>
                    <a:pt x="634" y="509"/>
                    <a:pt x="768" y="442"/>
                  </a:cubicBezTo>
                  <a:cubicBezTo>
                    <a:pt x="807" y="403"/>
                    <a:pt x="857" y="384"/>
                    <a:pt x="905" y="384"/>
                  </a:cubicBezTo>
                  <a:close/>
                  <a:moveTo>
                    <a:pt x="968" y="0"/>
                  </a:moveTo>
                  <a:cubicBezTo>
                    <a:pt x="893" y="0"/>
                    <a:pt x="818" y="25"/>
                    <a:pt x="768" y="75"/>
                  </a:cubicBezTo>
                  <a:cubicBezTo>
                    <a:pt x="701" y="109"/>
                    <a:pt x="634" y="176"/>
                    <a:pt x="601" y="209"/>
                  </a:cubicBezTo>
                  <a:cubicBezTo>
                    <a:pt x="534" y="276"/>
                    <a:pt x="467" y="342"/>
                    <a:pt x="434" y="442"/>
                  </a:cubicBezTo>
                  <a:lnTo>
                    <a:pt x="434" y="309"/>
                  </a:lnTo>
                  <a:lnTo>
                    <a:pt x="167" y="476"/>
                  </a:lnTo>
                  <a:cubicBezTo>
                    <a:pt x="100" y="509"/>
                    <a:pt x="67" y="542"/>
                    <a:pt x="34" y="576"/>
                  </a:cubicBezTo>
                  <a:cubicBezTo>
                    <a:pt x="0" y="643"/>
                    <a:pt x="0" y="676"/>
                    <a:pt x="0" y="743"/>
                  </a:cubicBezTo>
                  <a:cubicBezTo>
                    <a:pt x="0" y="776"/>
                    <a:pt x="0" y="809"/>
                    <a:pt x="34" y="843"/>
                  </a:cubicBezTo>
                  <a:cubicBezTo>
                    <a:pt x="67" y="843"/>
                    <a:pt x="100" y="843"/>
                    <a:pt x="167" y="809"/>
                  </a:cubicBezTo>
                  <a:lnTo>
                    <a:pt x="200" y="809"/>
                  </a:lnTo>
                  <a:lnTo>
                    <a:pt x="200" y="2410"/>
                  </a:lnTo>
                  <a:lnTo>
                    <a:pt x="167" y="2410"/>
                  </a:lnTo>
                  <a:cubicBezTo>
                    <a:pt x="100" y="2410"/>
                    <a:pt x="67" y="2477"/>
                    <a:pt x="34" y="2511"/>
                  </a:cubicBezTo>
                  <a:cubicBezTo>
                    <a:pt x="0" y="2544"/>
                    <a:pt x="0" y="2611"/>
                    <a:pt x="0" y="2644"/>
                  </a:cubicBezTo>
                  <a:cubicBezTo>
                    <a:pt x="0" y="2711"/>
                    <a:pt x="0" y="2744"/>
                    <a:pt x="34" y="2777"/>
                  </a:cubicBezTo>
                  <a:cubicBezTo>
                    <a:pt x="67" y="2777"/>
                    <a:pt x="100" y="2777"/>
                    <a:pt x="167" y="2744"/>
                  </a:cubicBezTo>
                  <a:lnTo>
                    <a:pt x="567" y="2511"/>
                  </a:lnTo>
                  <a:cubicBezTo>
                    <a:pt x="634" y="2477"/>
                    <a:pt x="667" y="2444"/>
                    <a:pt x="701" y="2410"/>
                  </a:cubicBezTo>
                  <a:cubicBezTo>
                    <a:pt x="701" y="2344"/>
                    <a:pt x="734" y="2310"/>
                    <a:pt x="734" y="2244"/>
                  </a:cubicBezTo>
                  <a:cubicBezTo>
                    <a:pt x="734" y="2210"/>
                    <a:pt x="701" y="2177"/>
                    <a:pt x="701" y="2144"/>
                  </a:cubicBezTo>
                  <a:cubicBezTo>
                    <a:pt x="667" y="2144"/>
                    <a:pt x="634" y="2144"/>
                    <a:pt x="567" y="2177"/>
                  </a:cubicBezTo>
                  <a:lnTo>
                    <a:pt x="434" y="2244"/>
                  </a:lnTo>
                  <a:lnTo>
                    <a:pt x="434" y="1677"/>
                  </a:lnTo>
                  <a:cubicBezTo>
                    <a:pt x="489" y="1690"/>
                    <a:pt x="539" y="1699"/>
                    <a:pt x="585" y="1699"/>
                  </a:cubicBezTo>
                  <a:cubicBezTo>
                    <a:pt x="650" y="1699"/>
                    <a:pt x="709" y="1682"/>
                    <a:pt x="768" y="1643"/>
                  </a:cubicBezTo>
                  <a:cubicBezTo>
                    <a:pt x="934" y="1543"/>
                    <a:pt x="1068" y="1376"/>
                    <a:pt x="1134" y="1210"/>
                  </a:cubicBezTo>
                  <a:cubicBezTo>
                    <a:pt x="1268" y="1009"/>
                    <a:pt x="1335" y="776"/>
                    <a:pt x="1335" y="542"/>
                  </a:cubicBezTo>
                  <a:cubicBezTo>
                    <a:pt x="1368" y="376"/>
                    <a:pt x="1301" y="209"/>
                    <a:pt x="1168" y="75"/>
                  </a:cubicBezTo>
                  <a:cubicBezTo>
                    <a:pt x="1118" y="25"/>
                    <a:pt x="1043" y="0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52"/>
            <p:cNvSpPr/>
            <p:nvPr/>
          </p:nvSpPr>
          <p:spPr>
            <a:xfrm>
              <a:off x="2357700" y="1761900"/>
              <a:ext cx="8350" cy="41325"/>
            </a:xfrm>
            <a:custGeom>
              <a:rect b="b" l="l" r="r" t="t"/>
              <a:pathLst>
                <a:path extrusionOk="0" h="1653" w="334">
                  <a:moveTo>
                    <a:pt x="246" y="1"/>
                  </a:moveTo>
                  <a:cubicBezTo>
                    <a:pt x="225" y="1"/>
                    <a:pt x="200" y="9"/>
                    <a:pt x="167" y="26"/>
                  </a:cubicBezTo>
                  <a:cubicBezTo>
                    <a:pt x="133" y="59"/>
                    <a:pt x="67" y="93"/>
                    <a:pt x="33" y="159"/>
                  </a:cubicBezTo>
                  <a:cubicBezTo>
                    <a:pt x="0" y="226"/>
                    <a:pt x="0" y="293"/>
                    <a:pt x="0" y="360"/>
                  </a:cubicBezTo>
                  <a:cubicBezTo>
                    <a:pt x="0" y="393"/>
                    <a:pt x="0" y="426"/>
                    <a:pt x="33" y="460"/>
                  </a:cubicBezTo>
                  <a:cubicBezTo>
                    <a:pt x="50" y="476"/>
                    <a:pt x="67" y="485"/>
                    <a:pt x="88" y="485"/>
                  </a:cubicBezTo>
                  <a:cubicBezTo>
                    <a:pt x="108" y="485"/>
                    <a:pt x="133" y="476"/>
                    <a:pt x="167" y="460"/>
                  </a:cubicBezTo>
                  <a:cubicBezTo>
                    <a:pt x="234" y="426"/>
                    <a:pt x="267" y="393"/>
                    <a:pt x="300" y="326"/>
                  </a:cubicBezTo>
                  <a:cubicBezTo>
                    <a:pt x="334" y="259"/>
                    <a:pt x="334" y="193"/>
                    <a:pt x="334" y="159"/>
                  </a:cubicBezTo>
                  <a:cubicBezTo>
                    <a:pt x="334" y="93"/>
                    <a:pt x="334" y="59"/>
                    <a:pt x="300" y="26"/>
                  </a:cubicBezTo>
                  <a:cubicBezTo>
                    <a:pt x="284" y="9"/>
                    <a:pt x="267" y="1"/>
                    <a:pt x="246" y="1"/>
                  </a:cubicBezTo>
                  <a:close/>
                  <a:moveTo>
                    <a:pt x="234" y="1135"/>
                  </a:moveTo>
                  <a:cubicBezTo>
                    <a:pt x="209" y="1135"/>
                    <a:pt x="183" y="1143"/>
                    <a:pt x="167" y="1160"/>
                  </a:cubicBezTo>
                  <a:cubicBezTo>
                    <a:pt x="100" y="1193"/>
                    <a:pt x="67" y="1227"/>
                    <a:pt x="33" y="1294"/>
                  </a:cubicBezTo>
                  <a:cubicBezTo>
                    <a:pt x="0" y="1360"/>
                    <a:pt x="0" y="1427"/>
                    <a:pt x="0" y="1494"/>
                  </a:cubicBezTo>
                  <a:cubicBezTo>
                    <a:pt x="0" y="1527"/>
                    <a:pt x="0" y="1594"/>
                    <a:pt x="33" y="1627"/>
                  </a:cubicBezTo>
                  <a:cubicBezTo>
                    <a:pt x="50" y="1644"/>
                    <a:pt x="67" y="1652"/>
                    <a:pt x="88" y="1652"/>
                  </a:cubicBezTo>
                  <a:cubicBezTo>
                    <a:pt x="108" y="1652"/>
                    <a:pt x="133" y="1644"/>
                    <a:pt x="167" y="1627"/>
                  </a:cubicBezTo>
                  <a:cubicBezTo>
                    <a:pt x="200" y="1594"/>
                    <a:pt x="267" y="1527"/>
                    <a:pt x="300" y="1460"/>
                  </a:cubicBezTo>
                  <a:cubicBezTo>
                    <a:pt x="334" y="1427"/>
                    <a:pt x="334" y="1360"/>
                    <a:pt x="334" y="1294"/>
                  </a:cubicBezTo>
                  <a:cubicBezTo>
                    <a:pt x="334" y="1227"/>
                    <a:pt x="334" y="1193"/>
                    <a:pt x="300" y="1160"/>
                  </a:cubicBezTo>
                  <a:cubicBezTo>
                    <a:pt x="284" y="1143"/>
                    <a:pt x="259" y="1135"/>
                    <a:pt x="234" y="1135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52"/>
            <p:cNvSpPr/>
            <p:nvPr/>
          </p:nvSpPr>
          <p:spPr>
            <a:xfrm>
              <a:off x="2383550" y="1714175"/>
              <a:ext cx="25025" cy="83200"/>
            </a:xfrm>
            <a:custGeom>
              <a:rect b="b" l="l" r="r" t="t"/>
              <a:pathLst>
                <a:path extrusionOk="0" h="3328" w="1001">
                  <a:moveTo>
                    <a:pt x="901" y="0"/>
                  </a:moveTo>
                  <a:cubicBezTo>
                    <a:pt x="867" y="34"/>
                    <a:pt x="834" y="67"/>
                    <a:pt x="834" y="100"/>
                  </a:cubicBezTo>
                  <a:cubicBezTo>
                    <a:pt x="801" y="134"/>
                    <a:pt x="801" y="167"/>
                    <a:pt x="767" y="234"/>
                  </a:cubicBezTo>
                  <a:lnTo>
                    <a:pt x="33" y="3069"/>
                  </a:lnTo>
                  <a:cubicBezTo>
                    <a:pt x="33" y="3102"/>
                    <a:pt x="33" y="3169"/>
                    <a:pt x="33" y="3203"/>
                  </a:cubicBezTo>
                  <a:cubicBezTo>
                    <a:pt x="0" y="3236"/>
                    <a:pt x="33" y="3269"/>
                    <a:pt x="67" y="3303"/>
                  </a:cubicBezTo>
                  <a:cubicBezTo>
                    <a:pt x="67" y="3319"/>
                    <a:pt x="75" y="3328"/>
                    <a:pt x="88" y="3328"/>
                  </a:cubicBezTo>
                  <a:cubicBezTo>
                    <a:pt x="100" y="3328"/>
                    <a:pt x="117" y="3319"/>
                    <a:pt x="134" y="3303"/>
                  </a:cubicBezTo>
                  <a:cubicBezTo>
                    <a:pt x="167" y="3303"/>
                    <a:pt x="200" y="3269"/>
                    <a:pt x="200" y="3236"/>
                  </a:cubicBezTo>
                  <a:cubicBezTo>
                    <a:pt x="234" y="3169"/>
                    <a:pt x="234" y="3136"/>
                    <a:pt x="267" y="3102"/>
                  </a:cubicBezTo>
                  <a:lnTo>
                    <a:pt x="967" y="234"/>
                  </a:lnTo>
                  <a:cubicBezTo>
                    <a:pt x="1001" y="200"/>
                    <a:pt x="1001" y="134"/>
                    <a:pt x="1001" y="100"/>
                  </a:cubicBezTo>
                  <a:cubicBezTo>
                    <a:pt x="1001" y="67"/>
                    <a:pt x="1001" y="34"/>
                    <a:pt x="9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52"/>
            <p:cNvSpPr/>
            <p:nvPr/>
          </p:nvSpPr>
          <p:spPr>
            <a:xfrm>
              <a:off x="2418575" y="1693325"/>
              <a:ext cx="25025" cy="83200"/>
            </a:xfrm>
            <a:custGeom>
              <a:rect b="b" l="l" r="r" t="t"/>
              <a:pathLst>
                <a:path extrusionOk="0" h="3328" w="1001">
                  <a:moveTo>
                    <a:pt x="867" y="0"/>
                  </a:moveTo>
                  <a:cubicBezTo>
                    <a:pt x="834" y="34"/>
                    <a:pt x="834" y="67"/>
                    <a:pt x="801" y="100"/>
                  </a:cubicBezTo>
                  <a:cubicBezTo>
                    <a:pt x="767" y="134"/>
                    <a:pt x="767" y="167"/>
                    <a:pt x="767" y="234"/>
                  </a:cubicBezTo>
                  <a:lnTo>
                    <a:pt x="33" y="3069"/>
                  </a:lnTo>
                  <a:cubicBezTo>
                    <a:pt x="0" y="3103"/>
                    <a:pt x="0" y="3169"/>
                    <a:pt x="0" y="3203"/>
                  </a:cubicBezTo>
                  <a:cubicBezTo>
                    <a:pt x="0" y="3236"/>
                    <a:pt x="0" y="3269"/>
                    <a:pt x="33" y="3303"/>
                  </a:cubicBezTo>
                  <a:cubicBezTo>
                    <a:pt x="50" y="3319"/>
                    <a:pt x="67" y="3328"/>
                    <a:pt x="79" y="3328"/>
                  </a:cubicBezTo>
                  <a:cubicBezTo>
                    <a:pt x="92" y="3328"/>
                    <a:pt x="100" y="3319"/>
                    <a:pt x="100" y="3303"/>
                  </a:cubicBezTo>
                  <a:cubicBezTo>
                    <a:pt x="134" y="3303"/>
                    <a:pt x="167" y="3269"/>
                    <a:pt x="200" y="3236"/>
                  </a:cubicBezTo>
                  <a:cubicBezTo>
                    <a:pt x="200" y="3169"/>
                    <a:pt x="234" y="3136"/>
                    <a:pt x="234" y="3103"/>
                  </a:cubicBezTo>
                  <a:lnTo>
                    <a:pt x="967" y="267"/>
                  </a:lnTo>
                  <a:cubicBezTo>
                    <a:pt x="967" y="234"/>
                    <a:pt x="967" y="167"/>
                    <a:pt x="1001" y="100"/>
                  </a:cubicBezTo>
                  <a:cubicBezTo>
                    <a:pt x="1001" y="67"/>
                    <a:pt x="967" y="34"/>
                    <a:pt x="9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52"/>
            <p:cNvSpPr/>
            <p:nvPr/>
          </p:nvSpPr>
          <p:spPr>
            <a:xfrm>
              <a:off x="2447750" y="1694375"/>
              <a:ext cx="35050" cy="52350"/>
            </a:xfrm>
            <a:custGeom>
              <a:rect b="b" l="l" r="r" t="t"/>
              <a:pathLst>
                <a:path extrusionOk="0" h="2094" w="1402">
                  <a:moveTo>
                    <a:pt x="1314" y="0"/>
                  </a:moveTo>
                  <a:cubicBezTo>
                    <a:pt x="1293" y="0"/>
                    <a:pt x="1268" y="8"/>
                    <a:pt x="1235" y="25"/>
                  </a:cubicBezTo>
                  <a:lnTo>
                    <a:pt x="1035" y="158"/>
                  </a:lnTo>
                  <a:cubicBezTo>
                    <a:pt x="968" y="192"/>
                    <a:pt x="935" y="225"/>
                    <a:pt x="901" y="259"/>
                  </a:cubicBezTo>
                  <a:cubicBezTo>
                    <a:pt x="868" y="325"/>
                    <a:pt x="868" y="359"/>
                    <a:pt x="868" y="392"/>
                  </a:cubicBezTo>
                  <a:cubicBezTo>
                    <a:pt x="868" y="459"/>
                    <a:pt x="901" y="525"/>
                    <a:pt x="935" y="525"/>
                  </a:cubicBezTo>
                  <a:cubicBezTo>
                    <a:pt x="935" y="525"/>
                    <a:pt x="968" y="525"/>
                    <a:pt x="1035" y="492"/>
                  </a:cubicBezTo>
                  <a:lnTo>
                    <a:pt x="1035" y="492"/>
                  </a:lnTo>
                  <a:lnTo>
                    <a:pt x="935" y="1092"/>
                  </a:lnTo>
                  <a:lnTo>
                    <a:pt x="801" y="592"/>
                  </a:lnTo>
                  <a:lnTo>
                    <a:pt x="601" y="726"/>
                  </a:lnTo>
                  <a:lnTo>
                    <a:pt x="468" y="1359"/>
                  </a:lnTo>
                  <a:lnTo>
                    <a:pt x="368" y="859"/>
                  </a:lnTo>
                  <a:cubicBezTo>
                    <a:pt x="434" y="859"/>
                    <a:pt x="468" y="826"/>
                    <a:pt x="501" y="759"/>
                  </a:cubicBezTo>
                  <a:cubicBezTo>
                    <a:pt x="534" y="726"/>
                    <a:pt x="534" y="659"/>
                    <a:pt x="534" y="592"/>
                  </a:cubicBezTo>
                  <a:cubicBezTo>
                    <a:pt x="534" y="559"/>
                    <a:pt x="534" y="525"/>
                    <a:pt x="501" y="492"/>
                  </a:cubicBezTo>
                  <a:cubicBezTo>
                    <a:pt x="484" y="475"/>
                    <a:pt x="468" y="467"/>
                    <a:pt x="451" y="467"/>
                  </a:cubicBezTo>
                  <a:cubicBezTo>
                    <a:pt x="434" y="467"/>
                    <a:pt x="418" y="475"/>
                    <a:pt x="401" y="492"/>
                  </a:cubicBezTo>
                  <a:lnTo>
                    <a:pt x="167" y="625"/>
                  </a:lnTo>
                  <a:cubicBezTo>
                    <a:pt x="134" y="659"/>
                    <a:pt x="67" y="692"/>
                    <a:pt x="67" y="726"/>
                  </a:cubicBezTo>
                  <a:cubicBezTo>
                    <a:pt x="34" y="792"/>
                    <a:pt x="34" y="826"/>
                    <a:pt x="34" y="892"/>
                  </a:cubicBezTo>
                  <a:cubicBezTo>
                    <a:pt x="1" y="926"/>
                    <a:pt x="34" y="959"/>
                    <a:pt x="67" y="992"/>
                  </a:cubicBezTo>
                  <a:cubicBezTo>
                    <a:pt x="67" y="1009"/>
                    <a:pt x="76" y="1017"/>
                    <a:pt x="88" y="1017"/>
                  </a:cubicBezTo>
                  <a:cubicBezTo>
                    <a:pt x="101" y="1017"/>
                    <a:pt x="117" y="1009"/>
                    <a:pt x="134" y="992"/>
                  </a:cubicBezTo>
                  <a:lnTo>
                    <a:pt x="334" y="2093"/>
                  </a:lnTo>
                  <a:lnTo>
                    <a:pt x="568" y="1960"/>
                  </a:lnTo>
                  <a:lnTo>
                    <a:pt x="701" y="1226"/>
                  </a:lnTo>
                  <a:lnTo>
                    <a:pt x="868" y="1793"/>
                  </a:lnTo>
                  <a:lnTo>
                    <a:pt x="1101" y="1660"/>
                  </a:lnTo>
                  <a:lnTo>
                    <a:pt x="1268" y="359"/>
                  </a:lnTo>
                  <a:cubicBezTo>
                    <a:pt x="1302" y="359"/>
                    <a:pt x="1335" y="325"/>
                    <a:pt x="1368" y="259"/>
                  </a:cubicBezTo>
                  <a:cubicBezTo>
                    <a:pt x="1368" y="225"/>
                    <a:pt x="1402" y="192"/>
                    <a:pt x="1402" y="125"/>
                  </a:cubicBezTo>
                  <a:cubicBezTo>
                    <a:pt x="1402" y="92"/>
                    <a:pt x="1368" y="58"/>
                    <a:pt x="1368" y="25"/>
                  </a:cubicBezTo>
                  <a:cubicBezTo>
                    <a:pt x="1352" y="8"/>
                    <a:pt x="1335" y="0"/>
                    <a:pt x="13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52"/>
            <p:cNvSpPr/>
            <p:nvPr/>
          </p:nvSpPr>
          <p:spPr>
            <a:xfrm>
              <a:off x="2482775" y="1673800"/>
              <a:ext cx="34225" cy="52900"/>
            </a:xfrm>
            <a:custGeom>
              <a:rect b="b" l="l" r="r" t="t"/>
              <a:pathLst>
                <a:path extrusionOk="0" h="2116" w="1369">
                  <a:moveTo>
                    <a:pt x="1306" y="0"/>
                  </a:moveTo>
                  <a:cubicBezTo>
                    <a:pt x="1282" y="0"/>
                    <a:pt x="1258" y="24"/>
                    <a:pt x="1235" y="47"/>
                  </a:cubicBezTo>
                  <a:lnTo>
                    <a:pt x="1001" y="148"/>
                  </a:lnTo>
                  <a:cubicBezTo>
                    <a:pt x="968" y="181"/>
                    <a:pt x="901" y="214"/>
                    <a:pt x="901" y="281"/>
                  </a:cubicBezTo>
                  <a:cubicBezTo>
                    <a:pt x="868" y="314"/>
                    <a:pt x="868" y="381"/>
                    <a:pt x="868" y="414"/>
                  </a:cubicBezTo>
                  <a:cubicBezTo>
                    <a:pt x="868" y="481"/>
                    <a:pt x="868" y="548"/>
                    <a:pt x="901" y="548"/>
                  </a:cubicBezTo>
                  <a:cubicBezTo>
                    <a:pt x="935" y="548"/>
                    <a:pt x="1001" y="514"/>
                    <a:pt x="1035" y="481"/>
                  </a:cubicBezTo>
                  <a:lnTo>
                    <a:pt x="1035" y="481"/>
                  </a:lnTo>
                  <a:lnTo>
                    <a:pt x="935" y="1115"/>
                  </a:lnTo>
                  <a:lnTo>
                    <a:pt x="801" y="615"/>
                  </a:lnTo>
                  <a:lnTo>
                    <a:pt x="601" y="748"/>
                  </a:lnTo>
                  <a:lnTo>
                    <a:pt x="434" y="1382"/>
                  </a:lnTo>
                  <a:lnTo>
                    <a:pt x="368" y="881"/>
                  </a:lnTo>
                  <a:cubicBezTo>
                    <a:pt x="401" y="848"/>
                    <a:pt x="434" y="815"/>
                    <a:pt x="468" y="781"/>
                  </a:cubicBezTo>
                  <a:cubicBezTo>
                    <a:pt x="501" y="715"/>
                    <a:pt x="534" y="681"/>
                    <a:pt x="534" y="615"/>
                  </a:cubicBezTo>
                  <a:cubicBezTo>
                    <a:pt x="534" y="581"/>
                    <a:pt x="501" y="548"/>
                    <a:pt x="468" y="514"/>
                  </a:cubicBezTo>
                  <a:cubicBezTo>
                    <a:pt x="468" y="503"/>
                    <a:pt x="464" y="500"/>
                    <a:pt x="456" y="500"/>
                  </a:cubicBezTo>
                  <a:cubicBezTo>
                    <a:pt x="442" y="500"/>
                    <a:pt x="412" y="514"/>
                    <a:pt x="368" y="514"/>
                  </a:cubicBezTo>
                  <a:lnTo>
                    <a:pt x="167" y="648"/>
                  </a:lnTo>
                  <a:cubicBezTo>
                    <a:pt x="101" y="681"/>
                    <a:pt x="67" y="715"/>
                    <a:pt x="34" y="781"/>
                  </a:cubicBezTo>
                  <a:cubicBezTo>
                    <a:pt x="1" y="815"/>
                    <a:pt x="1" y="848"/>
                    <a:pt x="1" y="915"/>
                  </a:cubicBezTo>
                  <a:cubicBezTo>
                    <a:pt x="1" y="948"/>
                    <a:pt x="1" y="981"/>
                    <a:pt x="34" y="1015"/>
                  </a:cubicBezTo>
                  <a:cubicBezTo>
                    <a:pt x="51" y="1032"/>
                    <a:pt x="67" y="1040"/>
                    <a:pt x="84" y="1040"/>
                  </a:cubicBezTo>
                  <a:cubicBezTo>
                    <a:pt x="101" y="1040"/>
                    <a:pt x="117" y="1032"/>
                    <a:pt x="134" y="1015"/>
                  </a:cubicBezTo>
                  <a:lnTo>
                    <a:pt x="334" y="2116"/>
                  </a:lnTo>
                  <a:lnTo>
                    <a:pt x="534" y="1982"/>
                  </a:lnTo>
                  <a:lnTo>
                    <a:pt x="701" y="1248"/>
                  </a:lnTo>
                  <a:lnTo>
                    <a:pt x="868" y="1782"/>
                  </a:lnTo>
                  <a:lnTo>
                    <a:pt x="1068" y="1682"/>
                  </a:lnTo>
                  <a:lnTo>
                    <a:pt x="1235" y="348"/>
                  </a:lnTo>
                  <a:cubicBezTo>
                    <a:pt x="1302" y="348"/>
                    <a:pt x="1335" y="314"/>
                    <a:pt x="1335" y="248"/>
                  </a:cubicBezTo>
                  <a:cubicBezTo>
                    <a:pt x="1368" y="214"/>
                    <a:pt x="1368" y="181"/>
                    <a:pt x="1368" y="114"/>
                  </a:cubicBezTo>
                  <a:cubicBezTo>
                    <a:pt x="1368" y="81"/>
                    <a:pt x="1368" y="47"/>
                    <a:pt x="1335" y="14"/>
                  </a:cubicBezTo>
                  <a:cubicBezTo>
                    <a:pt x="1325" y="4"/>
                    <a:pt x="1315" y="0"/>
                    <a:pt x="13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52"/>
            <p:cNvSpPr/>
            <p:nvPr/>
          </p:nvSpPr>
          <p:spPr>
            <a:xfrm>
              <a:off x="2517800" y="1653775"/>
              <a:ext cx="34225" cy="52925"/>
            </a:xfrm>
            <a:custGeom>
              <a:rect b="b" l="l" r="r" t="t"/>
              <a:pathLst>
                <a:path extrusionOk="0" h="2117" w="1369">
                  <a:moveTo>
                    <a:pt x="1305" y="1"/>
                  </a:moveTo>
                  <a:cubicBezTo>
                    <a:pt x="1279" y="1"/>
                    <a:pt x="1249" y="24"/>
                    <a:pt x="1201" y="48"/>
                  </a:cubicBezTo>
                  <a:lnTo>
                    <a:pt x="1001" y="148"/>
                  </a:lnTo>
                  <a:cubicBezTo>
                    <a:pt x="968" y="181"/>
                    <a:pt x="901" y="215"/>
                    <a:pt x="901" y="281"/>
                  </a:cubicBezTo>
                  <a:cubicBezTo>
                    <a:pt x="868" y="315"/>
                    <a:pt x="868" y="381"/>
                    <a:pt x="868" y="415"/>
                  </a:cubicBezTo>
                  <a:cubicBezTo>
                    <a:pt x="868" y="482"/>
                    <a:pt x="901" y="515"/>
                    <a:pt x="901" y="548"/>
                  </a:cubicBezTo>
                  <a:cubicBezTo>
                    <a:pt x="935" y="548"/>
                    <a:pt x="968" y="515"/>
                    <a:pt x="1001" y="482"/>
                  </a:cubicBezTo>
                  <a:lnTo>
                    <a:pt x="1001" y="482"/>
                  </a:lnTo>
                  <a:lnTo>
                    <a:pt x="935" y="1115"/>
                  </a:lnTo>
                  <a:lnTo>
                    <a:pt x="801" y="615"/>
                  </a:lnTo>
                  <a:lnTo>
                    <a:pt x="601" y="748"/>
                  </a:lnTo>
                  <a:lnTo>
                    <a:pt x="434" y="1382"/>
                  </a:lnTo>
                  <a:lnTo>
                    <a:pt x="368" y="882"/>
                  </a:lnTo>
                  <a:cubicBezTo>
                    <a:pt x="401" y="848"/>
                    <a:pt x="434" y="815"/>
                    <a:pt x="468" y="782"/>
                  </a:cubicBezTo>
                  <a:cubicBezTo>
                    <a:pt x="501" y="715"/>
                    <a:pt x="501" y="682"/>
                    <a:pt x="501" y="615"/>
                  </a:cubicBezTo>
                  <a:cubicBezTo>
                    <a:pt x="501" y="582"/>
                    <a:pt x="501" y="548"/>
                    <a:pt x="468" y="515"/>
                  </a:cubicBezTo>
                  <a:cubicBezTo>
                    <a:pt x="468" y="498"/>
                    <a:pt x="459" y="490"/>
                    <a:pt x="443" y="490"/>
                  </a:cubicBezTo>
                  <a:cubicBezTo>
                    <a:pt x="426" y="490"/>
                    <a:pt x="401" y="498"/>
                    <a:pt x="368" y="515"/>
                  </a:cubicBezTo>
                  <a:lnTo>
                    <a:pt x="167" y="648"/>
                  </a:lnTo>
                  <a:cubicBezTo>
                    <a:pt x="101" y="682"/>
                    <a:pt x="67" y="715"/>
                    <a:pt x="34" y="748"/>
                  </a:cubicBezTo>
                  <a:cubicBezTo>
                    <a:pt x="1" y="815"/>
                    <a:pt x="1" y="848"/>
                    <a:pt x="1" y="915"/>
                  </a:cubicBezTo>
                  <a:cubicBezTo>
                    <a:pt x="1" y="949"/>
                    <a:pt x="1" y="982"/>
                    <a:pt x="34" y="1015"/>
                  </a:cubicBezTo>
                  <a:cubicBezTo>
                    <a:pt x="51" y="1032"/>
                    <a:pt x="67" y="1040"/>
                    <a:pt x="84" y="1040"/>
                  </a:cubicBezTo>
                  <a:cubicBezTo>
                    <a:pt x="101" y="1040"/>
                    <a:pt x="117" y="1032"/>
                    <a:pt x="134" y="1015"/>
                  </a:cubicBezTo>
                  <a:lnTo>
                    <a:pt x="301" y="2116"/>
                  </a:lnTo>
                  <a:lnTo>
                    <a:pt x="534" y="1983"/>
                  </a:lnTo>
                  <a:lnTo>
                    <a:pt x="701" y="1249"/>
                  </a:lnTo>
                  <a:lnTo>
                    <a:pt x="868" y="1782"/>
                  </a:lnTo>
                  <a:lnTo>
                    <a:pt x="1068" y="1682"/>
                  </a:lnTo>
                  <a:lnTo>
                    <a:pt x="1235" y="348"/>
                  </a:lnTo>
                  <a:cubicBezTo>
                    <a:pt x="1302" y="348"/>
                    <a:pt x="1302" y="315"/>
                    <a:pt x="1335" y="248"/>
                  </a:cubicBezTo>
                  <a:cubicBezTo>
                    <a:pt x="1368" y="215"/>
                    <a:pt x="1368" y="181"/>
                    <a:pt x="1368" y="115"/>
                  </a:cubicBezTo>
                  <a:cubicBezTo>
                    <a:pt x="1368" y="81"/>
                    <a:pt x="1368" y="48"/>
                    <a:pt x="1335" y="15"/>
                  </a:cubicBezTo>
                  <a:cubicBezTo>
                    <a:pt x="1325" y="5"/>
                    <a:pt x="1315" y="1"/>
                    <a:pt x="13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52"/>
            <p:cNvSpPr/>
            <p:nvPr/>
          </p:nvSpPr>
          <p:spPr>
            <a:xfrm>
              <a:off x="2564500" y="1670175"/>
              <a:ext cx="9200" cy="12950"/>
            </a:xfrm>
            <a:custGeom>
              <a:rect b="b" l="l" r="r" t="t"/>
              <a:pathLst>
                <a:path extrusionOk="0" h="518" w="368">
                  <a:moveTo>
                    <a:pt x="251" y="1"/>
                  </a:moveTo>
                  <a:cubicBezTo>
                    <a:pt x="234" y="1"/>
                    <a:pt x="217" y="9"/>
                    <a:pt x="201" y="26"/>
                  </a:cubicBezTo>
                  <a:cubicBezTo>
                    <a:pt x="134" y="59"/>
                    <a:pt x="101" y="92"/>
                    <a:pt x="67" y="159"/>
                  </a:cubicBezTo>
                  <a:cubicBezTo>
                    <a:pt x="34" y="226"/>
                    <a:pt x="1" y="293"/>
                    <a:pt x="1" y="359"/>
                  </a:cubicBezTo>
                  <a:cubicBezTo>
                    <a:pt x="1" y="393"/>
                    <a:pt x="34" y="459"/>
                    <a:pt x="67" y="493"/>
                  </a:cubicBezTo>
                  <a:cubicBezTo>
                    <a:pt x="84" y="509"/>
                    <a:pt x="101" y="518"/>
                    <a:pt x="122" y="518"/>
                  </a:cubicBezTo>
                  <a:cubicBezTo>
                    <a:pt x="142" y="518"/>
                    <a:pt x="167" y="509"/>
                    <a:pt x="201" y="493"/>
                  </a:cubicBezTo>
                  <a:cubicBezTo>
                    <a:pt x="234" y="459"/>
                    <a:pt x="267" y="426"/>
                    <a:pt x="301" y="359"/>
                  </a:cubicBezTo>
                  <a:cubicBezTo>
                    <a:pt x="334" y="293"/>
                    <a:pt x="368" y="226"/>
                    <a:pt x="368" y="159"/>
                  </a:cubicBezTo>
                  <a:cubicBezTo>
                    <a:pt x="368" y="126"/>
                    <a:pt x="334" y="59"/>
                    <a:pt x="301" y="26"/>
                  </a:cubicBezTo>
                  <a:cubicBezTo>
                    <a:pt x="284" y="9"/>
                    <a:pt x="267" y="1"/>
                    <a:pt x="2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52"/>
            <p:cNvSpPr/>
            <p:nvPr/>
          </p:nvSpPr>
          <p:spPr>
            <a:xfrm>
              <a:off x="2590350" y="1617425"/>
              <a:ext cx="25875" cy="49850"/>
            </a:xfrm>
            <a:custGeom>
              <a:rect b="b" l="l" r="r" t="t"/>
              <a:pathLst>
                <a:path extrusionOk="0" h="1994" w="1035">
                  <a:moveTo>
                    <a:pt x="868" y="1"/>
                  </a:moveTo>
                  <a:lnTo>
                    <a:pt x="835" y="34"/>
                  </a:lnTo>
                  <a:cubicBezTo>
                    <a:pt x="835" y="68"/>
                    <a:pt x="801" y="101"/>
                    <a:pt x="801" y="101"/>
                  </a:cubicBezTo>
                  <a:lnTo>
                    <a:pt x="668" y="101"/>
                  </a:lnTo>
                  <a:cubicBezTo>
                    <a:pt x="601" y="134"/>
                    <a:pt x="568" y="134"/>
                    <a:pt x="501" y="168"/>
                  </a:cubicBezTo>
                  <a:cubicBezTo>
                    <a:pt x="368" y="268"/>
                    <a:pt x="234" y="401"/>
                    <a:pt x="134" y="535"/>
                  </a:cubicBezTo>
                  <a:cubicBezTo>
                    <a:pt x="67" y="668"/>
                    <a:pt x="34" y="801"/>
                    <a:pt x="34" y="935"/>
                  </a:cubicBezTo>
                  <a:cubicBezTo>
                    <a:pt x="34" y="1002"/>
                    <a:pt x="67" y="1102"/>
                    <a:pt x="134" y="1168"/>
                  </a:cubicBezTo>
                  <a:cubicBezTo>
                    <a:pt x="160" y="1194"/>
                    <a:pt x="190" y="1205"/>
                    <a:pt x="229" y="1205"/>
                  </a:cubicBezTo>
                  <a:cubicBezTo>
                    <a:pt x="292" y="1205"/>
                    <a:pt x="377" y="1176"/>
                    <a:pt x="501" y="1135"/>
                  </a:cubicBezTo>
                  <a:cubicBezTo>
                    <a:pt x="568" y="1102"/>
                    <a:pt x="668" y="1068"/>
                    <a:pt x="735" y="1068"/>
                  </a:cubicBezTo>
                  <a:cubicBezTo>
                    <a:pt x="768" y="1068"/>
                    <a:pt x="801" y="1102"/>
                    <a:pt x="801" y="1135"/>
                  </a:cubicBezTo>
                  <a:cubicBezTo>
                    <a:pt x="801" y="1202"/>
                    <a:pt x="768" y="1235"/>
                    <a:pt x="768" y="1235"/>
                  </a:cubicBezTo>
                  <a:cubicBezTo>
                    <a:pt x="701" y="1335"/>
                    <a:pt x="601" y="1402"/>
                    <a:pt x="501" y="1469"/>
                  </a:cubicBezTo>
                  <a:cubicBezTo>
                    <a:pt x="468" y="1502"/>
                    <a:pt x="401" y="1535"/>
                    <a:pt x="334" y="1535"/>
                  </a:cubicBezTo>
                  <a:cubicBezTo>
                    <a:pt x="301" y="1535"/>
                    <a:pt x="268" y="1535"/>
                    <a:pt x="234" y="1502"/>
                  </a:cubicBezTo>
                  <a:cubicBezTo>
                    <a:pt x="201" y="1435"/>
                    <a:pt x="201" y="1402"/>
                    <a:pt x="167" y="1402"/>
                  </a:cubicBezTo>
                  <a:lnTo>
                    <a:pt x="101" y="1402"/>
                  </a:lnTo>
                  <a:cubicBezTo>
                    <a:pt x="67" y="1435"/>
                    <a:pt x="34" y="1469"/>
                    <a:pt x="34" y="1502"/>
                  </a:cubicBezTo>
                  <a:cubicBezTo>
                    <a:pt x="1" y="1569"/>
                    <a:pt x="1" y="1635"/>
                    <a:pt x="1" y="1702"/>
                  </a:cubicBezTo>
                  <a:lnTo>
                    <a:pt x="1" y="1802"/>
                  </a:lnTo>
                  <a:cubicBezTo>
                    <a:pt x="1" y="1869"/>
                    <a:pt x="1" y="1936"/>
                    <a:pt x="34" y="1969"/>
                  </a:cubicBezTo>
                  <a:cubicBezTo>
                    <a:pt x="51" y="1986"/>
                    <a:pt x="67" y="1994"/>
                    <a:pt x="80" y="1994"/>
                  </a:cubicBezTo>
                  <a:cubicBezTo>
                    <a:pt x="92" y="1994"/>
                    <a:pt x="101" y="1986"/>
                    <a:pt x="101" y="1969"/>
                  </a:cubicBezTo>
                  <a:lnTo>
                    <a:pt x="134" y="1936"/>
                  </a:lnTo>
                  <a:lnTo>
                    <a:pt x="201" y="1902"/>
                  </a:lnTo>
                  <a:lnTo>
                    <a:pt x="334" y="1902"/>
                  </a:lnTo>
                  <a:cubicBezTo>
                    <a:pt x="401" y="1869"/>
                    <a:pt x="468" y="1835"/>
                    <a:pt x="534" y="1802"/>
                  </a:cubicBezTo>
                  <a:cubicBezTo>
                    <a:pt x="701" y="1735"/>
                    <a:pt x="835" y="1569"/>
                    <a:pt x="935" y="1402"/>
                  </a:cubicBezTo>
                  <a:cubicBezTo>
                    <a:pt x="1001" y="1268"/>
                    <a:pt x="1035" y="1168"/>
                    <a:pt x="1035" y="1035"/>
                  </a:cubicBezTo>
                  <a:cubicBezTo>
                    <a:pt x="1035" y="935"/>
                    <a:pt x="1035" y="868"/>
                    <a:pt x="968" y="801"/>
                  </a:cubicBezTo>
                  <a:cubicBezTo>
                    <a:pt x="935" y="735"/>
                    <a:pt x="868" y="701"/>
                    <a:pt x="801" y="701"/>
                  </a:cubicBezTo>
                  <a:cubicBezTo>
                    <a:pt x="701" y="735"/>
                    <a:pt x="601" y="768"/>
                    <a:pt x="501" y="801"/>
                  </a:cubicBezTo>
                  <a:cubicBezTo>
                    <a:pt x="434" y="835"/>
                    <a:pt x="401" y="835"/>
                    <a:pt x="334" y="835"/>
                  </a:cubicBezTo>
                  <a:cubicBezTo>
                    <a:pt x="268" y="835"/>
                    <a:pt x="268" y="801"/>
                    <a:pt x="268" y="801"/>
                  </a:cubicBezTo>
                  <a:cubicBezTo>
                    <a:pt x="301" y="768"/>
                    <a:pt x="301" y="735"/>
                    <a:pt x="334" y="701"/>
                  </a:cubicBezTo>
                  <a:cubicBezTo>
                    <a:pt x="368" y="635"/>
                    <a:pt x="434" y="568"/>
                    <a:pt x="534" y="535"/>
                  </a:cubicBezTo>
                  <a:cubicBezTo>
                    <a:pt x="568" y="501"/>
                    <a:pt x="601" y="468"/>
                    <a:pt x="668" y="468"/>
                  </a:cubicBezTo>
                  <a:lnTo>
                    <a:pt x="768" y="468"/>
                  </a:lnTo>
                  <a:cubicBezTo>
                    <a:pt x="768" y="501"/>
                    <a:pt x="801" y="535"/>
                    <a:pt x="801" y="568"/>
                  </a:cubicBezTo>
                  <a:lnTo>
                    <a:pt x="901" y="568"/>
                  </a:lnTo>
                  <a:cubicBezTo>
                    <a:pt x="935" y="535"/>
                    <a:pt x="968" y="468"/>
                    <a:pt x="968" y="434"/>
                  </a:cubicBezTo>
                  <a:cubicBezTo>
                    <a:pt x="1001" y="368"/>
                    <a:pt x="1001" y="334"/>
                    <a:pt x="968" y="268"/>
                  </a:cubicBezTo>
                  <a:lnTo>
                    <a:pt x="968" y="168"/>
                  </a:lnTo>
                  <a:cubicBezTo>
                    <a:pt x="1001" y="134"/>
                    <a:pt x="968" y="68"/>
                    <a:pt x="9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52"/>
            <p:cNvSpPr/>
            <p:nvPr/>
          </p:nvSpPr>
          <p:spPr>
            <a:xfrm>
              <a:off x="2624550" y="1584900"/>
              <a:ext cx="26700" cy="62375"/>
            </a:xfrm>
            <a:custGeom>
              <a:rect b="b" l="l" r="r" t="t"/>
              <a:pathLst>
                <a:path extrusionOk="0" h="2495" w="1068">
                  <a:moveTo>
                    <a:pt x="634" y="1"/>
                  </a:moveTo>
                  <a:lnTo>
                    <a:pt x="367" y="168"/>
                  </a:lnTo>
                  <a:lnTo>
                    <a:pt x="367" y="535"/>
                  </a:lnTo>
                  <a:lnTo>
                    <a:pt x="634" y="368"/>
                  </a:lnTo>
                  <a:lnTo>
                    <a:pt x="634" y="1"/>
                  </a:lnTo>
                  <a:close/>
                  <a:moveTo>
                    <a:pt x="667" y="635"/>
                  </a:moveTo>
                  <a:lnTo>
                    <a:pt x="267" y="868"/>
                  </a:lnTo>
                  <a:cubicBezTo>
                    <a:pt x="200" y="902"/>
                    <a:pt x="167" y="935"/>
                    <a:pt x="134" y="1002"/>
                  </a:cubicBezTo>
                  <a:cubicBezTo>
                    <a:pt x="100" y="1035"/>
                    <a:pt x="100" y="1068"/>
                    <a:pt x="100" y="1135"/>
                  </a:cubicBezTo>
                  <a:cubicBezTo>
                    <a:pt x="100" y="1168"/>
                    <a:pt x="100" y="1202"/>
                    <a:pt x="134" y="1235"/>
                  </a:cubicBezTo>
                  <a:cubicBezTo>
                    <a:pt x="150" y="1252"/>
                    <a:pt x="167" y="1260"/>
                    <a:pt x="188" y="1260"/>
                  </a:cubicBezTo>
                  <a:cubicBezTo>
                    <a:pt x="209" y="1260"/>
                    <a:pt x="234" y="1252"/>
                    <a:pt x="267" y="1235"/>
                  </a:cubicBezTo>
                  <a:lnTo>
                    <a:pt x="434" y="1135"/>
                  </a:lnTo>
                  <a:lnTo>
                    <a:pt x="434" y="1969"/>
                  </a:lnTo>
                  <a:lnTo>
                    <a:pt x="167" y="2102"/>
                  </a:lnTo>
                  <a:cubicBezTo>
                    <a:pt x="134" y="2136"/>
                    <a:pt x="67" y="2169"/>
                    <a:pt x="67" y="2236"/>
                  </a:cubicBezTo>
                  <a:cubicBezTo>
                    <a:pt x="34" y="2269"/>
                    <a:pt x="0" y="2336"/>
                    <a:pt x="0" y="2369"/>
                  </a:cubicBezTo>
                  <a:cubicBezTo>
                    <a:pt x="0" y="2436"/>
                    <a:pt x="34" y="2436"/>
                    <a:pt x="67" y="2469"/>
                  </a:cubicBezTo>
                  <a:cubicBezTo>
                    <a:pt x="67" y="2486"/>
                    <a:pt x="75" y="2494"/>
                    <a:pt x="92" y="2494"/>
                  </a:cubicBezTo>
                  <a:cubicBezTo>
                    <a:pt x="109" y="2494"/>
                    <a:pt x="134" y="2486"/>
                    <a:pt x="167" y="2469"/>
                  </a:cubicBezTo>
                  <a:lnTo>
                    <a:pt x="934" y="2036"/>
                  </a:lnTo>
                  <a:cubicBezTo>
                    <a:pt x="968" y="2036"/>
                    <a:pt x="1001" y="1969"/>
                    <a:pt x="1034" y="1936"/>
                  </a:cubicBezTo>
                  <a:cubicBezTo>
                    <a:pt x="1068" y="1902"/>
                    <a:pt x="1068" y="1836"/>
                    <a:pt x="1068" y="1802"/>
                  </a:cubicBezTo>
                  <a:cubicBezTo>
                    <a:pt x="1068" y="1735"/>
                    <a:pt x="1068" y="1702"/>
                    <a:pt x="1034" y="1669"/>
                  </a:cubicBezTo>
                  <a:cubicBezTo>
                    <a:pt x="1034" y="1658"/>
                    <a:pt x="1027" y="1654"/>
                    <a:pt x="1016" y="1654"/>
                  </a:cubicBezTo>
                  <a:cubicBezTo>
                    <a:pt x="994" y="1654"/>
                    <a:pt x="957" y="1669"/>
                    <a:pt x="934" y="1669"/>
                  </a:cubicBezTo>
                  <a:lnTo>
                    <a:pt x="667" y="1836"/>
                  </a:lnTo>
                  <a:lnTo>
                    <a:pt x="667" y="635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52"/>
            <p:cNvSpPr/>
            <p:nvPr/>
          </p:nvSpPr>
          <p:spPr>
            <a:xfrm>
              <a:off x="2659575" y="1570950"/>
              <a:ext cx="29200" cy="51575"/>
            </a:xfrm>
            <a:custGeom>
              <a:rect b="b" l="l" r="r" t="t"/>
              <a:pathLst>
                <a:path extrusionOk="0" h="2063" w="1168">
                  <a:moveTo>
                    <a:pt x="388" y="0"/>
                  </a:moveTo>
                  <a:cubicBezTo>
                    <a:pt x="376" y="0"/>
                    <a:pt x="367" y="9"/>
                    <a:pt x="367" y="25"/>
                  </a:cubicBezTo>
                  <a:cubicBezTo>
                    <a:pt x="301" y="25"/>
                    <a:pt x="301" y="59"/>
                    <a:pt x="267" y="125"/>
                  </a:cubicBezTo>
                  <a:cubicBezTo>
                    <a:pt x="234" y="192"/>
                    <a:pt x="234" y="259"/>
                    <a:pt x="234" y="325"/>
                  </a:cubicBezTo>
                  <a:lnTo>
                    <a:pt x="234" y="626"/>
                  </a:lnTo>
                  <a:lnTo>
                    <a:pt x="167" y="692"/>
                  </a:lnTo>
                  <a:cubicBezTo>
                    <a:pt x="100" y="692"/>
                    <a:pt x="67" y="726"/>
                    <a:pt x="34" y="792"/>
                  </a:cubicBezTo>
                  <a:cubicBezTo>
                    <a:pt x="34" y="826"/>
                    <a:pt x="0" y="892"/>
                    <a:pt x="0" y="926"/>
                  </a:cubicBezTo>
                  <a:cubicBezTo>
                    <a:pt x="0" y="959"/>
                    <a:pt x="0" y="1026"/>
                    <a:pt x="34" y="1059"/>
                  </a:cubicBezTo>
                  <a:cubicBezTo>
                    <a:pt x="67" y="1059"/>
                    <a:pt x="100" y="1059"/>
                    <a:pt x="167" y="1026"/>
                  </a:cubicBezTo>
                  <a:lnTo>
                    <a:pt x="234" y="959"/>
                  </a:lnTo>
                  <a:lnTo>
                    <a:pt x="234" y="1760"/>
                  </a:lnTo>
                  <a:cubicBezTo>
                    <a:pt x="234" y="1860"/>
                    <a:pt x="267" y="1960"/>
                    <a:pt x="334" y="2027"/>
                  </a:cubicBezTo>
                  <a:cubicBezTo>
                    <a:pt x="359" y="2052"/>
                    <a:pt x="395" y="2063"/>
                    <a:pt x="436" y="2063"/>
                  </a:cubicBezTo>
                  <a:cubicBezTo>
                    <a:pt x="503" y="2063"/>
                    <a:pt x="585" y="2034"/>
                    <a:pt x="667" y="1993"/>
                  </a:cubicBezTo>
                  <a:cubicBezTo>
                    <a:pt x="768" y="1927"/>
                    <a:pt x="834" y="1860"/>
                    <a:pt x="934" y="1760"/>
                  </a:cubicBezTo>
                  <a:cubicBezTo>
                    <a:pt x="1001" y="1693"/>
                    <a:pt x="1101" y="1593"/>
                    <a:pt x="1134" y="1493"/>
                  </a:cubicBezTo>
                  <a:cubicBezTo>
                    <a:pt x="1168" y="1460"/>
                    <a:pt x="1168" y="1393"/>
                    <a:pt x="1168" y="1359"/>
                  </a:cubicBezTo>
                  <a:cubicBezTo>
                    <a:pt x="1168" y="1326"/>
                    <a:pt x="1168" y="1293"/>
                    <a:pt x="1134" y="1259"/>
                  </a:cubicBezTo>
                  <a:cubicBezTo>
                    <a:pt x="1134" y="1243"/>
                    <a:pt x="1126" y="1234"/>
                    <a:pt x="1114" y="1234"/>
                  </a:cubicBezTo>
                  <a:cubicBezTo>
                    <a:pt x="1101" y="1234"/>
                    <a:pt x="1084" y="1243"/>
                    <a:pt x="1068" y="1259"/>
                  </a:cubicBezTo>
                  <a:cubicBezTo>
                    <a:pt x="1034" y="1259"/>
                    <a:pt x="1001" y="1293"/>
                    <a:pt x="968" y="1326"/>
                  </a:cubicBezTo>
                  <a:cubicBezTo>
                    <a:pt x="901" y="1460"/>
                    <a:pt x="801" y="1560"/>
                    <a:pt x="667" y="1626"/>
                  </a:cubicBezTo>
                  <a:cubicBezTo>
                    <a:pt x="567" y="1693"/>
                    <a:pt x="534" y="1693"/>
                    <a:pt x="501" y="1693"/>
                  </a:cubicBezTo>
                  <a:cubicBezTo>
                    <a:pt x="467" y="1660"/>
                    <a:pt x="467" y="1626"/>
                    <a:pt x="467" y="1560"/>
                  </a:cubicBezTo>
                  <a:lnTo>
                    <a:pt x="467" y="859"/>
                  </a:lnTo>
                  <a:lnTo>
                    <a:pt x="868" y="626"/>
                  </a:lnTo>
                  <a:cubicBezTo>
                    <a:pt x="934" y="592"/>
                    <a:pt x="968" y="559"/>
                    <a:pt x="1001" y="492"/>
                  </a:cubicBezTo>
                  <a:cubicBezTo>
                    <a:pt x="1034" y="459"/>
                    <a:pt x="1034" y="392"/>
                    <a:pt x="1034" y="359"/>
                  </a:cubicBezTo>
                  <a:cubicBezTo>
                    <a:pt x="1034" y="325"/>
                    <a:pt x="1034" y="292"/>
                    <a:pt x="1001" y="259"/>
                  </a:cubicBezTo>
                  <a:cubicBezTo>
                    <a:pt x="984" y="242"/>
                    <a:pt x="968" y="234"/>
                    <a:pt x="947" y="234"/>
                  </a:cubicBezTo>
                  <a:cubicBezTo>
                    <a:pt x="926" y="234"/>
                    <a:pt x="901" y="242"/>
                    <a:pt x="868" y="259"/>
                  </a:cubicBezTo>
                  <a:lnTo>
                    <a:pt x="467" y="492"/>
                  </a:lnTo>
                  <a:lnTo>
                    <a:pt x="467" y="159"/>
                  </a:lnTo>
                  <a:cubicBezTo>
                    <a:pt x="467" y="125"/>
                    <a:pt x="467" y="59"/>
                    <a:pt x="434" y="25"/>
                  </a:cubicBezTo>
                  <a:cubicBezTo>
                    <a:pt x="417" y="9"/>
                    <a:pt x="401" y="0"/>
                    <a:pt x="3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52"/>
            <p:cNvSpPr/>
            <p:nvPr/>
          </p:nvSpPr>
          <p:spPr>
            <a:xfrm>
              <a:off x="2692100" y="1559550"/>
              <a:ext cx="30050" cy="45100"/>
            </a:xfrm>
            <a:custGeom>
              <a:rect b="b" l="l" r="r" t="t"/>
              <a:pathLst>
                <a:path extrusionOk="0" h="1804" w="1202">
                  <a:moveTo>
                    <a:pt x="685" y="393"/>
                  </a:moveTo>
                  <a:cubicBezTo>
                    <a:pt x="712" y="393"/>
                    <a:pt x="740" y="401"/>
                    <a:pt x="767" y="414"/>
                  </a:cubicBezTo>
                  <a:cubicBezTo>
                    <a:pt x="834" y="414"/>
                    <a:pt x="901" y="481"/>
                    <a:pt x="901" y="548"/>
                  </a:cubicBezTo>
                  <a:lnTo>
                    <a:pt x="234" y="915"/>
                  </a:lnTo>
                  <a:cubicBezTo>
                    <a:pt x="267" y="815"/>
                    <a:pt x="334" y="715"/>
                    <a:pt x="401" y="615"/>
                  </a:cubicBezTo>
                  <a:cubicBezTo>
                    <a:pt x="434" y="548"/>
                    <a:pt x="501" y="481"/>
                    <a:pt x="567" y="448"/>
                  </a:cubicBezTo>
                  <a:cubicBezTo>
                    <a:pt x="606" y="409"/>
                    <a:pt x="645" y="393"/>
                    <a:pt x="685" y="393"/>
                  </a:cubicBezTo>
                  <a:close/>
                  <a:moveTo>
                    <a:pt x="925" y="0"/>
                  </a:moveTo>
                  <a:cubicBezTo>
                    <a:pt x="907" y="0"/>
                    <a:pt x="887" y="4"/>
                    <a:pt x="868" y="14"/>
                  </a:cubicBezTo>
                  <a:cubicBezTo>
                    <a:pt x="841" y="5"/>
                    <a:pt x="814" y="1"/>
                    <a:pt x="788" y="1"/>
                  </a:cubicBezTo>
                  <a:cubicBezTo>
                    <a:pt x="716" y="1"/>
                    <a:pt x="650" y="32"/>
                    <a:pt x="601" y="81"/>
                  </a:cubicBezTo>
                  <a:cubicBezTo>
                    <a:pt x="434" y="181"/>
                    <a:pt x="267" y="348"/>
                    <a:pt x="200" y="548"/>
                  </a:cubicBezTo>
                  <a:cubicBezTo>
                    <a:pt x="67" y="748"/>
                    <a:pt x="0" y="982"/>
                    <a:pt x="0" y="1248"/>
                  </a:cubicBezTo>
                  <a:cubicBezTo>
                    <a:pt x="0" y="1415"/>
                    <a:pt x="67" y="1582"/>
                    <a:pt x="167" y="1715"/>
                  </a:cubicBezTo>
                  <a:cubicBezTo>
                    <a:pt x="214" y="1777"/>
                    <a:pt x="267" y="1803"/>
                    <a:pt x="332" y="1803"/>
                  </a:cubicBezTo>
                  <a:cubicBezTo>
                    <a:pt x="406" y="1803"/>
                    <a:pt x="494" y="1769"/>
                    <a:pt x="601" y="1715"/>
                  </a:cubicBezTo>
                  <a:cubicBezTo>
                    <a:pt x="701" y="1649"/>
                    <a:pt x="834" y="1582"/>
                    <a:pt x="934" y="1482"/>
                  </a:cubicBezTo>
                  <a:cubicBezTo>
                    <a:pt x="1001" y="1415"/>
                    <a:pt x="1068" y="1315"/>
                    <a:pt x="1134" y="1248"/>
                  </a:cubicBezTo>
                  <a:cubicBezTo>
                    <a:pt x="1168" y="1182"/>
                    <a:pt x="1168" y="1148"/>
                    <a:pt x="1168" y="1115"/>
                  </a:cubicBezTo>
                  <a:cubicBezTo>
                    <a:pt x="1168" y="1048"/>
                    <a:pt x="1168" y="1015"/>
                    <a:pt x="1134" y="982"/>
                  </a:cubicBezTo>
                  <a:lnTo>
                    <a:pt x="1068" y="982"/>
                  </a:lnTo>
                  <a:cubicBezTo>
                    <a:pt x="1034" y="1015"/>
                    <a:pt x="968" y="1048"/>
                    <a:pt x="934" y="1115"/>
                  </a:cubicBezTo>
                  <a:cubicBezTo>
                    <a:pt x="834" y="1215"/>
                    <a:pt x="734" y="1282"/>
                    <a:pt x="601" y="1382"/>
                  </a:cubicBezTo>
                  <a:cubicBezTo>
                    <a:pt x="553" y="1405"/>
                    <a:pt x="506" y="1429"/>
                    <a:pt x="447" y="1429"/>
                  </a:cubicBezTo>
                  <a:cubicBezTo>
                    <a:pt x="423" y="1429"/>
                    <a:pt x="396" y="1425"/>
                    <a:pt x="367" y="1415"/>
                  </a:cubicBezTo>
                  <a:cubicBezTo>
                    <a:pt x="300" y="1415"/>
                    <a:pt x="267" y="1348"/>
                    <a:pt x="234" y="1282"/>
                  </a:cubicBezTo>
                  <a:lnTo>
                    <a:pt x="1168" y="748"/>
                  </a:lnTo>
                  <a:lnTo>
                    <a:pt x="1201" y="581"/>
                  </a:lnTo>
                  <a:cubicBezTo>
                    <a:pt x="1201" y="481"/>
                    <a:pt x="1201" y="381"/>
                    <a:pt x="1168" y="281"/>
                  </a:cubicBezTo>
                  <a:cubicBezTo>
                    <a:pt x="1134" y="214"/>
                    <a:pt x="1101" y="114"/>
                    <a:pt x="1034" y="48"/>
                  </a:cubicBezTo>
                  <a:cubicBezTo>
                    <a:pt x="1011" y="24"/>
                    <a:pt x="970" y="0"/>
                    <a:pt x="9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52"/>
            <p:cNvSpPr/>
            <p:nvPr/>
          </p:nvSpPr>
          <p:spPr>
            <a:xfrm>
              <a:off x="2724625" y="1536950"/>
              <a:ext cx="35875" cy="55275"/>
            </a:xfrm>
            <a:custGeom>
              <a:rect b="b" l="l" r="r" t="t"/>
              <a:pathLst>
                <a:path extrusionOk="0" h="2211" w="1435">
                  <a:moveTo>
                    <a:pt x="1068" y="1"/>
                  </a:moveTo>
                  <a:cubicBezTo>
                    <a:pt x="1034" y="1"/>
                    <a:pt x="1001" y="18"/>
                    <a:pt x="968" y="51"/>
                  </a:cubicBezTo>
                  <a:cubicBezTo>
                    <a:pt x="934" y="84"/>
                    <a:pt x="867" y="118"/>
                    <a:pt x="834" y="151"/>
                  </a:cubicBezTo>
                  <a:cubicBezTo>
                    <a:pt x="801" y="218"/>
                    <a:pt x="767" y="251"/>
                    <a:pt x="734" y="318"/>
                  </a:cubicBezTo>
                  <a:cubicBezTo>
                    <a:pt x="701" y="284"/>
                    <a:pt x="667" y="284"/>
                    <a:pt x="634" y="284"/>
                  </a:cubicBezTo>
                  <a:cubicBezTo>
                    <a:pt x="617" y="268"/>
                    <a:pt x="601" y="259"/>
                    <a:pt x="584" y="259"/>
                  </a:cubicBezTo>
                  <a:cubicBezTo>
                    <a:pt x="567" y="259"/>
                    <a:pt x="551" y="268"/>
                    <a:pt x="534" y="284"/>
                  </a:cubicBezTo>
                  <a:cubicBezTo>
                    <a:pt x="501" y="284"/>
                    <a:pt x="467" y="318"/>
                    <a:pt x="434" y="351"/>
                  </a:cubicBezTo>
                  <a:cubicBezTo>
                    <a:pt x="400" y="418"/>
                    <a:pt x="367" y="485"/>
                    <a:pt x="334" y="551"/>
                  </a:cubicBezTo>
                  <a:lnTo>
                    <a:pt x="334" y="451"/>
                  </a:lnTo>
                  <a:lnTo>
                    <a:pt x="167" y="618"/>
                  </a:lnTo>
                  <a:cubicBezTo>
                    <a:pt x="100" y="651"/>
                    <a:pt x="67" y="685"/>
                    <a:pt x="34" y="718"/>
                  </a:cubicBezTo>
                  <a:cubicBezTo>
                    <a:pt x="0" y="785"/>
                    <a:pt x="0" y="818"/>
                    <a:pt x="0" y="885"/>
                  </a:cubicBezTo>
                  <a:cubicBezTo>
                    <a:pt x="0" y="918"/>
                    <a:pt x="0" y="952"/>
                    <a:pt x="34" y="985"/>
                  </a:cubicBezTo>
                  <a:cubicBezTo>
                    <a:pt x="50" y="1002"/>
                    <a:pt x="67" y="1010"/>
                    <a:pt x="84" y="1010"/>
                  </a:cubicBezTo>
                  <a:cubicBezTo>
                    <a:pt x="100" y="1010"/>
                    <a:pt x="117" y="1002"/>
                    <a:pt x="134" y="985"/>
                  </a:cubicBezTo>
                  <a:lnTo>
                    <a:pt x="134" y="1819"/>
                  </a:lnTo>
                  <a:cubicBezTo>
                    <a:pt x="100" y="1852"/>
                    <a:pt x="67" y="1886"/>
                    <a:pt x="34" y="1919"/>
                  </a:cubicBezTo>
                  <a:cubicBezTo>
                    <a:pt x="0" y="1952"/>
                    <a:pt x="0" y="2019"/>
                    <a:pt x="0" y="2086"/>
                  </a:cubicBezTo>
                  <a:cubicBezTo>
                    <a:pt x="0" y="2119"/>
                    <a:pt x="0" y="2152"/>
                    <a:pt x="34" y="2186"/>
                  </a:cubicBezTo>
                  <a:cubicBezTo>
                    <a:pt x="50" y="2202"/>
                    <a:pt x="67" y="2211"/>
                    <a:pt x="88" y="2211"/>
                  </a:cubicBezTo>
                  <a:cubicBezTo>
                    <a:pt x="109" y="2211"/>
                    <a:pt x="134" y="2202"/>
                    <a:pt x="167" y="2186"/>
                  </a:cubicBezTo>
                  <a:lnTo>
                    <a:pt x="367" y="2052"/>
                  </a:lnTo>
                  <a:cubicBezTo>
                    <a:pt x="400" y="2019"/>
                    <a:pt x="434" y="1986"/>
                    <a:pt x="467" y="1952"/>
                  </a:cubicBezTo>
                  <a:cubicBezTo>
                    <a:pt x="501" y="1886"/>
                    <a:pt x="501" y="1852"/>
                    <a:pt x="501" y="1785"/>
                  </a:cubicBezTo>
                  <a:cubicBezTo>
                    <a:pt x="501" y="1752"/>
                    <a:pt x="501" y="1719"/>
                    <a:pt x="467" y="1685"/>
                  </a:cubicBezTo>
                  <a:cubicBezTo>
                    <a:pt x="450" y="1669"/>
                    <a:pt x="434" y="1660"/>
                    <a:pt x="417" y="1660"/>
                  </a:cubicBezTo>
                  <a:cubicBezTo>
                    <a:pt x="400" y="1660"/>
                    <a:pt x="384" y="1669"/>
                    <a:pt x="367" y="1685"/>
                  </a:cubicBezTo>
                  <a:lnTo>
                    <a:pt x="367" y="985"/>
                  </a:lnTo>
                  <a:cubicBezTo>
                    <a:pt x="400" y="918"/>
                    <a:pt x="434" y="851"/>
                    <a:pt x="467" y="785"/>
                  </a:cubicBezTo>
                  <a:cubicBezTo>
                    <a:pt x="467" y="751"/>
                    <a:pt x="501" y="718"/>
                    <a:pt x="534" y="685"/>
                  </a:cubicBezTo>
                  <a:lnTo>
                    <a:pt x="601" y="685"/>
                  </a:lnTo>
                  <a:cubicBezTo>
                    <a:pt x="601" y="718"/>
                    <a:pt x="601" y="751"/>
                    <a:pt x="601" y="785"/>
                  </a:cubicBezTo>
                  <a:lnTo>
                    <a:pt x="601" y="1886"/>
                  </a:lnTo>
                  <a:lnTo>
                    <a:pt x="801" y="1752"/>
                  </a:lnTo>
                  <a:cubicBezTo>
                    <a:pt x="867" y="1752"/>
                    <a:pt x="901" y="1685"/>
                    <a:pt x="934" y="1652"/>
                  </a:cubicBezTo>
                  <a:cubicBezTo>
                    <a:pt x="968" y="1619"/>
                    <a:pt x="968" y="1552"/>
                    <a:pt x="968" y="1519"/>
                  </a:cubicBezTo>
                  <a:cubicBezTo>
                    <a:pt x="968" y="1452"/>
                    <a:pt x="968" y="1419"/>
                    <a:pt x="934" y="1419"/>
                  </a:cubicBezTo>
                  <a:cubicBezTo>
                    <a:pt x="917" y="1402"/>
                    <a:pt x="901" y="1394"/>
                    <a:pt x="884" y="1394"/>
                  </a:cubicBezTo>
                  <a:cubicBezTo>
                    <a:pt x="867" y="1394"/>
                    <a:pt x="851" y="1402"/>
                    <a:pt x="834" y="1419"/>
                  </a:cubicBezTo>
                  <a:lnTo>
                    <a:pt x="834" y="718"/>
                  </a:lnTo>
                  <a:cubicBezTo>
                    <a:pt x="867" y="618"/>
                    <a:pt x="901" y="551"/>
                    <a:pt x="934" y="485"/>
                  </a:cubicBezTo>
                  <a:cubicBezTo>
                    <a:pt x="934" y="451"/>
                    <a:pt x="968" y="418"/>
                    <a:pt x="1001" y="418"/>
                  </a:cubicBezTo>
                  <a:lnTo>
                    <a:pt x="1068" y="418"/>
                  </a:lnTo>
                  <a:lnTo>
                    <a:pt x="1068" y="518"/>
                  </a:lnTo>
                  <a:lnTo>
                    <a:pt x="1068" y="1619"/>
                  </a:lnTo>
                  <a:lnTo>
                    <a:pt x="1268" y="1485"/>
                  </a:lnTo>
                  <a:cubicBezTo>
                    <a:pt x="1368" y="1452"/>
                    <a:pt x="1435" y="1352"/>
                    <a:pt x="1435" y="1218"/>
                  </a:cubicBezTo>
                  <a:cubicBezTo>
                    <a:pt x="1435" y="1185"/>
                    <a:pt x="1401" y="1152"/>
                    <a:pt x="1401" y="1118"/>
                  </a:cubicBezTo>
                  <a:cubicBezTo>
                    <a:pt x="1384" y="1102"/>
                    <a:pt x="1368" y="1093"/>
                    <a:pt x="1347" y="1093"/>
                  </a:cubicBezTo>
                  <a:cubicBezTo>
                    <a:pt x="1326" y="1093"/>
                    <a:pt x="1301" y="1102"/>
                    <a:pt x="1268" y="1118"/>
                  </a:cubicBezTo>
                  <a:lnTo>
                    <a:pt x="1268" y="351"/>
                  </a:lnTo>
                  <a:cubicBezTo>
                    <a:pt x="1301" y="218"/>
                    <a:pt x="1268" y="118"/>
                    <a:pt x="1168" y="51"/>
                  </a:cubicBezTo>
                  <a:cubicBezTo>
                    <a:pt x="1134" y="18"/>
                    <a:pt x="1101" y="1"/>
                    <a:pt x="10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52"/>
            <p:cNvSpPr/>
            <p:nvPr/>
          </p:nvSpPr>
          <p:spPr>
            <a:xfrm>
              <a:off x="2761300" y="1519800"/>
              <a:ext cx="30050" cy="46575"/>
            </a:xfrm>
            <a:custGeom>
              <a:rect b="b" l="l" r="r" t="t"/>
              <a:pathLst>
                <a:path extrusionOk="0" h="1863" w="1202">
                  <a:moveTo>
                    <a:pt x="801" y="937"/>
                  </a:moveTo>
                  <a:lnTo>
                    <a:pt x="801" y="1070"/>
                  </a:lnTo>
                  <a:cubicBezTo>
                    <a:pt x="735" y="1171"/>
                    <a:pt x="701" y="1237"/>
                    <a:pt x="601" y="1304"/>
                  </a:cubicBezTo>
                  <a:cubicBezTo>
                    <a:pt x="568" y="1371"/>
                    <a:pt x="501" y="1437"/>
                    <a:pt x="435" y="1471"/>
                  </a:cubicBezTo>
                  <a:cubicBezTo>
                    <a:pt x="401" y="1504"/>
                    <a:pt x="334" y="1504"/>
                    <a:pt x="268" y="1504"/>
                  </a:cubicBezTo>
                  <a:cubicBezTo>
                    <a:pt x="268" y="1504"/>
                    <a:pt x="234" y="1471"/>
                    <a:pt x="268" y="1437"/>
                  </a:cubicBezTo>
                  <a:cubicBezTo>
                    <a:pt x="268" y="1371"/>
                    <a:pt x="268" y="1337"/>
                    <a:pt x="301" y="1271"/>
                  </a:cubicBezTo>
                  <a:cubicBezTo>
                    <a:pt x="368" y="1171"/>
                    <a:pt x="435" y="1104"/>
                    <a:pt x="568" y="1037"/>
                  </a:cubicBezTo>
                  <a:cubicBezTo>
                    <a:pt x="635" y="970"/>
                    <a:pt x="701" y="937"/>
                    <a:pt x="801" y="937"/>
                  </a:cubicBezTo>
                  <a:close/>
                  <a:moveTo>
                    <a:pt x="800" y="0"/>
                  </a:moveTo>
                  <a:cubicBezTo>
                    <a:pt x="733" y="0"/>
                    <a:pt x="650" y="29"/>
                    <a:pt x="568" y="70"/>
                  </a:cubicBezTo>
                  <a:cubicBezTo>
                    <a:pt x="535" y="103"/>
                    <a:pt x="468" y="136"/>
                    <a:pt x="401" y="170"/>
                  </a:cubicBezTo>
                  <a:cubicBezTo>
                    <a:pt x="368" y="237"/>
                    <a:pt x="301" y="270"/>
                    <a:pt x="234" y="337"/>
                  </a:cubicBezTo>
                  <a:cubicBezTo>
                    <a:pt x="201" y="370"/>
                    <a:pt x="201" y="403"/>
                    <a:pt x="168" y="437"/>
                  </a:cubicBezTo>
                  <a:cubicBezTo>
                    <a:pt x="134" y="437"/>
                    <a:pt x="134" y="470"/>
                    <a:pt x="134" y="503"/>
                  </a:cubicBezTo>
                  <a:cubicBezTo>
                    <a:pt x="134" y="537"/>
                    <a:pt x="134" y="570"/>
                    <a:pt x="134" y="570"/>
                  </a:cubicBezTo>
                  <a:cubicBezTo>
                    <a:pt x="134" y="637"/>
                    <a:pt x="134" y="670"/>
                    <a:pt x="168" y="704"/>
                  </a:cubicBezTo>
                  <a:lnTo>
                    <a:pt x="234" y="704"/>
                  </a:lnTo>
                  <a:cubicBezTo>
                    <a:pt x="268" y="670"/>
                    <a:pt x="301" y="637"/>
                    <a:pt x="334" y="637"/>
                  </a:cubicBezTo>
                  <a:cubicBezTo>
                    <a:pt x="401" y="537"/>
                    <a:pt x="501" y="470"/>
                    <a:pt x="601" y="403"/>
                  </a:cubicBezTo>
                  <a:cubicBezTo>
                    <a:pt x="668" y="370"/>
                    <a:pt x="735" y="370"/>
                    <a:pt x="768" y="370"/>
                  </a:cubicBezTo>
                  <a:cubicBezTo>
                    <a:pt x="801" y="370"/>
                    <a:pt x="801" y="437"/>
                    <a:pt x="801" y="470"/>
                  </a:cubicBezTo>
                  <a:lnTo>
                    <a:pt x="801" y="537"/>
                  </a:lnTo>
                  <a:cubicBezTo>
                    <a:pt x="735" y="570"/>
                    <a:pt x="635" y="603"/>
                    <a:pt x="568" y="637"/>
                  </a:cubicBezTo>
                  <a:cubicBezTo>
                    <a:pt x="234" y="837"/>
                    <a:pt x="34" y="1171"/>
                    <a:pt x="1" y="1571"/>
                  </a:cubicBezTo>
                  <a:cubicBezTo>
                    <a:pt x="1" y="1671"/>
                    <a:pt x="34" y="1771"/>
                    <a:pt x="134" y="1838"/>
                  </a:cubicBezTo>
                  <a:cubicBezTo>
                    <a:pt x="184" y="1854"/>
                    <a:pt x="234" y="1863"/>
                    <a:pt x="284" y="1863"/>
                  </a:cubicBezTo>
                  <a:cubicBezTo>
                    <a:pt x="334" y="1863"/>
                    <a:pt x="384" y="1854"/>
                    <a:pt x="435" y="1838"/>
                  </a:cubicBezTo>
                  <a:cubicBezTo>
                    <a:pt x="501" y="1771"/>
                    <a:pt x="568" y="1738"/>
                    <a:pt x="601" y="1671"/>
                  </a:cubicBezTo>
                  <a:cubicBezTo>
                    <a:pt x="668" y="1604"/>
                    <a:pt x="735" y="1537"/>
                    <a:pt x="801" y="1471"/>
                  </a:cubicBezTo>
                  <a:lnTo>
                    <a:pt x="801" y="1537"/>
                  </a:lnTo>
                  <a:lnTo>
                    <a:pt x="1068" y="1404"/>
                  </a:lnTo>
                  <a:cubicBezTo>
                    <a:pt x="1102" y="1371"/>
                    <a:pt x="1135" y="1337"/>
                    <a:pt x="1168" y="1271"/>
                  </a:cubicBezTo>
                  <a:cubicBezTo>
                    <a:pt x="1202" y="1237"/>
                    <a:pt x="1202" y="1171"/>
                    <a:pt x="1202" y="1137"/>
                  </a:cubicBezTo>
                  <a:cubicBezTo>
                    <a:pt x="1202" y="1104"/>
                    <a:pt x="1202" y="1070"/>
                    <a:pt x="1168" y="1037"/>
                  </a:cubicBezTo>
                  <a:cubicBezTo>
                    <a:pt x="1152" y="1020"/>
                    <a:pt x="1135" y="1012"/>
                    <a:pt x="1118" y="1012"/>
                  </a:cubicBezTo>
                  <a:cubicBezTo>
                    <a:pt x="1102" y="1012"/>
                    <a:pt x="1085" y="1020"/>
                    <a:pt x="1068" y="1037"/>
                  </a:cubicBezTo>
                  <a:lnTo>
                    <a:pt x="1002" y="1070"/>
                  </a:lnTo>
                  <a:lnTo>
                    <a:pt x="1002" y="337"/>
                  </a:lnTo>
                  <a:cubicBezTo>
                    <a:pt x="1002" y="170"/>
                    <a:pt x="968" y="70"/>
                    <a:pt x="902" y="36"/>
                  </a:cubicBezTo>
                  <a:cubicBezTo>
                    <a:pt x="876" y="11"/>
                    <a:pt x="841" y="0"/>
                    <a:pt x="8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52"/>
            <p:cNvSpPr/>
            <p:nvPr/>
          </p:nvSpPr>
          <p:spPr>
            <a:xfrm>
              <a:off x="2793000" y="1498800"/>
              <a:ext cx="33375" cy="70075"/>
            </a:xfrm>
            <a:custGeom>
              <a:rect b="b" l="l" r="r" t="t"/>
              <a:pathLst>
                <a:path extrusionOk="0" h="2803" w="1335">
                  <a:moveTo>
                    <a:pt x="934" y="409"/>
                  </a:moveTo>
                  <a:cubicBezTo>
                    <a:pt x="1001" y="443"/>
                    <a:pt x="1035" y="476"/>
                    <a:pt x="1068" y="543"/>
                  </a:cubicBezTo>
                  <a:cubicBezTo>
                    <a:pt x="1101" y="576"/>
                    <a:pt x="1101" y="643"/>
                    <a:pt x="1101" y="710"/>
                  </a:cubicBezTo>
                  <a:cubicBezTo>
                    <a:pt x="1101" y="810"/>
                    <a:pt x="1068" y="943"/>
                    <a:pt x="1001" y="1043"/>
                  </a:cubicBezTo>
                  <a:cubicBezTo>
                    <a:pt x="968" y="1143"/>
                    <a:pt x="868" y="1243"/>
                    <a:pt x="768" y="1310"/>
                  </a:cubicBezTo>
                  <a:cubicBezTo>
                    <a:pt x="734" y="1343"/>
                    <a:pt x="693" y="1360"/>
                    <a:pt x="651" y="1360"/>
                  </a:cubicBezTo>
                  <a:cubicBezTo>
                    <a:pt x="609" y="1360"/>
                    <a:pt x="568" y="1343"/>
                    <a:pt x="534" y="1310"/>
                  </a:cubicBezTo>
                  <a:cubicBezTo>
                    <a:pt x="467" y="1243"/>
                    <a:pt x="434" y="1177"/>
                    <a:pt x="434" y="1110"/>
                  </a:cubicBezTo>
                  <a:cubicBezTo>
                    <a:pt x="434" y="1010"/>
                    <a:pt x="467" y="876"/>
                    <a:pt x="501" y="810"/>
                  </a:cubicBezTo>
                  <a:cubicBezTo>
                    <a:pt x="534" y="643"/>
                    <a:pt x="634" y="543"/>
                    <a:pt x="768" y="443"/>
                  </a:cubicBezTo>
                  <a:cubicBezTo>
                    <a:pt x="801" y="409"/>
                    <a:pt x="901" y="409"/>
                    <a:pt x="934" y="409"/>
                  </a:cubicBezTo>
                  <a:close/>
                  <a:moveTo>
                    <a:pt x="951" y="1"/>
                  </a:moveTo>
                  <a:cubicBezTo>
                    <a:pt x="876" y="1"/>
                    <a:pt x="801" y="26"/>
                    <a:pt x="734" y="76"/>
                  </a:cubicBezTo>
                  <a:cubicBezTo>
                    <a:pt x="701" y="109"/>
                    <a:pt x="634" y="176"/>
                    <a:pt x="568" y="209"/>
                  </a:cubicBezTo>
                  <a:cubicBezTo>
                    <a:pt x="501" y="276"/>
                    <a:pt x="467" y="376"/>
                    <a:pt x="401" y="443"/>
                  </a:cubicBezTo>
                  <a:lnTo>
                    <a:pt x="401" y="309"/>
                  </a:lnTo>
                  <a:lnTo>
                    <a:pt x="134" y="476"/>
                  </a:lnTo>
                  <a:cubicBezTo>
                    <a:pt x="101" y="509"/>
                    <a:pt x="67" y="543"/>
                    <a:pt x="34" y="610"/>
                  </a:cubicBezTo>
                  <a:cubicBezTo>
                    <a:pt x="0" y="643"/>
                    <a:pt x="0" y="676"/>
                    <a:pt x="0" y="743"/>
                  </a:cubicBezTo>
                  <a:cubicBezTo>
                    <a:pt x="0" y="776"/>
                    <a:pt x="0" y="810"/>
                    <a:pt x="34" y="843"/>
                  </a:cubicBezTo>
                  <a:cubicBezTo>
                    <a:pt x="50" y="860"/>
                    <a:pt x="67" y="868"/>
                    <a:pt x="84" y="868"/>
                  </a:cubicBezTo>
                  <a:cubicBezTo>
                    <a:pt x="101" y="868"/>
                    <a:pt x="117" y="860"/>
                    <a:pt x="134" y="843"/>
                  </a:cubicBezTo>
                  <a:lnTo>
                    <a:pt x="167" y="810"/>
                  </a:lnTo>
                  <a:lnTo>
                    <a:pt x="167" y="2411"/>
                  </a:lnTo>
                  <a:lnTo>
                    <a:pt x="134" y="2411"/>
                  </a:lnTo>
                  <a:cubicBezTo>
                    <a:pt x="101" y="2411"/>
                    <a:pt x="67" y="2478"/>
                    <a:pt x="34" y="2511"/>
                  </a:cubicBezTo>
                  <a:cubicBezTo>
                    <a:pt x="0" y="2544"/>
                    <a:pt x="0" y="2611"/>
                    <a:pt x="0" y="2678"/>
                  </a:cubicBezTo>
                  <a:cubicBezTo>
                    <a:pt x="0" y="2711"/>
                    <a:pt x="0" y="2744"/>
                    <a:pt x="34" y="2778"/>
                  </a:cubicBezTo>
                  <a:cubicBezTo>
                    <a:pt x="50" y="2794"/>
                    <a:pt x="67" y="2803"/>
                    <a:pt x="84" y="2803"/>
                  </a:cubicBezTo>
                  <a:cubicBezTo>
                    <a:pt x="101" y="2803"/>
                    <a:pt x="117" y="2794"/>
                    <a:pt x="134" y="2778"/>
                  </a:cubicBezTo>
                  <a:lnTo>
                    <a:pt x="568" y="2544"/>
                  </a:lnTo>
                  <a:cubicBezTo>
                    <a:pt x="601" y="2511"/>
                    <a:pt x="668" y="2478"/>
                    <a:pt x="668" y="2411"/>
                  </a:cubicBezTo>
                  <a:cubicBezTo>
                    <a:pt x="701" y="2377"/>
                    <a:pt x="701" y="2311"/>
                    <a:pt x="701" y="2277"/>
                  </a:cubicBezTo>
                  <a:cubicBezTo>
                    <a:pt x="734" y="2244"/>
                    <a:pt x="701" y="2177"/>
                    <a:pt x="668" y="2177"/>
                  </a:cubicBezTo>
                  <a:cubicBezTo>
                    <a:pt x="668" y="2161"/>
                    <a:pt x="651" y="2152"/>
                    <a:pt x="630" y="2152"/>
                  </a:cubicBezTo>
                  <a:cubicBezTo>
                    <a:pt x="609" y="2152"/>
                    <a:pt x="584" y="2161"/>
                    <a:pt x="568" y="2177"/>
                  </a:cubicBezTo>
                  <a:lnTo>
                    <a:pt x="434" y="2277"/>
                  </a:lnTo>
                  <a:lnTo>
                    <a:pt x="434" y="1710"/>
                  </a:lnTo>
                  <a:lnTo>
                    <a:pt x="601" y="1710"/>
                  </a:lnTo>
                  <a:cubicBezTo>
                    <a:pt x="668" y="1710"/>
                    <a:pt x="734" y="1677"/>
                    <a:pt x="768" y="1644"/>
                  </a:cubicBezTo>
                  <a:cubicBezTo>
                    <a:pt x="934" y="1544"/>
                    <a:pt x="1068" y="1410"/>
                    <a:pt x="1135" y="1243"/>
                  </a:cubicBezTo>
                  <a:cubicBezTo>
                    <a:pt x="1268" y="1010"/>
                    <a:pt x="1335" y="776"/>
                    <a:pt x="1335" y="543"/>
                  </a:cubicBezTo>
                  <a:cubicBezTo>
                    <a:pt x="1335" y="376"/>
                    <a:pt x="1301" y="209"/>
                    <a:pt x="1168" y="76"/>
                  </a:cubicBezTo>
                  <a:cubicBezTo>
                    <a:pt x="1101" y="26"/>
                    <a:pt x="1026" y="1"/>
                    <a:pt x="9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52"/>
            <p:cNvSpPr/>
            <p:nvPr/>
          </p:nvSpPr>
          <p:spPr>
            <a:xfrm>
              <a:off x="2832200" y="1477550"/>
              <a:ext cx="25875" cy="49850"/>
            </a:xfrm>
            <a:custGeom>
              <a:rect b="b" l="l" r="r" t="t"/>
              <a:pathLst>
                <a:path extrusionOk="0" h="1994" w="1035">
                  <a:moveTo>
                    <a:pt x="913" y="0"/>
                  </a:moveTo>
                  <a:cubicBezTo>
                    <a:pt x="901" y="0"/>
                    <a:pt x="884" y="8"/>
                    <a:pt x="868" y="25"/>
                  </a:cubicBezTo>
                  <a:lnTo>
                    <a:pt x="834" y="59"/>
                  </a:lnTo>
                  <a:cubicBezTo>
                    <a:pt x="834" y="92"/>
                    <a:pt x="801" y="92"/>
                    <a:pt x="801" y="125"/>
                  </a:cubicBezTo>
                  <a:cubicBezTo>
                    <a:pt x="767" y="109"/>
                    <a:pt x="742" y="100"/>
                    <a:pt x="722" y="100"/>
                  </a:cubicBezTo>
                  <a:cubicBezTo>
                    <a:pt x="701" y="100"/>
                    <a:pt x="684" y="109"/>
                    <a:pt x="667" y="125"/>
                  </a:cubicBezTo>
                  <a:cubicBezTo>
                    <a:pt x="601" y="125"/>
                    <a:pt x="567" y="159"/>
                    <a:pt x="501" y="192"/>
                  </a:cubicBezTo>
                  <a:cubicBezTo>
                    <a:pt x="367" y="259"/>
                    <a:pt x="234" y="392"/>
                    <a:pt x="134" y="559"/>
                  </a:cubicBezTo>
                  <a:cubicBezTo>
                    <a:pt x="67" y="659"/>
                    <a:pt x="34" y="792"/>
                    <a:pt x="34" y="926"/>
                  </a:cubicBezTo>
                  <a:cubicBezTo>
                    <a:pt x="34" y="1026"/>
                    <a:pt x="67" y="1126"/>
                    <a:pt x="134" y="1193"/>
                  </a:cubicBezTo>
                  <a:cubicBezTo>
                    <a:pt x="161" y="1206"/>
                    <a:pt x="195" y="1215"/>
                    <a:pt x="238" y="1215"/>
                  </a:cubicBezTo>
                  <a:cubicBezTo>
                    <a:pt x="300" y="1215"/>
                    <a:pt x="383" y="1198"/>
                    <a:pt x="501" y="1159"/>
                  </a:cubicBezTo>
                  <a:cubicBezTo>
                    <a:pt x="567" y="1093"/>
                    <a:pt x="667" y="1093"/>
                    <a:pt x="734" y="1093"/>
                  </a:cubicBezTo>
                  <a:cubicBezTo>
                    <a:pt x="767" y="1093"/>
                    <a:pt x="801" y="1126"/>
                    <a:pt x="801" y="1159"/>
                  </a:cubicBezTo>
                  <a:cubicBezTo>
                    <a:pt x="801" y="1193"/>
                    <a:pt x="767" y="1226"/>
                    <a:pt x="767" y="1259"/>
                  </a:cubicBezTo>
                  <a:cubicBezTo>
                    <a:pt x="701" y="1359"/>
                    <a:pt x="601" y="1426"/>
                    <a:pt x="501" y="1460"/>
                  </a:cubicBezTo>
                  <a:cubicBezTo>
                    <a:pt x="467" y="1493"/>
                    <a:pt x="401" y="1526"/>
                    <a:pt x="334" y="1526"/>
                  </a:cubicBezTo>
                  <a:cubicBezTo>
                    <a:pt x="324" y="1536"/>
                    <a:pt x="314" y="1540"/>
                    <a:pt x="305" y="1540"/>
                  </a:cubicBezTo>
                  <a:cubicBezTo>
                    <a:pt x="281" y="1540"/>
                    <a:pt x="257" y="1516"/>
                    <a:pt x="234" y="1493"/>
                  </a:cubicBezTo>
                  <a:cubicBezTo>
                    <a:pt x="200" y="1460"/>
                    <a:pt x="200" y="1426"/>
                    <a:pt x="167" y="1426"/>
                  </a:cubicBezTo>
                  <a:cubicBezTo>
                    <a:pt x="167" y="1409"/>
                    <a:pt x="159" y="1401"/>
                    <a:pt x="146" y="1401"/>
                  </a:cubicBezTo>
                  <a:cubicBezTo>
                    <a:pt x="134" y="1401"/>
                    <a:pt x="117" y="1409"/>
                    <a:pt x="100" y="1426"/>
                  </a:cubicBezTo>
                  <a:cubicBezTo>
                    <a:pt x="67" y="1426"/>
                    <a:pt x="34" y="1460"/>
                    <a:pt x="34" y="1526"/>
                  </a:cubicBezTo>
                  <a:cubicBezTo>
                    <a:pt x="0" y="1560"/>
                    <a:pt x="0" y="1626"/>
                    <a:pt x="0" y="1726"/>
                  </a:cubicBezTo>
                  <a:lnTo>
                    <a:pt x="0" y="1826"/>
                  </a:lnTo>
                  <a:cubicBezTo>
                    <a:pt x="0" y="1893"/>
                    <a:pt x="0" y="1960"/>
                    <a:pt x="34" y="1993"/>
                  </a:cubicBezTo>
                  <a:lnTo>
                    <a:pt x="100" y="1993"/>
                  </a:lnTo>
                  <a:cubicBezTo>
                    <a:pt x="134" y="1993"/>
                    <a:pt x="134" y="1960"/>
                    <a:pt x="167" y="1960"/>
                  </a:cubicBezTo>
                  <a:lnTo>
                    <a:pt x="200" y="1893"/>
                  </a:lnTo>
                  <a:cubicBezTo>
                    <a:pt x="217" y="1910"/>
                    <a:pt x="242" y="1918"/>
                    <a:pt x="267" y="1918"/>
                  </a:cubicBezTo>
                  <a:cubicBezTo>
                    <a:pt x="292" y="1918"/>
                    <a:pt x="317" y="1910"/>
                    <a:pt x="334" y="1893"/>
                  </a:cubicBezTo>
                  <a:cubicBezTo>
                    <a:pt x="401" y="1893"/>
                    <a:pt x="467" y="1860"/>
                    <a:pt x="534" y="1826"/>
                  </a:cubicBezTo>
                  <a:cubicBezTo>
                    <a:pt x="701" y="1726"/>
                    <a:pt x="834" y="1593"/>
                    <a:pt x="934" y="1426"/>
                  </a:cubicBezTo>
                  <a:cubicBezTo>
                    <a:pt x="1001" y="1293"/>
                    <a:pt x="1034" y="1159"/>
                    <a:pt x="1034" y="1026"/>
                  </a:cubicBezTo>
                  <a:cubicBezTo>
                    <a:pt x="1034" y="959"/>
                    <a:pt x="1034" y="859"/>
                    <a:pt x="968" y="826"/>
                  </a:cubicBezTo>
                  <a:cubicBezTo>
                    <a:pt x="934" y="759"/>
                    <a:pt x="868" y="726"/>
                    <a:pt x="801" y="726"/>
                  </a:cubicBezTo>
                  <a:cubicBezTo>
                    <a:pt x="701" y="759"/>
                    <a:pt x="601" y="759"/>
                    <a:pt x="501" y="826"/>
                  </a:cubicBezTo>
                  <a:cubicBezTo>
                    <a:pt x="434" y="826"/>
                    <a:pt x="401" y="859"/>
                    <a:pt x="334" y="859"/>
                  </a:cubicBezTo>
                  <a:cubicBezTo>
                    <a:pt x="267" y="859"/>
                    <a:pt x="267" y="826"/>
                    <a:pt x="267" y="792"/>
                  </a:cubicBezTo>
                  <a:cubicBezTo>
                    <a:pt x="300" y="759"/>
                    <a:pt x="300" y="726"/>
                    <a:pt x="334" y="726"/>
                  </a:cubicBezTo>
                  <a:cubicBezTo>
                    <a:pt x="367" y="626"/>
                    <a:pt x="434" y="559"/>
                    <a:pt x="534" y="526"/>
                  </a:cubicBezTo>
                  <a:cubicBezTo>
                    <a:pt x="567" y="492"/>
                    <a:pt x="601" y="492"/>
                    <a:pt x="667" y="492"/>
                  </a:cubicBezTo>
                  <a:cubicBezTo>
                    <a:pt x="684" y="475"/>
                    <a:pt x="701" y="467"/>
                    <a:pt x="717" y="467"/>
                  </a:cubicBezTo>
                  <a:cubicBezTo>
                    <a:pt x="734" y="467"/>
                    <a:pt x="751" y="475"/>
                    <a:pt x="767" y="492"/>
                  </a:cubicBezTo>
                  <a:cubicBezTo>
                    <a:pt x="767" y="526"/>
                    <a:pt x="767" y="559"/>
                    <a:pt x="801" y="592"/>
                  </a:cubicBezTo>
                  <a:lnTo>
                    <a:pt x="868" y="592"/>
                  </a:lnTo>
                  <a:cubicBezTo>
                    <a:pt x="934" y="559"/>
                    <a:pt x="968" y="492"/>
                    <a:pt x="968" y="459"/>
                  </a:cubicBezTo>
                  <a:cubicBezTo>
                    <a:pt x="968" y="392"/>
                    <a:pt x="968" y="325"/>
                    <a:pt x="968" y="292"/>
                  </a:cubicBezTo>
                  <a:lnTo>
                    <a:pt x="968" y="192"/>
                  </a:lnTo>
                  <a:cubicBezTo>
                    <a:pt x="968" y="125"/>
                    <a:pt x="968" y="92"/>
                    <a:pt x="934" y="25"/>
                  </a:cubicBezTo>
                  <a:cubicBezTo>
                    <a:pt x="934" y="8"/>
                    <a:pt x="926" y="0"/>
                    <a:pt x="91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52"/>
            <p:cNvSpPr/>
            <p:nvPr/>
          </p:nvSpPr>
          <p:spPr>
            <a:xfrm>
              <a:off x="2875550" y="1490875"/>
              <a:ext cx="9200" cy="12950"/>
            </a:xfrm>
            <a:custGeom>
              <a:rect b="b" l="l" r="r" t="t"/>
              <a:pathLst>
                <a:path extrusionOk="0" h="518" w="368">
                  <a:moveTo>
                    <a:pt x="247" y="1"/>
                  </a:moveTo>
                  <a:cubicBezTo>
                    <a:pt x="226" y="1"/>
                    <a:pt x="201" y="9"/>
                    <a:pt x="168" y="26"/>
                  </a:cubicBezTo>
                  <a:cubicBezTo>
                    <a:pt x="134" y="59"/>
                    <a:pt x="68" y="93"/>
                    <a:pt x="34" y="159"/>
                  </a:cubicBezTo>
                  <a:cubicBezTo>
                    <a:pt x="34" y="226"/>
                    <a:pt x="1" y="293"/>
                    <a:pt x="1" y="326"/>
                  </a:cubicBezTo>
                  <a:cubicBezTo>
                    <a:pt x="1" y="393"/>
                    <a:pt x="1" y="460"/>
                    <a:pt x="34" y="493"/>
                  </a:cubicBezTo>
                  <a:cubicBezTo>
                    <a:pt x="51" y="510"/>
                    <a:pt x="76" y="518"/>
                    <a:pt x="101" y="518"/>
                  </a:cubicBezTo>
                  <a:cubicBezTo>
                    <a:pt x="126" y="518"/>
                    <a:pt x="151" y="510"/>
                    <a:pt x="168" y="493"/>
                  </a:cubicBezTo>
                  <a:cubicBezTo>
                    <a:pt x="234" y="460"/>
                    <a:pt x="268" y="393"/>
                    <a:pt x="301" y="359"/>
                  </a:cubicBezTo>
                  <a:cubicBezTo>
                    <a:pt x="334" y="293"/>
                    <a:pt x="334" y="226"/>
                    <a:pt x="334" y="159"/>
                  </a:cubicBezTo>
                  <a:cubicBezTo>
                    <a:pt x="368" y="93"/>
                    <a:pt x="334" y="59"/>
                    <a:pt x="301" y="26"/>
                  </a:cubicBezTo>
                  <a:cubicBezTo>
                    <a:pt x="284" y="9"/>
                    <a:pt x="268" y="1"/>
                    <a:pt x="24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52"/>
            <p:cNvSpPr/>
            <p:nvPr/>
          </p:nvSpPr>
          <p:spPr>
            <a:xfrm>
              <a:off x="2899750" y="1439800"/>
              <a:ext cx="29200" cy="44550"/>
            </a:xfrm>
            <a:custGeom>
              <a:rect b="b" l="l" r="r" t="t"/>
              <a:pathLst>
                <a:path extrusionOk="0" h="1782" w="1168">
                  <a:moveTo>
                    <a:pt x="719" y="388"/>
                  </a:moveTo>
                  <a:cubicBezTo>
                    <a:pt x="774" y="388"/>
                    <a:pt x="831" y="413"/>
                    <a:pt x="867" y="468"/>
                  </a:cubicBezTo>
                  <a:cubicBezTo>
                    <a:pt x="934" y="534"/>
                    <a:pt x="968" y="635"/>
                    <a:pt x="934" y="735"/>
                  </a:cubicBezTo>
                  <a:cubicBezTo>
                    <a:pt x="934" y="868"/>
                    <a:pt x="901" y="968"/>
                    <a:pt x="834" y="1102"/>
                  </a:cubicBezTo>
                  <a:cubicBezTo>
                    <a:pt x="801" y="1235"/>
                    <a:pt x="701" y="1335"/>
                    <a:pt x="601" y="1402"/>
                  </a:cubicBezTo>
                  <a:cubicBezTo>
                    <a:pt x="551" y="1418"/>
                    <a:pt x="501" y="1427"/>
                    <a:pt x="455" y="1427"/>
                  </a:cubicBezTo>
                  <a:cubicBezTo>
                    <a:pt x="409" y="1427"/>
                    <a:pt x="367" y="1418"/>
                    <a:pt x="334" y="1402"/>
                  </a:cubicBezTo>
                  <a:cubicBezTo>
                    <a:pt x="267" y="1335"/>
                    <a:pt x="234" y="1235"/>
                    <a:pt x="234" y="1135"/>
                  </a:cubicBezTo>
                  <a:cubicBezTo>
                    <a:pt x="234" y="1001"/>
                    <a:pt x="267" y="868"/>
                    <a:pt x="334" y="735"/>
                  </a:cubicBezTo>
                  <a:cubicBezTo>
                    <a:pt x="367" y="601"/>
                    <a:pt x="467" y="501"/>
                    <a:pt x="601" y="434"/>
                  </a:cubicBezTo>
                  <a:cubicBezTo>
                    <a:pt x="631" y="404"/>
                    <a:pt x="674" y="388"/>
                    <a:pt x="719" y="388"/>
                  </a:cubicBezTo>
                  <a:close/>
                  <a:moveTo>
                    <a:pt x="901" y="1"/>
                  </a:moveTo>
                  <a:cubicBezTo>
                    <a:pt x="767" y="1"/>
                    <a:pt x="667" y="1"/>
                    <a:pt x="601" y="67"/>
                  </a:cubicBezTo>
                  <a:cubicBezTo>
                    <a:pt x="467" y="134"/>
                    <a:pt x="367" y="234"/>
                    <a:pt x="300" y="368"/>
                  </a:cubicBezTo>
                  <a:cubicBezTo>
                    <a:pt x="200" y="501"/>
                    <a:pt x="134" y="635"/>
                    <a:pt x="67" y="801"/>
                  </a:cubicBezTo>
                  <a:cubicBezTo>
                    <a:pt x="34" y="935"/>
                    <a:pt x="0" y="1102"/>
                    <a:pt x="0" y="1235"/>
                  </a:cubicBezTo>
                  <a:cubicBezTo>
                    <a:pt x="0" y="1368"/>
                    <a:pt x="34" y="1502"/>
                    <a:pt x="67" y="1602"/>
                  </a:cubicBezTo>
                  <a:cubicBezTo>
                    <a:pt x="100" y="1702"/>
                    <a:pt x="200" y="1735"/>
                    <a:pt x="300" y="1769"/>
                  </a:cubicBezTo>
                  <a:cubicBezTo>
                    <a:pt x="327" y="1778"/>
                    <a:pt x="354" y="1782"/>
                    <a:pt x="381" y="1782"/>
                  </a:cubicBezTo>
                  <a:cubicBezTo>
                    <a:pt x="454" y="1782"/>
                    <a:pt x="527" y="1751"/>
                    <a:pt x="601" y="1702"/>
                  </a:cubicBezTo>
                  <a:cubicBezTo>
                    <a:pt x="701" y="1635"/>
                    <a:pt x="801" y="1535"/>
                    <a:pt x="901" y="1435"/>
                  </a:cubicBezTo>
                  <a:cubicBezTo>
                    <a:pt x="968" y="1302"/>
                    <a:pt x="1068" y="1168"/>
                    <a:pt x="1101" y="1001"/>
                  </a:cubicBezTo>
                  <a:cubicBezTo>
                    <a:pt x="1134" y="868"/>
                    <a:pt x="1168" y="735"/>
                    <a:pt x="1168" y="601"/>
                  </a:cubicBezTo>
                  <a:cubicBezTo>
                    <a:pt x="1168" y="468"/>
                    <a:pt x="1168" y="334"/>
                    <a:pt x="1101" y="201"/>
                  </a:cubicBezTo>
                  <a:cubicBezTo>
                    <a:pt x="1068" y="101"/>
                    <a:pt x="968" y="34"/>
                    <a:pt x="9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52"/>
            <p:cNvSpPr/>
            <p:nvPr/>
          </p:nvSpPr>
          <p:spPr>
            <a:xfrm>
              <a:off x="2934775" y="1416675"/>
              <a:ext cx="29200" cy="52975"/>
            </a:xfrm>
            <a:custGeom>
              <a:rect b="b" l="l" r="r" t="t"/>
              <a:pathLst>
                <a:path extrusionOk="0" h="2119" w="1168">
                  <a:moveTo>
                    <a:pt x="1001" y="0"/>
                  </a:moveTo>
                  <a:cubicBezTo>
                    <a:pt x="968" y="0"/>
                    <a:pt x="934" y="8"/>
                    <a:pt x="901" y="25"/>
                  </a:cubicBezTo>
                  <a:cubicBezTo>
                    <a:pt x="834" y="58"/>
                    <a:pt x="801" y="92"/>
                    <a:pt x="734" y="159"/>
                  </a:cubicBezTo>
                  <a:cubicBezTo>
                    <a:pt x="667" y="259"/>
                    <a:pt x="601" y="392"/>
                    <a:pt x="534" y="492"/>
                  </a:cubicBezTo>
                  <a:lnTo>
                    <a:pt x="534" y="292"/>
                  </a:lnTo>
                  <a:lnTo>
                    <a:pt x="200" y="492"/>
                  </a:lnTo>
                  <a:cubicBezTo>
                    <a:pt x="167" y="525"/>
                    <a:pt x="134" y="559"/>
                    <a:pt x="100" y="626"/>
                  </a:cubicBezTo>
                  <a:cubicBezTo>
                    <a:pt x="67" y="659"/>
                    <a:pt x="67" y="692"/>
                    <a:pt x="67" y="759"/>
                  </a:cubicBezTo>
                  <a:cubicBezTo>
                    <a:pt x="67" y="792"/>
                    <a:pt x="67" y="826"/>
                    <a:pt x="100" y="859"/>
                  </a:cubicBezTo>
                  <a:cubicBezTo>
                    <a:pt x="117" y="876"/>
                    <a:pt x="134" y="884"/>
                    <a:pt x="150" y="884"/>
                  </a:cubicBezTo>
                  <a:cubicBezTo>
                    <a:pt x="167" y="884"/>
                    <a:pt x="184" y="876"/>
                    <a:pt x="200" y="859"/>
                  </a:cubicBezTo>
                  <a:lnTo>
                    <a:pt x="300" y="826"/>
                  </a:lnTo>
                  <a:lnTo>
                    <a:pt x="300" y="1660"/>
                  </a:lnTo>
                  <a:lnTo>
                    <a:pt x="167" y="1726"/>
                  </a:lnTo>
                  <a:cubicBezTo>
                    <a:pt x="100" y="1760"/>
                    <a:pt x="67" y="1793"/>
                    <a:pt x="34" y="1826"/>
                  </a:cubicBezTo>
                  <a:cubicBezTo>
                    <a:pt x="0" y="1893"/>
                    <a:pt x="0" y="1926"/>
                    <a:pt x="0" y="1993"/>
                  </a:cubicBezTo>
                  <a:cubicBezTo>
                    <a:pt x="0" y="2027"/>
                    <a:pt x="0" y="2060"/>
                    <a:pt x="34" y="2093"/>
                  </a:cubicBezTo>
                  <a:cubicBezTo>
                    <a:pt x="50" y="2110"/>
                    <a:pt x="67" y="2118"/>
                    <a:pt x="88" y="2118"/>
                  </a:cubicBezTo>
                  <a:cubicBezTo>
                    <a:pt x="109" y="2118"/>
                    <a:pt x="134" y="2110"/>
                    <a:pt x="167" y="2093"/>
                  </a:cubicBezTo>
                  <a:lnTo>
                    <a:pt x="834" y="1693"/>
                  </a:lnTo>
                  <a:cubicBezTo>
                    <a:pt x="901" y="1660"/>
                    <a:pt x="934" y="1626"/>
                    <a:pt x="968" y="1593"/>
                  </a:cubicBezTo>
                  <a:cubicBezTo>
                    <a:pt x="968" y="1526"/>
                    <a:pt x="1001" y="1493"/>
                    <a:pt x="1001" y="1426"/>
                  </a:cubicBezTo>
                  <a:cubicBezTo>
                    <a:pt x="1001" y="1393"/>
                    <a:pt x="968" y="1359"/>
                    <a:pt x="968" y="1326"/>
                  </a:cubicBezTo>
                  <a:cubicBezTo>
                    <a:pt x="951" y="1309"/>
                    <a:pt x="934" y="1301"/>
                    <a:pt x="913" y="1301"/>
                  </a:cubicBezTo>
                  <a:cubicBezTo>
                    <a:pt x="892" y="1301"/>
                    <a:pt x="867" y="1309"/>
                    <a:pt x="834" y="1326"/>
                  </a:cubicBezTo>
                  <a:lnTo>
                    <a:pt x="501" y="1526"/>
                  </a:lnTo>
                  <a:lnTo>
                    <a:pt x="501" y="992"/>
                  </a:lnTo>
                  <a:cubicBezTo>
                    <a:pt x="601" y="826"/>
                    <a:pt x="701" y="659"/>
                    <a:pt x="767" y="559"/>
                  </a:cubicBezTo>
                  <a:cubicBezTo>
                    <a:pt x="801" y="492"/>
                    <a:pt x="834" y="459"/>
                    <a:pt x="901" y="392"/>
                  </a:cubicBezTo>
                  <a:cubicBezTo>
                    <a:pt x="917" y="375"/>
                    <a:pt x="926" y="367"/>
                    <a:pt x="934" y="367"/>
                  </a:cubicBezTo>
                  <a:cubicBezTo>
                    <a:pt x="943" y="367"/>
                    <a:pt x="951" y="375"/>
                    <a:pt x="968" y="392"/>
                  </a:cubicBezTo>
                  <a:cubicBezTo>
                    <a:pt x="984" y="409"/>
                    <a:pt x="1001" y="417"/>
                    <a:pt x="1018" y="417"/>
                  </a:cubicBezTo>
                  <a:cubicBezTo>
                    <a:pt x="1034" y="417"/>
                    <a:pt x="1051" y="409"/>
                    <a:pt x="1068" y="392"/>
                  </a:cubicBezTo>
                  <a:cubicBezTo>
                    <a:pt x="1101" y="392"/>
                    <a:pt x="1134" y="325"/>
                    <a:pt x="1134" y="292"/>
                  </a:cubicBezTo>
                  <a:cubicBezTo>
                    <a:pt x="1168" y="259"/>
                    <a:pt x="1168" y="192"/>
                    <a:pt x="1168" y="159"/>
                  </a:cubicBezTo>
                  <a:cubicBezTo>
                    <a:pt x="1168" y="92"/>
                    <a:pt x="1168" y="58"/>
                    <a:pt x="1101" y="25"/>
                  </a:cubicBezTo>
                  <a:cubicBezTo>
                    <a:pt x="1068" y="8"/>
                    <a:pt x="1034" y="0"/>
                    <a:pt x="10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52"/>
            <p:cNvSpPr/>
            <p:nvPr/>
          </p:nvSpPr>
          <p:spPr>
            <a:xfrm>
              <a:off x="2968125" y="1394975"/>
              <a:ext cx="31725" cy="68000"/>
            </a:xfrm>
            <a:custGeom>
              <a:rect b="b" l="l" r="r" t="t"/>
              <a:pathLst>
                <a:path extrusionOk="0" h="2720" w="1269">
                  <a:moveTo>
                    <a:pt x="655" y="643"/>
                  </a:moveTo>
                  <a:cubicBezTo>
                    <a:pt x="693" y="643"/>
                    <a:pt x="734" y="660"/>
                    <a:pt x="768" y="693"/>
                  </a:cubicBezTo>
                  <a:cubicBezTo>
                    <a:pt x="834" y="760"/>
                    <a:pt x="868" y="860"/>
                    <a:pt x="868" y="960"/>
                  </a:cubicBezTo>
                  <a:cubicBezTo>
                    <a:pt x="868" y="1093"/>
                    <a:pt x="834" y="1227"/>
                    <a:pt x="768" y="1360"/>
                  </a:cubicBezTo>
                  <a:cubicBezTo>
                    <a:pt x="734" y="1460"/>
                    <a:pt x="634" y="1560"/>
                    <a:pt x="568" y="1627"/>
                  </a:cubicBezTo>
                  <a:cubicBezTo>
                    <a:pt x="534" y="1644"/>
                    <a:pt x="492" y="1652"/>
                    <a:pt x="451" y="1652"/>
                  </a:cubicBezTo>
                  <a:cubicBezTo>
                    <a:pt x="409" y="1652"/>
                    <a:pt x="367" y="1644"/>
                    <a:pt x="334" y="1627"/>
                  </a:cubicBezTo>
                  <a:cubicBezTo>
                    <a:pt x="267" y="1527"/>
                    <a:pt x="234" y="1427"/>
                    <a:pt x="234" y="1327"/>
                  </a:cubicBezTo>
                  <a:cubicBezTo>
                    <a:pt x="234" y="1193"/>
                    <a:pt x="267" y="1060"/>
                    <a:pt x="334" y="960"/>
                  </a:cubicBezTo>
                  <a:cubicBezTo>
                    <a:pt x="367" y="826"/>
                    <a:pt x="434" y="726"/>
                    <a:pt x="568" y="693"/>
                  </a:cubicBezTo>
                  <a:cubicBezTo>
                    <a:pt x="584" y="660"/>
                    <a:pt x="618" y="643"/>
                    <a:pt x="655" y="643"/>
                  </a:cubicBezTo>
                  <a:close/>
                  <a:moveTo>
                    <a:pt x="1197" y="1"/>
                  </a:moveTo>
                  <a:cubicBezTo>
                    <a:pt x="1176" y="1"/>
                    <a:pt x="1151" y="9"/>
                    <a:pt x="1135" y="26"/>
                  </a:cubicBezTo>
                  <a:lnTo>
                    <a:pt x="868" y="193"/>
                  </a:lnTo>
                  <a:lnTo>
                    <a:pt x="868" y="293"/>
                  </a:lnTo>
                  <a:cubicBezTo>
                    <a:pt x="834" y="259"/>
                    <a:pt x="768" y="226"/>
                    <a:pt x="701" y="226"/>
                  </a:cubicBezTo>
                  <a:cubicBezTo>
                    <a:pt x="668" y="226"/>
                    <a:pt x="601" y="259"/>
                    <a:pt x="534" y="293"/>
                  </a:cubicBezTo>
                  <a:cubicBezTo>
                    <a:pt x="367" y="393"/>
                    <a:pt x="234" y="560"/>
                    <a:pt x="167" y="760"/>
                  </a:cubicBezTo>
                  <a:cubicBezTo>
                    <a:pt x="67" y="960"/>
                    <a:pt x="0" y="1193"/>
                    <a:pt x="0" y="1427"/>
                  </a:cubicBezTo>
                  <a:cubicBezTo>
                    <a:pt x="0" y="1594"/>
                    <a:pt x="34" y="1794"/>
                    <a:pt x="167" y="1927"/>
                  </a:cubicBezTo>
                  <a:cubicBezTo>
                    <a:pt x="217" y="1977"/>
                    <a:pt x="284" y="2002"/>
                    <a:pt x="351" y="2002"/>
                  </a:cubicBezTo>
                  <a:cubicBezTo>
                    <a:pt x="417" y="2002"/>
                    <a:pt x="484" y="1977"/>
                    <a:pt x="534" y="1927"/>
                  </a:cubicBezTo>
                  <a:cubicBezTo>
                    <a:pt x="601" y="1894"/>
                    <a:pt x="668" y="1827"/>
                    <a:pt x="701" y="1794"/>
                  </a:cubicBezTo>
                  <a:cubicBezTo>
                    <a:pt x="768" y="1727"/>
                    <a:pt x="801" y="1660"/>
                    <a:pt x="868" y="1594"/>
                  </a:cubicBezTo>
                  <a:lnTo>
                    <a:pt x="868" y="1760"/>
                  </a:lnTo>
                  <a:cubicBezTo>
                    <a:pt x="868" y="1860"/>
                    <a:pt x="834" y="1927"/>
                    <a:pt x="801" y="2027"/>
                  </a:cubicBezTo>
                  <a:cubicBezTo>
                    <a:pt x="768" y="2094"/>
                    <a:pt x="701" y="2161"/>
                    <a:pt x="634" y="2194"/>
                  </a:cubicBezTo>
                  <a:lnTo>
                    <a:pt x="401" y="2327"/>
                  </a:lnTo>
                  <a:cubicBezTo>
                    <a:pt x="334" y="2361"/>
                    <a:pt x="301" y="2394"/>
                    <a:pt x="267" y="2461"/>
                  </a:cubicBezTo>
                  <a:cubicBezTo>
                    <a:pt x="267" y="2494"/>
                    <a:pt x="234" y="2561"/>
                    <a:pt x="234" y="2594"/>
                  </a:cubicBezTo>
                  <a:cubicBezTo>
                    <a:pt x="234" y="2628"/>
                    <a:pt x="234" y="2661"/>
                    <a:pt x="267" y="2694"/>
                  </a:cubicBezTo>
                  <a:cubicBezTo>
                    <a:pt x="284" y="2711"/>
                    <a:pt x="301" y="2719"/>
                    <a:pt x="322" y="2719"/>
                  </a:cubicBezTo>
                  <a:cubicBezTo>
                    <a:pt x="342" y="2719"/>
                    <a:pt x="367" y="2711"/>
                    <a:pt x="401" y="2694"/>
                  </a:cubicBezTo>
                  <a:lnTo>
                    <a:pt x="634" y="2561"/>
                  </a:lnTo>
                  <a:cubicBezTo>
                    <a:pt x="734" y="2494"/>
                    <a:pt x="834" y="2428"/>
                    <a:pt x="868" y="2327"/>
                  </a:cubicBezTo>
                  <a:cubicBezTo>
                    <a:pt x="934" y="2227"/>
                    <a:pt x="1001" y="2127"/>
                    <a:pt x="1035" y="1994"/>
                  </a:cubicBezTo>
                  <a:cubicBezTo>
                    <a:pt x="1068" y="1894"/>
                    <a:pt x="1101" y="1760"/>
                    <a:pt x="1101" y="1660"/>
                  </a:cubicBezTo>
                  <a:lnTo>
                    <a:pt x="1101" y="393"/>
                  </a:lnTo>
                  <a:lnTo>
                    <a:pt x="1135" y="393"/>
                  </a:lnTo>
                  <a:cubicBezTo>
                    <a:pt x="1168" y="359"/>
                    <a:pt x="1201" y="326"/>
                    <a:pt x="1235" y="293"/>
                  </a:cubicBezTo>
                  <a:cubicBezTo>
                    <a:pt x="1268" y="226"/>
                    <a:pt x="1268" y="193"/>
                    <a:pt x="1268" y="126"/>
                  </a:cubicBezTo>
                  <a:cubicBezTo>
                    <a:pt x="1268" y="93"/>
                    <a:pt x="1268" y="59"/>
                    <a:pt x="1235" y="26"/>
                  </a:cubicBezTo>
                  <a:cubicBezTo>
                    <a:pt x="1235" y="9"/>
                    <a:pt x="1218" y="1"/>
                    <a:pt x="11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52"/>
            <p:cNvSpPr/>
            <p:nvPr/>
          </p:nvSpPr>
          <p:spPr>
            <a:xfrm>
              <a:off x="3005650" y="1354750"/>
              <a:ext cx="25050" cy="83200"/>
            </a:xfrm>
            <a:custGeom>
              <a:rect b="b" l="l" r="r" t="t"/>
              <a:pathLst>
                <a:path extrusionOk="0" h="3328" w="1002">
                  <a:moveTo>
                    <a:pt x="868" y="0"/>
                  </a:moveTo>
                  <a:cubicBezTo>
                    <a:pt x="834" y="34"/>
                    <a:pt x="834" y="67"/>
                    <a:pt x="801" y="100"/>
                  </a:cubicBezTo>
                  <a:cubicBezTo>
                    <a:pt x="768" y="134"/>
                    <a:pt x="768" y="167"/>
                    <a:pt x="768" y="234"/>
                  </a:cubicBezTo>
                  <a:lnTo>
                    <a:pt x="34" y="3069"/>
                  </a:lnTo>
                  <a:cubicBezTo>
                    <a:pt x="1" y="3103"/>
                    <a:pt x="1" y="3169"/>
                    <a:pt x="1" y="3203"/>
                  </a:cubicBezTo>
                  <a:cubicBezTo>
                    <a:pt x="1" y="3236"/>
                    <a:pt x="1" y="3269"/>
                    <a:pt x="34" y="3303"/>
                  </a:cubicBezTo>
                  <a:cubicBezTo>
                    <a:pt x="51" y="3319"/>
                    <a:pt x="67" y="3328"/>
                    <a:pt x="80" y="3328"/>
                  </a:cubicBezTo>
                  <a:cubicBezTo>
                    <a:pt x="92" y="3328"/>
                    <a:pt x="101" y="3319"/>
                    <a:pt x="101" y="3303"/>
                  </a:cubicBezTo>
                  <a:cubicBezTo>
                    <a:pt x="134" y="3303"/>
                    <a:pt x="167" y="3269"/>
                    <a:pt x="201" y="3236"/>
                  </a:cubicBezTo>
                  <a:cubicBezTo>
                    <a:pt x="201" y="3169"/>
                    <a:pt x="234" y="3136"/>
                    <a:pt x="234" y="3103"/>
                  </a:cubicBezTo>
                  <a:lnTo>
                    <a:pt x="968" y="267"/>
                  </a:lnTo>
                  <a:cubicBezTo>
                    <a:pt x="968" y="200"/>
                    <a:pt x="968" y="167"/>
                    <a:pt x="1001" y="100"/>
                  </a:cubicBezTo>
                  <a:cubicBezTo>
                    <a:pt x="1001" y="67"/>
                    <a:pt x="968" y="34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52"/>
            <p:cNvSpPr/>
            <p:nvPr/>
          </p:nvSpPr>
          <p:spPr>
            <a:xfrm>
              <a:off x="3039000" y="1358925"/>
              <a:ext cx="26725" cy="49225"/>
            </a:xfrm>
            <a:custGeom>
              <a:rect b="b" l="l" r="r" t="t"/>
              <a:pathLst>
                <a:path extrusionOk="0" h="1969" w="1069">
                  <a:moveTo>
                    <a:pt x="901" y="0"/>
                  </a:moveTo>
                  <a:cubicBezTo>
                    <a:pt x="868" y="0"/>
                    <a:pt x="868" y="0"/>
                    <a:pt x="868" y="33"/>
                  </a:cubicBezTo>
                  <a:cubicBezTo>
                    <a:pt x="835" y="33"/>
                    <a:pt x="835" y="67"/>
                    <a:pt x="801" y="100"/>
                  </a:cubicBezTo>
                  <a:cubicBezTo>
                    <a:pt x="785" y="83"/>
                    <a:pt x="768" y="75"/>
                    <a:pt x="747" y="75"/>
                  </a:cubicBezTo>
                  <a:cubicBezTo>
                    <a:pt x="726" y="75"/>
                    <a:pt x="701" y="83"/>
                    <a:pt x="668" y="100"/>
                  </a:cubicBezTo>
                  <a:cubicBezTo>
                    <a:pt x="635" y="100"/>
                    <a:pt x="568" y="134"/>
                    <a:pt x="535" y="134"/>
                  </a:cubicBezTo>
                  <a:cubicBezTo>
                    <a:pt x="368" y="234"/>
                    <a:pt x="234" y="367"/>
                    <a:pt x="168" y="534"/>
                  </a:cubicBezTo>
                  <a:cubicBezTo>
                    <a:pt x="101" y="634"/>
                    <a:pt x="68" y="767"/>
                    <a:pt x="68" y="901"/>
                  </a:cubicBezTo>
                  <a:cubicBezTo>
                    <a:pt x="34" y="1001"/>
                    <a:pt x="68" y="1101"/>
                    <a:pt x="134" y="1168"/>
                  </a:cubicBezTo>
                  <a:cubicBezTo>
                    <a:pt x="159" y="1180"/>
                    <a:pt x="192" y="1188"/>
                    <a:pt x="233" y="1188"/>
                  </a:cubicBezTo>
                  <a:cubicBezTo>
                    <a:pt x="303" y="1188"/>
                    <a:pt x="395" y="1164"/>
                    <a:pt x="501" y="1101"/>
                  </a:cubicBezTo>
                  <a:cubicBezTo>
                    <a:pt x="601" y="1068"/>
                    <a:pt x="668" y="1034"/>
                    <a:pt x="768" y="1034"/>
                  </a:cubicBezTo>
                  <a:cubicBezTo>
                    <a:pt x="801" y="1068"/>
                    <a:pt x="835" y="1101"/>
                    <a:pt x="801" y="1134"/>
                  </a:cubicBezTo>
                  <a:cubicBezTo>
                    <a:pt x="801" y="1168"/>
                    <a:pt x="801" y="1201"/>
                    <a:pt x="768" y="1234"/>
                  </a:cubicBezTo>
                  <a:cubicBezTo>
                    <a:pt x="701" y="1301"/>
                    <a:pt x="635" y="1401"/>
                    <a:pt x="535" y="1434"/>
                  </a:cubicBezTo>
                  <a:cubicBezTo>
                    <a:pt x="468" y="1468"/>
                    <a:pt x="434" y="1501"/>
                    <a:pt x="368" y="1501"/>
                  </a:cubicBezTo>
                  <a:cubicBezTo>
                    <a:pt x="301" y="1501"/>
                    <a:pt x="268" y="1501"/>
                    <a:pt x="234" y="1468"/>
                  </a:cubicBezTo>
                  <a:cubicBezTo>
                    <a:pt x="234" y="1434"/>
                    <a:pt x="201" y="1368"/>
                    <a:pt x="201" y="1368"/>
                  </a:cubicBezTo>
                  <a:lnTo>
                    <a:pt x="134" y="1368"/>
                  </a:lnTo>
                  <a:cubicBezTo>
                    <a:pt x="101" y="1401"/>
                    <a:pt x="68" y="1434"/>
                    <a:pt x="34" y="1468"/>
                  </a:cubicBezTo>
                  <a:cubicBezTo>
                    <a:pt x="34" y="1535"/>
                    <a:pt x="1" y="1601"/>
                    <a:pt x="1" y="1668"/>
                  </a:cubicBezTo>
                  <a:lnTo>
                    <a:pt x="1" y="1801"/>
                  </a:lnTo>
                  <a:cubicBezTo>
                    <a:pt x="1" y="1835"/>
                    <a:pt x="1" y="1901"/>
                    <a:pt x="34" y="1968"/>
                  </a:cubicBezTo>
                  <a:lnTo>
                    <a:pt x="134" y="1968"/>
                  </a:lnTo>
                  <a:cubicBezTo>
                    <a:pt x="134" y="1935"/>
                    <a:pt x="168" y="1935"/>
                    <a:pt x="168" y="1935"/>
                  </a:cubicBezTo>
                  <a:cubicBezTo>
                    <a:pt x="168" y="1901"/>
                    <a:pt x="201" y="1868"/>
                    <a:pt x="201" y="1868"/>
                  </a:cubicBezTo>
                  <a:lnTo>
                    <a:pt x="368" y="1868"/>
                  </a:lnTo>
                  <a:cubicBezTo>
                    <a:pt x="434" y="1835"/>
                    <a:pt x="468" y="1835"/>
                    <a:pt x="535" y="1801"/>
                  </a:cubicBezTo>
                  <a:cubicBezTo>
                    <a:pt x="701" y="1701"/>
                    <a:pt x="868" y="1535"/>
                    <a:pt x="968" y="1368"/>
                  </a:cubicBezTo>
                  <a:cubicBezTo>
                    <a:pt x="1035" y="1268"/>
                    <a:pt x="1068" y="1134"/>
                    <a:pt x="1068" y="1001"/>
                  </a:cubicBezTo>
                  <a:cubicBezTo>
                    <a:pt x="1068" y="901"/>
                    <a:pt x="1035" y="834"/>
                    <a:pt x="1002" y="767"/>
                  </a:cubicBezTo>
                  <a:cubicBezTo>
                    <a:pt x="977" y="718"/>
                    <a:pt x="935" y="688"/>
                    <a:pt x="888" y="688"/>
                  </a:cubicBezTo>
                  <a:cubicBezTo>
                    <a:pt x="870" y="688"/>
                    <a:pt x="853" y="692"/>
                    <a:pt x="835" y="701"/>
                  </a:cubicBezTo>
                  <a:cubicBezTo>
                    <a:pt x="701" y="701"/>
                    <a:pt x="601" y="734"/>
                    <a:pt x="501" y="767"/>
                  </a:cubicBezTo>
                  <a:cubicBezTo>
                    <a:pt x="468" y="801"/>
                    <a:pt x="401" y="801"/>
                    <a:pt x="334" y="801"/>
                  </a:cubicBezTo>
                  <a:cubicBezTo>
                    <a:pt x="301" y="801"/>
                    <a:pt x="301" y="801"/>
                    <a:pt x="301" y="767"/>
                  </a:cubicBezTo>
                  <a:cubicBezTo>
                    <a:pt x="301" y="734"/>
                    <a:pt x="301" y="701"/>
                    <a:pt x="334" y="667"/>
                  </a:cubicBezTo>
                  <a:cubicBezTo>
                    <a:pt x="401" y="601"/>
                    <a:pt x="468" y="534"/>
                    <a:pt x="535" y="500"/>
                  </a:cubicBezTo>
                  <a:cubicBezTo>
                    <a:pt x="568" y="467"/>
                    <a:pt x="635" y="434"/>
                    <a:pt x="668" y="434"/>
                  </a:cubicBezTo>
                  <a:lnTo>
                    <a:pt x="801" y="434"/>
                  </a:lnTo>
                  <a:cubicBezTo>
                    <a:pt x="768" y="467"/>
                    <a:pt x="801" y="500"/>
                    <a:pt x="835" y="534"/>
                  </a:cubicBezTo>
                  <a:cubicBezTo>
                    <a:pt x="835" y="550"/>
                    <a:pt x="843" y="559"/>
                    <a:pt x="856" y="559"/>
                  </a:cubicBezTo>
                  <a:cubicBezTo>
                    <a:pt x="868" y="559"/>
                    <a:pt x="885" y="550"/>
                    <a:pt x="901" y="534"/>
                  </a:cubicBezTo>
                  <a:cubicBezTo>
                    <a:pt x="935" y="500"/>
                    <a:pt x="968" y="467"/>
                    <a:pt x="1002" y="400"/>
                  </a:cubicBezTo>
                  <a:cubicBezTo>
                    <a:pt x="1002" y="334"/>
                    <a:pt x="1002" y="300"/>
                    <a:pt x="1002" y="234"/>
                  </a:cubicBezTo>
                  <a:lnTo>
                    <a:pt x="1002" y="167"/>
                  </a:lnTo>
                  <a:cubicBezTo>
                    <a:pt x="1002" y="100"/>
                    <a:pt x="1002" y="33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52"/>
            <p:cNvSpPr/>
            <p:nvPr/>
          </p:nvSpPr>
          <p:spPr>
            <a:xfrm>
              <a:off x="3073200" y="1336600"/>
              <a:ext cx="29200" cy="48225"/>
            </a:xfrm>
            <a:custGeom>
              <a:rect b="b" l="l" r="r" t="t"/>
              <a:pathLst>
                <a:path extrusionOk="0" h="1929" w="1168">
                  <a:moveTo>
                    <a:pt x="1022" y="1"/>
                  </a:moveTo>
                  <a:cubicBezTo>
                    <a:pt x="1010" y="1"/>
                    <a:pt x="1001" y="9"/>
                    <a:pt x="1001" y="26"/>
                  </a:cubicBezTo>
                  <a:cubicBezTo>
                    <a:pt x="968" y="59"/>
                    <a:pt x="934" y="93"/>
                    <a:pt x="901" y="126"/>
                  </a:cubicBezTo>
                  <a:lnTo>
                    <a:pt x="734" y="126"/>
                  </a:lnTo>
                  <a:cubicBezTo>
                    <a:pt x="701" y="126"/>
                    <a:pt x="634" y="159"/>
                    <a:pt x="568" y="193"/>
                  </a:cubicBezTo>
                  <a:cubicBezTo>
                    <a:pt x="401" y="293"/>
                    <a:pt x="234" y="493"/>
                    <a:pt x="167" y="693"/>
                  </a:cubicBezTo>
                  <a:cubicBezTo>
                    <a:pt x="34" y="893"/>
                    <a:pt x="0" y="1160"/>
                    <a:pt x="0" y="1393"/>
                  </a:cubicBezTo>
                  <a:cubicBezTo>
                    <a:pt x="0" y="1660"/>
                    <a:pt x="101" y="1827"/>
                    <a:pt x="201" y="1894"/>
                  </a:cubicBezTo>
                  <a:cubicBezTo>
                    <a:pt x="236" y="1917"/>
                    <a:pt x="276" y="1929"/>
                    <a:pt x="320" y="1929"/>
                  </a:cubicBezTo>
                  <a:cubicBezTo>
                    <a:pt x="399" y="1929"/>
                    <a:pt x="493" y="1892"/>
                    <a:pt x="601" y="1827"/>
                  </a:cubicBezTo>
                  <a:cubicBezTo>
                    <a:pt x="801" y="1727"/>
                    <a:pt x="934" y="1594"/>
                    <a:pt x="1068" y="1427"/>
                  </a:cubicBezTo>
                  <a:cubicBezTo>
                    <a:pt x="1101" y="1327"/>
                    <a:pt x="1135" y="1227"/>
                    <a:pt x="1168" y="1127"/>
                  </a:cubicBezTo>
                  <a:cubicBezTo>
                    <a:pt x="1168" y="1093"/>
                    <a:pt x="1135" y="1060"/>
                    <a:pt x="1135" y="1027"/>
                  </a:cubicBezTo>
                  <a:cubicBezTo>
                    <a:pt x="1118" y="1010"/>
                    <a:pt x="1101" y="1002"/>
                    <a:pt x="1085" y="1002"/>
                  </a:cubicBezTo>
                  <a:cubicBezTo>
                    <a:pt x="1068" y="1002"/>
                    <a:pt x="1051" y="1010"/>
                    <a:pt x="1035" y="1027"/>
                  </a:cubicBezTo>
                  <a:cubicBezTo>
                    <a:pt x="1001" y="1060"/>
                    <a:pt x="968" y="1093"/>
                    <a:pt x="968" y="1127"/>
                  </a:cubicBezTo>
                  <a:cubicBezTo>
                    <a:pt x="934" y="1193"/>
                    <a:pt x="901" y="1227"/>
                    <a:pt x="868" y="1293"/>
                  </a:cubicBezTo>
                  <a:cubicBezTo>
                    <a:pt x="801" y="1360"/>
                    <a:pt x="701" y="1427"/>
                    <a:pt x="634" y="1460"/>
                  </a:cubicBezTo>
                  <a:cubicBezTo>
                    <a:pt x="512" y="1509"/>
                    <a:pt x="426" y="1540"/>
                    <a:pt x="375" y="1540"/>
                  </a:cubicBezTo>
                  <a:cubicBezTo>
                    <a:pt x="357" y="1540"/>
                    <a:pt x="343" y="1536"/>
                    <a:pt x="334" y="1527"/>
                  </a:cubicBezTo>
                  <a:cubicBezTo>
                    <a:pt x="234" y="1460"/>
                    <a:pt x="201" y="1360"/>
                    <a:pt x="234" y="1260"/>
                  </a:cubicBezTo>
                  <a:cubicBezTo>
                    <a:pt x="234" y="1127"/>
                    <a:pt x="267" y="960"/>
                    <a:pt x="334" y="826"/>
                  </a:cubicBezTo>
                  <a:cubicBezTo>
                    <a:pt x="367" y="726"/>
                    <a:pt x="467" y="626"/>
                    <a:pt x="568" y="560"/>
                  </a:cubicBezTo>
                  <a:cubicBezTo>
                    <a:pt x="634" y="493"/>
                    <a:pt x="734" y="493"/>
                    <a:pt x="801" y="493"/>
                  </a:cubicBezTo>
                  <a:cubicBezTo>
                    <a:pt x="834" y="493"/>
                    <a:pt x="868" y="560"/>
                    <a:pt x="868" y="593"/>
                  </a:cubicBezTo>
                  <a:cubicBezTo>
                    <a:pt x="868" y="660"/>
                    <a:pt x="901" y="693"/>
                    <a:pt x="901" y="693"/>
                  </a:cubicBezTo>
                  <a:cubicBezTo>
                    <a:pt x="918" y="710"/>
                    <a:pt x="934" y="718"/>
                    <a:pt x="951" y="718"/>
                  </a:cubicBezTo>
                  <a:cubicBezTo>
                    <a:pt x="968" y="718"/>
                    <a:pt x="984" y="710"/>
                    <a:pt x="1001" y="693"/>
                  </a:cubicBezTo>
                  <a:cubicBezTo>
                    <a:pt x="1035" y="693"/>
                    <a:pt x="1068" y="660"/>
                    <a:pt x="1068" y="593"/>
                  </a:cubicBezTo>
                  <a:cubicBezTo>
                    <a:pt x="1101" y="526"/>
                    <a:pt x="1101" y="459"/>
                    <a:pt x="1101" y="393"/>
                  </a:cubicBezTo>
                  <a:lnTo>
                    <a:pt x="1101" y="193"/>
                  </a:lnTo>
                  <a:cubicBezTo>
                    <a:pt x="1101" y="126"/>
                    <a:pt x="1101" y="59"/>
                    <a:pt x="1068" y="26"/>
                  </a:cubicBezTo>
                  <a:cubicBezTo>
                    <a:pt x="1051" y="9"/>
                    <a:pt x="1035" y="1"/>
                    <a:pt x="102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52"/>
            <p:cNvSpPr/>
            <p:nvPr/>
          </p:nvSpPr>
          <p:spPr>
            <a:xfrm>
              <a:off x="3104900" y="1310550"/>
              <a:ext cx="32525" cy="58200"/>
            </a:xfrm>
            <a:custGeom>
              <a:rect b="b" l="l" r="r" t="t"/>
              <a:pathLst>
                <a:path extrusionOk="0" h="2328" w="1301">
                  <a:moveTo>
                    <a:pt x="434" y="0"/>
                  </a:moveTo>
                  <a:lnTo>
                    <a:pt x="167" y="134"/>
                  </a:lnTo>
                  <a:cubicBezTo>
                    <a:pt x="133" y="167"/>
                    <a:pt x="67" y="201"/>
                    <a:pt x="33" y="234"/>
                  </a:cubicBezTo>
                  <a:cubicBezTo>
                    <a:pt x="33" y="301"/>
                    <a:pt x="33" y="334"/>
                    <a:pt x="0" y="401"/>
                  </a:cubicBezTo>
                  <a:cubicBezTo>
                    <a:pt x="0" y="434"/>
                    <a:pt x="33" y="467"/>
                    <a:pt x="33" y="501"/>
                  </a:cubicBezTo>
                  <a:cubicBezTo>
                    <a:pt x="50" y="517"/>
                    <a:pt x="67" y="526"/>
                    <a:pt x="88" y="526"/>
                  </a:cubicBezTo>
                  <a:cubicBezTo>
                    <a:pt x="108" y="526"/>
                    <a:pt x="133" y="517"/>
                    <a:pt x="167" y="501"/>
                  </a:cubicBezTo>
                  <a:lnTo>
                    <a:pt x="200" y="467"/>
                  </a:lnTo>
                  <a:lnTo>
                    <a:pt x="200" y="1935"/>
                  </a:lnTo>
                  <a:cubicBezTo>
                    <a:pt x="167" y="1935"/>
                    <a:pt x="133" y="1968"/>
                    <a:pt x="100" y="2002"/>
                  </a:cubicBezTo>
                  <a:cubicBezTo>
                    <a:pt x="67" y="2069"/>
                    <a:pt x="33" y="2135"/>
                    <a:pt x="33" y="2202"/>
                  </a:cubicBezTo>
                  <a:cubicBezTo>
                    <a:pt x="33" y="2235"/>
                    <a:pt x="33" y="2269"/>
                    <a:pt x="67" y="2302"/>
                  </a:cubicBezTo>
                  <a:cubicBezTo>
                    <a:pt x="83" y="2319"/>
                    <a:pt x="100" y="2327"/>
                    <a:pt x="121" y="2327"/>
                  </a:cubicBezTo>
                  <a:cubicBezTo>
                    <a:pt x="142" y="2327"/>
                    <a:pt x="167" y="2319"/>
                    <a:pt x="200" y="2302"/>
                  </a:cubicBezTo>
                  <a:lnTo>
                    <a:pt x="434" y="2169"/>
                  </a:lnTo>
                  <a:cubicBezTo>
                    <a:pt x="500" y="2135"/>
                    <a:pt x="534" y="2102"/>
                    <a:pt x="567" y="2035"/>
                  </a:cubicBezTo>
                  <a:cubicBezTo>
                    <a:pt x="600" y="2002"/>
                    <a:pt x="600" y="1935"/>
                    <a:pt x="600" y="1902"/>
                  </a:cubicBezTo>
                  <a:cubicBezTo>
                    <a:pt x="600" y="1835"/>
                    <a:pt x="600" y="1768"/>
                    <a:pt x="534" y="1768"/>
                  </a:cubicBezTo>
                  <a:cubicBezTo>
                    <a:pt x="500" y="1768"/>
                    <a:pt x="467" y="1802"/>
                    <a:pt x="434" y="1802"/>
                  </a:cubicBezTo>
                  <a:lnTo>
                    <a:pt x="434" y="1168"/>
                  </a:lnTo>
                  <a:cubicBezTo>
                    <a:pt x="467" y="1068"/>
                    <a:pt x="534" y="968"/>
                    <a:pt x="600" y="868"/>
                  </a:cubicBezTo>
                  <a:cubicBezTo>
                    <a:pt x="634" y="834"/>
                    <a:pt x="667" y="801"/>
                    <a:pt x="734" y="768"/>
                  </a:cubicBezTo>
                  <a:cubicBezTo>
                    <a:pt x="767" y="751"/>
                    <a:pt x="792" y="743"/>
                    <a:pt x="813" y="743"/>
                  </a:cubicBezTo>
                  <a:cubicBezTo>
                    <a:pt x="834" y="743"/>
                    <a:pt x="851" y="751"/>
                    <a:pt x="867" y="768"/>
                  </a:cubicBezTo>
                  <a:cubicBezTo>
                    <a:pt x="901" y="768"/>
                    <a:pt x="901" y="834"/>
                    <a:pt x="901" y="934"/>
                  </a:cubicBezTo>
                  <a:lnTo>
                    <a:pt x="901" y="1568"/>
                  </a:lnTo>
                  <a:cubicBezTo>
                    <a:pt x="867" y="1568"/>
                    <a:pt x="834" y="1602"/>
                    <a:pt x="801" y="1635"/>
                  </a:cubicBezTo>
                  <a:cubicBezTo>
                    <a:pt x="767" y="1702"/>
                    <a:pt x="734" y="1768"/>
                    <a:pt x="734" y="1835"/>
                  </a:cubicBezTo>
                  <a:cubicBezTo>
                    <a:pt x="734" y="1868"/>
                    <a:pt x="767" y="1902"/>
                    <a:pt x="767" y="1935"/>
                  </a:cubicBezTo>
                  <a:cubicBezTo>
                    <a:pt x="784" y="1952"/>
                    <a:pt x="801" y="1960"/>
                    <a:pt x="821" y="1960"/>
                  </a:cubicBezTo>
                  <a:cubicBezTo>
                    <a:pt x="842" y="1960"/>
                    <a:pt x="867" y="1952"/>
                    <a:pt x="901" y="1935"/>
                  </a:cubicBezTo>
                  <a:lnTo>
                    <a:pt x="1168" y="1768"/>
                  </a:lnTo>
                  <a:cubicBezTo>
                    <a:pt x="1201" y="1735"/>
                    <a:pt x="1234" y="1702"/>
                    <a:pt x="1268" y="1668"/>
                  </a:cubicBezTo>
                  <a:cubicBezTo>
                    <a:pt x="1301" y="1602"/>
                    <a:pt x="1301" y="1568"/>
                    <a:pt x="1301" y="1535"/>
                  </a:cubicBezTo>
                  <a:cubicBezTo>
                    <a:pt x="1301" y="1435"/>
                    <a:pt x="1268" y="1401"/>
                    <a:pt x="1268" y="1401"/>
                  </a:cubicBezTo>
                  <a:cubicBezTo>
                    <a:pt x="1234" y="1401"/>
                    <a:pt x="1201" y="1401"/>
                    <a:pt x="1134" y="1435"/>
                  </a:cubicBezTo>
                  <a:lnTo>
                    <a:pt x="1134" y="768"/>
                  </a:lnTo>
                  <a:cubicBezTo>
                    <a:pt x="1134" y="668"/>
                    <a:pt x="1134" y="567"/>
                    <a:pt x="1101" y="501"/>
                  </a:cubicBezTo>
                  <a:cubicBezTo>
                    <a:pt x="1067" y="434"/>
                    <a:pt x="1001" y="401"/>
                    <a:pt x="934" y="367"/>
                  </a:cubicBezTo>
                  <a:cubicBezTo>
                    <a:pt x="867" y="367"/>
                    <a:pt x="767" y="401"/>
                    <a:pt x="734" y="434"/>
                  </a:cubicBezTo>
                  <a:cubicBezTo>
                    <a:pt x="667" y="467"/>
                    <a:pt x="634" y="501"/>
                    <a:pt x="567" y="567"/>
                  </a:cubicBezTo>
                  <a:cubicBezTo>
                    <a:pt x="534" y="601"/>
                    <a:pt x="467" y="668"/>
                    <a:pt x="434" y="734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52"/>
            <p:cNvSpPr/>
            <p:nvPr/>
          </p:nvSpPr>
          <p:spPr>
            <a:xfrm>
              <a:off x="3140750" y="1300550"/>
              <a:ext cx="30050" cy="45250"/>
            </a:xfrm>
            <a:custGeom>
              <a:rect b="b" l="l" r="r" t="t"/>
              <a:pathLst>
                <a:path extrusionOk="0" h="1810" w="1202">
                  <a:moveTo>
                    <a:pt x="742" y="387"/>
                  </a:moveTo>
                  <a:cubicBezTo>
                    <a:pt x="762" y="387"/>
                    <a:pt x="781" y="391"/>
                    <a:pt x="801" y="400"/>
                  </a:cubicBezTo>
                  <a:cubicBezTo>
                    <a:pt x="868" y="400"/>
                    <a:pt x="934" y="467"/>
                    <a:pt x="934" y="534"/>
                  </a:cubicBezTo>
                  <a:lnTo>
                    <a:pt x="267" y="934"/>
                  </a:lnTo>
                  <a:cubicBezTo>
                    <a:pt x="301" y="801"/>
                    <a:pt x="367" y="701"/>
                    <a:pt x="401" y="634"/>
                  </a:cubicBezTo>
                  <a:cubicBezTo>
                    <a:pt x="467" y="534"/>
                    <a:pt x="534" y="467"/>
                    <a:pt x="601" y="434"/>
                  </a:cubicBezTo>
                  <a:cubicBezTo>
                    <a:pt x="648" y="410"/>
                    <a:pt x="695" y="387"/>
                    <a:pt x="742" y="387"/>
                  </a:cubicBezTo>
                  <a:close/>
                  <a:moveTo>
                    <a:pt x="868" y="0"/>
                  </a:moveTo>
                  <a:cubicBezTo>
                    <a:pt x="768" y="0"/>
                    <a:pt x="701" y="33"/>
                    <a:pt x="634" y="67"/>
                  </a:cubicBezTo>
                  <a:cubicBezTo>
                    <a:pt x="434" y="200"/>
                    <a:pt x="301" y="367"/>
                    <a:pt x="201" y="534"/>
                  </a:cubicBezTo>
                  <a:cubicBezTo>
                    <a:pt x="100" y="767"/>
                    <a:pt x="34" y="1001"/>
                    <a:pt x="34" y="1234"/>
                  </a:cubicBezTo>
                  <a:cubicBezTo>
                    <a:pt x="0" y="1434"/>
                    <a:pt x="67" y="1601"/>
                    <a:pt x="201" y="1735"/>
                  </a:cubicBezTo>
                  <a:cubicBezTo>
                    <a:pt x="234" y="1785"/>
                    <a:pt x="292" y="1810"/>
                    <a:pt x="363" y="1810"/>
                  </a:cubicBezTo>
                  <a:cubicBezTo>
                    <a:pt x="434" y="1810"/>
                    <a:pt x="517" y="1785"/>
                    <a:pt x="601" y="1735"/>
                  </a:cubicBezTo>
                  <a:cubicBezTo>
                    <a:pt x="734" y="1668"/>
                    <a:pt x="834" y="1568"/>
                    <a:pt x="934" y="1468"/>
                  </a:cubicBezTo>
                  <a:cubicBezTo>
                    <a:pt x="1034" y="1401"/>
                    <a:pt x="1101" y="1334"/>
                    <a:pt x="1168" y="1234"/>
                  </a:cubicBezTo>
                  <a:cubicBezTo>
                    <a:pt x="1168" y="1201"/>
                    <a:pt x="1168" y="1134"/>
                    <a:pt x="1201" y="1101"/>
                  </a:cubicBezTo>
                  <a:cubicBezTo>
                    <a:pt x="1201" y="1068"/>
                    <a:pt x="1168" y="1034"/>
                    <a:pt x="1168" y="1001"/>
                  </a:cubicBezTo>
                  <a:cubicBezTo>
                    <a:pt x="1151" y="984"/>
                    <a:pt x="1135" y="976"/>
                    <a:pt x="1118" y="976"/>
                  </a:cubicBezTo>
                  <a:cubicBezTo>
                    <a:pt x="1101" y="976"/>
                    <a:pt x="1084" y="984"/>
                    <a:pt x="1068" y="1001"/>
                  </a:cubicBezTo>
                  <a:cubicBezTo>
                    <a:pt x="1034" y="1034"/>
                    <a:pt x="1001" y="1068"/>
                    <a:pt x="968" y="1101"/>
                  </a:cubicBezTo>
                  <a:cubicBezTo>
                    <a:pt x="868" y="1201"/>
                    <a:pt x="734" y="1301"/>
                    <a:pt x="634" y="1368"/>
                  </a:cubicBezTo>
                  <a:cubicBezTo>
                    <a:pt x="567" y="1434"/>
                    <a:pt x="467" y="1434"/>
                    <a:pt x="367" y="1434"/>
                  </a:cubicBezTo>
                  <a:cubicBezTo>
                    <a:pt x="301" y="1401"/>
                    <a:pt x="267" y="1368"/>
                    <a:pt x="267" y="1301"/>
                  </a:cubicBezTo>
                  <a:lnTo>
                    <a:pt x="1201" y="734"/>
                  </a:lnTo>
                  <a:lnTo>
                    <a:pt x="1201" y="567"/>
                  </a:lnTo>
                  <a:cubicBezTo>
                    <a:pt x="1201" y="500"/>
                    <a:pt x="1201" y="400"/>
                    <a:pt x="1168" y="300"/>
                  </a:cubicBezTo>
                  <a:cubicBezTo>
                    <a:pt x="1135" y="200"/>
                    <a:pt x="1101" y="134"/>
                    <a:pt x="1034" y="67"/>
                  </a:cubicBezTo>
                  <a:cubicBezTo>
                    <a:pt x="1001" y="33"/>
                    <a:pt x="934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52"/>
            <p:cNvSpPr/>
            <p:nvPr/>
          </p:nvSpPr>
          <p:spPr>
            <a:xfrm>
              <a:off x="3173275" y="1277600"/>
              <a:ext cx="35875" cy="53600"/>
            </a:xfrm>
            <a:custGeom>
              <a:rect b="b" l="l" r="r" t="t"/>
              <a:pathLst>
                <a:path extrusionOk="0" h="2144" w="1435">
                  <a:moveTo>
                    <a:pt x="1089" y="1"/>
                  </a:moveTo>
                  <a:cubicBezTo>
                    <a:pt x="1051" y="1"/>
                    <a:pt x="1018" y="17"/>
                    <a:pt x="1001" y="51"/>
                  </a:cubicBezTo>
                  <a:cubicBezTo>
                    <a:pt x="934" y="84"/>
                    <a:pt x="901" y="118"/>
                    <a:pt x="868" y="151"/>
                  </a:cubicBezTo>
                  <a:cubicBezTo>
                    <a:pt x="801" y="218"/>
                    <a:pt x="768" y="251"/>
                    <a:pt x="734" y="318"/>
                  </a:cubicBezTo>
                  <a:cubicBezTo>
                    <a:pt x="701" y="318"/>
                    <a:pt x="667" y="284"/>
                    <a:pt x="634" y="284"/>
                  </a:cubicBezTo>
                  <a:cubicBezTo>
                    <a:pt x="617" y="268"/>
                    <a:pt x="601" y="259"/>
                    <a:pt x="584" y="259"/>
                  </a:cubicBezTo>
                  <a:cubicBezTo>
                    <a:pt x="567" y="259"/>
                    <a:pt x="551" y="268"/>
                    <a:pt x="534" y="284"/>
                  </a:cubicBezTo>
                  <a:cubicBezTo>
                    <a:pt x="501" y="284"/>
                    <a:pt x="467" y="318"/>
                    <a:pt x="434" y="351"/>
                  </a:cubicBezTo>
                  <a:cubicBezTo>
                    <a:pt x="401" y="418"/>
                    <a:pt x="367" y="484"/>
                    <a:pt x="334" y="551"/>
                  </a:cubicBezTo>
                  <a:lnTo>
                    <a:pt x="334" y="451"/>
                  </a:lnTo>
                  <a:lnTo>
                    <a:pt x="167" y="551"/>
                  </a:lnTo>
                  <a:cubicBezTo>
                    <a:pt x="100" y="585"/>
                    <a:pt x="67" y="618"/>
                    <a:pt x="34" y="685"/>
                  </a:cubicBezTo>
                  <a:cubicBezTo>
                    <a:pt x="34" y="718"/>
                    <a:pt x="0" y="785"/>
                    <a:pt x="0" y="818"/>
                  </a:cubicBezTo>
                  <a:cubicBezTo>
                    <a:pt x="0" y="851"/>
                    <a:pt x="34" y="885"/>
                    <a:pt x="34" y="918"/>
                  </a:cubicBezTo>
                  <a:cubicBezTo>
                    <a:pt x="50" y="935"/>
                    <a:pt x="67" y="943"/>
                    <a:pt x="88" y="943"/>
                  </a:cubicBezTo>
                  <a:cubicBezTo>
                    <a:pt x="109" y="943"/>
                    <a:pt x="134" y="935"/>
                    <a:pt x="167" y="918"/>
                  </a:cubicBezTo>
                  <a:lnTo>
                    <a:pt x="167" y="1752"/>
                  </a:lnTo>
                  <a:cubicBezTo>
                    <a:pt x="100" y="1785"/>
                    <a:pt x="67" y="1819"/>
                    <a:pt x="34" y="1885"/>
                  </a:cubicBezTo>
                  <a:cubicBezTo>
                    <a:pt x="34" y="1919"/>
                    <a:pt x="0" y="1952"/>
                    <a:pt x="0" y="2019"/>
                  </a:cubicBezTo>
                  <a:cubicBezTo>
                    <a:pt x="0" y="2052"/>
                    <a:pt x="34" y="2086"/>
                    <a:pt x="34" y="2119"/>
                  </a:cubicBezTo>
                  <a:cubicBezTo>
                    <a:pt x="50" y="2136"/>
                    <a:pt x="67" y="2144"/>
                    <a:pt x="88" y="2144"/>
                  </a:cubicBezTo>
                  <a:cubicBezTo>
                    <a:pt x="109" y="2144"/>
                    <a:pt x="134" y="2136"/>
                    <a:pt x="167" y="2119"/>
                  </a:cubicBezTo>
                  <a:lnTo>
                    <a:pt x="367" y="2019"/>
                  </a:lnTo>
                  <a:cubicBezTo>
                    <a:pt x="401" y="1986"/>
                    <a:pt x="467" y="1952"/>
                    <a:pt x="501" y="1885"/>
                  </a:cubicBezTo>
                  <a:cubicBezTo>
                    <a:pt x="501" y="1852"/>
                    <a:pt x="534" y="1785"/>
                    <a:pt x="534" y="1752"/>
                  </a:cubicBezTo>
                  <a:cubicBezTo>
                    <a:pt x="534" y="1685"/>
                    <a:pt x="501" y="1685"/>
                    <a:pt x="501" y="1652"/>
                  </a:cubicBezTo>
                  <a:cubicBezTo>
                    <a:pt x="484" y="1635"/>
                    <a:pt x="467" y="1627"/>
                    <a:pt x="446" y="1627"/>
                  </a:cubicBezTo>
                  <a:cubicBezTo>
                    <a:pt x="426" y="1627"/>
                    <a:pt x="401" y="1635"/>
                    <a:pt x="367" y="1652"/>
                  </a:cubicBezTo>
                  <a:lnTo>
                    <a:pt x="367" y="951"/>
                  </a:lnTo>
                  <a:cubicBezTo>
                    <a:pt x="401" y="851"/>
                    <a:pt x="434" y="785"/>
                    <a:pt x="467" y="718"/>
                  </a:cubicBezTo>
                  <a:cubicBezTo>
                    <a:pt x="501" y="685"/>
                    <a:pt x="534" y="651"/>
                    <a:pt x="567" y="651"/>
                  </a:cubicBezTo>
                  <a:cubicBezTo>
                    <a:pt x="567" y="635"/>
                    <a:pt x="576" y="626"/>
                    <a:pt x="584" y="626"/>
                  </a:cubicBezTo>
                  <a:cubicBezTo>
                    <a:pt x="592" y="626"/>
                    <a:pt x="601" y="635"/>
                    <a:pt x="601" y="651"/>
                  </a:cubicBezTo>
                  <a:lnTo>
                    <a:pt x="601" y="751"/>
                  </a:lnTo>
                  <a:lnTo>
                    <a:pt x="601" y="1852"/>
                  </a:lnTo>
                  <a:lnTo>
                    <a:pt x="834" y="1752"/>
                  </a:lnTo>
                  <a:cubicBezTo>
                    <a:pt x="868" y="1719"/>
                    <a:pt x="901" y="1652"/>
                    <a:pt x="934" y="1619"/>
                  </a:cubicBezTo>
                  <a:cubicBezTo>
                    <a:pt x="968" y="1585"/>
                    <a:pt x="968" y="1519"/>
                    <a:pt x="968" y="1485"/>
                  </a:cubicBezTo>
                  <a:cubicBezTo>
                    <a:pt x="968" y="1418"/>
                    <a:pt x="968" y="1385"/>
                    <a:pt x="934" y="1385"/>
                  </a:cubicBezTo>
                  <a:cubicBezTo>
                    <a:pt x="934" y="1368"/>
                    <a:pt x="926" y="1360"/>
                    <a:pt x="909" y="1360"/>
                  </a:cubicBezTo>
                  <a:cubicBezTo>
                    <a:pt x="893" y="1360"/>
                    <a:pt x="868" y="1368"/>
                    <a:pt x="834" y="1385"/>
                  </a:cubicBezTo>
                  <a:lnTo>
                    <a:pt x="834" y="685"/>
                  </a:lnTo>
                  <a:cubicBezTo>
                    <a:pt x="868" y="618"/>
                    <a:pt x="901" y="551"/>
                    <a:pt x="934" y="484"/>
                  </a:cubicBezTo>
                  <a:cubicBezTo>
                    <a:pt x="968" y="451"/>
                    <a:pt x="968" y="418"/>
                    <a:pt x="1001" y="418"/>
                  </a:cubicBezTo>
                  <a:cubicBezTo>
                    <a:pt x="1023" y="418"/>
                    <a:pt x="1046" y="403"/>
                    <a:pt x="1058" y="403"/>
                  </a:cubicBezTo>
                  <a:cubicBezTo>
                    <a:pt x="1064" y="403"/>
                    <a:pt x="1068" y="407"/>
                    <a:pt x="1068" y="418"/>
                  </a:cubicBezTo>
                  <a:lnTo>
                    <a:pt x="1068" y="518"/>
                  </a:lnTo>
                  <a:lnTo>
                    <a:pt x="1068" y="1619"/>
                  </a:lnTo>
                  <a:lnTo>
                    <a:pt x="1268" y="1485"/>
                  </a:lnTo>
                  <a:cubicBezTo>
                    <a:pt x="1335" y="1452"/>
                    <a:pt x="1368" y="1418"/>
                    <a:pt x="1401" y="1352"/>
                  </a:cubicBezTo>
                  <a:cubicBezTo>
                    <a:pt x="1435" y="1318"/>
                    <a:pt x="1435" y="1285"/>
                    <a:pt x="1435" y="1218"/>
                  </a:cubicBezTo>
                  <a:cubicBezTo>
                    <a:pt x="1435" y="1185"/>
                    <a:pt x="1435" y="1152"/>
                    <a:pt x="1401" y="1118"/>
                  </a:cubicBezTo>
                  <a:cubicBezTo>
                    <a:pt x="1385" y="1102"/>
                    <a:pt x="1368" y="1093"/>
                    <a:pt x="1351" y="1093"/>
                  </a:cubicBezTo>
                  <a:cubicBezTo>
                    <a:pt x="1335" y="1093"/>
                    <a:pt x="1318" y="1102"/>
                    <a:pt x="1301" y="1118"/>
                  </a:cubicBezTo>
                  <a:lnTo>
                    <a:pt x="1301" y="351"/>
                  </a:lnTo>
                  <a:cubicBezTo>
                    <a:pt x="1301" y="218"/>
                    <a:pt x="1268" y="118"/>
                    <a:pt x="1201" y="51"/>
                  </a:cubicBezTo>
                  <a:cubicBezTo>
                    <a:pt x="1168" y="17"/>
                    <a:pt x="1126" y="1"/>
                    <a:pt x="108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52"/>
            <p:cNvSpPr/>
            <p:nvPr/>
          </p:nvSpPr>
          <p:spPr>
            <a:xfrm>
              <a:off x="3210800" y="1260850"/>
              <a:ext cx="30050" cy="46800"/>
            </a:xfrm>
            <a:custGeom>
              <a:rect b="b" l="l" r="r" t="t"/>
              <a:pathLst>
                <a:path extrusionOk="0" h="1872" w="1202">
                  <a:moveTo>
                    <a:pt x="768" y="921"/>
                  </a:moveTo>
                  <a:lnTo>
                    <a:pt x="768" y="1054"/>
                  </a:lnTo>
                  <a:cubicBezTo>
                    <a:pt x="734" y="1154"/>
                    <a:pt x="668" y="1221"/>
                    <a:pt x="601" y="1321"/>
                  </a:cubicBezTo>
                  <a:cubicBezTo>
                    <a:pt x="534" y="1355"/>
                    <a:pt x="467" y="1421"/>
                    <a:pt x="401" y="1455"/>
                  </a:cubicBezTo>
                  <a:cubicBezTo>
                    <a:pt x="377" y="1478"/>
                    <a:pt x="337" y="1502"/>
                    <a:pt x="303" y="1502"/>
                  </a:cubicBezTo>
                  <a:cubicBezTo>
                    <a:pt x="290" y="1502"/>
                    <a:pt x="277" y="1498"/>
                    <a:pt x="267" y="1488"/>
                  </a:cubicBezTo>
                  <a:cubicBezTo>
                    <a:pt x="234" y="1488"/>
                    <a:pt x="234" y="1455"/>
                    <a:pt x="234" y="1421"/>
                  </a:cubicBezTo>
                  <a:cubicBezTo>
                    <a:pt x="234" y="1355"/>
                    <a:pt x="267" y="1321"/>
                    <a:pt x="301" y="1255"/>
                  </a:cubicBezTo>
                  <a:cubicBezTo>
                    <a:pt x="334" y="1154"/>
                    <a:pt x="434" y="1088"/>
                    <a:pt x="534" y="1021"/>
                  </a:cubicBezTo>
                  <a:cubicBezTo>
                    <a:pt x="601" y="988"/>
                    <a:pt x="701" y="921"/>
                    <a:pt x="768" y="921"/>
                  </a:cubicBezTo>
                  <a:close/>
                  <a:moveTo>
                    <a:pt x="779" y="0"/>
                  </a:moveTo>
                  <a:cubicBezTo>
                    <a:pt x="719" y="0"/>
                    <a:pt x="640" y="24"/>
                    <a:pt x="534" y="87"/>
                  </a:cubicBezTo>
                  <a:cubicBezTo>
                    <a:pt x="501" y="120"/>
                    <a:pt x="434" y="154"/>
                    <a:pt x="401" y="187"/>
                  </a:cubicBezTo>
                  <a:cubicBezTo>
                    <a:pt x="334" y="254"/>
                    <a:pt x="267" y="287"/>
                    <a:pt x="234" y="354"/>
                  </a:cubicBezTo>
                  <a:cubicBezTo>
                    <a:pt x="201" y="387"/>
                    <a:pt x="167" y="421"/>
                    <a:pt x="134" y="454"/>
                  </a:cubicBezTo>
                  <a:cubicBezTo>
                    <a:pt x="134" y="454"/>
                    <a:pt x="100" y="487"/>
                    <a:pt x="100" y="521"/>
                  </a:cubicBezTo>
                  <a:cubicBezTo>
                    <a:pt x="100" y="521"/>
                    <a:pt x="100" y="554"/>
                    <a:pt x="100" y="587"/>
                  </a:cubicBezTo>
                  <a:cubicBezTo>
                    <a:pt x="100" y="621"/>
                    <a:pt x="100" y="687"/>
                    <a:pt x="134" y="721"/>
                  </a:cubicBezTo>
                  <a:lnTo>
                    <a:pt x="201" y="721"/>
                  </a:lnTo>
                  <a:cubicBezTo>
                    <a:pt x="234" y="687"/>
                    <a:pt x="267" y="654"/>
                    <a:pt x="301" y="621"/>
                  </a:cubicBezTo>
                  <a:cubicBezTo>
                    <a:pt x="401" y="554"/>
                    <a:pt x="467" y="487"/>
                    <a:pt x="567" y="421"/>
                  </a:cubicBezTo>
                  <a:cubicBezTo>
                    <a:pt x="634" y="387"/>
                    <a:pt x="701" y="387"/>
                    <a:pt x="734" y="387"/>
                  </a:cubicBezTo>
                  <a:cubicBezTo>
                    <a:pt x="768" y="387"/>
                    <a:pt x="801" y="421"/>
                    <a:pt x="768" y="487"/>
                  </a:cubicBezTo>
                  <a:lnTo>
                    <a:pt x="768" y="554"/>
                  </a:lnTo>
                  <a:cubicBezTo>
                    <a:pt x="701" y="587"/>
                    <a:pt x="634" y="621"/>
                    <a:pt x="534" y="654"/>
                  </a:cubicBezTo>
                  <a:cubicBezTo>
                    <a:pt x="234" y="854"/>
                    <a:pt x="0" y="1188"/>
                    <a:pt x="0" y="1588"/>
                  </a:cubicBezTo>
                  <a:cubicBezTo>
                    <a:pt x="0" y="1688"/>
                    <a:pt x="34" y="1788"/>
                    <a:pt x="100" y="1822"/>
                  </a:cubicBezTo>
                  <a:cubicBezTo>
                    <a:pt x="150" y="1855"/>
                    <a:pt x="201" y="1872"/>
                    <a:pt x="251" y="1872"/>
                  </a:cubicBezTo>
                  <a:cubicBezTo>
                    <a:pt x="301" y="1872"/>
                    <a:pt x="351" y="1855"/>
                    <a:pt x="401" y="1822"/>
                  </a:cubicBezTo>
                  <a:cubicBezTo>
                    <a:pt x="567" y="1722"/>
                    <a:pt x="668" y="1588"/>
                    <a:pt x="768" y="1455"/>
                  </a:cubicBezTo>
                  <a:lnTo>
                    <a:pt x="768" y="1555"/>
                  </a:lnTo>
                  <a:lnTo>
                    <a:pt x="1034" y="1421"/>
                  </a:lnTo>
                  <a:cubicBezTo>
                    <a:pt x="1101" y="1388"/>
                    <a:pt x="1135" y="1355"/>
                    <a:pt x="1135" y="1288"/>
                  </a:cubicBezTo>
                  <a:cubicBezTo>
                    <a:pt x="1168" y="1255"/>
                    <a:pt x="1201" y="1188"/>
                    <a:pt x="1201" y="1154"/>
                  </a:cubicBezTo>
                  <a:cubicBezTo>
                    <a:pt x="1201" y="1121"/>
                    <a:pt x="1168" y="1054"/>
                    <a:pt x="1135" y="1054"/>
                  </a:cubicBezTo>
                  <a:cubicBezTo>
                    <a:pt x="1135" y="1038"/>
                    <a:pt x="1126" y="1029"/>
                    <a:pt x="1110" y="1029"/>
                  </a:cubicBezTo>
                  <a:cubicBezTo>
                    <a:pt x="1093" y="1029"/>
                    <a:pt x="1068" y="1038"/>
                    <a:pt x="1034" y="1054"/>
                  </a:cubicBezTo>
                  <a:lnTo>
                    <a:pt x="1001" y="1054"/>
                  </a:lnTo>
                  <a:lnTo>
                    <a:pt x="1001" y="354"/>
                  </a:lnTo>
                  <a:cubicBezTo>
                    <a:pt x="1001" y="187"/>
                    <a:pt x="968" y="87"/>
                    <a:pt x="868" y="20"/>
                  </a:cubicBezTo>
                  <a:cubicBezTo>
                    <a:pt x="843" y="8"/>
                    <a:pt x="814" y="0"/>
                    <a:pt x="77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52"/>
            <p:cNvSpPr/>
            <p:nvPr/>
          </p:nvSpPr>
          <p:spPr>
            <a:xfrm>
              <a:off x="3246650" y="1238000"/>
              <a:ext cx="25875" cy="50675"/>
            </a:xfrm>
            <a:custGeom>
              <a:rect b="b" l="l" r="r" t="t"/>
              <a:pathLst>
                <a:path extrusionOk="0" h="2027" w="1035">
                  <a:moveTo>
                    <a:pt x="868" y="0"/>
                  </a:moveTo>
                  <a:cubicBezTo>
                    <a:pt x="868" y="34"/>
                    <a:pt x="835" y="34"/>
                    <a:pt x="835" y="34"/>
                  </a:cubicBezTo>
                  <a:cubicBezTo>
                    <a:pt x="835" y="67"/>
                    <a:pt x="801" y="100"/>
                    <a:pt x="801" y="100"/>
                  </a:cubicBezTo>
                  <a:lnTo>
                    <a:pt x="668" y="100"/>
                  </a:lnTo>
                  <a:cubicBezTo>
                    <a:pt x="601" y="134"/>
                    <a:pt x="568" y="134"/>
                    <a:pt x="501" y="167"/>
                  </a:cubicBezTo>
                  <a:cubicBezTo>
                    <a:pt x="368" y="267"/>
                    <a:pt x="234" y="401"/>
                    <a:pt x="134" y="534"/>
                  </a:cubicBezTo>
                  <a:cubicBezTo>
                    <a:pt x="67" y="667"/>
                    <a:pt x="34" y="801"/>
                    <a:pt x="34" y="934"/>
                  </a:cubicBezTo>
                  <a:cubicBezTo>
                    <a:pt x="34" y="1001"/>
                    <a:pt x="67" y="1101"/>
                    <a:pt x="134" y="1168"/>
                  </a:cubicBezTo>
                  <a:cubicBezTo>
                    <a:pt x="160" y="1193"/>
                    <a:pt x="190" y="1204"/>
                    <a:pt x="229" y="1204"/>
                  </a:cubicBezTo>
                  <a:cubicBezTo>
                    <a:pt x="292" y="1204"/>
                    <a:pt x="377" y="1176"/>
                    <a:pt x="501" y="1134"/>
                  </a:cubicBezTo>
                  <a:cubicBezTo>
                    <a:pt x="568" y="1101"/>
                    <a:pt x="635" y="1068"/>
                    <a:pt x="735" y="1068"/>
                  </a:cubicBezTo>
                  <a:cubicBezTo>
                    <a:pt x="801" y="1068"/>
                    <a:pt x="801" y="1101"/>
                    <a:pt x="801" y="1134"/>
                  </a:cubicBezTo>
                  <a:cubicBezTo>
                    <a:pt x="801" y="1168"/>
                    <a:pt x="768" y="1235"/>
                    <a:pt x="768" y="1235"/>
                  </a:cubicBezTo>
                  <a:cubicBezTo>
                    <a:pt x="701" y="1335"/>
                    <a:pt x="601" y="1401"/>
                    <a:pt x="501" y="1468"/>
                  </a:cubicBezTo>
                  <a:cubicBezTo>
                    <a:pt x="468" y="1501"/>
                    <a:pt x="401" y="1535"/>
                    <a:pt x="334" y="1535"/>
                  </a:cubicBezTo>
                  <a:cubicBezTo>
                    <a:pt x="301" y="1535"/>
                    <a:pt x="268" y="1535"/>
                    <a:pt x="234" y="1501"/>
                  </a:cubicBezTo>
                  <a:cubicBezTo>
                    <a:pt x="201" y="1468"/>
                    <a:pt x="201" y="1435"/>
                    <a:pt x="168" y="1401"/>
                  </a:cubicBezTo>
                  <a:lnTo>
                    <a:pt x="101" y="1401"/>
                  </a:lnTo>
                  <a:cubicBezTo>
                    <a:pt x="67" y="1435"/>
                    <a:pt x="34" y="1468"/>
                    <a:pt x="34" y="1501"/>
                  </a:cubicBezTo>
                  <a:cubicBezTo>
                    <a:pt x="1" y="1568"/>
                    <a:pt x="1" y="1635"/>
                    <a:pt x="1" y="1702"/>
                  </a:cubicBezTo>
                  <a:lnTo>
                    <a:pt x="1" y="1868"/>
                  </a:lnTo>
                  <a:cubicBezTo>
                    <a:pt x="1" y="1902"/>
                    <a:pt x="1" y="1968"/>
                    <a:pt x="34" y="2002"/>
                  </a:cubicBezTo>
                  <a:cubicBezTo>
                    <a:pt x="34" y="2018"/>
                    <a:pt x="51" y="2027"/>
                    <a:pt x="67" y="2027"/>
                  </a:cubicBezTo>
                  <a:cubicBezTo>
                    <a:pt x="84" y="2027"/>
                    <a:pt x="101" y="2018"/>
                    <a:pt x="101" y="2002"/>
                  </a:cubicBezTo>
                  <a:cubicBezTo>
                    <a:pt x="134" y="2002"/>
                    <a:pt x="134" y="2002"/>
                    <a:pt x="134" y="1968"/>
                  </a:cubicBezTo>
                  <a:cubicBezTo>
                    <a:pt x="168" y="1968"/>
                    <a:pt x="168" y="1935"/>
                    <a:pt x="201" y="1935"/>
                  </a:cubicBezTo>
                  <a:lnTo>
                    <a:pt x="334" y="1935"/>
                  </a:lnTo>
                  <a:cubicBezTo>
                    <a:pt x="401" y="1902"/>
                    <a:pt x="468" y="1868"/>
                    <a:pt x="534" y="1835"/>
                  </a:cubicBezTo>
                  <a:cubicBezTo>
                    <a:pt x="701" y="1735"/>
                    <a:pt x="835" y="1601"/>
                    <a:pt x="935" y="1435"/>
                  </a:cubicBezTo>
                  <a:cubicBezTo>
                    <a:pt x="1001" y="1301"/>
                    <a:pt x="1035" y="1168"/>
                    <a:pt x="1035" y="1034"/>
                  </a:cubicBezTo>
                  <a:cubicBezTo>
                    <a:pt x="1035" y="968"/>
                    <a:pt x="1035" y="901"/>
                    <a:pt x="968" y="834"/>
                  </a:cubicBezTo>
                  <a:cubicBezTo>
                    <a:pt x="935" y="768"/>
                    <a:pt x="868" y="734"/>
                    <a:pt x="801" y="734"/>
                  </a:cubicBezTo>
                  <a:cubicBezTo>
                    <a:pt x="701" y="734"/>
                    <a:pt x="601" y="768"/>
                    <a:pt x="501" y="834"/>
                  </a:cubicBezTo>
                  <a:cubicBezTo>
                    <a:pt x="434" y="834"/>
                    <a:pt x="368" y="868"/>
                    <a:pt x="334" y="868"/>
                  </a:cubicBezTo>
                  <a:cubicBezTo>
                    <a:pt x="268" y="868"/>
                    <a:pt x="268" y="834"/>
                    <a:pt x="268" y="801"/>
                  </a:cubicBezTo>
                  <a:cubicBezTo>
                    <a:pt x="268" y="768"/>
                    <a:pt x="301" y="768"/>
                    <a:pt x="301" y="734"/>
                  </a:cubicBezTo>
                  <a:cubicBezTo>
                    <a:pt x="368" y="667"/>
                    <a:pt x="434" y="601"/>
                    <a:pt x="534" y="534"/>
                  </a:cubicBezTo>
                  <a:cubicBezTo>
                    <a:pt x="568" y="534"/>
                    <a:pt x="601" y="501"/>
                    <a:pt x="668" y="501"/>
                  </a:cubicBezTo>
                  <a:lnTo>
                    <a:pt x="768" y="501"/>
                  </a:lnTo>
                  <a:cubicBezTo>
                    <a:pt x="768" y="534"/>
                    <a:pt x="801" y="534"/>
                    <a:pt x="801" y="567"/>
                  </a:cubicBezTo>
                  <a:lnTo>
                    <a:pt x="868" y="567"/>
                  </a:lnTo>
                  <a:cubicBezTo>
                    <a:pt x="935" y="534"/>
                    <a:pt x="968" y="467"/>
                    <a:pt x="968" y="434"/>
                  </a:cubicBezTo>
                  <a:cubicBezTo>
                    <a:pt x="968" y="367"/>
                    <a:pt x="968" y="301"/>
                    <a:pt x="968" y="267"/>
                  </a:cubicBezTo>
                  <a:lnTo>
                    <a:pt x="968" y="167"/>
                  </a:lnTo>
                  <a:cubicBezTo>
                    <a:pt x="968" y="134"/>
                    <a:pt x="968" y="67"/>
                    <a:pt x="9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52"/>
            <p:cNvSpPr/>
            <p:nvPr/>
          </p:nvSpPr>
          <p:spPr>
            <a:xfrm>
              <a:off x="3282525" y="1195475"/>
              <a:ext cx="24200" cy="83200"/>
            </a:xfrm>
            <a:custGeom>
              <a:rect b="b" l="l" r="r" t="t"/>
              <a:pathLst>
                <a:path extrusionOk="0" h="3328" w="968">
                  <a:moveTo>
                    <a:pt x="867" y="0"/>
                  </a:moveTo>
                  <a:cubicBezTo>
                    <a:pt x="834" y="33"/>
                    <a:pt x="801" y="33"/>
                    <a:pt x="801" y="67"/>
                  </a:cubicBezTo>
                  <a:cubicBezTo>
                    <a:pt x="767" y="134"/>
                    <a:pt x="767" y="167"/>
                    <a:pt x="734" y="234"/>
                  </a:cubicBezTo>
                  <a:lnTo>
                    <a:pt x="33" y="3069"/>
                  </a:lnTo>
                  <a:cubicBezTo>
                    <a:pt x="0" y="3102"/>
                    <a:pt x="0" y="3169"/>
                    <a:pt x="0" y="3202"/>
                  </a:cubicBezTo>
                  <a:cubicBezTo>
                    <a:pt x="0" y="3236"/>
                    <a:pt x="0" y="3269"/>
                    <a:pt x="33" y="3302"/>
                  </a:cubicBezTo>
                  <a:cubicBezTo>
                    <a:pt x="33" y="3319"/>
                    <a:pt x="50" y="3327"/>
                    <a:pt x="67" y="3327"/>
                  </a:cubicBezTo>
                  <a:cubicBezTo>
                    <a:pt x="84" y="3327"/>
                    <a:pt x="100" y="3319"/>
                    <a:pt x="100" y="3302"/>
                  </a:cubicBezTo>
                  <a:cubicBezTo>
                    <a:pt x="134" y="3269"/>
                    <a:pt x="167" y="3236"/>
                    <a:pt x="167" y="3236"/>
                  </a:cubicBezTo>
                  <a:cubicBezTo>
                    <a:pt x="200" y="3169"/>
                    <a:pt x="200" y="3136"/>
                    <a:pt x="234" y="3069"/>
                  </a:cubicBezTo>
                  <a:lnTo>
                    <a:pt x="967" y="234"/>
                  </a:lnTo>
                  <a:cubicBezTo>
                    <a:pt x="967" y="200"/>
                    <a:pt x="967" y="134"/>
                    <a:pt x="967" y="100"/>
                  </a:cubicBezTo>
                  <a:cubicBezTo>
                    <a:pt x="967" y="67"/>
                    <a:pt x="967" y="33"/>
                    <a:pt x="9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52"/>
            <p:cNvSpPr/>
            <p:nvPr/>
          </p:nvSpPr>
          <p:spPr>
            <a:xfrm>
              <a:off x="3315875" y="1199000"/>
              <a:ext cx="25875" cy="49025"/>
            </a:xfrm>
            <a:custGeom>
              <a:rect b="b" l="l" r="r" t="t"/>
              <a:pathLst>
                <a:path extrusionOk="0" h="1961" w="1035">
                  <a:moveTo>
                    <a:pt x="918" y="1"/>
                  </a:moveTo>
                  <a:cubicBezTo>
                    <a:pt x="901" y="1"/>
                    <a:pt x="884" y="9"/>
                    <a:pt x="868" y="26"/>
                  </a:cubicBezTo>
                  <a:lnTo>
                    <a:pt x="834" y="26"/>
                  </a:lnTo>
                  <a:lnTo>
                    <a:pt x="801" y="93"/>
                  </a:lnTo>
                  <a:lnTo>
                    <a:pt x="668" y="93"/>
                  </a:lnTo>
                  <a:cubicBezTo>
                    <a:pt x="601" y="126"/>
                    <a:pt x="567" y="126"/>
                    <a:pt x="534" y="159"/>
                  </a:cubicBezTo>
                  <a:cubicBezTo>
                    <a:pt x="367" y="259"/>
                    <a:pt x="234" y="393"/>
                    <a:pt x="167" y="526"/>
                  </a:cubicBezTo>
                  <a:cubicBezTo>
                    <a:pt x="100" y="660"/>
                    <a:pt x="34" y="793"/>
                    <a:pt x="34" y="927"/>
                  </a:cubicBezTo>
                  <a:cubicBezTo>
                    <a:pt x="34" y="993"/>
                    <a:pt x="67" y="1093"/>
                    <a:pt x="134" y="1160"/>
                  </a:cubicBezTo>
                  <a:cubicBezTo>
                    <a:pt x="159" y="1185"/>
                    <a:pt x="195" y="1196"/>
                    <a:pt x="238" y="1196"/>
                  </a:cubicBezTo>
                  <a:cubicBezTo>
                    <a:pt x="307" y="1196"/>
                    <a:pt x="398" y="1168"/>
                    <a:pt x="501" y="1127"/>
                  </a:cubicBezTo>
                  <a:cubicBezTo>
                    <a:pt x="567" y="1093"/>
                    <a:pt x="668" y="1060"/>
                    <a:pt x="734" y="1060"/>
                  </a:cubicBezTo>
                  <a:cubicBezTo>
                    <a:pt x="801" y="1060"/>
                    <a:pt x="801" y="1093"/>
                    <a:pt x="801" y="1127"/>
                  </a:cubicBezTo>
                  <a:cubicBezTo>
                    <a:pt x="801" y="1160"/>
                    <a:pt x="801" y="1227"/>
                    <a:pt x="768" y="1227"/>
                  </a:cubicBezTo>
                  <a:cubicBezTo>
                    <a:pt x="701" y="1327"/>
                    <a:pt x="601" y="1394"/>
                    <a:pt x="534" y="1460"/>
                  </a:cubicBezTo>
                  <a:cubicBezTo>
                    <a:pt x="467" y="1494"/>
                    <a:pt x="401" y="1494"/>
                    <a:pt x="367" y="1527"/>
                  </a:cubicBezTo>
                  <a:cubicBezTo>
                    <a:pt x="301" y="1527"/>
                    <a:pt x="267" y="1527"/>
                    <a:pt x="234" y="1494"/>
                  </a:cubicBezTo>
                  <a:cubicBezTo>
                    <a:pt x="234" y="1460"/>
                    <a:pt x="201" y="1427"/>
                    <a:pt x="201" y="1394"/>
                  </a:cubicBezTo>
                  <a:cubicBezTo>
                    <a:pt x="184" y="1377"/>
                    <a:pt x="167" y="1368"/>
                    <a:pt x="155" y="1368"/>
                  </a:cubicBezTo>
                  <a:cubicBezTo>
                    <a:pt x="142" y="1368"/>
                    <a:pt x="134" y="1377"/>
                    <a:pt x="134" y="1394"/>
                  </a:cubicBezTo>
                  <a:cubicBezTo>
                    <a:pt x="67" y="1427"/>
                    <a:pt x="34" y="1460"/>
                    <a:pt x="34" y="1494"/>
                  </a:cubicBezTo>
                  <a:cubicBezTo>
                    <a:pt x="0" y="1560"/>
                    <a:pt x="0" y="1627"/>
                    <a:pt x="0" y="1694"/>
                  </a:cubicBezTo>
                  <a:lnTo>
                    <a:pt x="0" y="1794"/>
                  </a:lnTo>
                  <a:cubicBezTo>
                    <a:pt x="0" y="1861"/>
                    <a:pt x="0" y="1927"/>
                    <a:pt x="34" y="1961"/>
                  </a:cubicBezTo>
                  <a:lnTo>
                    <a:pt x="134" y="1961"/>
                  </a:lnTo>
                  <a:cubicBezTo>
                    <a:pt x="134" y="1961"/>
                    <a:pt x="134" y="1961"/>
                    <a:pt x="167" y="1927"/>
                  </a:cubicBezTo>
                  <a:cubicBezTo>
                    <a:pt x="167" y="1927"/>
                    <a:pt x="167" y="1894"/>
                    <a:pt x="201" y="1894"/>
                  </a:cubicBezTo>
                  <a:lnTo>
                    <a:pt x="334" y="1894"/>
                  </a:lnTo>
                  <a:cubicBezTo>
                    <a:pt x="401" y="1861"/>
                    <a:pt x="467" y="1827"/>
                    <a:pt x="534" y="1794"/>
                  </a:cubicBezTo>
                  <a:cubicBezTo>
                    <a:pt x="701" y="1694"/>
                    <a:pt x="834" y="1560"/>
                    <a:pt x="934" y="1394"/>
                  </a:cubicBezTo>
                  <a:cubicBezTo>
                    <a:pt x="1001" y="1260"/>
                    <a:pt x="1034" y="1127"/>
                    <a:pt x="1034" y="1027"/>
                  </a:cubicBezTo>
                  <a:cubicBezTo>
                    <a:pt x="1034" y="927"/>
                    <a:pt x="1001" y="860"/>
                    <a:pt x="968" y="793"/>
                  </a:cubicBezTo>
                  <a:cubicBezTo>
                    <a:pt x="934" y="726"/>
                    <a:pt x="868" y="693"/>
                    <a:pt x="801" y="693"/>
                  </a:cubicBezTo>
                  <a:cubicBezTo>
                    <a:pt x="701" y="726"/>
                    <a:pt x="567" y="760"/>
                    <a:pt x="467" y="793"/>
                  </a:cubicBezTo>
                  <a:cubicBezTo>
                    <a:pt x="434" y="826"/>
                    <a:pt x="367" y="826"/>
                    <a:pt x="334" y="826"/>
                  </a:cubicBezTo>
                  <a:cubicBezTo>
                    <a:pt x="267" y="826"/>
                    <a:pt x="267" y="793"/>
                    <a:pt x="267" y="793"/>
                  </a:cubicBezTo>
                  <a:cubicBezTo>
                    <a:pt x="267" y="760"/>
                    <a:pt x="301" y="726"/>
                    <a:pt x="301" y="693"/>
                  </a:cubicBezTo>
                  <a:cubicBezTo>
                    <a:pt x="367" y="626"/>
                    <a:pt x="434" y="560"/>
                    <a:pt x="534" y="493"/>
                  </a:cubicBezTo>
                  <a:cubicBezTo>
                    <a:pt x="567" y="493"/>
                    <a:pt x="601" y="460"/>
                    <a:pt x="634" y="460"/>
                  </a:cubicBezTo>
                  <a:lnTo>
                    <a:pt x="768" y="460"/>
                  </a:lnTo>
                  <a:cubicBezTo>
                    <a:pt x="768" y="493"/>
                    <a:pt x="801" y="526"/>
                    <a:pt x="834" y="560"/>
                  </a:cubicBezTo>
                  <a:lnTo>
                    <a:pt x="901" y="560"/>
                  </a:lnTo>
                  <a:cubicBezTo>
                    <a:pt x="934" y="526"/>
                    <a:pt x="968" y="493"/>
                    <a:pt x="1001" y="426"/>
                  </a:cubicBezTo>
                  <a:cubicBezTo>
                    <a:pt x="1001" y="359"/>
                    <a:pt x="1001" y="326"/>
                    <a:pt x="1001" y="259"/>
                  </a:cubicBezTo>
                  <a:lnTo>
                    <a:pt x="1001" y="159"/>
                  </a:lnTo>
                  <a:cubicBezTo>
                    <a:pt x="1001" y="126"/>
                    <a:pt x="968" y="59"/>
                    <a:pt x="968" y="26"/>
                  </a:cubicBezTo>
                  <a:cubicBezTo>
                    <a:pt x="951" y="9"/>
                    <a:pt x="934" y="1"/>
                    <a:pt x="9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52"/>
            <p:cNvSpPr/>
            <p:nvPr/>
          </p:nvSpPr>
          <p:spPr>
            <a:xfrm>
              <a:off x="3350075" y="1166275"/>
              <a:ext cx="26700" cy="62950"/>
            </a:xfrm>
            <a:custGeom>
              <a:rect b="b" l="l" r="r" t="t"/>
              <a:pathLst>
                <a:path extrusionOk="0" h="2518" w="1068">
                  <a:moveTo>
                    <a:pt x="600" y="1"/>
                  </a:moveTo>
                  <a:lnTo>
                    <a:pt x="334" y="167"/>
                  </a:lnTo>
                  <a:lnTo>
                    <a:pt x="334" y="501"/>
                  </a:lnTo>
                  <a:lnTo>
                    <a:pt x="600" y="368"/>
                  </a:lnTo>
                  <a:lnTo>
                    <a:pt x="600" y="1"/>
                  </a:lnTo>
                  <a:close/>
                  <a:moveTo>
                    <a:pt x="634" y="634"/>
                  </a:moveTo>
                  <a:lnTo>
                    <a:pt x="234" y="868"/>
                  </a:lnTo>
                  <a:cubicBezTo>
                    <a:pt x="200" y="901"/>
                    <a:pt x="133" y="935"/>
                    <a:pt x="133" y="968"/>
                  </a:cubicBezTo>
                  <a:cubicBezTo>
                    <a:pt x="100" y="1035"/>
                    <a:pt x="67" y="1068"/>
                    <a:pt x="67" y="1135"/>
                  </a:cubicBezTo>
                  <a:cubicBezTo>
                    <a:pt x="67" y="1168"/>
                    <a:pt x="100" y="1201"/>
                    <a:pt x="133" y="1235"/>
                  </a:cubicBezTo>
                  <a:cubicBezTo>
                    <a:pt x="133" y="1251"/>
                    <a:pt x="142" y="1260"/>
                    <a:pt x="158" y="1260"/>
                  </a:cubicBezTo>
                  <a:cubicBezTo>
                    <a:pt x="175" y="1260"/>
                    <a:pt x="200" y="1251"/>
                    <a:pt x="234" y="1235"/>
                  </a:cubicBezTo>
                  <a:lnTo>
                    <a:pt x="434" y="1135"/>
                  </a:lnTo>
                  <a:lnTo>
                    <a:pt x="434" y="1969"/>
                  </a:lnTo>
                  <a:lnTo>
                    <a:pt x="133" y="2135"/>
                  </a:lnTo>
                  <a:cubicBezTo>
                    <a:pt x="100" y="2135"/>
                    <a:pt x="67" y="2202"/>
                    <a:pt x="33" y="2236"/>
                  </a:cubicBezTo>
                  <a:cubicBezTo>
                    <a:pt x="0" y="2269"/>
                    <a:pt x="0" y="2336"/>
                    <a:pt x="0" y="2369"/>
                  </a:cubicBezTo>
                  <a:cubicBezTo>
                    <a:pt x="0" y="2436"/>
                    <a:pt x="0" y="2469"/>
                    <a:pt x="33" y="2502"/>
                  </a:cubicBezTo>
                  <a:cubicBezTo>
                    <a:pt x="45" y="2513"/>
                    <a:pt x="56" y="2517"/>
                    <a:pt x="67" y="2517"/>
                  </a:cubicBezTo>
                  <a:cubicBezTo>
                    <a:pt x="89" y="2517"/>
                    <a:pt x="111" y="2502"/>
                    <a:pt x="133" y="2502"/>
                  </a:cubicBezTo>
                  <a:lnTo>
                    <a:pt x="901" y="2035"/>
                  </a:lnTo>
                  <a:cubicBezTo>
                    <a:pt x="967" y="2002"/>
                    <a:pt x="1001" y="1969"/>
                    <a:pt x="1034" y="1935"/>
                  </a:cubicBezTo>
                  <a:cubicBezTo>
                    <a:pt x="1067" y="1869"/>
                    <a:pt x="1067" y="1835"/>
                    <a:pt x="1067" y="1769"/>
                  </a:cubicBezTo>
                  <a:cubicBezTo>
                    <a:pt x="1067" y="1735"/>
                    <a:pt x="1067" y="1702"/>
                    <a:pt x="1034" y="1668"/>
                  </a:cubicBezTo>
                  <a:cubicBezTo>
                    <a:pt x="1017" y="1652"/>
                    <a:pt x="1001" y="1643"/>
                    <a:pt x="980" y="1643"/>
                  </a:cubicBezTo>
                  <a:cubicBezTo>
                    <a:pt x="959" y="1643"/>
                    <a:pt x="934" y="1652"/>
                    <a:pt x="901" y="1668"/>
                  </a:cubicBezTo>
                  <a:lnTo>
                    <a:pt x="634" y="1835"/>
                  </a:lnTo>
                  <a:lnTo>
                    <a:pt x="634" y="634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52"/>
            <p:cNvSpPr/>
            <p:nvPr/>
          </p:nvSpPr>
          <p:spPr>
            <a:xfrm>
              <a:off x="3385100" y="1151275"/>
              <a:ext cx="29200" cy="52625"/>
            </a:xfrm>
            <a:custGeom>
              <a:rect b="b" l="l" r="r" t="t"/>
              <a:pathLst>
                <a:path extrusionOk="0" h="2105" w="1168">
                  <a:moveTo>
                    <a:pt x="334" y="0"/>
                  </a:moveTo>
                  <a:cubicBezTo>
                    <a:pt x="300" y="34"/>
                    <a:pt x="267" y="67"/>
                    <a:pt x="267" y="134"/>
                  </a:cubicBezTo>
                  <a:cubicBezTo>
                    <a:pt x="234" y="200"/>
                    <a:pt x="234" y="267"/>
                    <a:pt x="234" y="300"/>
                  </a:cubicBezTo>
                  <a:lnTo>
                    <a:pt x="234" y="634"/>
                  </a:lnTo>
                  <a:lnTo>
                    <a:pt x="133" y="667"/>
                  </a:lnTo>
                  <a:cubicBezTo>
                    <a:pt x="67" y="734"/>
                    <a:pt x="0" y="834"/>
                    <a:pt x="0" y="934"/>
                  </a:cubicBezTo>
                  <a:cubicBezTo>
                    <a:pt x="0" y="968"/>
                    <a:pt x="0" y="1034"/>
                    <a:pt x="33" y="1034"/>
                  </a:cubicBezTo>
                  <a:cubicBezTo>
                    <a:pt x="47" y="1062"/>
                    <a:pt x="62" y="1073"/>
                    <a:pt x="76" y="1073"/>
                  </a:cubicBezTo>
                  <a:cubicBezTo>
                    <a:pt x="95" y="1073"/>
                    <a:pt x="114" y="1053"/>
                    <a:pt x="133" y="1034"/>
                  </a:cubicBezTo>
                  <a:lnTo>
                    <a:pt x="234" y="1001"/>
                  </a:lnTo>
                  <a:lnTo>
                    <a:pt x="234" y="1768"/>
                  </a:lnTo>
                  <a:cubicBezTo>
                    <a:pt x="200" y="1902"/>
                    <a:pt x="267" y="2002"/>
                    <a:pt x="334" y="2068"/>
                  </a:cubicBezTo>
                  <a:cubicBezTo>
                    <a:pt x="359" y="2094"/>
                    <a:pt x="389" y="2105"/>
                    <a:pt x="427" y="2105"/>
                  </a:cubicBezTo>
                  <a:cubicBezTo>
                    <a:pt x="487" y="2105"/>
                    <a:pt x="564" y="2076"/>
                    <a:pt x="667" y="2035"/>
                  </a:cubicBezTo>
                  <a:cubicBezTo>
                    <a:pt x="734" y="1968"/>
                    <a:pt x="834" y="1902"/>
                    <a:pt x="934" y="1801"/>
                  </a:cubicBezTo>
                  <a:cubicBezTo>
                    <a:pt x="1001" y="1735"/>
                    <a:pt x="1067" y="1635"/>
                    <a:pt x="1134" y="1535"/>
                  </a:cubicBezTo>
                  <a:cubicBezTo>
                    <a:pt x="1168" y="1501"/>
                    <a:pt x="1168" y="1435"/>
                    <a:pt x="1168" y="1401"/>
                  </a:cubicBezTo>
                  <a:cubicBezTo>
                    <a:pt x="1168" y="1368"/>
                    <a:pt x="1168" y="1301"/>
                    <a:pt x="1134" y="1301"/>
                  </a:cubicBezTo>
                  <a:cubicBezTo>
                    <a:pt x="1118" y="1284"/>
                    <a:pt x="1101" y="1276"/>
                    <a:pt x="1088" y="1276"/>
                  </a:cubicBezTo>
                  <a:cubicBezTo>
                    <a:pt x="1076" y="1276"/>
                    <a:pt x="1067" y="1284"/>
                    <a:pt x="1067" y="1301"/>
                  </a:cubicBezTo>
                  <a:cubicBezTo>
                    <a:pt x="1034" y="1301"/>
                    <a:pt x="1001" y="1334"/>
                    <a:pt x="967" y="1368"/>
                  </a:cubicBezTo>
                  <a:cubicBezTo>
                    <a:pt x="901" y="1501"/>
                    <a:pt x="767" y="1601"/>
                    <a:pt x="667" y="1668"/>
                  </a:cubicBezTo>
                  <a:cubicBezTo>
                    <a:pt x="567" y="1735"/>
                    <a:pt x="500" y="1735"/>
                    <a:pt x="500" y="1735"/>
                  </a:cubicBezTo>
                  <a:cubicBezTo>
                    <a:pt x="467" y="1701"/>
                    <a:pt x="467" y="1668"/>
                    <a:pt x="467" y="1601"/>
                  </a:cubicBezTo>
                  <a:lnTo>
                    <a:pt x="467" y="901"/>
                  </a:lnTo>
                  <a:lnTo>
                    <a:pt x="867" y="601"/>
                  </a:lnTo>
                  <a:cubicBezTo>
                    <a:pt x="934" y="601"/>
                    <a:pt x="967" y="534"/>
                    <a:pt x="1001" y="501"/>
                  </a:cubicBezTo>
                  <a:cubicBezTo>
                    <a:pt x="1001" y="467"/>
                    <a:pt x="1034" y="400"/>
                    <a:pt x="1034" y="367"/>
                  </a:cubicBezTo>
                  <a:cubicBezTo>
                    <a:pt x="1034" y="300"/>
                    <a:pt x="1001" y="267"/>
                    <a:pt x="1001" y="234"/>
                  </a:cubicBezTo>
                  <a:cubicBezTo>
                    <a:pt x="984" y="217"/>
                    <a:pt x="967" y="209"/>
                    <a:pt x="947" y="209"/>
                  </a:cubicBezTo>
                  <a:cubicBezTo>
                    <a:pt x="926" y="209"/>
                    <a:pt x="901" y="217"/>
                    <a:pt x="867" y="234"/>
                  </a:cubicBezTo>
                  <a:lnTo>
                    <a:pt x="467" y="501"/>
                  </a:lnTo>
                  <a:lnTo>
                    <a:pt x="467" y="167"/>
                  </a:lnTo>
                  <a:cubicBezTo>
                    <a:pt x="467" y="134"/>
                    <a:pt x="434" y="67"/>
                    <a:pt x="4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52"/>
            <p:cNvSpPr/>
            <p:nvPr/>
          </p:nvSpPr>
          <p:spPr>
            <a:xfrm>
              <a:off x="3416775" y="1140425"/>
              <a:ext cx="30050" cy="45600"/>
            </a:xfrm>
            <a:custGeom>
              <a:rect b="b" l="l" r="r" t="t"/>
              <a:pathLst>
                <a:path extrusionOk="0" h="1824" w="1202">
                  <a:moveTo>
                    <a:pt x="801" y="401"/>
                  </a:moveTo>
                  <a:cubicBezTo>
                    <a:pt x="868" y="434"/>
                    <a:pt x="935" y="501"/>
                    <a:pt x="935" y="568"/>
                  </a:cubicBezTo>
                  <a:lnTo>
                    <a:pt x="267" y="935"/>
                  </a:lnTo>
                  <a:cubicBezTo>
                    <a:pt x="301" y="834"/>
                    <a:pt x="334" y="734"/>
                    <a:pt x="401" y="634"/>
                  </a:cubicBezTo>
                  <a:cubicBezTo>
                    <a:pt x="468" y="568"/>
                    <a:pt x="534" y="501"/>
                    <a:pt x="601" y="468"/>
                  </a:cubicBezTo>
                  <a:cubicBezTo>
                    <a:pt x="668" y="401"/>
                    <a:pt x="734" y="401"/>
                    <a:pt x="801" y="401"/>
                  </a:cubicBezTo>
                  <a:close/>
                  <a:moveTo>
                    <a:pt x="868" y="1"/>
                  </a:moveTo>
                  <a:cubicBezTo>
                    <a:pt x="768" y="1"/>
                    <a:pt x="701" y="34"/>
                    <a:pt x="601" y="101"/>
                  </a:cubicBezTo>
                  <a:cubicBezTo>
                    <a:pt x="434" y="201"/>
                    <a:pt x="301" y="367"/>
                    <a:pt x="201" y="568"/>
                  </a:cubicBezTo>
                  <a:cubicBezTo>
                    <a:pt x="67" y="768"/>
                    <a:pt x="1" y="1001"/>
                    <a:pt x="34" y="1268"/>
                  </a:cubicBezTo>
                  <a:cubicBezTo>
                    <a:pt x="1" y="1435"/>
                    <a:pt x="67" y="1602"/>
                    <a:pt x="167" y="1735"/>
                  </a:cubicBezTo>
                  <a:cubicBezTo>
                    <a:pt x="229" y="1797"/>
                    <a:pt x="291" y="1823"/>
                    <a:pt x="360" y="1823"/>
                  </a:cubicBezTo>
                  <a:cubicBezTo>
                    <a:pt x="439" y="1823"/>
                    <a:pt x="527" y="1789"/>
                    <a:pt x="634" y="1735"/>
                  </a:cubicBezTo>
                  <a:cubicBezTo>
                    <a:pt x="734" y="1668"/>
                    <a:pt x="835" y="1602"/>
                    <a:pt x="935" y="1502"/>
                  </a:cubicBezTo>
                  <a:cubicBezTo>
                    <a:pt x="1035" y="1435"/>
                    <a:pt x="1101" y="1335"/>
                    <a:pt x="1168" y="1235"/>
                  </a:cubicBezTo>
                  <a:cubicBezTo>
                    <a:pt x="1168" y="1201"/>
                    <a:pt x="1201" y="1168"/>
                    <a:pt x="1201" y="1101"/>
                  </a:cubicBezTo>
                  <a:cubicBezTo>
                    <a:pt x="1201" y="1068"/>
                    <a:pt x="1201" y="1035"/>
                    <a:pt x="1168" y="1001"/>
                  </a:cubicBezTo>
                  <a:lnTo>
                    <a:pt x="1101" y="1001"/>
                  </a:lnTo>
                  <a:cubicBezTo>
                    <a:pt x="1035" y="1035"/>
                    <a:pt x="1001" y="1068"/>
                    <a:pt x="968" y="1101"/>
                  </a:cubicBezTo>
                  <a:cubicBezTo>
                    <a:pt x="868" y="1235"/>
                    <a:pt x="768" y="1301"/>
                    <a:pt x="634" y="1402"/>
                  </a:cubicBezTo>
                  <a:cubicBezTo>
                    <a:pt x="587" y="1425"/>
                    <a:pt x="523" y="1449"/>
                    <a:pt x="466" y="1449"/>
                  </a:cubicBezTo>
                  <a:cubicBezTo>
                    <a:pt x="443" y="1449"/>
                    <a:pt x="420" y="1445"/>
                    <a:pt x="401" y="1435"/>
                  </a:cubicBezTo>
                  <a:cubicBezTo>
                    <a:pt x="334" y="1435"/>
                    <a:pt x="267" y="1368"/>
                    <a:pt x="267" y="1301"/>
                  </a:cubicBezTo>
                  <a:lnTo>
                    <a:pt x="1201" y="768"/>
                  </a:lnTo>
                  <a:lnTo>
                    <a:pt x="1201" y="601"/>
                  </a:lnTo>
                  <a:cubicBezTo>
                    <a:pt x="1201" y="501"/>
                    <a:pt x="1201" y="401"/>
                    <a:pt x="1168" y="301"/>
                  </a:cubicBezTo>
                  <a:cubicBezTo>
                    <a:pt x="1135" y="234"/>
                    <a:pt x="1101" y="134"/>
                    <a:pt x="1035" y="67"/>
                  </a:cubicBezTo>
                  <a:cubicBezTo>
                    <a:pt x="1001" y="34"/>
                    <a:pt x="935" y="1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52"/>
            <p:cNvSpPr/>
            <p:nvPr/>
          </p:nvSpPr>
          <p:spPr>
            <a:xfrm>
              <a:off x="3449300" y="1118325"/>
              <a:ext cx="35875" cy="53600"/>
            </a:xfrm>
            <a:custGeom>
              <a:rect b="b" l="l" r="r" t="t"/>
              <a:pathLst>
                <a:path extrusionOk="0" h="2144" w="1435">
                  <a:moveTo>
                    <a:pt x="1101" y="1"/>
                  </a:moveTo>
                  <a:cubicBezTo>
                    <a:pt x="1068" y="1"/>
                    <a:pt x="1035" y="17"/>
                    <a:pt x="1001" y="51"/>
                  </a:cubicBezTo>
                  <a:cubicBezTo>
                    <a:pt x="935" y="51"/>
                    <a:pt x="901" y="117"/>
                    <a:pt x="868" y="151"/>
                  </a:cubicBezTo>
                  <a:cubicBezTo>
                    <a:pt x="834" y="217"/>
                    <a:pt x="768" y="251"/>
                    <a:pt x="768" y="317"/>
                  </a:cubicBezTo>
                  <a:cubicBezTo>
                    <a:pt x="734" y="284"/>
                    <a:pt x="701" y="284"/>
                    <a:pt x="668" y="284"/>
                  </a:cubicBezTo>
                  <a:cubicBezTo>
                    <a:pt x="651" y="267"/>
                    <a:pt x="634" y="259"/>
                    <a:pt x="618" y="259"/>
                  </a:cubicBezTo>
                  <a:cubicBezTo>
                    <a:pt x="601" y="259"/>
                    <a:pt x="584" y="267"/>
                    <a:pt x="568" y="284"/>
                  </a:cubicBezTo>
                  <a:cubicBezTo>
                    <a:pt x="501" y="284"/>
                    <a:pt x="468" y="317"/>
                    <a:pt x="468" y="351"/>
                  </a:cubicBezTo>
                  <a:cubicBezTo>
                    <a:pt x="401" y="418"/>
                    <a:pt x="367" y="484"/>
                    <a:pt x="367" y="518"/>
                  </a:cubicBezTo>
                  <a:lnTo>
                    <a:pt x="367" y="418"/>
                  </a:lnTo>
                  <a:lnTo>
                    <a:pt x="167" y="551"/>
                  </a:lnTo>
                  <a:cubicBezTo>
                    <a:pt x="101" y="584"/>
                    <a:pt x="67" y="618"/>
                    <a:pt x="34" y="684"/>
                  </a:cubicBezTo>
                  <a:cubicBezTo>
                    <a:pt x="34" y="718"/>
                    <a:pt x="1" y="751"/>
                    <a:pt x="1" y="818"/>
                  </a:cubicBezTo>
                  <a:cubicBezTo>
                    <a:pt x="1" y="851"/>
                    <a:pt x="34" y="885"/>
                    <a:pt x="34" y="918"/>
                  </a:cubicBezTo>
                  <a:cubicBezTo>
                    <a:pt x="51" y="935"/>
                    <a:pt x="67" y="943"/>
                    <a:pt x="84" y="943"/>
                  </a:cubicBezTo>
                  <a:cubicBezTo>
                    <a:pt x="101" y="943"/>
                    <a:pt x="117" y="935"/>
                    <a:pt x="134" y="918"/>
                  </a:cubicBezTo>
                  <a:lnTo>
                    <a:pt x="134" y="1752"/>
                  </a:lnTo>
                  <a:cubicBezTo>
                    <a:pt x="101" y="1785"/>
                    <a:pt x="67" y="1819"/>
                    <a:pt x="34" y="1852"/>
                  </a:cubicBezTo>
                  <a:cubicBezTo>
                    <a:pt x="34" y="1919"/>
                    <a:pt x="1" y="1952"/>
                    <a:pt x="1" y="2019"/>
                  </a:cubicBezTo>
                  <a:cubicBezTo>
                    <a:pt x="1" y="2052"/>
                    <a:pt x="1" y="2085"/>
                    <a:pt x="34" y="2119"/>
                  </a:cubicBezTo>
                  <a:cubicBezTo>
                    <a:pt x="51" y="2135"/>
                    <a:pt x="67" y="2144"/>
                    <a:pt x="88" y="2144"/>
                  </a:cubicBezTo>
                  <a:cubicBezTo>
                    <a:pt x="109" y="2144"/>
                    <a:pt x="134" y="2135"/>
                    <a:pt x="167" y="2119"/>
                  </a:cubicBezTo>
                  <a:lnTo>
                    <a:pt x="367" y="1985"/>
                  </a:lnTo>
                  <a:cubicBezTo>
                    <a:pt x="401" y="1985"/>
                    <a:pt x="468" y="1919"/>
                    <a:pt x="468" y="1885"/>
                  </a:cubicBezTo>
                  <a:cubicBezTo>
                    <a:pt x="501" y="1852"/>
                    <a:pt x="501" y="1785"/>
                    <a:pt x="501" y="1752"/>
                  </a:cubicBezTo>
                  <a:cubicBezTo>
                    <a:pt x="534" y="1685"/>
                    <a:pt x="501" y="1652"/>
                    <a:pt x="468" y="1618"/>
                  </a:cubicBezTo>
                  <a:cubicBezTo>
                    <a:pt x="468" y="1607"/>
                    <a:pt x="464" y="1604"/>
                    <a:pt x="456" y="1604"/>
                  </a:cubicBezTo>
                  <a:cubicBezTo>
                    <a:pt x="442" y="1604"/>
                    <a:pt x="412" y="1618"/>
                    <a:pt x="367" y="1618"/>
                  </a:cubicBezTo>
                  <a:lnTo>
                    <a:pt x="367" y="918"/>
                  </a:lnTo>
                  <a:cubicBezTo>
                    <a:pt x="401" y="851"/>
                    <a:pt x="434" y="784"/>
                    <a:pt x="468" y="718"/>
                  </a:cubicBezTo>
                  <a:cubicBezTo>
                    <a:pt x="501" y="684"/>
                    <a:pt x="501" y="651"/>
                    <a:pt x="534" y="651"/>
                  </a:cubicBezTo>
                  <a:lnTo>
                    <a:pt x="601" y="651"/>
                  </a:lnTo>
                  <a:cubicBezTo>
                    <a:pt x="601" y="651"/>
                    <a:pt x="601" y="684"/>
                    <a:pt x="601" y="718"/>
                  </a:cubicBezTo>
                  <a:lnTo>
                    <a:pt x="601" y="1852"/>
                  </a:lnTo>
                  <a:lnTo>
                    <a:pt x="801" y="1718"/>
                  </a:lnTo>
                  <a:cubicBezTo>
                    <a:pt x="868" y="1685"/>
                    <a:pt x="901" y="1652"/>
                    <a:pt x="935" y="1585"/>
                  </a:cubicBezTo>
                  <a:cubicBezTo>
                    <a:pt x="968" y="1552"/>
                    <a:pt x="968" y="1518"/>
                    <a:pt x="968" y="1452"/>
                  </a:cubicBezTo>
                  <a:cubicBezTo>
                    <a:pt x="968" y="1418"/>
                    <a:pt x="968" y="1385"/>
                    <a:pt x="935" y="1352"/>
                  </a:cubicBezTo>
                  <a:cubicBezTo>
                    <a:pt x="918" y="1335"/>
                    <a:pt x="901" y="1326"/>
                    <a:pt x="885" y="1326"/>
                  </a:cubicBezTo>
                  <a:cubicBezTo>
                    <a:pt x="868" y="1326"/>
                    <a:pt x="851" y="1335"/>
                    <a:pt x="834" y="1352"/>
                  </a:cubicBezTo>
                  <a:lnTo>
                    <a:pt x="834" y="651"/>
                  </a:lnTo>
                  <a:cubicBezTo>
                    <a:pt x="868" y="584"/>
                    <a:pt x="901" y="484"/>
                    <a:pt x="935" y="418"/>
                  </a:cubicBezTo>
                  <a:cubicBezTo>
                    <a:pt x="935" y="384"/>
                    <a:pt x="968" y="384"/>
                    <a:pt x="1001" y="351"/>
                  </a:cubicBezTo>
                  <a:lnTo>
                    <a:pt x="1068" y="351"/>
                  </a:lnTo>
                  <a:cubicBezTo>
                    <a:pt x="1068" y="384"/>
                    <a:pt x="1068" y="418"/>
                    <a:pt x="1068" y="451"/>
                  </a:cubicBezTo>
                  <a:lnTo>
                    <a:pt x="1068" y="1552"/>
                  </a:lnTo>
                  <a:lnTo>
                    <a:pt x="1301" y="1452"/>
                  </a:lnTo>
                  <a:cubicBezTo>
                    <a:pt x="1335" y="1418"/>
                    <a:pt x="1368" y="1385"/>
                    <a:pt x="1402" y="1318"/>
                  </a:cubicBezTo>
                  <a:cubicBezTo>
                    <a:pt x="1435" y="1285"/>
                    <a:pt x="1435" y="1218"/>
                    <a:pt x="1435" y="1185"/>
                  </a:cubicBezTo>
                  <a:cubicBezTo>
                    <a:pt x="1435" y="1151"/>
                    <a:pt x="1435" y="1085"/>
                    <a:pt x="1402" y="1085"/>
                  </a:cubicBezTo>
                  <a:cubicBezTo>
                    <a:pt x="1385" y="1068"/>
                    <a:pt x="1368" y="1060"/>
                    <a:pt x="1352" y="1060"/>
                  </a:cubicBezTo>
                  <a:cubicBezTo>
                    <a:pt x="1335" y="1060"/>
                    <a:pt x="1318" y="1068"/>
                    <a:pt x="1301" y="1085"/>
                  </a:cubicBezTo>
                  <a:lnTo>
                    <a:pt x="1301" y="351"/>
                  </a:lnTo>
                  <a:cubicBezTo>
                    <a:pt x="1301" y="217"/>
                    <a:pt x="1268" y="117"/>
                    <a:pt x="1201" y="51"/>
                  </a:cubicBezTo>
                  <a:cubicBezTo>
                    <a:pt x="1168" y="17"/>
                    <a:pt x="1135" y="1"/>
                    <a:pt x="11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52"/>
            <p:cNvSpPr/>
            <p:nvPr/>
          </p:nvSpPr>
          <p:spPr>
            <a:xfrm>
              <a:off x="3486825" y="1100725"/>
              <a:ext cx="30050" cy="47025"/>
            </a:xfrm>
            <a:custGeom>
              <a:rect b="b" l="l" r="r" t="t"/>
              <a:pathLst>
                <a:path extrusionOk="0" h="1881" w="1202">
                  <a:moveTo>
                    <a:pt x="801" y="955"/>
                  </a:moveTo>
                  <a:lnTo>
                    <a:pt x="801" y="1088"/>
                  </a:lnTo>
                  <a:cubicBezTo>
                    <a:pt x="734" y="1188"/>
                    <a:pt x="668" y="1255"/>
                    <a:pt x="601" y="1322"/>
                  </a:cubicBezTo>
                  <a:cubicBezTo>
                    <a:pt x="568" y="1388"/>
                    <a:pt x="501" y="1455"/>
                    <a:pt x="434" y="1488"/>
                  </a:cubicBezTo>
                  <a:cubicBezTo>
                    <a:pt x="368" y="1522"/>
                    <a:pt x="301" y="1522"/>
                    <a:pt x="267" y="1522"/>
                  </a:cubicBezTo>
                  <a:cubicBezTo>
                    <a:pt x="234" y="1522"/>
                    <a:pt x="234" y="1488"/>
                    <a:pt x="234" y="1455"/>
                  </a:cubicBezTo>
                  <a:cubicBezTo>
                    <a:pt x="234" y="1388"/>
                    <a:pt x="267" y="1322"/>
                    <a:pt x="301" y="1288"/>
                  </a:cubicBezTo>
                  <a:cubicBezTo>
                    <a:pt x="368" y="1188"/>
                    <a:pt x="434" y="1088"/>
                    <a:pt x="534" y="1055"/>
                  </a:cubicBezTo>
                  <a:cubicBezTo>
                    <a:pt x="601" y="988"/>
                    <a:pt x="701" y="955"/>
                    <a:pt x="801" y="955"/>
                  </a:cubicBezTo>
                  <a:close/>
                  <a:moveTo>
                    <a:pt x="790" y="1"/>
                  </a:moveTo>
                  <a:cubicBezTo>
                    <a:pt x="723" y="1"/>
                    <a:pt x="652" y="24"/>
                    <a:pt x="568" y="87"/>
                  </a:cubicBezTo>
                  <a:cubicBezTo>
                    <a:pt x="501" y="121"/>
                    <a:pt x="468" y="154"/>
                    <a:pt x="401" y="188"/>
                  </a:cubicBezTo>
                  <a:cubicBezTo>
                    <a:pt x="334" y="254"/>
                    <a:pt x="267" y="288"/>
                    <a:pt x="234" y="354"/>
                  </a:cubicBezTo>
                  <a:lnTo>
                    <a:pt x="134" y="454"/>
                  </a:lnTo>
                  <a:cubicBezTo>
                    <a:pt x="134" y="454"/>
                    <a:pt x="134" y="488"/>
                    <a:pt x="134" y="521"/>
                  </a:cubicBezTo>
                  <a:cubicBezTo>
                    <a:pt x="101" y="554"/>
                    <a:pt x="101" y="554"/>
                    <a:pt x="134" y="588"/>
                  </a:cubicBezTo>
                  <a:cubicBezTo>
                    <a:pt x="101" y="621"/>
                    <a:pt x="134" y="688"/>
                    <a:pt x="134" y="721"/>
                  </a:cubicBezTo>
                  <a:lnTo>
                    <a:pt x="234" y="721"/>
                  </a:lnTo>
                  <a:cubicBezTo>
                    <a:pt x="267" y="688"/>
                    <a:pt x="301" y="655"/>
                    <a:pt x="334" y="621"/>
                  </a:cubicBezTo>
                  <a:cubicBezTo>
                    <a:pt x="401" y="554"/>
                    <a:pt x="501" y="488"/>
                    <a:pt x="568" y="421"/>
                  </a:cubicBezTo>
                  <a:cubicBezTo>
                    <a:pt x="668" y="388"/>
                    <a:pt x="734" y="388"/>
                    <a:pt x="734" y="388"/>
                  </a:cubicBezTo>
                  <a:cubicBezTo>
                    <a:pt x="768" y="388"/>
                    <a:pt x="801" y="421"/>
                    <a:pt x="801" y="488"/>
                  </a:cubicBezTo>
                  <a:lnTo>
                    <a:pt x="801" y="554"/>
                  </a:lnTo>
                  <a:cubicBezTo>
                    <a:pt x="701" y="588"/>
                    <a:pt x="634" y="621"/>
                    <a:pt x="568" y="655"/>
                  </a:cubicBezTo>
                  <a:cubicBezTo>
                    <a:pt x="234" y="855"/>
                    <a:pt x="34" y="1188"/>
                    <a:pt x="1" y="1589"/>
                  </a:cubicBezTo>
                  <a:cubicBezTo>
                    <a:pt x="1" y="1689"/>
                    <a:pt x="34" y="1789"/>
                    <a:pt x="134" y="1855"/>
                  </a:cubicBezTo>
                  <a:cubicBezTo>
                    <a:pt x="167" y="1872"/>
                    <a:pt x="217" y="1880"/>
                    <a:pt x="267" y="1880"/>
                  </a:cubicBezTo>
                  <a:cubicBezTo>
                    <a:pt x="318" y="1880"/>
                    <a:pt x="368" y="1872"/>
                    <a:pt x="401" y="1855"/>
                  </a:cubicBezTo>
                  <a:cubicBezTo>
                    <a:pt x="468" y="1789"/>
                    <a:pt x="534" y="1755"/>
                    <a:pt x="601" y="1689"/>
                  </a:cubicBezTo>
                  <a:cubicBezTo>
                    <a:pt x="668" y="1622"/>
                    <a:pt x="734" y="1555"/>
                    <a:pt x="801" y="1488"/>
                  </a:cubicBezTo>
                  <a:lnTo>
                    <a:pt x="801" y="1555"/>
                  </a:lnTo>
                  <a:lnTo>
                    <a:pt x="1035" y="1422"/>
                  </a:lnTo>
                  <a:cubicBezTo>
                    <a:pt x="1101" y="1388"/>
                    <a:pt x="1135" y="1355"/>
                    <a:pt x="1168" y="1288"/>
                  </a:cubicBezTo>
                  <a:cubicBezTo>
                    <a:pt x="1168" y="1255"/>
                    <a:pt x="1201" y="1188"/>
                    <a:pt x="1201" y="1155"/>
                  </a:cubicBezTo>
                  <a:cubicBezTo>
                    <a:pt x="1201" y="1122"/>
                    <a:pt x="1201" y="1088"/>
                    <a:pt x="1168" y="1055"/>
                  </a:cubicBezTo>
                  <a:cubicBezTo>
                    <a:pt x="1151" y="1038"/>
                    <a:pt x="1135" y="1030"/>
                    <a:pt x="1114" y="1030"/>
                  </a:cubicBezTo>
                  <a:cubicBezTo>
                    <a:pt x="1093" y="1030"/>
                    <a:pt x="1068" y="1038"/>
                    <a:pt x="1035" y="1055"/>
                  </a:cubicBezTo>
                  <a:lnTo>
                    <a:pt x="1001" y="1055"/>
                  </a:lnTo>
                  <a:lnTo>
                    <a:pt x="1001" y="354"/>
                  </a:lnTo>
                  <a:cubicBezTo>
                    <a:pt x="1001" y="188"/>
                    <a:pt x="968" y="87"/>
                    <a:pt x="901" y="21"/>
                  </a:cubicBezTo>
                  <a:cubicBezTo>
                    <a:pt x="865" y="9"/>
                    <a:pt x="828" y="1"/>
                    <a:pt x="79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52"/>
            <p:cNvSpPr/>
            <p:nvPr/>
          </p:nvSpPr>
          <p:spPr>
            <a:xfrm>
              <a:off x="3517675" y="1079550"/>
              <a:ext cx="34225" cy="70700"/>
            </a:xfrm>
            <a:custGeom>
              <a:rect b="b" l="l" r="r" t="t"/>
              <a:pathLst>
                <a:path extrusionOk="0" h="2828" w="1369">
                  <a:moveTo>
                    <a:pt x="943" y="420"/>
                  </a:moveTo>
                  <a:cubicBezTo>
                    <a:pt x="962" y="420"/>
                    <a:pt x="982" y="424"/>
                    <a:pt x="1002" y="434"/>
                  </a:cubicBezTo>
                  <a:cubicBezTo>
                    <a:pt x="1035" y="434"/>
                    <a:pt x="1068" y="501"/>
                    <a:pt x="1102" y="534"/>
                  </a:cubicBezTo>
                  <a:cubicBezTo>
                    <a:pt x="1135" y="601"/>
                    <a:pt x="1135" y="668"/>
                    <a:pt x="1135" y="701"/>
                  </a:cubicBezTo>
                  <a:cubicBezTo>
                    <a:pt x="1135" y="834"/>
                    <a:pt x="1102" y="934"/>
                    <a:pt x="1035" y="1035"/>
                  </a:cubicBezTo>
                  <a:cubicBezTo>
                    <a:pt x="1002" y="1168"/>
                    <a:pt x="901" y="1268"/>
                    <a:pt x="801" y="1335"/>
                  </a:cubicBezTo>
                  <a:cubicBezTo>
                    <a:pt x="768" y="1351"/>
                    <a:pt x="726" y="1360"/>
                    <a:pt x="685" y="1360"/>
                  </a:cubicBezTo>
                  <a:cubicBezTo>
                    <a:pt x="643" y="1360"/>
                    <a:pt x="601" y="1351"/>
                    <a:pt x="568" y="1335"/>
                  </a:cubicBezTo>
                  <a:cubicBezTo>
                    <a:pt x="501" y="1268"/>
                    <a:pt x="468" y="1201"/>
                    <a:pt x="468" y="1101"/>
                  </a:cubicBezTo>
                  <a:cubicBezTo>
                    <a:pt x="468" y="1001"/>
                    <a:pt x="501" y="901"/>
                    <a:pt x="535" y="801"/>
                  </a:cubicBezTo>
                  <a:cubicBezTo>
                    <a:pt x="568" y="668"/>
                    <a:pt x="668" y="534"/>
                    <a:pt x="801" y="467"/>
                  </a:cubicBezTo>
                  <a:cubicBezTo>
                    <a:pt x="849" y="444"/>
                    <a:pt x="896" y="420"/>
                    <a:pt x="943" y="420"/>
                  </a:cubicBezTo>
                  <a:close/>
                  <a:moveTo>
                    <a:pt x="985" y="0"/>
                  </a:moveTo>
                  <a:cubicBezTo>
                    <a:pt x="910" y="0"/>
                    <a:pt x="835" y="34"/>
                    <a:pt x="768" y="100"/>
                  </a:cubicBezTo>
                  <a:cubicBezTo>
                    <a:pt x="701" y="134"/>
                    <a:pt x="668" y="167"/>
                    <a:pt x="601" y="234"/>
                  </a:cubicBezTo>
                  <a:cubicBezTo>
                    <a:pt x="535" y="301"/>
                    <a:pt x="501" y="367"/>
                    <a:pt x="434" y="467"/>
                  </a:cubicBezTo>
                  <a:lnTo>
                    <a:pt x="434" y="334"/>
                  </a:lnTo>
                  <a:lnTo>
                    <a:pt x="168" y="501"/>
                  </a:lnTo>
                  <a:cubicBezTo>
                    <a:pt x="134" y="501"/>
                    <a:pt x="68" y="568"/>
                    <a:pt x="68" y="601"/>
                  </a:cubicBezTo>
                  <a:cubicBezTo>
                    <a:pt x="34" y="634"/>
                    <a:pt x="34" y="701"/>
                    <a:pt x="34" y="734"/>
                  </a:cubicBezTo>
                  <a:cubicBezTo>
                    <a:pt x="1" y="801"/>
                    <a:pt x="34" y="834"/>
                    <a:pt x="68" y="868"/>
                  </a:cubicBezTo>
                  <a:cubicBezTo>
                    <a:pt x="68" y="879"/>
                    <a:pt x="75" y="883"/>
                    <a:pt x="86" y="883"/>
                  </a:cubicBezTo>
                  <a:cubicBezTo>
                    <a:pt x="108" y="883"/>
                    <a:pt x="145" y="868"/>
                    <a:pt x="168" y="868"/>
                  </a:cubicBezTo>
                  <a:lnTo>
                    <a:pt x="201" y="834"/>
                  </a:lnTo>
                  <a:lnTo>
                    <a:pt x="201" y="2402"/>
                  </a:lnTo>
                  <a:lnTo>
                    <a:pt x="168" y="2436"/>
                  </a:lnTo>
                  <a:cubicBezTo>
                    <a:pt x="134" y="2436"/>
                    <a:pt x="101" y="2502"/>
                    <a:pt x="68" y="2536"/>
                  </a:cubicBezTo>
                  <a:cubicBezTo>
                    <a:pt x="34" y="2569"/>
                    <a:pt x="34" y="2636"/>
                    <a:pt x="34" y="2702"/>
                  </a:cubicBezTo>
                  <a:cubicBezTo>
                    <a:pt x="34" y="2736"/>
                    <a:pt x="34" y="2769"/>
                    <a:pt x="68" y="2802"/>
                  </a:cubicBezTo>
                  <a:cubicBezTo>
                    <a:pt x="68" y="2819"/>
                    <a:pt x="84" y="2827"/>
                    <a:pt x="105" y="2827"/>
                  </a:cubicBezTo>
                  <a:cubicBezTo>
                    <a:pt x="126" y="2827"/>
                    <a:pt x="151" y="2819"/>
                    <a:pt x="168" y="2802"/>
                  </a:cubicBezTo>
                  <a:lnTo>
                    <a:pt x="601" y="2569"/>
                  </a:lnTo>
                  <a:cubicBezTo>
                    <a:pt x="635" y="2536"/>
                    <a:pt x="668" y="2502"/>
                    <a:pt x="701" y="2436"/>
                  </a:cubicBezTo>
                  <a:cubicBezTo>
                    <a:pt x="735" y="2402"/>
                    <a:pt x="735" y="2335"/>
                    <a:pt x="735" y="2302"/>
                  </a:cubicBezTo>
                  <a:cubicBezTo>
                    <a:pt x="735" y="2269"/>
                    <a:pt x="735" y="2235"/>
                    <a:pt x="701" y="2202"/>
                  </a:cubicBezTo>
                  <a:cubicBezTo>
                    <a:pt x="685" y="2185"/>
                    <a:pt x="668" y="2177"/>
                    <a:pt x="651" y="2177"/>
                  </a:cubicBezTo>
                  <a:cubicBezTo>
                    <a:pt x="635" y="2177"/>
                    <a:pt x="618" y="2185"/>
                    <a:pt x="601" y="2202"/>
                  </a:cubicBezTo>
                  <a:lnTo>
                    <a:pt x="468" y="2269"/>
                  </a:lnTo>
                  <a:lnTo>
                    <a:pt x="468" y="1702"/>
                  </a:lnTo>
                  <a:cubicBezTo>
                    <a:pt x="490" y="1702"/>
                    <a:pt x="527" y="1716"/>
                    <a:pt x="569" y="1716"/>
                  </a:cubicBezTo>
                  <a:cubicBezTo>
                    <a:pt x="590" y="1716"/>
                    <a:pt x="612" y="1713"/>
                    <a:pt x="635" y="1702"/>
                  </a:cubicBezTo>
                  <a:cubicBezTo>
                    <a:pt x="701" y="1702"/>
                    <a:pt x="735" y="1668"/>
                    <a:pt x="801" y="1635"/>
                  </a:cubicBezTo>
                  <a:cubicBezTo>
                    <a:pt x="968" y="1535"/>
                    <a:pt x="1068" y="1401"/>
                    <a:pt x="1168" y="1235"/>
                  </a:cubicBezTo>
                  <a:cubicBezTo>
                    <a:pt x="1268" y="1035"/>
                    <a:pt x="1368" y="801"/>
                    <a:pt x="1368" y="534"/>
                  </a:cubicBezTo>
                  <a:cubicBezTo>
                    <a:pt x="1368" y="367"/>
                    <a:pt x="1302" y="201"/>
                    <a:pt x="1202" y="100"/>
                  </a:cubicBezTo>
                  <a:cubicBezTo>
                    <a:pt x="1135" y="34"/>
                    <a:pt x="1060" y="0"/>
                    <a:pt x="98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52"/>
            <p:cNvSpPr/>
            <p:nvPr/>
          </p:nvSpPr>
          <p:spPr>
            <a:xfrm>
              <a:off x="3557700" y="1035550"/>
              <a:ext cx="25900" cy="83225"/>
            </a:xfrm>
            <a:custGeom>
              <a:rect b="b" l="l" r="r" t="t"/>
              <a:pathLst>
                <a:path extrusionOk="0" h="3329" w="1036">
                  <a:moveTo>
                    <a:pt x="947" y="1"/>
                  </a:moveTo>
                  <a:cubicBezTo>
                    <a:pt x="935" y="1"/>
                    <a:pt x="918" y="9"/>
                    <a:pt x="902" y="26"/>
                  </a:cubicBezTo>
                  <a:cubicBezTo>
                    <a:pt x="868" y="26"/>
                    <a:pt x="835" y="59"/>
                    <a:pt x="835" y="93"/>
                  </a:cubicBezTo>
                  <a:cubicBezTo>
                    <a:pt x="802" y="126"/>
                    <a:pt x="802" y="193"/>
                    <a:pt x="802" y="226"/>
                  </a:cubicBezTo>
                  <a:lnTo>
                    <a:pt x="34" y="3061"/>
                  </a:lnTo>
                  <a:cubicBezTo>
                    <a:pt x="34" y="3128"/>
                    <a:pt x="34" y="3161"/>
                    <a:pt x="34" y="3228"/>
                  </a:cubicBezTo>
                  <a:cubicBezTo>
                    <a:pt x="1" y="3262"/>
                    <a:pt x="34" y="3295"/>
                    <a:pt x="68" y="3328"/>
                  </a:cubicBezTo>
                  <a:lnTo>
                    <a:pt x="134" y="3328"/>
                  </a:lnTo>
                  <a:cubicBezTo>
                    <a:pt x="168" y="3295"/>
                    <a:pt x="201" y="3262"/>
                    <a:pt x="201" y="3228"/>
                  </a:cubicBezTo>
                  <a:cubicBezTo>
                    <a:pt x="234" y="3195"/>
                    <a:pt x="234" y="3128"/>
                    <a:pt x="268" y="3095"/>
                  </a:cubicBezTo>
                  <a:lnTo>
                    <a:pt x="968" y="259"/>
                  </a:lnTo>
                  <a:cubicBezTo>
                    <a:pt x="1002" y="226"/>
                    <a:pt x="1002" y="159"/>
                    <a:pt x="1002" y="93"/>
                  </a:cubicBezTo>
                  <a:cubicBezTo>
                    <a:pt x="1035" y="59"/>
                    <a:pt x="1002" y="26"/>
                    <a:pt x="968" y="26"/>
                  </a:cubicBezTo>
                  <a:cubicBezTo>
                    <a:pt x="968" y="9"/>
                    <a:pt x="960" y="1"/>
                    <a:pt x="94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52"/>
            <p:cNvSpPr/>
            <p:nvPr/>
          </p:nvSpPr>
          <p:spPr>
            <a:xfrm>
              <a:off x="3592725" y="1025000"/>
              <a:ext cx="25050" cy="60400"/>
            </a:xfrm>
            <a:custGeom>
              <a:rect b="b" l="l" r="r" t="t"/>
              <a:pathLst>
                <a:path extrusionOk="0" h="2416" w="1002">
                  <a:moveTo>
                    <a:pt x="572" y="393"/>
                  </a:moveTo>
                  <a:cubicBezTo>
                    <a:pt x="601" y="393"/>
                    <a:pt x="629" y="409"/>
                    <a:pt x="668" y="448"/>
                  </a:cubicBezTo>
                  <a:cubicBezTo>
                    <a:pt x="735" y="581"/>
                    <a:pt x="768" y="715"/>
                    <a:pt x="768" y="881"/>
                  </a:cubicBezTo>
                  <a:lnTo>
                    <a:pt x="768" y="1248"/>
                  </a:lnTo>
                  <a:cubicBezTo>
                    <a:pt x="768" y="1449"/>
                    <a:pt x="735" y="1615"/>
                    <a:pt x="668" y="1782"/>
                  </a:cubicBezTo>
                  <a:cubicBezTo>
                    <a:pt x="635" y="1882"/>
                    <a:pt x="568" y="1949"/>
                    <a:pt x="501" y="2016"/>
                  </a:cubicBezTo>
                  <a:cubicBezTo>
                    <a:pt x="474" y="2029"/>
                    <a:pt x="446" y="2038"/>
                    <a:pt x="421" y="2038"/>
                  </a:cubicBezTo>
                  <a:cubicBezTo>
                    <a:pt x="385" y="2038"/>
                    <a:pt x="354" y="2021"/>
                    <a:pt x="335" y="1982"/>
                  </a:cubicBezTo>
                  <a:cubicBezTo>
                    <a:pt x="268" y="1882"/>
                    <a:pt x="234" y="1715"/>
                    <a:pt x="234" y="1582"/>
                  </a:cubicBezTo>
                  <a:lnTo>
                    <a:pt x="234" y="1182"/>
                  </a:lnTo>
                  <a:cubicBezTo>
                    <a:pt x="234" y="1015"/>
                    <a:pt x="268" y="815"/>
                    <a:pt x="335" y="648"/>
                  </a:cubicBezTo>
                  <a:cubicBezTo>
                    <a:pt x="368" y="548"/>
                    <a:pt x="401" y="481"/>
                    <a:pt x="501" y="414"/>
                  </a:cubicBezTo>
                  <a:cubicBezTo>
                    <a:pt x="529" y="401"/>
                    <a:pt x="551" y="393"/>
                    <a:pt x="572" y="393"/>
                  </a:cubicBezTo>
                  <a:close/>
                  <a:moveTo>
                    <a:pt x="655" y="0"/>
                  </a:moveTo>
                  <a:cubicBezTo>
                    <a:pt x="596" y="0"/>
                    <a:pt x="549" y="24"/>
                    <a:pt x="501" y="48"/>
                  </a:cubicBezTo>
                  <a:cubicBezTo>
                    <a:pt x="301" y="181"/>
                    <a:pt x="168" y="381"/>
                    <a:pt x="134" y="581"/>
                  </a:cubicBezTo>
                  <a:cubicBezTo>
                    <a:pt x="34" y="815"/>
                    <a:pt x="1" y="1048"/>
                    <a:pt x="1" y="1315"/>
                  </a:cubicBezTo>
                  <a:lnTo>
                    <a:pt x="1" y="1682"/>
                  </a:lnTo>
                  <a:cubicBezTo>
                    <a:pt x="1" y="1849"/>
                    <a:pt x="34" y="2016"/>
                    <a:pt x="68" y="2182"/>
                  </a:cubicBezTo>
                  <a:cubicBezTo>
                    <a:pt x="134" y="2316"/>
                    <a:pt x="201" y="2383"/>
                    <a:pt x="268" y="2416"/>
                  </a:cubicBezTo>
                  <a:cubicBezTo>
                    <a:pt x="335" y="2416"/>
                    <a:pt x="435" y="2416"/>
                    <a:pt x="501" y="2383"/>
                  </a:cubicBezTo>
                  <a:cubicBezTo>
                    <a:pt x="668" y="2249"/>
                    <a:pt x="802" y="2049"/>
                    <a:pt x="868" y="1849"/>
                  </a:cubicBezTo>
                  <a:cubicBezTo>
                    <a:pt x="935" y="1615"/>
                    <a:pt x="1002" y="1382"/>
                    <a:pt x="1002" y="1115"/>
                  </a:cubicBezTo>
                  <a:lnTo>
                    <a:pt x="1002" y="748"/>
                  </a:lnTo>
                  <a:cubicBezTo>
                    <a:pt x="1002" y="581"/>
                    <a:pt x="968" y="414"/>
                    <a:pt x="902" y="248"/>
                  </a:cubicBezTo>
                  <a:cubicBezTo>
                    <a:pt x="868" y="148"/>
                    <a:pt x="802" y="81"/>
                    <a:pt x="735" y="14"/>
                  </a:cubicBezTo>
                  <a:cubicBezTo>
                    <a:pt x="706" y="4"/>
                    <a:pt x="679" y="0"/>
                    <a:pt x="65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52"/>
            <p:cNvSpPr/>
            <p:nvPr/>
          </p:nvSpPr>
          <p:spPr>
            <a:xfrm>
              <a:off x="3635275" y="1052225"/>
              <a:ext cx="9200" cy="12975"/>
            </a:xfrm>
            <a:custGeom>
              <a:rect b="b" l="l" r="r" t="t"/>
              <a:pathLst>
                <a:path extrusionOk="0" h="519" w="368">
                  <a:moveTo>
                    <a:pt x="246" y="1"/>
                  </a:moveTo>
                  <a:cubicBezTo>
                    <a:pt x="225" y="1"/>
                    <a:pt x="200" y="9"/>
                    <a:pt x="167" y="26"/>
                  </a:cubicBezTo>
                  <a:cubicBezTo>
                    <a:pt x="134" y="59"/>
                    <a:pt x="67" y="93"/>
                    <a:pt x="34" y="159"/>
                  </a:cubicBezTo>
                  <a:cubicBezTo>
                    <a:pt x="34" y="226"/>
                    <a:pt x="0" y="293"/>
                    <a:pt x="0" y="360"/>
                  </a:cubicBezTo>
                  <a:cubicBezTo>
                    <a:pt x="0" y="393"/>
                    <a:pt x="0" y="460"/>
                    <a:pt x="34" y="493"/>
                  </a:cubicBezTo>
                  <a:cubicBezTo>
                    <a:pt x="50" y="510"/>
                    <a:pt x="75" y="518"/>
                    <a:pt x="100" y="518"/>
                  </a:cubicBezTo>
                  <a:cubicBezTo>
                    <a:pt x="125" y="518"/>
                    <a:pt x="150" y="510"/>
                    <a:pt x="167" y="493"/>
                  </a:cubicBezTo>
                  <a:cubicBezTo>
                    <a:pt x="234" y="460"/>
                    <a:pt x="267" y="393"/>
                    <a:pt x="300" y="360"/>
                  </a:cubicBezTo>
                  <a:cubicBezTo>
                    <a:pt x="334" y="293"/>
                    <a:pt x="334" y="226"/>
                    <a:pt x="334" y="159"/>
                  </a:cubicBezTo>
                  <a:cubicBezTo>
                    <a:pt x="367" y="93"/>
                    <a:pt x="334" y="59"/>
                    <a:pt x="300" y="26"/>
                  </a:cubicBezTo>
                  <a:cubicBezTo>
                    <a:pt x="284" y="9"/>
                    <a:pt x="267" y="1"/>
                    <a:pt x="2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52"/>
            <p:cNvSpPr/>
            <p:nvPr/>
          </p:nvSpPr>
          <p:spPr>
            <a:xfrm>
              <a:off x="3662775" y="985525"/>
              <a:ext cx="25050" cy="62900"/>
            </a:xfrm>
            <a:custGeom>
              <a:rect b="b" l="l" r="r" t="t"/>
              <a:pathLst>
                <a:path extrusionOk="0" h="2516" w="1002">
                  <a:moveTo>
                    <a:pt x="564" y="367"/>
                  </a:moveTo>
                  <a:cubicBezTo>
                    <a:pt x="593" y="367"/>
                    <a:pt x="618" y="376"/>
                    <a:pt x="635" y="392"/>
                  </a:cubicBezTo>
                  <a:cubicBezTo>
                    <a:pt x="701" y="459"/>
                    <a:pt x="735" y="559"/>
                    <a:pt x="768" y="659"/>
                  </a:cubicBezTo>
                  <a:cubicBezTo>
                    <a:pt x="735" y="893"/>
                    <a:pt x="635" y="1093"/>
                    <a:pt x="468" y="1226"/>
                  </a:cubicBezTo>
                  <a:cubicBezTo>
                    <a:pt x="455" y="1252"/>
                    <a:pt x="433" y="1263"/>
                    <a:pt x="410" y="1263"/>
                  </a:cubicBezTo>
                  <a:cubicBezTo>
                    <a:pt x="373" y="1263"/>
                    <a:pt x="335" y="1234"/>
                    <a:pt x="335" y="1193"/>
                  </a:cubicBezTo>
                  <a:cubicBezTo>
                    <a:pt x="268" y="1126"/>
                    <a:pt x="234" y="1026"/>
                    <a:pt x="234" y="926"/>
                  </a:cubicBezTo>
                  <a:cubicBezTo>
                    <a:pt x="234" y="826"/>
                    <a:pt x="268" y="693"/>
                    <a:pt x="301" y="592"/>
                  </a:cubicBezTo>
                  <a:cubicBezTo>
                    <a:pt x="335" y="492"/>
                    <a:pt x="401" y="426"/>
                    <a:pt x="468" y="392"/>
                  </a:cubicBezTo>
                  <a:cubicBezTo>
                    <a:pt x="501" y="376"/>
                    <a:pt x="535" y="367"/>
                    <a:pt x="564" y="367"/>
                  </a:cubicBezTo>
                  <a:close/>
                  <a:moveTo>
                    <a:pt x="618" y="0"/>
                  </a:moveTo>
                  <a:cubicBezTo>
                    <a:pt x="568" y="0"/>
                    <a:pt x="518" y="9"/>
                    <a:pt x="468" y="25"/>
                  </a:cubicBezTo>
                  <a:cubicBezTo>
                    <a:pt x="301" y="159"/>
                    <a:pt x="168" y="326"/>
                    <a:pt x="101" y="526"/>
                  </a:cubicBezTo>
                  <a:cubicBezTo>
                    <a:pt x="34" y="693"/>
                    <a:pt x="1" y="893"/>
                    <a:pt x="1" y="1059"/>
                  </a:cubicBezTo>
                  <a:cubicBezTo>
                    <a:pt x="1" y="1226"/>
                    <a:pt x="34" y="1393"/>
                    <a:pt x="168" y="1526"/>
                  </a:cubicBezTo>
                  <a:cubicBezTo>
                    <a:pt x="211" y="1591"/>
                    <a:pt x="282" y="1628"/>
                    <a:pt x="354" y="1628"/>
                  </a:cubicBezTo>
                  <a:cubicBezTo>
                    <a:pt x="393" y="1628"/>
                    <a:pt x="433" y="1617"/>
                    <a:pt x="468" y="1593"/>
                  </a:cubicBezTo>
                  <a:cubicBezTo>
                    <a:pt x="535" y="1560"/>
                    <a:pt x="568" y="1493"/>
                    <a:pt x="635" y="1460"/>
                  </a:cubicBezTo>
                  <a:cubicBezTo>
                    <a:pt x="668" y="1360"/>
                    <a:pt x="735" y="1293"/>
                    <a:pt x="768" y="1193"/>
                  </a:cubicBezTo>
                  <a:lnTo>
                    <a:pt x="768" y="1193"/>
                  </a:lnTo>
                  <a:cubicBezTo>
                    <a:pt x="768" y="1393"/>
                    <a:pt x="701" y="1593"/>
                    <a:pt x="601" y="1793"/>
                  </a:cubicBezTo>
                  <a:cubicBezTo>
                    <a:pt x="535" y="1927"/>
                    <a:pt x="401" y="2060"/>
                    <a:pt x="268" y="2160"/>
                  </a:cubicBezTo>
                  <a:lnTo>
                    <a:pt x="201" y="2160"/>
                  </a:lnTo>
                  <a:cubicBezTo>
                    <a:pt x="184" y="2144"/>
                    <a:pt x="168" y="2135"/>
                    <a:pt x="155" y="2135"/>
                  </a:cubicBezTo>
                  <a:cubicBezTo>
                    <a:pt x="143" y="2135"/>
                    <a:pt x="134" y="2144"/>
                    <a:pt x="134" y="2160"/>
                  </a:cubicBezTo>
                  <a:cubicBezTo>
                    <a:pt x="101" y="2160"/>
                    <a:pt x="68" y="2194"/>
                    <a:pt x="34" y="2227"/>
                  </a:cubicBezTo>
                  <a:cubicBezTo>
                    <a:pt x="34" y="2294"/>
                    <a:pt x="1" y="2327"/>
                    <a:pt x="1" y="2394"/>
                  </a:cubicBezTo>
                  <a:cubicBezTo>
                    <a:pt x="1" y="2460"/>
                    <a:pt x="34" y="2494"/>
                    <a:pt x="68" y="2494"/>
                  </a:cubicBezTo>
                  <a:cubicBezTo>
                    <a:pt x="82" y="2508"/>
                    <a:pt x="107" y="2516"/>
                    <a:pt x="136" y="2516"/>
                  </a:cubicBezTo>
                  <a:cubicBezTo>
                    <a:pt x="178" y="2516"/>
                    <a:pt x="229" y="2500"/>
                    <a:pt x="268" y="2460"/>
                  </a:cubicBezTo>
                  <a:cubicBezTo>
                    <a:pt x="468" y="2327"/>
                    <a:pt x="635" y="2160"/>
                    <a:pt x="735" y="1960"/>
                  </a:cubicBezTo>
                  <a:cubicBezTo>
                    <a:pt x="902" y="1660"/>
                    <a:pt x="1002" y="1293"/>
                    <a:pt x="1002" y="926"/>
                  </a:cubicBezTo>
                  <a:cubicBezTo>
                    <a:pt x="1002" y="759"/>
                    <a:pt x="968" y="559"/>
                    <a:pt x="935" y="359"/>
                  </a:cubicBezTo>
                  <a:cubicBezTo>
                    <a:pt x="935" y="226"/>
                    <a:pt x="868" y="125"/>
                    <a:pt x="768" y="25"/>
                  </a:cubicBezTo>
                  <a:cubicBezTo>
                    <a:pt x="718" y="9"/>
                    <a:pt x="668" y="0"/>
                    <a:pt x="6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52"/>
            <p:cNvSpPr/>
            <p:nvPr/>
          </p:nvSpPr>
          <p:spPr>
            <a:xfrm>
              <a:off x="3698650" y="965300"/>
              <a:ext cx="19200" cy="32550"/>
            </a:xfrm>
            <a:custGeom>
              <a:rect b="b" l="l" r="r" t="t"/>
              <a:pathLst>
                <a:path extrusionOk="0" h="1302" w="768">
                  <a:moveTo>
                    <a:pt x="768" y="0"/>
                  </a:moveTo>
                  <a:lnTo>
                    <a:pt x="501" y="167"/>
                  </a:lnTo>
                  <a:lnTo>
                    <a:pt x="567" y="934"/>
                  </a:lnTo>
                  <a:cubicBezTo>
                    <a:pt x="567" y="1001"/>
                    <a:pt x="567" y="1035"/>
                    <a:pt x="601" y="1035"/>
                  </a:cubicBezTo>
                  <a:lnTo>
                    <a:pt x="634" y="1035"/>
                  </a:lnTo>
                  <a:cubicBezTo>
                    <a:pt x="667" y="1001"/>
                    <a:pt x="667" y="1001"/>
                    <a:pt x="667" y="968"/>
                  </a:cubicBezTo>
                  <a:cubicBezTo>
                    <a:pt x="701" y="934"/>
                    <a:pt x="701" y="901"/>
                    <a:pt x="701" y="868"/>
                  </a:cubicBezTo>
                  <a:lnTo>
                    <a:pt x="768" y="0"/>
                  </a:lnTo>
                  <a:close/>
                  <a:moveTo>
                    <a:pt x="301" y="267"/>
                  </a:moveTo>
                  <a:lnTo>
                    <a:pt x="0" y="434"/>
                  </a:lnTo>
                  <a:lnTo>
                    <a:pt x="100" y="1201"/>
                  </a:lnTo>
                  <a:cubicBezTo>
                    <a:pt x="100" y="1235"/>
                    <a:pt x="100" y="1268"/>
                    <a:pt x="100" y="1301"/>
                  </a:cubicBezTo>
                  <a:lnTo>
                    <a:pt x="167" y="1301"/>
                  </a:lnTo>
                  <a:cubicBezTo>
                    <a:pt x="167" y="1268"/>
                    <a:pt x="200" y="1268"/>
                    <a:pt x="200" y="1235"/>
                  </a:cubicBezTo>
                  <a:cubicBezTo>
                    <a:pt x="234" y="1201"/>
                    <a:pt x="234" y="1168"/>
                    <a:pt x="234" y="1135"/>
                  </a:cubicBezTo>
                  <a:lnTo>
                    <a:pt x="301" y="26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52"/>
            <p:cNvSpPr/>
            <p:nvPr/>
          </p:nvSpPr>
          <p:spPr>
            <a:xfrm>
              <a:off x="3728675" y="96030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34" y="0"/>
                  </a:moveTo>
                  <a:cubicBezTo>
                    <a:pt x="100" y="34"/>
                    <a:pt x="67" y="67"/>
                    <a:pt x="34" y="100"/>
                  </a:cubicBezTo>
                  <a:cubicBezTo>
                    <a:pt x="34" y="167"/>
                    <a:pt x="0" y="200"/>
                    <a:pt x="0" y="267"/>
                  </a:cubicBezTo>
                  <a:cubicBezTo>
                    <a:pt x="0" y="267"/>
                    <a:pt x="0" y="301"/>
                    <a:pt x="0" y="334"/>
                  </a:cubicBezTo>
                  <a:cubicBezTo>
                    <a:pt x="34" y="367"/>
                    <a:pt x="67" y="367"/>
                    <a:pt x="100" y="367"/>
                  </a:cubicBezTo>
                  <a:lnTo>
                    <a:pt x="834" y="601"/>
                  </a:lnTo>
                  <a:lnTo>
                    <a:pt x="67" y="1635"/>
                  </a:lnTo>
                  <a:cubicBezTo>
                    <a:pt x="34" y="1668"/>
                    <a:pt x="34" y="1735"/>
                    <a:pt x="0" y="1768"/>
                  </a:cubicBezTo>
                  <a:cubicBezTo>
                    <a:pt x="0" y="1802"/>
                    <a:pt x="0" y="1835"/>
                    <a:pt x="0" y="1868"/>
                  </a:cubicBezTo>
                  <a:cubicBezTo>
                    <a:pt x="0" y="1902"/>
                    <a:pt x="0" y="1968"/>
                    <a:pt x="34" y="1968"/>
                  </a:cubicBezTo>
                  <a:cubicBezTo>
                    <a:pt x="50" y="1985"/>
                    <a:pt x="67" y="1993"/>
                    <a:pt x="79" y="1993"/>
                  </a:cubicBezTo>
                  <a:cubicBezTo>
                    <a:pt x="92" y="1993"/>
                    <a:pt x="100" y="1985"/>
                    <a:pt x="100" y="1968"/>
                  </a:cubicBezTo>
                  <a:cubicBezTo>
                    <a:pt x="134" y="1935"/>
                    <a:pt x="167" y="1902"/>
                    <a:pt x="200" y="1868"/>
                  </a:cubicBezTo>
                  <a:lnTo>
                    <a:pt x="1301" y="30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52"/>
            <p:cNvSpPr/>
            <p:nvPr/>
          </p:nvSpPr>
          <p:spPr>
            <a:xfrm>
              <a:off x="1857325" y="2129475"/>
              <a:ext cx="32550" cy="50050"/>
            </a:xfrm>
            <a:custGeom>
              <a:rect b="b" l="l" r="r" t="t"/>
              <a:pathLst>
                <a:path extrusionOk="0" h="2002" w="1302">
                  <a:moveTo>
                    <a:pt x="1168" y="0"/>
                  </a:moveTo>
                  <a:cubicBezTo>
                    <a:pt x="1135" y="34"/>
                    <a:pt x="1102" y="67"/>
                    <a:pt x="1102" y="100"/>
                  </a:cubicBezTo>
                  <a:lnTo>
                    <a:pt x="1" y="1668"/>
                  </a:lnTo>
                  <a:lnTo>
                    <a:pt x="1102" y="2002"/>
                  </a:lnTo>
                  <a:lnTo>
                    <a:pt x="1202" y="2002"/>
                  </a:lnTo>
                  <a:cubicBezTo>
                    <a:pt x="1235" y="1968"/>
                    <a:pt x="1268" y="1935"/>
                    <a:pt x="1268" y="1868"/>
                  </a:cubicBezTo>
                  <a:cubicBezTo>
                    <a:pt x="1302" y="1835"/>
                    <a:pt x="1302" y="1801"/>
                    <a:pt x="1302" y="1735"/>
                  </a:cubicBezTo>
                  <a:cubicBezTo>
                    <a:pt x="1302" y="1701"/>
                    <a:pt x="1302" y="1668"/>
                    <a:pt x="1302" y="1668"/>
                  </a:cubicBezTo>
                  <a:cubicBezTo>
                    <a:pt x="1268" y="1635"/>
                    <a:pt x="1235" y="1601"/>
                    <a:pt x="1235" y="1601"/>
                  </a:cubicBezTo>
                  <a:lnTo>
                    <a:pt x="501" y="1401"/>
                  </a:lnTo>
                  <a:lnTo>
                    <a:pt x="1202" y="367"/>
                  </a:lnTo>
                  <a:cubicBezTo>
                    <a:pt x="1235" y="300"/>
                    <a:pt x="1268" y="267"/>
                    <a:pt x="1268" y="234"/>
                  </a:cubicBezTo>
                  <a:cubicBezTo>
                    <a:pt x="1302" y="200"/>
                    <a:pt x="1302" y="167"/>
                    <a:pt x="1302" y="134"/>
                  </a:cubicBezTo>
                  <a:cubicBezTo>
                    <a:pt x="1302" y="67"/>
                    <a:pt x="1302" y="34"/>
                    <a:pt x="12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52"/>
            <p:cNvSpPr/>
            <p:nvPr/>
          </p:nvSpPr>
          <p:spPr>
            <a:xfrm>
              <a:off x="1894025" y="2120300"/>
              <a:ext cx="31725" cy="50050"/>
            </a:xfrm>
            <a:custGeom>
              <a:rect b="b" l="l" r="r" t="t"/>
              <a:pathLst>
                <a:path extrusionOk="0" h="2002" w="1269">
                  <a:moveTo>
                    <a:pt x="1135" y="0"/>
                  </a:moveTo>
                  <a:lnTo>
                    <a:pt x="801" y="200"/>
                  </a:lnTo>
                  <a:cubicBezTo>
                    <a:pt x="768" y="234"/>
                    <a:pt x="734" y="267"/>
                    <a:pt x="701" y="300"/>
                  </a:cubicBezTo>
                  <a:cubicBezTo>
                    <a:pt x="668" y="367"/>
                    <a:pt x="668" y="401"/>
                    <a:pt x="668" y="467"/>
                  </a:cubicBezTo>
                  <a:cubicBezTo>
                    <a:pt x="668" y="501"/>
                    <a:pt x="668" y="534"/>
                    <a:pt x="701" y="567"/>
                  </a:cubicBezTo>
                  <a:cubicBezTo>
                    <a:pt x="701" y="567"/>
                    <a:pt x="768" y="567"/>
                    <a:pt x="801" y="534"/>
                  </a:cubicBezTo>
                  <a:lnTo>
                    <a:pt x="901" y="501"/>
                  </a:lnTo>
                  <a:lnTo>
                    <a:pt x="901" y="1201"/>
                  </a:lnTo>
                  <a:cubicBezTo>
                    <a:pt x="834" y="1301"/>
                    <a:pt x="768" y="1401"/>
                    <a:pt x="701" y="1468"/>
                  </a:cubicBezTo>
                  <a:cubicBezTo>
                    <a:pt x="668" y="1535"/>
                    <a:pt x="601" y="1568"/>
                    <a:pt x="534" y="1601"/>
                  </a:cubicBezTo>
                  <a:cubicBezTo>
                    <a:pt x="512" y="1601"/>
                    <a:pt x="490" y="1616"/>
                    <a:pt x="467" y="1616"/>
                  </a:cubicBezTo>
                  <a:cubicBezTo>
                    <a:pt x="456" y="1616"/>
                    <a:pt x="445" y="1612"/>
                    <a:pt x="434" y="1601"/>
                  </a:cubicBezTo>
                  <a:cubicBezTo>
                    <a:pt x="401" y="1568"/>
                    <a:pt x="401" y="1535"/>
                    <a:pt x="401" y="1468"/>
                  </a:cubicBezTo>
                  <a:lnTo>
                    <a:pt x="401" y="434"/>
                  </a:lnTo>
                  <a:lnTo>
                    <a:pt x="134" y="567"/>
                  </a:lnTo>
                  <a:cubicBezTo>
                    <a:pt x="101" y="601"/>
                    <a:pt x="67" y="634"/>
                    <a:pt x="34" y="701"/>
                  </a:cubicBezTo>
                  <a:cubicBezTo>
                    <a:pt x="0" y="734"/>
                    <a:pt x="0" y="767"/>
                    <a:pt x="0" y="834"/>
                  </a:cubicBezTo>
                  <a:cubicBezTo>
                    <a:pt x="0" y="901"/>
                    <a:pt x="0" y="901"/>
                    <a:pt x="34" y="934"/>
                  </a:cubicBezTo>
                  <a:cubicBezTo>
                    <a:pt x="34" y="951"/>
                    <a:pt x="50" y="959"/>
                    <a:pt x="71" y="959"/>
                  </a:cubicBezTo>
                  <a:cubicBezTo>
                    <a:pt x="92" y="959"/>
                    <a:pt x="117" y="951"/>
                    <a:pt x="134" y="934"/>
                  </a:cubicBezTo>
                  <a:lnTo>
                    <a:pt x="167" y="901"/>
                  </a:lnTo>
                  <a:lnTo>
                    <a:pt x="167" y="1668"/>
                  </a:lnTo>
                  <a:cubicBezTo>
                    <a:pt x="167" y="1735"/>
                    <a:pt x="201" y="1802"/>
                    <a:pt x="201" y="1868"/>
                  </a:cubicBezTo>
                  <a:cubicBezTo>
                    <a:pt x="234" y="1935"/>
                    <a:pt x="267" y="1968"/>
                    <a:pt x="334" y="2002"/>
                  </a:cubicBezTo>
                  <a:cubicBezTo>
                    <a:pt x="401" y="2002"/>
                    <a:pt x="467" y="2002"/>
                    <a:pt x="534" y="1968"/>
                  </a:cubicBezTo>
                  <a:cubicBezTo>
                    <a:pt x="601" y="1935"/>
                    <a:pt x="668" y="1868"/>
                    <a:pt x="701" y="1835"/>
                  </a:cubicBezTo>
                  <a:cubicBezTo>
                    <a:pt x="768" y="1768"/>
                    <a:pt x="834" y="1701"/>
                    <a:pt x="901" y="1635"/>
                  </a:cubicBezTo>
                  <a:lnTo>
                    <a:pt x="901" y="1701"/>
                  </a:lnTo>
                  <a:lnTo>
                    <a:pt x="1101" y="1568"/>
                  </a:lnTo>
                  <a:cubicBezTo>
                    <a:pt x="1168" y="1535"/>
                    <a:pt x="1201" y="1501"/>
                    <a:pt x="1235" y="1468"/>
                  </a:cubicBezTo>
                  <a:cubicBezTo>
                    <a:pt x="1235" y="1401"/>
                    <a:pt x="1268" y="1368"/>
                    <a:pt x="1268" y="1335"/>
                  </a:cubicBezTo>
                  <a:cubicBezTo>
                    <a:pt x="1268" y="1268"/>
                    <a:pt x="1268" y="1234"/>
                    <a:pt x="1235" y="1201"/>
                  </a:cubicBezTo>
                  <a:cubicBezTo>
                    <a:pt x="1218" y="1184"/>
                    <a:pt x="1201" y="1176"/>
                    <a:pt x="1185" y="1176"/>
                  </a:cubicBezTo>
                  <a:cubicBezTo>
                    <a:pt x="1168" y="1176"/>
                    <a:pt x="1151" y="1184"/>
                    <a:pt x="1135" y="1201"/>
                  </a:cubicBezTo>
                  <a:lnTo>
                    <a:pt x="11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52"/>
            <p:cNvSpPr/>
            <p:nvPr/>
          </p:nvSpPr>
          <p:spPr>
            <a:xfrm>
              <a:off x="1930725" y="2100700"/>
              <a:ext cx="29200" cy="52775"/>
            </a:xfrm>
            <a:custGeom>
              <a:rect b="b" l="l" r="r" t="t"/>
              <a:pathLst>
                <a:path extrusionOk="0" h="2111" w="1168">
                  <a:moveTo>
                    <a:pt x="988" y="0"/>
                  </a:moveTo>
                  <a:cubicBezTo>
                    <a:pt x="951" y="0"/>
                    <a:pt x="917" y="17"/>
                    <a:pt x="901" y="50"/>
                  </a:cubicBezTo>
                  <a:cubicBezTo>
                    <a:pt x="834" y="84"/>
                    <a:pt x="767" y="117"/>
                    <a:pt x="734" y="184"/>
                  </a:cubicBezTo>
                  <a:cubicBezTo>
                    <a:pt x="634" y="284"/>
                    <a:pt x="567" y="417"/>
                    <a:pt x="501" y="517"/>
                  </a:cubicBezTo>
                  <a:lnTo>
                    <a:pt x="501" y="317"/>
                  </a:lnTo>
                  <a:lnTo>
                    <a:pt x="200" y="517"/>
                  </a:lnTo>
                  <a:cubicBezTo>
                    <a:pt x="134" y="517"/>
                    <a:pt x="100" y="584"/>
                    <a:pt x="67" y="617"/>
                  </a:cubicBezTo>
                  <a:cubicBezTo>
                    <a:pt x="67" y="651"/>
                    <a:pt x="34" y="718"/>
                    <a:pt x="34" y="751"/>
                  </a:cubicBezTo>
                  <a:cubicBezTo>
                    <a:pt x="34" y="818"/>
                    <a:pt x="67" y="851"/>
                    <a:pt x="67" y="884"/>
                  </a:cubicBezTo>
                  <a:cubicBezTo>
                    <a:pt x="100" y="884"/>
                    <a:pt x="134" y="884"/>
                    <a:pt x="200" y="851"/>
                  </a:cubicBezTo>
                  <a:lnTo>
                    <a:pt x="267" y="818"/>
                  </a:lnTo>
                  <a:lnTo>
                    <a:pt x="267" y="1652"/>
                  </a:lnTo>
                  <a:lnTo>
                    <a:pt x="134" y="1718"/>
                  </a:lnTo>
                  <a:cubicBezTo>
                    <a:pt x="34" y="1785"/>
                    <a:pt x="0" y="1885"/>
                    <a:pt x="0" y="1985"/>
                  </a:cubicBezTo>
                  <a:cubicBezTo>
                    <a:pt x="0" y="2018"/>
                    <a:pt x="0" y="2052"/>
                    <a:pt x="34" y="2085"/>
                  </a:cubicBezTo>
                  <a:cubicBezTo>
                    <a:pt x="50" y="2102"/>
                    <a:pt x="67" y="2110"/>
                    <a:pt x="84" y="2110"/>
                  </a:cubicBezTo>
                  <a:cubicBezTo>
                    <a:pt x="100" y="2110"/>
                    <a:pt x="117" y="2102"/>
                    <a:pt x="134" y="2085"/>
                  </a:cubicBezTo>
                  <a:lnTo>
                    <a:pt x="834" y="1685"/>
                  </a:lnTo>
                  <a:cubicBezTo>
                    <a:pt x="867" y="1652"/>
                    <a:pt x="901" y="1618"/>
                    <a:pt x="934" y="1585"/>
                  </a:cubicBezTo>
                  <a:cubicBezTo>
                    <a:pt x="968" y="1518"/>
                    <a:pt x="968" y="1485"/>
                    <a:pt x="968" y="1418"/>
                  </a:cubicBezTo>
                  <a:cubicBezTo>
                    <a:pt x="968" y="1385"/>
                    <a:pt x="968" y="1351"/>
                    <a:pt x="934" y="1318"/>
                  </a:cubicBezTo>
                  <a:cubicBezTo>
                    <a:pt x="934" y="1318"/>
                    <a:pt x="867" y="1318"/>
                    <a:pt x="834" y="1351"/>
                  </a:cubicBezTo>
                  <a:lnTo>
                    <a:pt x="501" y="1518"/>
                  </a:lnTo>
                  <a:lnTo>
                    <a:pt x="501" y="1018"/>
                  </a:lnTo>
                  <a:cubicBezTo>
                    <a:pt x="567" y="851"/>
                    <a:pt x="667" y="718"/>
                    <a:pt x="734" y="584"/>
                  </a:cubicBezTo>
                  <a:cubicBezTo>
                    <a:pt x="767" y="517"/>
                    <a:pt x="834" y="451"/>
                    <a:pt x="867" y="417"/>
                  </a:cubicBezTo>
                  <a:cubicBezTo>
                    <a:pt x="884" y="401"/>
                    <a:pt x="901" y="392"/>
                    <a:pt x="917" y="392"/>
                  </a:cubicBezTo>
                  <a:cubicBezTo>
                    <a:pt x="934" y="392"/>
                    <a:pt x="951" y="401"/>
                    <a:pt x="968" y="417"/>
                  </a:cubicBezTo>
                  <a:lnTo>
                    <a:pt x="1068" y="417"/>
                  </a:lnTo>
                  <a:cubicBezTo>
                    <a:pt x="1101" y="384"/>
                    <a:pt x="1134" y="351"/>
                    <a:pt x="1134" y="317"/>
                  </a:cubicBezTo>
                  <a:cubicBezTo>
                    <a:pt x="1168" y="284"/>
                    <a:pt x="1168" y="217"/>
                    <a:pt x="1168" y="184"/>
                  </a:cubicBezTo>
                  <a:cubicBezTo>
                    <a:pt x="1168" y="117"/>
                    <a:pt x="1134" y="50"/>
                    <a:pt x="1101" y="50"/>
                  </a:cubicBezTo>
                  <a:cubicBezTo>
                    <a:pt x="1068" y="17"/>
                    <a:pt x="1026" y="0"/>
                    <a:pt x="9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52"/>
            <p:cNvSpPr/>
            <p:nvPr/>
          </p:nvSpPr>
          <p:spPr>
            <a:xfrm>
              <a:off x="1965750" y="2069425"/>
              <a:ext cx="27525" cy="63200"/>
            </a:xfrm>
            <a:custGeom>
              <a:rect b="b" l="l" r="r" t="t"/>
              <a:pathLst>
                <a:path extrusionOk="0" h="2528" w="1101">
                  <a:moveTo>
                    <a:pt x="634" y="0"/>
                  </a:moveTo>
                  <a:lnTo>
                    <a:pt x="267" y="201"/>
                  </a:lnTo>
                  <a:cubicBezTo>
                    <a:pt x="200" y="234"/>
                    <a:pt x="167" y="267"/>
                    <a:pt x="134" y="334"/>
                  </a:cubicBezTo>
                  <a:cubicBezTo>
                    <a:pt x="100" y="367"/>
                    <a:pt x="100" y="434"/>
                    <a:pt x="100" y="467"/>
                  </a:cubicBezTo>
                  <a:cubicBezTo>
                    <a:pt x="100" y="501"/>
                    <a:pt x="100" y="568"/>
                    <a:pt x="134" y="568"/>
                  </a:cubicBezTo>
                  <a:cubicBezTo>
                    <a:pt x="148" y="596"/>
                    <a:pt x="162" y="606"/>
                    <a:pt x="178" y="606"/>
                  </a:cubicBezTo>
                  <a:cubicBezTo>
                    <a:pt x="201" y="606"/>
                    <a:pt x="228" y="587"/>
                    <a:pt x="267" y="568"/>
                  </a:cubicBezTo>
                  <a:lnTo>
                    <a:pt x="434" y="467"/>
                  </a:lnTo>
                  <a:lnTo>
                    <a:pt x="434" y="2002"/>
                  </a:lnTo>
                  <a:lnTo>
                    <a:pt x="167" y="2135"/>
                  </a:lnTo>
                  <a:cubicBezTo>
                    <a:pt x="100" y="2169"/>
                    <a:pt x="67" y="2202"/>
                    <a:pt x="34" y="2269"/>
                  </a:cubicBezTo>
                  <a:cubicBezTo>
                    <a:pt x="34" y="2302"/>
                    <a:pt x="0" y="2335"/>
                    <a:pt x="0" y="2402"/>
                  </a:cubicBezTo>
                  <a:cubicBezTo>
                    <a:pt x="0" y="2436"/>
                    <a:pt x="34" y="2469"/>
                    <a:pt x="34" y="2502"/>
                  </a:cubicBezTo>
                  <a:cubicBezTo>
                    <a:pt x="50" y="2519"/>
                    <a:pt x="67" y="2527"/>
                    <a:pt x="88" y="2527"/>
                  </a:cubicBezTo>
                  <a:cubicBezTo>
                    <a:pt x="109" y="2527"/>
                    <a:pt x="134" y="2519"/>
                    <a:pt x="167" y="2502"/>
                  </a:cubicBezTo>
                  <a:lnTo>
                    <a:pt x="934" y="2069"/>
                  </a:lnTo>
                  <a:cubicBezTo>
                    <a:pt x="968" y="2035"/>
                    <a:pt x="1034" y="2002"/>
                    <a:pt x="1068" y="1935"/>
                  </a:cubicBezTo>
                  <a:cubicBezTo>
                    <a:pt x="1068" y="1902"/>
                    <a:pt x="1068" y="1835"/>
                    <a:pt x="1101" y="1802"/>
                  </a:cubicBezTo>
                  <a:cubicBezTo>
                    <a:pt x="1101" y="1768"/>
                    <a:pt x="1068" y="1702"/>
                    <a:pt x="1034" y="1702"/>
                  </a:cubicBezTo>
                  <a:cubicBezTo>
                    <a:pt x="1018" y="1685"/>
                    <a:pt x="1001" y="1677"/>
                    <a:pt x="980" y="1677"/>
                  </a:cubicBezTo>
                  <a:cubicBezTo>
                    <a:pt x="959" y="1677"/>
                    <a:pt x="934" y="1685"/>
                    <a:pt x="901" y="1702"/>
                  </a:cubicBezTo>
                  <a:lnTo>
                    <a:pt x="634" y="1868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52"/>
            <p:cNvSpPr/>
            <p:nvPr/>
          </p:nvSpPr>
          <p:spPr>
            <a:xfrm>
              <a:off x="1999100" y="2063575"/>
              <a:ext cx="32550" cy="49875"/>
            </a:xfrm>
            <a:custGeom>
              <a:rect b="b" l="l" r="r" t="t"/>
              <a:pathLst>
                <a:path extrusionOk="0" h="1995" w="1302">
                  <a:moveTo>
                    <a:pt x="134" y="1"/>
                  </a:moveTo>
                  <a:cubicBezTo>
                    <a:pt x="101" y="34"/>
                    <a:pt x="67" y="68"/>
                    <a:pt x="34" y="101"/>
                  </a:cubicBezTo>
                  <a:cubicBezTo>
                    <a:pt x="34" y="134"/>
                    <a:pt x="0" y="201"/>
                    <a:pt x="0" y="234"/>
                  </a:cubicBezTo>
                  <a:cubicBezTo>
                    <a:pt x="0" y="268"/>
                    <a:pt x="0" y="301"/>
                    <a:pt x="0" y="335"/>
                  </a:cubicBezTo>
                  <a:cubicBezTo>
                    <a:pt x="34" y="335"/>
                    <a:pt x="67" y="368"/>
                    <a:pt x="101" y="368"/>
                  </a:cubicBezTo>
                  <a:lnTo>
                    <a:pt x="834" y="568"/>
                  </a:lnTo>
                  <a:lnTo>
                    <a:pt x="101" y="1635"/>
                  </a:lnTo>
                  <a:cubicBezTo>
                    <a:pt x="67" y="1669"/>
                    <a:pt x="34" y="1702"/>
                    <a:pt x="0" y="1769"/>
                  </a:cubicBezTo>
                  <a:cubicBezTo>
                    <a:pt x="0" y="1802"/>
                    <a:pt x="0" y="1836"/>
                    <a:pt x="0" y="1869"/>
                  </a:cubicBezTo>
                  <a:cubicBezTo>
                    <a:pt x="0" y="1902"/>
                    <a:pt x="34" y="1936"/>
                    <a:pt x="34" y="1969"/>
                  </a:cubicBezTo>
                  <a:cubicBezTo>
                    <a:pt x="50" y="1986"/>
                    <a:pt x="67" y="1994"/>
                    <a:pt x="84" y="1994"/>
                  </a:cubicBezTo>
                  <a:cubicBezTo>
                    <a:pt x="101" y="1994"/>
                    <a:pt x="117" y="1986"/>
                    <a:pt x="134" y="1969"/>
                  </a:cubicBezTo>
                  <a:cubicBezTo>
                    <a:pt x="167" y="1936"/>
                    <a:pt x="201" y="1902"/>
                    <a:pt x="201" y="1869"/>
                  </a:cubicBezTo>
                  <a:lnTo>
                    <a:pt x="1301" y="30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52"/>
            <p:cNvSpPr/>
            <p:nvPr/>
          </p:nvSpPr>
          <p:spPr>
            <a:xfrm>
              <a:off x="2027450" y="2136150"/>
              <a:ext cx="33375" cy="49850"/>
            </a:xfrm>
            <a:custGeom>
              <a:rect b="b" l="l" r="r" t="t"/>
              <a:pathLst>
                <a:path extrusionOk="0" h="1994" w="1335">
                  <a:moveTo>
                    <a:pt x="1201" y="0"/>
                  </a:moveTo>
                  <a:cubicBezTo>
                    <a:pt x="1168" y="33"/>
                    <a:pt x="1135" y="67"/>
                    <a:pt x="1135" y="100"/>
                  </a:cubicBezTo>
                  <a:lnTo>
                    <a:pt x="1" y="1668"/>
                  </a:lnTo>
                  <a:lnTo>
                    <a:pt x="1101" y="1968"/>
                  </a:lnTo>
                  <a:cubicBezTo>
                    <a:pt x="1118" y="1985"/>
                    <a:pt x="1135" y="1993"/>
                    <a:pt x="1151" y="1993"/>
                  </a:cubicBezTo>
                  <a:cubicBezTo>
                    <a:pt x="1168" y="1993"/>
                    <a:pt x="1185" y="1985"/>
                    <a:pt x="1201" y="1968"/>
                  </a:cubicBezTo>
                  <a:cubicBezTo>
                    <a:pt x="1235" y="1968"/>
                    <a:pt x="1235" y="1935"/>
                    <a:pt x="1268" y="1868"/>
                  </a:cubicBezTo>
                  <a:cubicBezTo>
                    <a:pt x="1302" y="1835"/>
                    <a:pt x="1302" y="1801"/>
                    <a:pt x="1302" y="1735"/>
                  </a:cubicBezTo>
                  <a:cubicBezTo>
                    <a:pt x="1302" y="1668"/>
                    <a:pt x="1268" y="1601"/>
                    <a:pt x="1201" y="1601"/>
                  </a:cubicBezTo>
                  <a:lnTo>
                    <a:pt x="468" y="1401"/>
                  </a:lnTo>
                  <a:lnTo>
                    <a:pt x="1268" y="367"/>
                  </a:lnTo>
                  <a:cubicBezTo>
                    <a:pt x="1268" y="300"/>
                    <a:pt x="1302" y="267"/>
                    <a:pt x="1335" y="234"/>
                  </a:cubicBezTo>
                  <a:cubicBezTo>
                    <a:pt x="1335" y="200"/>
                    <a:pt x="1335" y="167"/>
                    <a:pt x="1335" y="133"/>
                  </a:cubicBezTo>
                  <a:cubicBezTo>
                    <a:pt x="1335" y="67"/>
                    <a:pt x="1302" y="33"/>
                    <a:pt x="13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52"/>
            <p:cNvSpPr/>
            <p:nvPr/>
          </p:nvSpPr>
          <p:spPr>
            <a:xfrm>
              <a:off x="2066650" y="2116125"/>
              <a:ext cx="26700" cy="62975"/>
            </a:xfrm>
            <a:custGeom>
              <a:rect b="b" l="l" r="r" t="t"/>
              <a:pathLst>
                <a:path extrusionOk="0" h="2519" w="1068">
                  <a:moveTo>
                    <a:pt x="634" y="0"/>
                  </a:moveTo>
                  <a:lnTo>
                    <a:pt x="234" y="201"/>
                  </a:lnTo>
                  <a:cubicBezTo>
                    <a:pt x="167" y="234"/>
                    <a:pt x="134" y="267"/>
                    <a:pt x="100" y="334"/>
                  </a:cubicBezTo>
                  <a:cubicBezTo>
                    <a:pt x="100" y="367"/>
                    <a:pt x="67" y="401"/>
                    <a:pt x="67" y="467"/>
                  </a:cubicBezTo>
                  <a:cubicBezTo>
                    <a:pt x="67" y="501"/>
                    <a:pt x="100" y="534"/>
                    <a:pt x="100" y="568"/>
                  </a:cubicBezTo>
                  <a:cubicBezTo>
                    <a:pt x="112" y="579"/>
                    <a:pt x="123" y="582"/>
                    <a:pt x="135" y="582"/>
                  </a:cubicBezTo>
                  <a:cubicBezTo>
                    <a:pt x="160" y="582"/>
                    <a:pt x="189" y="568"/>
                    <a:pt x="234" y="568"/>
                  </a:cubicBezTo>
                  <a:lnTo>
                    <a:pt x="401" y="434"/>
                  </a:lnTo>
                  <a:lnTo>
                    <a:pt x="401" y="1969"/>
                  </a:lnTo>
                  <a:lnTo>
                    <a:pt x="134" y="2102"/>
                  </a:lnTo>
                  <a:cubicBezTo>
                    <a:pt x="100" y="2135"/>
                    <a:pt x="34" y="2169"/>
                    <a:pt x="34" y="2235"/>
                  </a:cubicBezTo>
                  <a:cubicBezTo>
                    <a:pt x="0" y="2269"/>
                    <a:pt x="0" y="2335"/>
                    <a:pt x="0" y="2369"/>
                  </a:cubicBezTo>
                  <a:cubicBezTo>
                    <a:pt x="0" y="2402"/>
                    <a:pt x="0" y="2469"/>
                    <a:pt x="34" y="2469"/>
                  </a:cubicBezTo>
                  <a:cubicBezTo>
                    <a:pt x="34" y="2502"/>
                    <a:pt x="50" y="2519"/>
                    <a:pt x="71" y="2519"/>
                  </a:cubicBezTo>
                  <a:cubicBezTo>
                    <a:pt x="92" y="2519"/>
                    <a:pt x="117" y="2502"/>
                    <a:pt x="134" y="2469"/>
                  </a:cubicBezTo>
                  <a:lnTo>
                    <a:pt x="901" y="2035"/>
                  </a:lnTo>
                  <a:cubicBezTo>
                    <a:pt x="968" y="2002"/>
                    <a:pt x="1001" y="1969"/>
                    <a:pt x="1034" y="1935"/>
                  </a:cubicBezTo>
                  <a:cubicBezTo>
                    <a:pt x="1034" y="1868"/>
                    <a:pt x="1068" y="1835"/>
                    <a:pt x="1068" y="1768"/>
                  </a:cubicBezTo>
                  <a:cubicBezTo>
                    <a:pt x="1068" y="1735"/>
                    <a:pt x="1068" y="1702"/>
                    <a:pt x="1034" y="1668"/>
                  </a:cubicBezTo>
                  <a:cubicBezTo>
                    <a:pt x="1001" y="1668"/>
                    <a:pt x="968" y="1668"/>
                    <a:pt x="901" y="1702"/>
                  </a:cubicBezTo>
                  <a:lnTo>
                    <a:pt x="634" y="1868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52"/>
            <p:cNvSpPr/>
            <p:nvPr/>
          </p:nvSpPr>
          <p:spPr>
            <a:xfrm>
              <a:off x="2100000" y="2110800"/>
              <a:ext cx="29225" cy="44550"/>
            </a:xfrm>
            <a:custGeom>
              <a:rect b="b" l="l" r="r" t="t"/>
              <a:pathLst>
                <a:path extrusionOk="0" h="1782" w="1169">
                  <a:moveTo>
                    <a:pt x="704" y="387"/>
                  </a:moveTo>
                  <a:cubicBezTo>
                    <a:pt x="768" y="387"/>
                    <a:pt x="829" y="422"/>
                    <a:pt x="868" y="480"/>
                  </a:cubicBezTo>
                  <a:cubicBezTo>
                    <a:pt x="901" y="547"/>
                    <a:pt x="935" y="647"/>
                    <a:pt x="935" y="747"/>
                  </a:cubicBezTo>
                  <a:cubicBezTo>
                    <a:pt x="935" y="881"/>
                    <a:pt x="901" y="981"/>
                    <a:pt x="801" y="1114"/>
                  </a:cubicBezTo>
                  <a:cubicBezTo>
                    <a:pt x="768" y="1214"/>
                    <a:pt x="668" y="1314"/>
                    <a:pt x="568" y="1414"/>
                  </a:cubicBezTo>
                  <a:cubicBezTo>
                    <a:pt x="518" y="1431"/>
                    <a:pt x="468" y="1439"/>
                    <a:pt x="422" y="1439"/>
                  </a:cubicBezTo>
                  <a:cubicBezTo>
                    <a:pt x="376" y="1439"/>
                    <a:pt x="334" y="1431"/>
                    <a:pt x="301" y="1414"/>
                  </a:cubicBezTo>
                  <a:cubicBezTo>
                    <a:pt x="234" y="1348"/>
                    <a:pt x="201" y="1248"/>
                    <a:pt x="201" y="1147"/>
                  </a:cubicBezTo>
                  <a:cubicBezTo>
                    <a:pt x="201" y="1014"/>
                    <a:pt x="268" y="881"/>
                    <a:pt x="334" y="747"/>
                  </a:cubicBezTo>
                  <a:cubicBezTo>
                    <a:pt x="368" y="614"/>
                    <a:pt x="468" y="514"/>
                    <a:pt x="568" y="447"/>
                  </a:cubicBezTo>
                  <a:cubicBezTo>
                    <a:pt x="610" y="405"/>
                    <a:pt x="657" y="387"/>
                    <a:pt x="704" y="387"/>
                  </a:cubicBezTo>
                  <a:close/>
                  <a:moveTo>
                    <a:pt x="788" y="0"/>
                  </a:moveTo>
                  <a:cubicBezTo>
                    <a:pt x="714" y="0"/>
                    <a:pt x="641" y="31"/>
                    <a:pt x="568" y="80"/>
                  </a:cubicBezTo>
                  <a:cubicBezTo>
                    <a:pt x="468" y="147"/>
                    <a:pt x="368" y="247"/>
                    <a:pt x="268" y="347"/>
                  </a:cubicBezTo>
                  <a:cubicBezTo>
                    <a:pt x="167" y="480"/>
                    <a:pt x="101" y="647"/>
                    <a:pt x="67" y="781"/>
                  </a:cubicBezTo>
                  <a:cubicBezTo>
                    <a:pt x="1" y="947"/>
                    <a:pt x="1" y="1081"/>
                    <a:pt x="1" y="1248"/>
                  </a:cubicBezTo>
                  <a:cubicBezTo>
                    <a:pt x="1" y="1381"/>
                    <a:pt x="1" y="1481"/>
                    <a:pt x="67" y="1614"/>
                  </a:cubicBezTo>
                  <a:cubicBezTo>
                    <a:pt x="101" y="1681"/>
                    <a:pt x="167" y="1748"/>
                    <a:pt x="268" y="1781"/>
                  </a:cubicBezTo>
                  <a:cubicBezTo>
                    <a:pt x="368" y="1781"/>
                    <a:pt x="501" y="1781"/>
                    <a:pt x="568" y="1715"/>
                  </a:cubicBezTo>
                  <a:cubicBezTo>
                    <a:pt x="701" y="1648"/>
                    <a:pt x="801" y="1548"/>
                    <a:pt x="868" y="1448"/>
                  </a:cubicBezTo>
                  <a:cubicBezTo>
                    <a:pt x="968" y="1314"/>
                    <a:pt x="1035" y="1147"/>
                    <a:pt x="1101" y="1014"/>
                  </a:cubicBezTo>
                  <a:cubicBezTo>
                    <a:pt x="1135" y="881"/>
                    <a:pt x="1168" y="747"/>
                    <a:pt x="1168" y="614"/>
                  </a:cubicBezTo>
                  <a:cubicBezTo>
                    <a:pt x="1168" y="447"/>
                    <a:pt x="1135" y="314"/>
                    <a:pt x="1101" y="213"/>
                  </a:cubicBezTo>
                  <a:cubicBezTo>
                    <a:pt x="1035" y="113"/>
                    <a:pt x="968" y="47"/>
                    <a:pt x="868" y="13"/>
                  </a:cubicBezTo>
                  <a:cubicBezTo>
                    <a:pt x="841" y="4"/>
                    <a:pt x="814" y="0"/>
                    <a:pt x="7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52"/>
            <p:cNvSpPr/>
            <p:nvPr/>
          </p:nvSpPr>
          <p:spPr>
            <a:xfrm>
              <a:off x="2135025" y="2087775"/>
              <a:ext cx="29225" cy="47600"/>
            </a:xfrm>
            <a:custGeom>
              <a:rect b="b" l="l" r="r" t="t"/>
              <a:pathLst>
                <a:path extrusionOk="0" h="1904" w="1169">
                  <a:moveTo>
                    <a:pt x="1001" y="0"/>
                  </a:moveTo>
                  <a:cubicBezTo>
                    <a:pt x="968" y="34"/>
                    <a:pt x="935" y="67"/>
                    <a:pt x="901" y="134"/>
                  </a:cubicBezTo>
                  <a:cubicBezTo>
                    <a:pt x="868" y="100"/>
                    <a:pt x="801" y="100"/>
                    <a:pt x="735" y="100"/>
                  </a:cubicBezTo>
                  <a:cubicBezTo>
                    <a:pt x="701" y="134"/>
                    <a:pt x="634" y="134"/>
                    <a:pt x="568" y="167"/>
                  </a:cubicBezTo>
                  <a:cubicBezTo>
                    <a:pt x="401" y="301"/>
                    <a:pt x="234" y="467"/>
                    <a:pt x="167" y="667"/>
                  </a:cubicBezTo>
                  <a:cubicBezTo>
                    <a:pt x="34" y="901"/>
                    <a:pt x="1" y="1134"/>
                    <a:pt x="1" y="1368"/>
                  </a:cubicBezTo>
                  <a:cubicBezTo>
                    <a:pt x="1" y="1635"/>
                    <a:pt x="67" y="1802"/>
                    <a:pt x="201" y="1868"/>
                  </a:cubicBezTo>
                  <a:cubicBezTo>
                    <a:pt x="248" y="1892"/>
                    <a:pt x="300" y="1903"/>
                    <a:pt x="351" y="1903"/>
                  </a:cubicBezTo>
                  <a:cubicBezTo>
                    <a:pt x="444" y="1903"/>
                    <a:pt x="536" y="1866"/>
                    <a:pt x="601" y="1802"/>
                  </a:cubicBezTo>
                  <a:cubicBezTo>
                    <a:pt x="801" y="1702"/>
                    <a:pt x="935" y="1568"/>
                    <a:pt x="1068" y="1401"/>
                  </a:cubicBezTo>
                  <a:cubicBezTo>
                    <a:pt x="1101" y="1301"/>
                    <a:pt x="1168" y="1201"/>
                    <a:pt x="1168" y="1101"/>
                  </a:cubicBezTo>
                  <a:cubicBezTo>
                    <a:pt x="1168" y="1068"/>
                    <a:pt x="1135" y="1034"/>
                    <a:pt x="1135" y="1001"/>
                  </a:cubicBezTo>
                  <a:lnTo>
                    <a:pt x="1035" y="1001"/>
                  </a:lnTo>
                  <a:cubicBezTo>
                    <a:pt x="1001" y="1034"/>
                    <a:pt x="968" y="1068"/>
                    <a:pt x="968" y="1134"/>
                  </a:cubicBezTo>
                  <a:cubicBezTo>
                    <a:pt x="935" y="1168"/>
                    <a:pt x="901" y="1235"/>
                    <a:pt x="868" y="1268"/>
                  </a:cubicBezTo>
                  <a:cubicBezTo>
                    <a:pt x="801" y="1335"/>
                    <a:pt x="701" y="1401"/>
                    <a:pt x="634" y="1468"/>
                  </a:cubicBezTo>
                  <a:cubicBezTo>
                    <a:pt x="556" y="1507"/>
                    <a:pt x="478" y="1523"/>
                    <a:pt x="420" y="1523"/>
                  </a:cubicBezTo>
                  <a:cubicBezTo>
                    <a:pt x="379" y="1523"/>
                    <a:pt x="348" y="1515"/>
                    <a:pt x="334" y="1501"/>
                  </a:cubicBezTo>
                  <a:cubicBezTo>
                    <a:pt x="268" y="1468"/>
                    <a:pt x="234" y="1368"/>
                    <a:pt x="234" y="1235"/>
                  </a:cubicBezTo>
                  <a:cubicBezTo>
                    <a:pt x="234" y="1101"/>
                    <a:pt x="268" y="968"/>
                    <a:pt x="334" y="834"/>
                  </a:cubicBezTo>
                  <a:cubicBezTo>
                    <a:pt x="368" y="701"/>
                    <a:pt x="468" y="601"/>
                    <a:pt x="568" y="534"/>
                  </a:cubicBezTo>
                  <a:cubicBezTo>
                    <a:pt x="634" y="501"/>
                    <a:pt x="735" y="467"/>
                    <a:pt x="801" y="467"/>
                  </a:cubicBezTo>
                  <a:cubicBezTo>
                    <a:pt x="835" y="501"/>
                    <a:pt x="868" y="534"/>
                    <a:pt x="868" y="601"/>
                  </a:cubicBezTo>
                  <a:cubicBezTo>
                    <a:pt x="868" y="634"/>
                    <a:pt x="901" y="701"/>
                    <a:pt x="901" y="701"/>
                  </a:cubicBezTo>
                  <a:lnTo>
                    <a:pt x="1001" y="701"/>
                  </a:lnTo>
                  <a:cubicBezTo>
                    <a:pt x="1035" y="667"/>
                    <a:pt x="1068" y="634"/>
                    <a:pt x="1068" y="601"/>
                  </a:cubicBezTo>
                  <a:cubicBezTo>
                    <a:pt x="1101" y="534"/>
                    <a:pt x="1101" y="467"/>
                    <a:pt x="1101" y="401"/>
                  </a:cubicBezTo>
                  <a:lnTo>
                    <a:pt x="1101" y="167"/>
                  </a:lnTo>
                  <a:cubicBezTo>
                    <a:pt x="1101" y="100"/>
                    <a:pt x="1101" y="67"/>
                    <a:pt x="10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52"/>
            <p:cNvSpPr/>
            <p:nvPr/>
          </p:nvSpPr>
          <p:spPr>
            <a:xfrm>
              <a:off x="2169225" y="207025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34" y="1"/>
                  </a:moveTo>
                  <a:cubicBezTo>
                    <a:pt x="67" y="34"/>
                    <a:pt x="67" y="68"/>
                    <a:pt x="34" y="101"/>
                  </a:cubicBezTo>
                  <a:cubicBezTo>
                    <a:pt x="0" y="134"/>
                    <a:pt x="0" y="201"/>
                    <a:pt x="0" y="234"/>
                  </a:cubicBezTo>
                  <a:cubicBezTo>
                    <a:pt x="0" y="268"/>
                    <a:pt x="0" y="301"/>
                    <a:pt x="0" y="334"/>
                  </a:cubicBezTo>
                  <a:cubicBezTo>
                    <a:pt x="0" y="334"/>
                    <a:pt x="34" y="368"/>
                    <a:pt x="67" y="368"/>
                  </a:cubicBezTo>
                  <a:lnTo>
                    <a:pt x="801" y="568"/>
                  </a:lnTo>
                  <a:lnTo>
                    <a:pt x="67" y="1635"/>
                  </a:lnTo>
                  <a:cubicBezTo>
                    <a:pt x="34" y="1669"/>
                    <a:pt x="34" y="1735"/>
                    <a:pt x="0" y="1769"/>
                  </a:cubicBezTo>
                  <a:cubicBezTo>
                    <a:pt x="0" y="1802"/>
                    <a:pt x="0" y="1835"/>
                    <a:pt x="0" y="1869"/>
                  </a:cubicBezTo>
                  <a:cubicBezTo>
                    <a:pt x="0" y="1902"/>
                    <a:pt x="0" y="1936"/>
                    <a:pt x="34" y="1969"/>
                  </a:cubicBezTo>
                  <a:cubicBezTo>
                    <a:pt x="50" y="1986"/>
                    <a:pt x="67" y="1994"/>
                    <a:pt x="84" y="1994"/>
                  </a:cubicBezTo>
                  <a:cubicBezTo>
                    <a:pt x="100" y="1994"/>
                    <a:pt x="117" y="1986"/>
                    <a:pt x="134" y="1969"/>
                  </a:cubicBezTo>
                  <a:cubicBezTo>
                    <a:pt x="167" y="1936"/>
                    <a:pt x="167" y="1902"/>
                    <a:pt x="200" y="1869"/>
                  </a:cubicBezTo>
                  <a:lnTo>
                    <a:pt x="1301" y="301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52"/>
            <p:cNvSpPr/>
            <p:nvPr/>
          </p:nvSpPr>
          <p:spPr>
            <a:xfrm>
              <a:off x="2201750" y="2041900"/>
              <a:ext cx="31700" cy="58200"/>
            </a:xfrm>
            <a:custGeom>
              <a:rect b="b" l="l" r="r" t="t"/>
              <a:pathLst>
                <a:path extrusionOk="0" h="2328" w="1268">
                  <a:moveTo>
                    <a:pt x="401" y="1"/>
                  </a:moveTo>
                  <a:lnTo>
                    <a:pt x="134" y="134"/>
                  </a:lnTo>
                  <a:cubicBezTo>
                    <a:pt x="100" y="167"/>
                    <a:pt x="34" y="201"/>
                    <a:pt x="34" y="268"/>
                  </a:cubicBezTo>
                  <a:cubicBezTo>
                    <a:pt x="0" y="301"/>
                    <a:pt x="0" y="334"/>
                    <a:pt x="0" y="401"/>
                  </a:cubicBezTo>
                  <a:cubicBezTo>
                    <a:pt x="0" y="401"/>
                    <a:pt x="0" y="434"/>
                    <a:pt x="0" y="434"/>
                  </a:cubicBezTo>
                  <a:cubicBezTo>
                    <a:pt x="34" y="434"/>
                    <a:pt x="67" y="434"/>
                    <a:pt x="134" y="401"/>
                  </a:cubicBezTo>
                  <a:lnTo>
                    <a:pt x="167" y="401"/>
                  </a:lnTo>
                  <a:lnTo>
                    <a:pt x="167" y="1902"/>
                  </a:lnTo>
                  <a:cubicBezTo>
                    <a:pt x="134" y="1935"/>
                    <a:pt x="100" y="1969"/>
                    <a:pt x="67" y="2002"/>
                  </a:cubicBezTo>
                  <a:cubicBezTo>
                    <a:pt x="34" y="2069"/>
                    <a:pt x="0" y="2136"/>
                    <a:pt x="0" y="2202"/>
                  </a:cubicBezTo>
                  <a:cubicBezTo>
                    <a:pt x="0" y="2236"/>
                    <a:pt x="0" y="2269"/>
                    <a:pt x="34" y="2302"/>
                  </a:cubicBezTo>
                  <a:cubicBezTo>
                    <a:pt x="50" y="2319"/>
                    <a:pt x="67" y="2327"/>
                    <a:pt x="88" y="2327"/>
                  </a:cubicBezTo>
                  <a:cubicBezTo>
                    <a:pt x="109" y="2327"/>
                    <a:pt x="134" y="2319"/>
                    <a:pt x="167" y="2302"/>
                  </a:cubicBezTo>
                  <a:lnTo>
                    <a:pt x="401" y="2136"/>
                  </a:lnTo>
                  <a:cubicBezTo>
                    <a:pt x="467" y="2102"/>
                    <a:pt x="501" y="2069"/>
                    <a:pt x="534" y="2035"/>
                  </a:cubicBezTo>
                  <a:cubicBezTo>
                    <a:pt x="567" y="1969"/>
                    <a:pt x="567" y="1935"/>
                    <a:pt x="567" y="1869"/>
                  </a:cubicBezTo>
                  <a:cubicBezTo>
                    <a:pt x="567" y="1802"/>
                    <a:pt x="534" y="1769"/>
                    <a:pt x="501" y="1769"/>
                  </a:cubicBezTo>
                  <a:cubicBezTo>
                    <a:pt x="501" y="1769"/>
                    <a:pt x="467" y="1769"/>
                    <a:pt x="401" y="1802"/>
                  </a:cubicBezTo>
                  <a:lnTo>
                    <a:pt x="401" y="1135"/>
                  </a:lnTo>
                  <a:cubicBezTo>
                    <a:pt x="434" y="1068"/>
                    <a:pt x="501" y="968"/>
                    <a:pt x="567" y="868"/>
                  </a:cubicBezTo>
                  <a:cubicBezTo>
                    <a:pt x="601" y="801"/>
                    <a:pt x="634" y="768"/>
                    <a:pt x="701" y="735"/>
                  </a:cubicBezTo>
                  <a:lnTo>
                    <a:pt x="834" y="735"/>
                  </a:lnTo>
                  <a:cubicBezTo>
                    <a:pt x="868" y="768"/>
                    <a:pt x="868" y="835"/>
                    <a:pt x="868" y="901"/>
                  </a:cubicBezTo>
                  <a:lnTo>
                    <a:pt x="868" y="1535"/>
                  </a:lnTo>
                  <a:cubicBezTo>
                    <a:pt x="834" y="1568"/>
                    <a:pt x="801" y="1602"/>
                    <a:pt x="767" y="1635"/>
                  </a:cubicBezTo>
                  <a:cubicBezTo>
                    <a:pt x="734" y="1669"/>
                    <a:pt x="701" y="1735"/>
                    <a:pt x="734" y="1802"/>
                  </a:cubicBezTo>
                  <a:cubicBezTo>
                    <a:pt x="701" y="1835"/>
                    <a:pt x="734" y="1902"/>
                    <a:pt x="734" y="1935"/>
                  </a:cubicBezTo>
                  <a:cubicBezTo>
                    <a:pt x="751" y="1952"/>
                    <a:pt x="767" y="1960"/>
                    <a:pt x="788" y="1960"/>
                  </a:cubicBezTo>
                  <a:cubicBezTo>
                    <a:pt x="809" y="1960"/>
                    <a:pt x="834" y="1952"/>
                    <a:pt x="868" y="1935"/>
                  </a:cubicBezTo>
                  <a:lnTo>
                    <a:pt x="1134" y="1769"/>
                  </a:lnTo>
                  <a:cubicBezTo>
                    <a:pt x="1168" y="1735"/>
                    <a:pt x="1201" y="1702"/>
                    <a:pt x="1234" y="1669"/>
                  </a:cubicBezTo>
                  <a:cubicBezTo>
                    <a:pt x="1268" y="1602"/>
                    <a:pt x="1268" y="1568"/>
                    <a:pt x="1268" y="1502"/>
                  </a:cubicBezTo>
                  <a:cubicBezTo>
                    <a:pt x="1268" y="1435"/>
                    <a:pt x="1268" y="1402"/>
                    <a:pt x="1234" y="1402"/>
                  </a:cubicBezTo>
                  <a:cubicBezTo>
                    <a:pt x="1201" y="1402"/>
                    <a:pt x="1168" y="1402"/>
                    <a:pt x="1101" y="1435"/>
                  </a:cubicBezTo>
                  <a:lnTo>
                    <a:pt x="1101" y="768"/>
                  </a:lnTo>
                  <a:cubicBezTo>
                    <a:pt x="1101" y="668"/>
                    <a:pt x="1101" y="568"/>
                    <a:pt x="1068" y="468"/>
                  </a:cubicBezTo>
                  <a:cubicBezTo>
                    <a:pt x="1034" y="434"/>
                    <a:pt x="968" y="368"/>
                    <a:pt x="901" y="368"/>
                  </a:cubicBezTo>
                  <a:cubicBezTo>
                    <a:pt x="834" y="368"/>
                    <a:pt x="767" y="401"/>
                    <a:pt x="701" y="434"/>
                  </a:cubicBezTo>
                  <a:cubicBezTo>
                    <a:pt x="634" y="468"/>
                    <a:pt x="601" y="501"/>
                    <a:pt x="534" y="534"/>
                  </a:cubicBezTo>
                  <a:cubicBezTo>
                    <a:pt x="501" y="601"/>
                    <a:pt x="434" y="668"/>
                    <a:pt x="401" y="7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52"/>
            <p:cNvSpPr/>
            <p:nvPr/>
          </p:nvSpPr>
          <p:spPr>
            <a:xfrm>
              <a:off x="2239275" y="2023550"/>
              <a:ext cx="30050" cy="50575"/>
            </a:xfrm>
            <a:custGeom>
              <a:rect b="b" l="l" r="r" t="t"/>
              <a:pathLst>
                <a:path extrusionOk="0" h="2023" w="1202">
                  <a:moveTo>
                    <a:pt x="367" y="1"/>
                  </a:moveTo>
                  <a:cubicBezTo>
                    <a:pt x="334" y="34"/>
                    <a:pt x="301" y="68"/>
                    <a:pt x="267" y="101"/>
                  </a:cubicBezTo>
                  <a:cubicBezTo>
                    <a:pt x="267" y="168"/>
                    <a:pt x="234" y="234"/>
                    <a:pt x="234" y="301"/>
                  </a:cubicBezTo>
                  <a:lnTo>
                    <a:pt x="234" y="568"/>
                  </a:lnTo>
                  <a:lnTo>
                    <a:pt x="167" y="635"/>
                  </a:lnTo>
                  <a:cubicBezTo>
                    <a:pt x="100" y="635"/>
                    <a:pt x="67" y="701"/>
                    <a:pt x="34" y="735"/>
                  </a:cubicBezTo>
                  <a:cubicBezTo>
                    <a:pt x="34" y="768"/>
                    <a:pt x="0" y="835"/>
                    <a:pt x="0" y="868"/>
                  </a:cubicBezTo>
                  <a:cubicBezTo>
                    <a:pt x="0" y="935"/>
                    <a:pt x="34" y="968"/>
                    <a:pt x="34" y="1002"/>
                  </a:cubicBezTo>
                  <a:cubicBezTo>
                    <a:pt x="50" y="1018"/>
                    <a:pt x="67" y="1027"/>
                    <a:pt x="88" y="1027"/>
                  </a:cubicBezTo>
                  <a:cubicBezTo>
                    <a:pt x="109" y="1027"/>
                    <a:pt x="134" y="1018"/>
                    <a:pt x="167" y="1002"/>
                  </a:cubicBezTo>
                  <a:lnTo>
                    <a:pt x="234" y="935"/>
                  </a:lnTo>
                  <a:lnTo>
                    <a:pt x="234" y="1702"/>
                  </a:lnTo>
                  <a:cubicBezTo>
                    <a:pt x="234" y="1802"/>
                    <a:pt x="267" y="1902"/>
                    <a:pt x="334" y="2002"/>
                  </a:cubicBezTo>
                  <a:cubicBezTo>
                    <a:pt x="371" y="2014"/>
                    <a:pt x="407" y="2022"/>
                    <a:pt x="445" y="2022"/>
                  </a:cubicBezTo>
                  <a:cubicBezTo>
                    <a:pt x="512" y="2022"/>
                    <a:pt x="583" y="1999"/>
                    <a:pt x="667" y="1936"/>
                  </a:cubicBezTo>
                  <a:cubicBezTo>
                    <a:pt x="768" y="1869"/>
                    <a:pt x="868" y="1802"/>
                    <a:pt x="934" y="1735"/>
                  </a:cubicBezTo>
                  <a:cubicBezTo>
                    <a:pt x="1034" y="1635"/>
                    <a:pt x="1101" y="1569"/>
                    <a:pt x="1168" y="1469"/>
                  </a:cubicBezTo>
                  <a:cubicBezTo>
                    <a:pt x="1168" y="1402"/>
                    <a:pt x="1168" y="1368"/>
                    <a:pt x="1168" y="1302"/>
                  </a:cubicBezTo>
                  <a:cubicBezTo>
                    <a:pt x="1201" y="1268"/>
                    <a:pt x="1168" y="1235"/>
                    <a:pt x="1168" y="1202"/>
                  </a:cubicBezTo>
                  <a:lnTo>
                    <a:pt x="1068" y="1202"/>
                  </a:lnTo>
                  <a:cubicBezTo>
                    <a:pt x="1034" y="1235"/>
                    <a:pt x="1001" y="1268"/>
                    <a:pt x="1001" y="1302"/>
                  </a:cubicBezTo>
                  <a:cubicBezTo>
                    <a:pt x="901" y="1435"/>
                    <a:pt x="801" y="1535"/>
                    <a:pt x="667" y="1602"/>
                  </a:cubicBezTo>
                  <a:cubicBezTo>
                    <a:pt x="620" y="1626"/>
                    <a:pt x="573" y="1649"/>
                    <a:pt x="538" y="1649"/>
                  </a:cubicBezTo>
                  <a:cubicBezTo>
                    <a:pt x="523" y="1649"/>
                    <a:pt x="510" y="1645"/>
                    <a:pt x="501" y="1635"/>
                  </a:cubicBezTo>
                  <a:cubicBezTo>
                    <a:pt x="467" y="1635"/>
                    <a:pt x="467" y="1602"/>
                    <a:pt x="467" y="1502"/>
                  </a:cubicBezTo>
                  <a:lnTo>
                    <a:pt x="467" y="801"/>
                  </a:lnTo>
                  <a:lnTo>
                    <a:pt x="901" y="601"/>
                  </a:lnTo>
                  <a:cubicBezTo>
                    <a:pt x="934" y="568"/>
                    <a:pt x="968" y="535"/>
                    <a:pt x="1001" y="501"/>
                  </a:cubicBezTo>
                  <a:cubicBezTo>
                    <a:pt x="1034" y="434"/>
                    <a:pt x="1034" y="401"/>
                    <a:pt x="1034" y="334"/>
                  </a:cubicBezTo>
                  <a:cubicBezTo>
                    <a:pt x="1034" y="301"/>
                    <a:pt x="1034" y="268"/>
                    <a:pt x="1001" y="234"/>
                  </a:cubicBezTo>
                  <a:cubicBezTo>
                    <a:pt x="984" y="218"/>
                    <a:pt x="968" y="209"/>
                    <a:pt x="951" y="209"/>
                  </a:cubicBezTo>
                  <a:cubicBezTo>
                    <a:pt x="934" y="209"/>
                    <a:pt x="918" y="218"/>
                    <a:pt x="901" y="234"/>
                  </a:cubicBezTo>
                  <a:lnTo>
                    <a:pt x="467" y="468"/>
                  </a:lnTo>
                  <a:lnTo>
                    <a:pt x="467" y="168"/>
                  </a:lnTo>
                  <a:cubicBezTo>
                    <a:pt x="467" y="101"/>
                    <a:pt x="467" y="68"/>
                    <a:pt x="4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52"/>
            <p:cNvSpPr/>
            <p:nvPr/>
          </p:nvSpPr>
          <p:spPr>
            <a:xfrm>
              <a:off x="2274300" y="2002075"/>
              <a:ext cx="29200" cy="52025"/>
            </a:xfrm>
            <a:custGeom>
              <a:rect b="b" l="l" r="r" t="t"/>
              <a:pathLst>
                <a:path extrusionOk="0" h="2081" w="1168">
                  <a:moveTo>
                    <a:pt x="384" y="1"/>
                  </a:moveTo>
                  <a:cubicBezTo>
                    <a:pt x="367" y="1"/>
                    <a:pt x="351" y="9"/>
                    <a:pt x="334" y="26"/>
                  </a:cubicBezTo>
                  <a:cubicBezTo>
                    <a:pt x="301" y="59"/>
                    <a:pt x="267" y="93"/>
                    <a:pt x="267" y="126"/>
                  </a:cubicBezTo>
                  <a:cubicBezTo>
                    <a:pt x="234" y="193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34" y="693"/>
                  </a:lnTo>
                  <a:cubicBezTo>
                    <a:pt x="100" y="693"/>
                    <a:pt x="67" y="760"/>
                    <a:pt x="34" y="793"/>
                  </a:cubicBezTo>
                  <a:cubicBezTo>
                    <a:pt x="0" y="826"/>
                    <a:pt x="0" y="893"/>
                    <a:pt x="0" y="960"/>
                  </a:cubicBezTo>
                  <a:cubicBezTo>
                    <a:pt x="0" y="993"/>
                    <a:pt x="0" y="1027"/>
                    <a:pt x="34" y="1060"/>
                  </a:cubicBezTo>
                  <a:cubicBezTo>
                    <a:pt x="34" y="1077"/>
                    <a:pt x="50" y="1085"/>
                    <a:pt x="71" y="1085"/>
                  </a:cubicBezTo>
                  <a:cubicBezTo>
                    <a:pt x="92" y="1085"/>
                    <a:pt x="117" y="1077"/>
                    <a:pt x="134" y="1060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00" y="1861"/>
                    <a:pt x="267" y="1994"/>
                    <a:pt x="334" y="2061"/>
                  </a:cubicBezTo>
                  <a:cubicBezTo>
                    <a:pt x="358" y="2073"/>
                    <a:pt x="387" y="2081"/>
                    <a:pt x="421" y="2081"/>
                  </a:cubicBezTo>
                  <a:cubicBezTo>
                    <a:pt x="478" y="2081"/>
                    <a:pt x="549" y="2057"/>
                    <a:pt x="634" y="1994"/>
                  </a:cubicBezTo>
                  <a:cubicBezTo>
                    <a:pt x="734" y="1927"/>
                    <a:pt x="834" y="1861"/>
                    <a:pt x="901" y="1794"/>
                  </a:cubicBezTo>
                  <a:cubicBezTo>
                    <a:pt x="1001" y="1694"/>
                    <a:pt x="1068" y="1627"/>
                    <a:pt x="1134" y="1527"/>
                  </a:cubicBezTo>
                  <a:cubicBezTo>
                    <a:pt x="1168" y="1460"/>
                    <a:pt x="1168" y="1427"/>
                    <a:pt x="1168" y="1394"/>
                  </a:cubicBezTo>
                  <a:cubicBezTo>
                    <a:pt x="1168" y="1327"/>
                    <a:pt x="1168" y="1293"/>
                    <a:pt x="1134" y="1260"/>
                  </a:cubicBezTo>
                  <a:lnTo>
                    <a:pt x="1068" y="1260"/>
                  </a:lnTo>
                  <a:cubicBezTo>
                    <a:pt x="1034" y="1293"/>
                    <a:pt x="1001" y="1327"/>
                    <a:pt x="968" y="1360"/>
                  </a:cubicBezTo>
                  <a:cubicBezTo>
                    <a:pt x="868" y="1494"/>
                    <a:pt x="768" y="1594"/>
                    <a:pt x="634" y="1660"/>
                  </a:cubicBezTo>
                  <a:cubicBezTo>
                    <a:pt x="587" y="1684"/>
                    <a:pt x="540" y="1708"/>
                    <a:pt x="504" y="1708"/>
                  </a:cubicBezTo>
                  <a:cubicBezTo>
                    <a:pt x="490" y="1708"/>
                    <a:pt x="477" y="1703"/>
                    <a:pt x="467" y="1694"/>
                  </a:cubicBezTo>
                  <a:cubicBezTo>
                    <a:pt x="467" y="1694"/>
                    <a:pt x="467" y="1660"/>
                    <a:pt x="467" y="1594"/>
                  </a:cubicBezTo>
                  <a:lnTo>
                    <a:pt x="467" y="893"/>
                  </a:lnTo>
                  <a:lnTo>
                    <a:pt x="868" y="626"/>
                  </a:lnTo>
                  <a:cubicBezTo>
                    <a:pt x="901" y="593"/>
                    <a:pt x="968" y="560"/>
                    <a:pt x="968" y="526"/>
                  </a:cubicBezTo>
                  <a:cubicBezTo>
                    <a:pt x="1001" y="460"/>
                    <a:pt x="1001" y="426"/>
                    <a:pt x="1001" y="359"/>
                  </a:cubicBezTo>
                  <a:cubicBezTo>
                    <a:pt x="1034" y="326"/>
                    <a:pt x="1001" y="293"/>
                    <a:pt x="968" y="259"/>
                  </a:cubicBezTo>
                  <a:cubicBezTo>
                    <a:pt x="968" y="243"/>
                    <a:pt x="959" y="234"/>
                    <a:pt x="943" y="234"/>
                  </a:cubicBezTo>
                  <a:cubicBezTo>
                    <a:pt x="926" y="234"/>
                    <a:pt x="901" y="243"/>
                    <a:pt x="868" y="259"/>
                  </a:cubicBezTo>
                  <a:lnTo>
                    <a:pt x="434" y="493"/>
                  </a:lnTo>
                  <a:lnTo>
                    <a:pt x="434" y="193"/>
                  </a:lnTo>
                  <a:cubicBezTo>
                    <a:pt x="467" y="126"/>
                    <a:pt x="434" y="93"/>
                    <a:pt x="434" y="26"/>
                  </a:cubicBezTo>
                  <a:cubicBezTo>
                    <a:pt x="417" y="9"/>
                    <a:pt x="401" y="1"/>
                    <a:pt x="3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52"/>
            <p:cNvSpPr/>
            <p:nvPr/>
          </p:nvSpPr>
          <p:spPr>
            <a:xfrm>
              <a:off x="2303475" y="1990000"/>
              <a:ext cx="34225" cy="70275"/>
            </a:xfrm>
            <a:custGeom>
              <a:rect b="b" l="l" r="r" t="t"/>
              <a:pathLst>
                <a:path extrusionOk="0" h="2811" w="1369">
                  <a:moveTo>
                    <a:pt x="968" y="409"/>
                  </a:moveTo>
                  <a:cubicBezTo>
                    <a:pt x="1002" y="442"/>
                    <a:pt x="1068" y="476"/>
                    <a:pt x="1068" y="542"/>
                  </a:cubicBezTo>
                  <a:cubicBezTo>
                    <a:pt x="1102" y="609"/>
                    <a:pt x="1102" y="642"/>
                    <a:pt x="1102" y="709"/>
                  </a:cubicBezTo>
                  <a:cubicBezTo>
                    <a:pt x="1102" y="842"/>
                    <a:pt x="1068" y="943"/>
                    <a:pt x="1002" y="1043"/>
                  </a:cubicBezTo>
                  <a:cubicBezTo>
                    <a:pt x="968" y="1143"/>
                    <a:pt x="868" y="1243"/>
                    <a:pt x="768" y="1309"/>
                  </a:cubicBezTo>
                  <a:cubicBezTo>
                    <a:pt x="735" y="1343"/>
                    <a:pt x="693" y="1359"/>
                    <a:pt x="651" y="1359"/>
                  </a:cubicBezTo>
                  <a:cubicBezTo>
                    <a:pt x="610" y="1359"/>
                    <a:pt x="568" y="1343"/>
                    <a:pt x="535" y="1309"/>
                  </a:cubicBezTo>
                  <a:cubicBezTo>
                    <a:pt x="468" y="1276"/>
                    <a:pt x="434" y="1176"/>
                    <a:pt x="434" y="1109"/>
                  </a:cubicBezTo>
                  <a:cubicBezTo>
                    <a:pt x="434" y="1009"/>
                    <a:pt x="468" y="909"/>
                    <a:pt x="501" y="809"/>
                  </a:cubicBezTo>
                  <a:cubicBezTo>
                    <a:pt x="568" y="676"/>
                    <a:pt x="635" y="542"/>
                    <a:pt x="768" y="442"/>
                  </a:cubicBezTo>
                  <a:cubicBezTo>
                    <a:pt x="835" y="409"/>
                    <a:pt x="901" y="409"/>
                    <a:pt x="968" y="409"/>
                  </a:cubicBezTo>
                  <a:close/>
                  <a:moveTo>
                    <a:pt x="968" y="0"/>
                  </a:moveTo>
                  <a:cubicBezTo>
                    <a:pt x="893" y="0"/>
                    <a:pt x="818" y="25"/>
                    <a:pt x="768" y="75"/>
                  </a:cubicBezTo>
                  <a:cubicBezTo>
                    <a:pt x="701" y="109"/>
                    <a:pt x="635" y="142"/>
                    <a:pt x="601" y="209"/>
                  </a:cubicBezTo>
                  <a:cubicBezTo>
                    <a:pt x="535" y="275"/>
                    <a:pt x="468" y="342"/>
                    <a:pt x="434" y="442"/>
                  </a:cubicBezTo>
                  <a:lnTo>
                    <a:pt x="434" y="309"/>
                  </a:lnTo>
                  <a:lnTo>
                    <a:pt x="168" y="476"/>
                  </a:lnTo>
                  <a:cubicBezTo>
                    <a:pt x="101" y="509"/>
                    <a:pt x="68" y="542"/>
                    <a:pt x="34" y="576"/>
                  </a:cubicBezTo>
                  <a:cubicBezTo>
                    <a:pt x="1" y="642"/>
                    <a:pt x="1" y="676"/>
                    <a:pt x="1" y="742"/>
                  </a:cubicBezTo>
                  <a:cubicBezTo>
                    <a:pt x="1" y="776"/>
                    <a:pt x="1" y="809"/>
                    <a:pt x="34" y="842"/>
                  </a:cubicBezTo>
                  <a:cubicBezTo>
                    <a:pt x="51" y="859"/>
                    <a:pt x="68" y="867"/>
                    <a:pt x="88" y="867"/>
                  </a:cubicBezTo>
                  <a:cubicBezTo>
                    <a:pt x="109" y="867"/>
                    <a:pt x="134" y="859"/>
                    <a:pt x="168" y="842"/>
                  </a:cubicBezTo>
                  <a:lnTo>
                    <a:pt x="201" y="809"/>
                  </a:lnTo>
                  <a:lnTo>
                    <a:pt x="201" y="2410"/>
                  </a:lnTo>
                  <a:lnTo>
                    <a:pt x="168" y="2444"/>
                  </a:lnTo>
                  <a:cubicBezTo>
                    <a:pt x="101" y="2477"/>
                    <a:pt x="68" y="2510"/>
                    <a:pt x="34" y="2544"/>
                  </a:cubicBezTo>
                  <a:cubicBezTo>
                    <a:pt x="34" y="2610"/>
                    <a:pt x="1" y="2644"/>
                    <a:pt x="1" y="2710"/>
                  </a:cubicBezTo>
                  <a:cubicBezTo>
                    <a:pt x="1" y="2744"/>
                    <a:pt x="1" y="2777"/>
                    <a:pt x="34" y="2811"/>
                  </a:cubicBezTo>
                  <a:cubicBezTo>
                    <a:pt x="68" y="2811"/>
                    <a:pt x="101" y="2811"/>
                    <a:pt x="168" y="2777"/>
                  </a:cubicBezTo>
                  <a:lnTo>
                    <a:pt x="568" y="2544"/>
                  </a:lnTo>
                  <a:cubicBezTo>
                    <a:pt x="635" y="2544"/>
                    <a:pt x="668" y="2477"/>
                    <a:pt x="701" y="2444"/>
                  </a:cubicBezTo>
                  <a:cubicBezTo>
                    <a:pt x="701" y="2410"/>
                    <a:pt x="735" y="2344"/>
                    <a:pt x="735" y="2310"/>
                  </a:cubicBezTo>
                  <a:cubicBezTo>
                    <a:pt x="735" y="2243"/>
                    <a:pt x="735" y="2243"/>
                    <a:pt x="701" y="2177"/>
                  </a:cubicBezTo>
                  <a:cubicBezTo>
                    <a:pt x="690" y="2166"/>
                    <a:pt x="679" y="2162"/>
                    <a:pt x="667" y="2162"/>
                  </a:cubicBezTo>
                  <a:cubicBezTo>
                    <a:pt x="642" y="2162"/>
                    <a:pt x="612" y="2177"/>
                    <a:pt x="568" y="2177"/>
                  </a:cubicBezTo>
                  <a:lnTo>
                    <a:pt x="434" y="2277"/>
                  </a:lnTo>
                  <a:lnTo>
                    <a:pt x="434" y="1710"/>
                  </a:lnTo>
                  <a:cubicBezTo>
                    <a:pt x="501" y="1710"/>
                    <a:pt x="568" y="1676"/>
                    <a:pt x="601" y="1676"/>
                  </a:cubicBezTo>
                  <a:cubicBezTo>
                    <a:pt x="668" y="1676"/>
                    <a:pt x="735" y="1643"/>
                    <a:pt x="801" y="1610"/>
                  </a:cubicBezTo>
                  <a:cubicBezTo>
                    <a:pt x="935" y="1510"/>
                    <a:pt x="1068" y="1376"/>
                    <a:pt x="1135" y="1209"/>
                  </a:cubicBezTo>
                  <a:cubicBezTo>
                    <a:pt x="1268" y="1009"/>
                    <a:pt x="1335" y="776"/>
                    <a:pt x="1335" y="542"/>
                  </a:cubicBezTo>
                  <a:cubicBezTo>
                    <a:pt x="1368" y="375"/>
                    <a:pt x="1302" y="209"/>
                    <a:pt x="1168" y="75"/>
                  </a:cubicBezTo>
                  <a:cubicBezTo>
                    <a:pt x="1118" y="25"/>
                    <a:pt x="1043" y="0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52"/>
            <p:cNvSpPr/>
            <p:nvPr/>
          </p:nvSpPr>
          <p:spPr>
            <a:xfrm>
              <a:off x="2342675" y="1969550"/>
              <a:ext cx="26725" cy="49850"/>
            </a:xfrm>
            <a:custGeom>
              <a:rect b="b" l="l" r="r" t="t"/>
              <a:pathLst>
                <a:path extrusionOk="0" h="1994" w="1069">
                  <a:moveTo>
                    <a:pt x="918" y="1"/>
                  </a:moveTo>
                  <a:cubicBezTo>
                    <a:pt x="901" y="1"/>
                    <a:pt x="885" y="9"/>
                    <a:pt x="868" y="26"/>
                  </a:cubicBezTo>
                  <a:cubicBezTo>
                    <a:pt x="868" y="26"/>
                    <a:pt x="835" y="59"/>
                    <a:pt x="835" y="59"/>
                  </a:cubicBezTo>
                  <a:lnTo>
                    <a:pt x="801" y="126"/>
                  </a:lnTo>
                  <a:cubicBezTo>
                    <a:pt x="784" y="109"/>
                    <a:pt x="759" y="101"/>
                    <a:pt x="734" y="101"/>
                  </a:cubicBezTo>
                  <a:cubicBezTo>
                    <a:pt x="709" y="101"/>
                    <a:pt x="684" y="109"/>
                    <a:pt x="668" y="126"/>
                  </a:cubicBezTo>
                  <a:cubicBezTo>
                    <a:pt x="601" y="126"/>
                    <a:pt x="568" y="159"/>
                    <a:pt x="501" y="193"/>
                  </a:cubicBezTo>
                  <a:cubicBezTo>
                    <a:pt x="368" y="259"/>
                    <a:pt x="234" y="393"/>
                    <a:pt x="134" y="560"/>
                  </a:cubicBezTo>
                  <a:cubicBezTo>
                    <a:pt x="101" y="660"/>
                    <a:pt x="67" y="793"/>
                    <a:pt x="34" y="927"/>
                  </a:cubicBezTo>
                  <a:cubicBezTo>
                    <a:pt x="34" y="1027"/>
                    <a:pt x="67" y="1127"/>
                    <a:pt x="134" y="1193"/>
                  </a:cubicBezTo>
                  <a:cubicBezTo>
                    <a:pt x="158" y="1206"/>
                    <a:pt x="192" y="1213"/>
                    <a:pt x="232" y="1213"/>
                  </a:cubicBezTo>
                  <a:cubicBezTo>
                    <a:pt x="303" y="1213"/>
                    <a:pt x="395" y="1190"/>
                    <a:pt x="501" y="1127"/>
                  </a:cubicBezTo>
                  <a:cubicBezTo>
                    <a:pt x="568" y="1093"/>
                    <a:pt x="668" y="1093"/>
                    <a:pt x="734" y="1060"/>
                  </a:cubicBezTo>
                  <a:cubicBezTo>
                    <a:pt x="801" y="1093"/>
                    <a:pt x="801" y="1093"/>
                    <a:pt x="801" y="1160"/>
                  </a:cubicBezTo>
                  <a:cubicBezTo>
                    <a:pt x="801" y="1193"/>
                    <a:pt x="801" y="1227"/>
                    <a:pt x="768" y="1260"/>
                  </a:cubicBezTo>
                  <a:cubicBezTo>
                    <a:pt x="701" y="1360"/>
                    <a:pt x="634" y="1427"/>
                    <a:pt x="534" y="1460"/>
                  </a:cubicBezTo>
                  <a:cubicBezTo>
                    <a:pt x="468" y="1494"/>
                    <a:pt x="401" y="1527"/>
                    <a:pt x="368" y="1527"/>
                  </a:cubicBezTo>
                  <a:cubicBezTo>
                    <a:pt x="301" y="1527"/>
                    <a:pt x="267" y="1527"/>
                    <a:pt x="234" y="1494"/>
                  </a:cubicBezTo>
                  <a:cubicBezTo>
                    <a:pt x="234" y="1460"/>
                    <a:pt x="201" y="1427"/>
                    <a:pt x="201" y="1394"/>
                  </a:cubicBezTo>
                  <a:lnTo>
                    <a:pt x="101" y="1394"/>
                  </a:lnTo>
                  <a:cubicBezTo>
                    <a:pt x="67" y="1427"/>
                    <a:pt x="67" y="1460"/>
                    <a:pt x="34" y="1494"/>
                  </a:cubicBezTo>
                  <a:cubicBezTo>
                    <a:pt x="1" y="1560"/>
                    <a:pt x="1" y="1627"/>
                    <a:pt x="1" y="1694"/>
                  </a:cubicBezTo>
                  <a:lnTo>
                    <a:pt x="1" y="1827"/>
                  </a:lnTo>
                  <a:cubicBezTo>
                    <a:pt x="1" y="1861"/>
                    <a:pt x="1" y="1927"/>
                    <a:pt x="34" y="1994"/>
                  </a:cubicBezTo>
                  <a:lnTo>
                    <a:pt x="134" y="1994"/>
                  </a:lnTo>
                  <a:cubicBezTo>
                    <a:pt x="134" y="1961"/>
                    <a:pt x="134" y="1961"/>
                    <a:pt x="167" y="1961"/>
                  </a:cubicBezTo>
                  <a:lnTo>
                    <a:pt x="201" y="1894"/>
                  </a:lnTo>
                  <a:lnTo>
                    <a:pt x="368" y="1894"/>
                  </a:lnTo>
                  <a:cubicBezTo>
                    <a:pt x="401" y="1894"/>
                    <a:pt x="468" y="1861"/>
                    <a:pt x="534" y="1827"/>
                  </a:cubicBezTo>
                  <a:cubicBezTo>
                    <a:pt x="701" y="1727"/>
                    <a:pt x="835" y="1560"/>
                    <a:pt x="935" y="1394"/>
                  </a:cubicBezTo>
                  <a:cubicBezTo>
                    <a:pt x="1001" y="1294"/>
                    <a:pt x="1068" y="1160"/>
                    <a:pt x="1068" y="1027"/>
                  </a:cubicBezTo>
                  <a:cubicBezTo>
                    <a:pt x="1068" y="927"/>
                    <a:pt x="1035" y="860"/>
                    <a:pt x="1001" y="793"/>
                  </a:cubicBezTo>
                  <a:cubicBezTo>
                    <a:pt x="952" y="744"/>
                    <a:pt x="904" y="713"/>
                    <a:pt x="855" y="713"/>
                  </a:cubicBezTo>
                  <a:cubicBezTo>
                    <a:pt x="837" y="713"/>
                    <a:pt x="819" y="717"/>
                    <a:pt x="801" y="726"/>
                  </a:cubicBezTo>
                  <a:cubicBezTo>
                    <a:pt x="701" y="726"/>
                    <a:pt x="601" y="760"/>
                    <a:pt x="501" y="793"/>
                  </a:cubicBezTo>
                  <a:cubicBezTo>
                    <a:pt x="434" y="827"/>
                    <a:pt x="401" y="827"/>
                    <a:pt x="334" y="827"/>
                  </a:cubicBezTo>
                  <a:cubicBezTo>
                    <a:pt x="301" y="827"/>
                    <a:pt x="301" y="827"/>
                    <a:pt x="301" y="793"/>
                  </a:cubicBezTo>
                  <a:cubicBezTo>
                    <a:pt x="301" y="760"/>
                    <a:pt x="301" y="726"/>
                    <a:pt x="334" y="693"/>
                  </a:cubicBezTo>
                  <a:cubicBezTo>
                    <a:pt x="368" y="626"/>
                    <a:pt x="468" y="560"/>
                    <a:pt x="534" y="526"/>
                  </a:cubicBezTo>
                  <a:cubicBezTo>
                    <a:pt x="568" y="493"/>
                    <a:pt x="634" y="493"/>
                    <a:pt x="668" y="460"/>
                  </a:cubicBezTo>
                  <a:lnTo>
                    <a:pt x="768" y="460"/>
                  </a:lnTo>
                  <a:cubicBezTo>
                    <a:pt x="768" y="493"/>
                    <a:pt x="801" y="560"/>
                    <a:pt x="801" y="560"/>
                  </a:cubicBezTo>
                  <a:cubicBezTo>
                    <a:pt x="818" y="576"/>
                    <a:pt x="835" y="585"/>
                    <a:pt x="851" y="585"/>
                  </a:cubicBezTo>
                  <a:cubicBezTo>
                    <a:pt x="868" y="585"/>
                    <a:pt x="885" y="576"/>
                    <a:pt x="901" y="560"/>
                  </a:cubicBezTo>
                  <a:cubicBezTo>
                    <a:pt x="935" y="526"/>
                    <a:pt x="968" y="493"/>
                    <a:pt x="1001" y="426"/>
                  </a:cubicBezTo>
                  <a:cubicBezTo>
                    <a:pt x="1001" y="393"/>
                    <a:pt x="1001" y="326"/>
                    <a:pt x="1001" y="259"/>
                  </a:cubicBezTo>
                  <a:lnTo>
                    <a:pt x="1001" y="193"/>
                  </a:lnTo>
                  <a:cubicBezTo>
                    <a:pt x="1001" y="126"/>
                    <a:pt x="968" y="93"/>
                    <a:pt x="968" y="26"/>
                  </a:cubicBezTo>
                  <a:cubicBezTo>
                    <a:pt x="951" y="9"/>
                    <a:pt x="935" y="1"/>
                    <a:pt x="9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52"/>
            <p:cNvSpPr/>
            <p:nvPr/>
          </p:nvSpPr>
          <p:spPr>
            <a:xfrm>
              <a:off x="2386050" y="1953975"/>
              <a:ext cx="9200" cy="41875"/>
            </a:xfrm>
            <a:custGeom>
              <a:rect b="b" l="l" r="r" t="t"/>
              <a:pathLst>
                <a:path extrusionOk="0" h="1675" w="368">
                  <a:moveTo>
                    <a:pt x="267" y="0"/>
                  </a:moveTo>
                  <a:cubicBezTo>
                    <a:pt x="245" y="0"/>
                    <a:pt x="223" y="15"/>
                    <a:pt x="200" y="15"/>
                  </a:cubicBezTo>
                  <a:cubicBezTo>
                    <a:pt x="134" y="49"/>
                    <a:pt x="100" y="115"/>
                    <a:pt x="67" y="182"/>
                  </a:cubicBezTo>
                  <a:cubicBezTo>
                    <a:pt x="34" y="215"/>
                    <a:pt x="0" y="282"/>
                    <a:pt x="0" y="349"/>
                  </a:cubicBezTo>
                  <a:cubicBezTo>
                    <a:pt x="0" y="415"/>
                    <a:pt x="34" y="449"/>
                    <a:pt x="67" y="482"/>
                  </a:cubicBezTo>
                  <a:cubicBezTo>
                    <a:pt x="84" y="499"/>
                    <a:pt x="100" y="507"/>
                    <a:pt x="121" y="507"/>
                  </a:cubicBezTo>
                  <a:cubicBezTo>
                    <a:pt x="142" y="507"/>
                    <a:pt x="167" y="499"/>
                    <a:pt x="200" y="482"/>
                  </a:cubicBezTo>
                  <a:cubicBezTo>
                    <a:pt x="234" y="449"/>
                    <a:pt x="267" y="415"/>
                    <a:pt x="300" y="349"/>
                  </a:cubicBezTo>
                  <a:cubicBezTo>
                    <a:pt x="334" y="282"/>
                    <a:pt x="367" y="215"/>
                    <a:pt x="367" y="182"/>
                  </a:cubicBezTo>
                  <a:cubicBezTo>
                    <a:pt x="367" y="115"/>
                    <a:pt x="334" y="49"/>
                    <a:pt x="300" y="15"/>
                  </a:cubicBezTo>
                  <a:cubicBezTo>
                    <a:pt x="289" y="4"/>
                    <a:pt x="278" y="0"/>
                    <a:pt x="267" y="0"/>
                  </a:cubicBezTo>
                  <a:close/>
                  <a:moveTo>
                    <a:pt x="246" y="1158"/>
                  </a:moveTo>
                  <a:cubicBezTo>
                    <a:pt x="225" y="1158"/>
                    <a:pt x="200" y="1166"/>
                    <a:pt x="167" y="1183"/>
                  </a:cubicBezTo>
                  <a:cubicBezTo>
                    <a:pt x="134" y="1216"/>
                    <a:pt x="67" y="1249"/>
                    <a:pt x="67" y="1316"/>
                  </a:cubicBezTo>
                  <a:cubicBezTo>
                    <a:pt x="34" y="1383"/>
                    <a:pt x="0" y="1450"/>
                    <a:pt x="0" y="1516"/>
                  </a:cubicBezTo>
                  <a:cubicBezTo>
                    <a:pt x="0" y="1550"/>
                    <a:pt x="34" y="1616"/>
                    <a:pt x="67" y="1650"/>
                  </a:cubicBezTo>
                  <a:cubicBezTo>
                    <a:pt x="84" y="1666"/>
                    <a:pt x="100" y="1675"/>
                    <a:pt x="117" y="1675"/>
                  </a:cubicBezTo>
                  <a:cubicBezTo>
                    <a:pt x="134" y="1675"/>
                    <a:pt x="150" y="1666"/>
                    <a:pt x="167" y="1650"/>
                  </a:cubicBezTo>
                  <a:cubicBezTo>
                    <a:pt x="234" y="1616"/>
                    <a:pt x="267" y="1550"/>
                    <a:pt x="300" y="1516"/>
                  </a:cubicBezTo>
                  <a:cubicBezTo>
                    <a:pt x="334" y="1450"/>
                    <a:pt x="334" y="1383"/>
                    <a:pt x="367" y="1316"/>
                  </a:cubicBezTo>
                  <a:cubicBezTo>
                    <a:pt x="367" y="1249"/>
                    <a:pt x="334" y="1216"/>
                    <a:pt x="300" y="1183"/>
                  </a:cubicBezTo>
                  <a:cubicBezTo>
                    <a:pt x="284" y="1166"/>
                    <a:pt x="267" y="1158"/>
                    <a:pt x="246" y="1158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52"/>
            <p:cNvSpPr/>
            <p:nvPr/>
          </p:nvSpPr>
          <p:spPr>
            <a:xfrm>
              <a:off x="2412725" y="1906175"/>
              <a:ext cx="25050" cy="82375"/>
            </a:xfrm>
            <a:custGeom>
              <a:rect b="b" l="l" r="r" t="t"/>
              <a:pathLst>
                <a:path extrusionOk="0" h="3295" w="1002">
                  <a:moveTo>
                    <a:pt x="918" y="1"/>
                  </a:moveTo>
                  <a:cubicBezTo>
                    <a:pt x="901" y="1"/>
                    <a:pt x="885" y="9"/>
                    <a:pt x="868" y="26"/>
                  </a:cubicBezTo>
                  <a:cubicBezTo>
                    <a:pt x="835" y="26"/>
                    <a:pt x="835" y="59"/>
                    <a:pt x="801" y="92"/>
                  </a:cubicBezTo>
                  <a:cubicBezTo>
                    <a:pt x="801" y="126"/>
                    <a:pt x="768" y="193"/>
                    <a:pt x="768" y="226"/>
                  </a:cubicBezTo>
                  <a:lnTo>
                    <a:pt x="34" y="3061"/>
                  </a:lnTo>
                  <a:cubicBezTo>
                    <a:pt x="1" y="3095"/>
                    <a:pt x="1" y="3161"/>
                    <a:pt x="1" y="3228"/>
                  </a:cubicBezTo>
                  <a:cubicBezTo>
                    <a:pt x="1" y="3261"/>
                    <a:pt x="1" y="3295"/>
                    <a:pt x="34" y="3295"/>
                  </a:cubicBezTo>
                  <a:lnTo>
                    <a:pt x="134" y="3295"/>
                  </a:lnTo>
                  <a:cubicBezTo>
                    <a:pt x="134" y="3295"/>
                    <a:pt x="167" y="3261"/>
                    <a:pt x="201" y="3228"/>
                  </a:cubicBezTo>
                  <a:cubicBezTo>
                    <a:pt x="201" y="3195"/>
                    <a:pt x="234" y="3128"/>
                    <a:pt x="234" y="3095"/>
                  </a:cubicBezTo>
                  <a:lnTo>
                    <a:pt x="968" y="259"/>
                  </a:lnTo>
                  <a:cubicBezTo>
                    <a:pt x="968" y="193"/>
                    <a:pt x="1001" y="159"/>
                    <a:pt x="1001" y="92"/>
                  </a:cubicBezTo>
                  <a:cubicBezTo>
                    <a:pt x="1001" y="59"/>
                    <a:pt x="968" y="26"/>
                    <a:pt x="968" y="26"/>
                  </a:cubicBezTo>
                  <a:cubicBezTo>
                    <a:pt x="951" y="9"/>
                    <a:pt x="935" y="1"/>
                    <a:pt x="9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52"/>
            <p:cNvSpPr/>
            <p:nvPr/>
          </p:nvSpPr>
          <p:spPr>
            <a:xfrm>
              <a:off x="2446925" y="1886800"/>
              <a:ext cx="25025" cy="82575"/>
            </a:xfrm>
            <a:custGeom>
              <a:rect b="b" l="l" r="r" t="t"/>
              <a:pathLst>
                <a:path extrusionOk="0" h="3303" w="1001">
                  <a:moveTo>
                    <a:pt x="901" y="0"/>
                  </a:moveTo>
                  <a:cubicBezTo>
                    <a:pt x="868" y="0"/>
                    <a:pt x="834" y="34"/>
                    <a:pt x="834" y="67"/>
                  </a:cubicBezTo>
                  <a:cubicBezTo>
                    <a:pt x="801" y="100"/>
                    <a:pt x="767" y="167"/>
                    <a:pt x="767" y="200"/>
                  </a:cubicBezTo>
                  <a:lnTo>
                    <a:pt x="34" y="3036"/>
                  </a:lnTo>
                  <a:cubicBezTo>
                    <a:pt x="34" y="3102"/>
                    <a:pt x="34" y="3136"/>
                    <a:pt x="34" y="3203"/>
                  </a:cubicBezTo>
                  <a:cubicBezTo>
                    <a:pt x="0" y="3236"/>
                    <a:pt x="34" y="3269"/>
                    <a:pt x="67" y="3303"/>
                  </a:cubicBezTo>
                  <a:lnTo>
                    <a:pt x="134" y="3303"/>
                  </a:lnTo>
                  <a:cubicBezTo>
                    <a:pt x="167" y="3269"/>
                    <a:pt x="200" y="3236"/>
                    <a:pt x="200" y="3203"/>
                  </a:cubicBezTo>
                  <a:cubicBezTo>
                    <a:pt x="234" y="3169"/>
                    <a:pt x="234" y="3102"/>
                    <a:pt x="267" y="3069"/>
                  </a:cubicBezTo>
                  <a:lnTo>
                    <a:pt x="968" y="234"/>
                  </a:lnTo>
                  <a:cubicBezTo>
                    <a:pt x="1001" y="200"/>
                    <a:pt x="1001" y="134"/>
                    <a:pt x="1001" y="67"/>
                  </a:cubicBezTo>
                  <a:cubicBezTo>
                    <a:pt x="1001" y="34"/>
                    <a:pt x="1001" y="0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52"/>
            <p:cNvSpPr/>
            <p:nvPr/>
          </p:nvSpPr>
          <p:spPr>
            <a:xfrm>
              <a:off x="2476950" y="1888875"/>
              <a:ext cx="35875" cy="54450"/>
            </a:xfrm>
            <a:custGeom>
              <a:rect b="b" l="l" r="r" t="t"/>
              <a:pathLst>
                <a:path extrusionOk="0" h="2178" w="1435">
                  <a:moveTo>
                    <a:pt x="1088" y="1"/>
                  </a:moveTo>
                  <a:cubicBezTo>
                    <a:pt x="1051" y="1"/>
                    <a:pt x="1017" y="17"/>
                    <a:pt x="1001" y="51"/>
                  </a:cubicBezTo>
                  <a:cubicBezTo>
                    <a:pt x="934" y="51"/>
                    <a:pt x="901" y="117"/>
                    <a:pt x="867" y="151"/>
                  </a:cubicBezTo>
                  <a:cubicBezTo>
                    <a:pt x="801" y="217"/>
                    <a:pt x="767" y="251"/>
                    <a:pt x="734" y="317"/>
                  </a:cubicBezTo>
                  <a:cubicBezTo>
                    <a:pt x="734" y="284"/>
                    <a:pt x="701" y="284"/>
                    <a:pt x="667" y="284"/>
                  </a:cubicBezTo>
                  <a:cubicBezTo>
                    <a:pt x="634" y="267"/>
                    <a:pt x="609" y="259"/>
                    <a:pt x="588" y="259"/>
                  </a:cubicBezTo>
                  <a:cubicBezTo>
                    <a:pt x="567" y="259"/>
                    <a:pt x="550" y="267"/>
                    <a:pt x="534" y="284"/>
                  </a:cubicBezTo>
                  <a:cubicBezTo>
                    <a:pt x="500" y="284"/>
                    <a:pt x="467" y="317"/>
                    <a:pt x="434" y="384"/>
                  </a:cubicBezTo>
                  <a:cubicBezTo>
                    <a:pt x="400" y="418"/>
                    <a:pt x="367" y="484"/>
                    <a:pt x="334" y="551"/>
                  </a:cubicBezTo>
                  <a:lnTo>
                    <a:pt x="334" y="451"/>
                  </a:lnTo>
                  <a:lnTo>
                    <a:pt x="167" y="584"/>
                  </a:lnTo>
                  <a:cubicBezTo>
                    <a:pt x="134" y="618"/>
                    <a:pt x="67" y="651"/>
                    <a:pt x="67" y="718"/>
                  </a:cubicBezTo>
                  <a:cubicBezTo>
                    <a:pt x="33" y="751"/>
                    <a:pt x="33" y="818"/>
                    <a:pt x="33" y="851"/>
                  </a:cubicBezTo>
                  <a:cubicBezTo>
                    <a:pt x="0" y="885"/>
                    <a:pt x="33" y="918"/>
                    <a:pt x="67" y="951"/>
                  </a:cubicBezTo>
                  <a:cubicBezTo>
                    <a:pt x="67" y="968"/>
                    <a:pt x="75" y="976"/>
                    <a:pt x="92" y="976"/>
                  </a:cubicBezTo>
                  <a:cubicBezTo>
                    <a:pt x="109" y="976"/>
                    <a:pt x="134" y="968"/>
                    <a:pt x="167" y="951"/>
                  </a:cubicBezTo>
                  <a:lnTo>
                    <a:pt x="167" y="1785"/>
                  </a:lnTo>
                  <a:cubicBezTo>
                    <a:pt x="100" y="1819"/>
                    <a:pt x="67" y="1852"/>
                    <a:pt x="67" y="1919"/>
                  </a:cubicBezTo>
                  <a:cubicBezTo>
                    <a:pt x="33" y="1952"/>
                    <a:pt x="33" y="1985"/>
                    <a:pt x="33" y="2052"/>
                  </a:cubicBezTo>
                  <a:cubicBezTo>
                    <a:pt x="0" y="2085"/>
                    <a:pt x="33" y="2119"/>
                    <a:pt x="67" y="2152"/>
                  </a:cubicBezTo>
                  <a:cubicBezTo>
                    <a:pt x="67" y="2169"/>
                    <a:pt x="83" y="2177"/>
                    <a:pt x="104" y="2177"/>
                  </a:cubicBezTo>
                  <a:cubicBezTo>
                    <a:pt x="125" y="2177"/>
                    <a:pt x="150" y="2169"/>
                    <a:pt x="167" y="2152"/>
                  </a:cubicBezTo>
                  <a:lnTo>
                    <a:pt x="367" y="2052"/>
                  </a:lnTo>
                  <a:cubicBezTo>
                    <a:pt x="434" y="2019"/>
                    <a:pt x="467" y="1952"/>
                    <a:pt x="500" y="1919"/>
                  </a:cubicBezTo>
                  <a:cubicBezTo>
                    <a:pt x="500" y="1885"/>
                    <a:pt x="534" y="1819"/>
                    <a:pt x="534" y="1785"/>
                  </a:cubicBezTo>
                  <a:cubicBezTo>
                    <a:pt x="534" y="1718"/>
                    <a:pt x="534" y="1685"/>
                    <a:pt x="500" y="1685"/>
                  </a:cubicBezTo>
                  <a:cubicBezTo>
                    <a:pt x="484" y="1668"/>
                    <a:pt x="467" y="1660"/>
                    <a:pt x="450" y="1660"/>
                  </a:cubicBezTo>
                  <a:cubicBezTo>
                    <a:pt x="434" y="1660"/>
                    <a:pt x="417" y="1668"/>
                    <a:pt x="400" y="1685"/>
                  </a:cubicBezTo>
                  <a:lnTo>
                    <a:pt x="400" y="985"/>
                  </a:lnTo>
                  <a:cubicBezTo>
                    <a:pt x="400" y="885"/>
                    <a:pt x="434" y="818"/>
                    <a:pt x="467" y="751"/>
                  </a:cubicBezTo>
                  <a:cubicBezTo>
                    <a:pt x="500" y="718"/>
                    <a:pt x="534" y="684"/>
                    <a:pt x="567" y="684"/>
                  </a:cubicBezTo>
                  <a:lnTo>
                    <a:pt x="601" y="684"/>
                  </a:lnTo>
                  <a:cubicBezTo>
                    <a:pt x="634" y="718"/>
                    <a:pt x="634" y="751"/>
                    <a:pt x="601" y="784"/>
                  </a:cubicBezTo>
                  <a:lnTo>
                    <a:pt x="601" y="1885"/>
                  </a:lnTo>
                  <a:lnTo>
                    <a:pt x="834" y="1752"/>
                  </a:lnTo>
                  <a:cubicBezTo>
                    <a:pt x="867" y="1718"/>
                    <a:pt x="934" y="1685"/>
                    <a:pt x="934" y="1652"/>
                  </a:cubicBezTo>
                  <a:cubicBezTo>
                    <a:pt x="967" y="1585"/>
                    <a:pt x="967" y="1552"/>
                    <a:pt x="967" y="1485"/>
                  </a:cubicBezTo>
                  <a:cubicBezTo>
                    <a:pt x="967" y="1452"/>
                    <a:pt x="967" y="1418"/>
                    <a:pt x="934" y="1385"/>
                  </a:cubicBezTo>
                  <a:cubicBezTo>
                    <a:pt x="934" y="1368"/>
                    <a:pt x="926" y="1360"/>
                    <a:pt x="909" y="1360"/>
                  </a:cubicBezTo>
                  <a:cubicBezTo>
                    <a:pt x="892" y="1360"/>
                    <a:pt x="867" y="1368"/>
                    <a:pt x="834" y="1385"/>
                  </a:cubicBezTo>
                  <a:lnTo>
                    <a:pt x="834" y="684"/>
                  </a:lnTo>
                  <a:cubicBezTo>
                    <a:pt x="867" y="618"/>
                    <a:pt x="901" y="518"/>
                    <a:pt x="934" y="451"/>
                  </a:cubicBezTo>
                  <a:cubicBezTo>
                    <a:pt x="967" y="418"/>
                    <a:pt x="967" y="418"/>
                    <a:pt x="1001" y="384"/>
                  </a:cubicBezTo>
                  <a:lnTo>
                    <a:pt x="1068" y="384"/>
                  </a:lnTo>
                  <a:lnTo>
                    <a:pt x="1068" y="484"/>
                  </a:lnTo>
                  <a:lnTo>
                    <a:pt x="1068" y="1585"/>
                  </a:lnTo>
                  <a:lnTo>
                    <a:pt x="1301" y="1485"/>
                  </a:lnTo>
                  <a:cubicBezTo>
                    <a:pt x="1334" y="1452"/>
                    <a:pt x="1368" y="1418"/>
                    <a:pt x="1401" y="1352"/>
                  </a:cubicBezTo>
                  <a:cubicBezTo>
                    <a:pt x="1434" y="1318"/>
                    <a:pt x="1434" y="1251"/>
                    <a:pt x="1434" y="1218"/>
                  </a:cubicBezTo>
                  <a:cubicBezTo>
                    <a:pt x="1434" y="1185"/>
                    <a:pt x="1434" y="1118"/>
                    <a:pt x="1401" y="1118"/>
                  </a:cubicBezTo>
                  <a:cubicBezTo>
                    <a:pt x="1384" y="1101"/>
                    <a:pt x="1368" y="1093"/>
                    <a:pt x="1351" y="1093"/>
                  </a:cubicBezTo>
                  <a:cubicBezTo>
                    <a:pt x="1334" y="1093"/>
                    <a:pt x="1318" y="1101"/>
                    <a:pt x="1301" y="1118"/>
                  </a:cubicBezTo>
                  <a:lnTo>
                    <a:pt x="1301" y="351"/>
                  </a:lnTo>
                  <a:cubicBezTo>
                    <a:pt x="1301" y="217"/>
                    <a:pt x="1268" y="117"/>
                    <a:pt x="1201" y="51"/>
                  </a:cubicBezTo>
                  <a:cubicBezTo>
                    <a:pt x="1168" y="17"/>
                    <a:pt x="1126" y="1"/>
                    <a:pt x="108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52"/>
            <p:cNvSpPr/>
            <p:nvPr/>
          </p:nvSpPr>
          <p:spPr>
            <a:xfrm>
              <a:off x="2512800" y="1867250"/>
              <a:ext cx="32550" cy="72725"/>
            </a:xfrm>
            <a:custGeom>
              <a:rect b="b" l="l" r="r" t="t"/>
              <a:pathLst>
                <a:path extrusionOk="0" h="2909" w="1302">
                  <a:moveTo>
                    <a:pt x="1233" y="0"/>
                  </a:moveTo>
                  <a:cubicBezTo>
                    <a:pt x="1209" y="0"/>
                    <a:pt x="1179" y="15"/>
                    <a:pt x="1135" y="15"/>
                  </a:cubicBezTo>
                  <a:lnTo>
                    <a:pt x="934" y="148"/>
                  </a:lnTo>
                  <a:cubicBezTo>
                    <a:pt x="868" y="182"/>
                    <a:pt x="834" y="215"/>
                    <a:pt x="801" y="282"/>
                  </a:cubicBezTo>
                  <a:cubicBezTo>
                    <a:pt x="801" y="315"/>
                    <a:pt x="768" y="349"/>
                    <a:pt x="768" y="415"/>
                  </a:cubicBezTo>
                  <a:cubicBezTo>
                    <a:pt x="768" y="449"/>
                    <a:pt x="768" y="482"/>
                    <a:pt x="801" y="515"/>
                  </a:cubicBezTo>
                  <a:cubicBezTo>
                    <a:pt x="818" y="532"/>
                    <a:pt x="834" y="540"/>
                    <a:pt x="851" y="540"/>
                  </a:cubicBezTo>
                  <a:cubicBezTo>
                    <a:pt x="868" y="540"/>
                    <a:pt x="884" y="532"/>
                    <a:pt x="901" y="515"/>
                  </a:cubicBezTo>
                  <a:lnTo>
                    <a:pt x="901" y="515"/>
                  </a:lnTo>
                  <a:lnTo>
                    <a:pt x="668" y="1483"/>
                  </a:lnTo>
                  <a:lnTo>
                    <a:pt x="367" y="816"/>
                  </a:lnTo>
                  <a:cubicBezTo>
                    <a:pt x="434" y="782"/>
                    <a:pt x="467" y="749"/>
                    <a:pt x="501" y="715"/>
                  </a:cubicBezTo>
                  <a:cubicBezTo>
                    <a:pt x="501" y="682"/>
                    <a:pt x="534" y="615"/>
                    <a:pt x="534" y="582"/>
                  </a:cubicBezTo>
                  <a:cubicBezTo>
                    <a:pt x="534" y="515"/>
                    <a:pt x="534" y="482"/>
                    <a:pt x="501" y="449"/>
                  </a:cubicBezTo>
                  <a:cubicBezTo>
                    <a:pt x="467" y="449"/>
                    <a:pt x="434" y="449"/>
                    <a:pt x="367" y="482"/>
                  </a:cubicBezTo>
                  <a:lnTo>
                    <a:pt x="167" y="615"/>
                  </a:lnTo>
                  <a:cubicBezTo>
                    <a:pt x="134" y="615"/>
                    <a:pt x="67" y="682"/>
                    <a:pt x="67" y="715"/>
                  </a:cubicBezTo>
                  <a:cubicBezTo>
                    <a:pt x="34" y="749"/>
                    <a:pt x="0" y="816"/>
                    <a:pt x="0" y="849"/>
                  </a:cubicBezTo>
                  <a:cubicBezTo>
                    <a:pt x="0" y="882"/>
                    <a:pt x="0" y="916"/>
                    <a:pt x="34" y="949"/>
                  </a:cubicBezTo>
                  <a:cubicBezTo>
                    <a:pt x="50" y="966"/>
                    <a:pt x="67" y="974"/>
                    <a:pt x="84" y="974"/>
                  </a:cubicBezTo>
                  <a:cubicBezTo>
                    <a:pt x="101" y="974"/>
                    <a:pt x="117" y="966"/>
                    <a:pt x="134" y="949"/>
                  </a:cubicBezTo>
                  <a:lnTo>
                    <a:pt x="501" y="1916"/>
                  </a:lnTo>
                  <a:lnTo>
                    <a:pt x="401" y="2383"/>
                  </a:lnTo>
                  <a:lnTo>
                    <a:pt x="167" y="2517"/>
                  </a:lnTo>
                  <a:cubicBezTo>
                    <a:pt x="134" y="2550"/>
                    <a:pt x="67" y="2583"/>
                    <a:pt x="67" y="2617"/>
                  </a:cubicBezTo>
                  <a:cubicBezTo>
                    <a:pt x="34" y="2684"/>
                    <a:pt x="34" y="2717"/>
                    <a:pt x="34" y="2784"/>
                  </a:cubicBezTo>
                  <a:cubicBezTo>
                    <a:pt x="0" y="2817"/>
                    <a:pt x="34" y="2850"/>
                    <a:pt x="67" y="2884"/>
                  </a:cubicBezTo>
                  <a:cubicBezTo>
                    <a:pt x="67" y="2900"/>
                    <a:pt x="76" y="2909"/>
                    <a:pt x="92" y="2909"/>
                  </a:cubicBezTo>
                  <a:cubicBezTo>
                    <a:pt x="109" y="2909"/>
                    <a:pt x="134" y="2900"/>
                    <a:pt x="167" y="2884"/>
                  </a:cubicBezTo>
                  <a:lnTo>
                    <a:pt x="668" y="2583"/>
                  </a:lnTo>
                  <a:cubicBezTo>
                    <a:pt x="701" y="2550"/>
                    <a:pt x="768" y="2517"/>
                    <a:pt x="768" y="2483"/>
                  </a:cubicBezTo>
                  <a:cubicBezTo>
                    <a:pt x="801" y="2417"/>
                    <a:pt x="801" y="2383"/>
                    <a:pt x="801" y="2350"/>
                  </a:cubicBezTo>
                  <a:cubicBezTo>
                    <a:pt x="801" y="2283"/>
                    <a:pt x="768" y="2217"/>
                    <a:pt x="768" y="2217"/>
                  </a:cubicBezTo>
                  <a:cubicBezTo>
                    <a:pt x="734" y="2217"/>
                    <a:pt x="701" y="2217"/>
                    <a:pt x="668" y="2250"/>
                  </a:cubicBezTo>
                  <a:lnTo>
                    <a:pt x="1168" y="382"/>
                  </a:lnTo>
                  <a:cubicBezTo>
                    <a:pt x="1201" y="349"/>
                    <a:pt x="1235" y="315"/>
                    <a:pt x="1268" y="282"/>
                  </a:cubicBezTo>
                  <a:cubicBezTo>
                    <a:pt x="1268" y="215"/>
                    <a:pt x="1301" y="182"/>
                    <a:pt x="1301" y="148"/>
                  </a:cubicBezTo>
                  <a:cubicBezTo>
                    <a:pt x="1301" y="82"/>
                    <a:pt x="1268" y="48"/>
                    <a:pt x="1268" y="15"/>
                  </a:cubicBezTo>
                  <a:cubicBezTo>
                    <a:pt x="1257" y="4"/>
                    <a:pt x="1246" y="0"/>
                    <a:pt x="12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52"/>
            <p:cNvSpPr/>
            <p:nvPr/>
          </p:nvSpPr>
          <p:spPr>
            <a:xfrm>
              <a:off x="2544500" y="1851550"/>
              <a:ext cx="33375" cy="69250"/>
            </a:xfrm>
            <a:custGeom>
              <a:rect b="b" l="l" r="r" t="t"/>
              <a:pathLst>
                <a:path extrusionOk="0" h="2770" w="1335">
                  <a:moveTo>
                    <a:pt x="910" y="362"/>
                  </a:moveTo>
                  <a:cubicBezTo>
                    <a:pt x="928" y="362"/>
                    <a:pt x="948" y="366"/>
                    <a:pt x="967" y="376"/>
                  </a:cubicBezTo>
                  <a:cubicBezTo>
                    <a:pt x="1034" y="409"/>
                    <a:pt x="1067" y="443"/>
                    <a:pt x="1101" y="510"/>
                  </a:cubicBezTo>
                  <a:cubicBezTo>
                    <a:pt x="1101" y="543"/>
                    <a:pt x="1134" y="610"/>
                    <a:pt x="1134" y="676"/>
                  </a:cubicBezTo>
                  <a:cubicBezTo>
                    <a:pt x="1134" y="776"/>
                    <a:pt x="1101" y="910"/>
                    <a:pt x="1034" y="1010"/>
                  </a:cubicBezTo>
                  <a:cubicBezTo>
                    <a:pt x="967" y="1110"/>
                    <a:pt x="901" y="1210"/>
                    <a:pt x="801" y="1277"/>
                  </a:cubicBezTo>
                  <a:cubicBezTo>
                    <a:pt x="767" y="1293"/>
                    <a:pt x="726" y="1302"/>
                    <a:pt x="684" y="1302"/>
                  </a:cubicBezTo>
                  <a:cubicBezTo>
                    <a:pt x="642" y="1302"/>
                    <a:pt x="600" y="1293"/>
                    <a:pt x="567" y="1277"/>
                  </a:cubicBezTo>
                  <a:cubicBezTo>
                    <a:pt x="467" y="1210"/>
                    <a:pt x="434" y="1143"/>
                    <a:pt x="467" y="1043"/>
                  </a:cubicBezTo>
                  <a:cubicBezTo>
                    <a:pt x="467" y="943"/>
                    <a:pt x="467" y="843"/>
                    <a:pt x="534" y="776"/>
                  </a:cubicBezTo>
                  <a:cubicBezTo>
                    <a:pt x="567" y="610"/>
                    <a:pt x="667" y="476"/>
                    <a:pt x="801" y="409"/>
                  </a:cubicBezTo>
                  <a:cubicBezTo>
                    <a:pt x="824" y="386"/>
                    <a:pt x="864" y="362"/>
                    <a:pt x="910" y="362"/>
                  </a:cubicBezTo>
                  <a:close/>
                  <a:moveTo>
                    <a:pt x="980" y="1"/>
                  </a:moveTo>
                  <a:cubicBezTo>
                    <a:pt x="909" y="1"/>
                    <a:pt x="834" y="26"/>
                    <a:pt x="767" y="76"/>
                  </a:cubicBezTo>
                  <a:cubicBezTo>
                    <a:pt x="701" y="109"/>
                    <a:pt x="667" y="143"/>
                    <a:pt x="600" y="209"/>
                  </a:cubicBezTo>
                  <a:cubicBezTo>
                    <a:pt x="534" y="276"/>
                    <a:pt x="467" y="343"/>
                    <a:pt x="434" y="409"/>
                  </a:cubicBezTo>
                  <a:lnTo>
                    <a:pt x="434" y="309"/>
                  </a:lnTo>
                  <a:lnTo>
                    <a:pt x="167" y="443"/>
                  </a:lnTo>
                  <a:cubicBezTo>
                    <a:pt x="133" y="476"/>
                    <a:pt x="67" y="510"/>
                    <a:pt x="67" y="576"/>
                  </a:cubicBezTo>
                  <a:cubicBezTo>
                    <a:pt x="33" y="610"/>
                    <a:pt x="0" y="676"/>
                    <a:pt x="33" y="710"/>
                  </a:cubicBezTo>
                  <a:cubicBezTo>
                    <a:pt x="0" y="743"/>
                    <a:pt x="33" y="810"/>
                    <a:pt x="67" y="810"/>
                  </a:cubicBezTo>
                  <a:cubicBezTo>
                    <a:pt x="67" y="838"/>
                    <a:pt x="79" y="848"/>
                    <a:pt x="95" y="848"/>
                  </a:cubicBezTo>
                  <a:cubicBezTo>
                    <a:pt x="117" y="848"/>
                    <a:pt x="148" y="829"/>
                    <a:pt x="167" y="810"/>
                  </a:cubicBezTo>
                  <a:lnTo>
                    <a:pt x="200" y="810"/>
                  </a:lnTo>
                  <a:lnTo>
                    <a:pt x="200" y="2378"/>
                  </a:lnTo>
                  <a:lnTo>
                    <a:pt x="167" y="2378"/>
                  </a:lnTo>
                  <a:cubicBezTo>
                    <a:pt x="133" y="2411"/>
                    <a:pt x="67" y="2444"/>
                    <a:pt x="67" y="2511"/>
                  </a:cubicBezTo>
                  <a:cubicBezTo>
                    <a:pt x="33" y="2544"/>
                    <a:pt x="0" y="2578"/>
                    <a:pt x="33" y="2644"/>
                  </a:cubicBezTo>
                  <a:cubicBezTo>
                    <a:pt x="0" y="2678"/>
                    <a:pt x="33" y="2711"/>
                    <a:pt x="67" y="2744"/>
                  </a:cubicBezTo>
                  <a:cubicBezTo>
                    <a:pt x="67" y="2761"/>
                    <a:pt x="83" y="2770"/>
                    <a:pt x="104" y="2770"/>
                  </a:cubicBezTo>
                  <a:cubicBezTo>
                    <a:pt x="125" y="2770"/>
                    <a:pt x="150" y="2761"/>
                    <a:pt x="167" y="2744"/>
                  </a:cubicBezTo>
                  <a:lnTo>
                    <a:pt x="600" y="2511"/>
                  </a:lnTo>
                  <a:cubicBezTo>
                    <a:pt x="634" y="2478"/>
                    <a:pt x="667" y="2444"/>
                    <a:pt x="701" y="2411"/>
                  </a:cubicBezTo>
                  <a:cubicBezTo>
                    <a:pt x="734" y="2344"/>
                    <a:pt x="734" y="2311"/>
                    <a:pt x="734" y="2244"/>
                  </a:cubicBezTo>
                  <a:cubicBezTo>
                    <a:pt x="734" y="2211"/>
                    <a:pt x="734" y="2177"/>
                    <a:pt x="701" y="2144"/>
                  </a:cubicBezTo>
                  <a:cubicBezTo>
                    <a:pt x="684" y="2127"/>
                    <a:pt x="667" y="2119"/>
                    <a:pt x="650" y="2119"/>
                  </a:cubicBezTo>
                  <a:cubicBezTo>
                    <a:pt x="634" y="2119"/>
                    <a:pt x="617" y="2127"/>
                    <a:pt x="600" y="2144"/>
                  </a:cubicBezTo>
                  <a:lnTo>
                    <a:pt x="467" y="2211"/>
                  </a:lnTo>
                  <a:lnTo>
                    <a:pt x="467" y="1644"/>
                  </a:lnTo>
                  <a:cubicBezTo>
                    <a:pt x="500" y="1677"/>
                    <a:pt x="567" y="1677"/>
                    <a:pt x="600" y="1677"/>
                  </a:cubicBezTo>
                  <a:cubicBezTo>
                    <a:pt x="667" y="1644"/>
                    <a:pt x="734" y="1644"/>
                    <a:pt x="767" y="1610"/>
                  </a:cubicBezTo>
                  <a:cubicBezTo>
                    <a:pt x="934" y="1510"/>
                    <a:pt x="1067" y="1377"/>
                    <a:pt x="1134" y="1210"/>
                  </a:cubicBezTo>
                  <a:cubicBezTo>
                    <a:pt x="1268" y="1010"/>
                    <a:pt x="1334" y="743"/>
                    <a:pt x="1334" y="510"/>
                  </a:cubicBezTo>
                  <a:cubicBezTo>
                    <a:pt x="1334" y="343"/>
                    <a:pt x="1301" y="176"/>
                    <a:pt x="1168" y="76"/>
                  </a:cubicBezTo>
                  <a:cubicBezTo>
                    <a:pt x="1117" y="26"/>
                    <a:pt x="1051" y="1"/>
                    <a:pt x="9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52"/>
            <p:cNvSpPr/>
            <p:nvPr/>
          </p:nvSpPr>
          <p:spPr>
            <a:xfrm>
              <a:off x="2582850" y="1832500"/>
              <a:ext cx="30875" cy="46525"/>
            </a:xfrm>
            <a:custGeom>
              <a:rect b="b" l="l" r="r" t="t"/>
              <a:pathLst>
                <a:path extrusionOk="0" h="1861" w="1235">
                  <a:moveTo>
                    <a:pt x="801" y="905"/>
                  </a:moveTo>
                  <a:lnTo>
                    <a:pt x="801" y="1071"/>
                  </a:lnTo>
                  <a:cubicBezTo>
                    <a:pt x="734" y="1138"/>
                    <a:pt x="701" y="1205"/>
                    <a:pt x="634" y="1305"/>
                  </a:cubicBezTo>
                  <a:cubicBezTo>
                    <a:pt x="568" y="1338"/>
                    <a:pt x="501" y="1405"/>
                    <a:pt x="434" y="1438"/>
                  </a:cubicBezTo>
                  <a:cubicBezTo>
                    <a:pt x="411" y="1462"/>
                    <a:pt x="370" y="1486"/>
                    <a:pt x="325" y="1486"/>
                  </a:cubicBezTo>
                  <a:cubicBezTo>
                    <a:pt x="306" y="1486"/>
                    <a:pt x="287" y="1481"/>
                    <a:pt x="267" y="1472"/>
                  </a:cubicBezTo>
                  <a:cubicBezTo>
                    <a:pt x="267" y="1472"/>
                    <a:pt x="267" y="1438"/>
                    <a:pt x="267" y="1405"/>
                  </a:cubicBezTo>
                  <a:cubicBezTo>
                    <a:pt x="267" y="1372"/>
                    <a:pt x="267" y="1305"/>
                    <a:pt x="301" y="1238"/>
                  </a:cubicBezTo>
                  <a:cubicBezTo>
                    <a:pt x="367" y="1138"/>
                    <a:pt x="467" y="1071"/>
                    <a:pt x="568" y="1005"/>
                  </a:cubicBezTo>
                  <a:cubicBezTo>
                    <a:pt x="634" y="971"/>
                    <a:pt x="701" y="938"/>
                    <a:pt x="801" y="905"/>
                  </a:cubicBezTo>
                  <a:close/>
                  <a:moveTo>
                    <a:pt x="808" y="1"/>
                  </a:moveTo>
                  <a:cubicBezTo>
                    <a:pt x="748" y="1"/>
                    <a:pt x="671" y="29"/>
                    <a:pt x="568" y="71"/>
                  </a:cubicBezTo>
                  <a:cubicBezTo>
                    <a:pt x="534" y="104"/>
                    <a:pt x="467" y="137"/>
                    <a:pt x="434" y="204"/>
                  </a:cubicBezTo>
                  <a:cubicBezTo>
                    <a:pt x="367" y="237"/>
                    <a:pt x="301" y="304"/>
                    <a:pt x="234" y="338"/>
                  </a:cubicBezTo>
                  <a:cubicBezTo>
                    <a:pt x="234" y="371"/>
                    <a:pt x="201" y="404"/>
                    <a:pt x="167" y="438"/>
                  </a:cubicBezTo>
                  <a:cubicBezTo>
                    <a:pt x="167" y="471"/>
                    <a:pt x="134" y="471"/>
                    <a:pt x="134" y="504"/>
                  </a:cubicBezTo>
                  <a:cubicBezTo>
                    <a:pt x="134" y="538"/>
                    <a:pt x="134" y="571"/>
                    <a:pt x="134" y="604"/>
                  </a:cubicBezTo>
                  <a:cubicBezTo>
                    <a:pt x="134" y="638"/>
                    <a:pt x="134" y="671"/>
                    <a:pt x="167" y="704"/>
                  </a:cubicBezTo>
                  <a:lnTo>
                    <a:pt x="234" y="704"/>
                  </a:lnTo>
                  <a:cubicBezTo>
                    <a:pt x="267" y="671"/>
                    <a:pt x="301" y="638"/>
                    <a:pt x="334" y="638"/>
                  </a:cubicBezTo>
                  <a:cubicBezTo>
                    <a:pt x="401" y="538"/>
                    <a:pt x="501" y="471"/>
                    <a:pt x="601" y="404"/>
                  </a:cubicBezTo>
                  <a:cubicBezTo>
                    <a:pt x="648" y="381"/>
                    <a:pt x="679" y="357"/>
                    <a:pt x="716" y="357"/>
                  </a:cubicBezTo>
                  <a:cubicBezTo>
                    <a:pt x="731" y="357"/>
                    <a:pt x="748" y="361"/>
                    <a:pt x="768" y="371"/>
                  </a:cubicBezTo>
                  <a:cubicBezTo>
                    <a:pt x="801" y="371"/>
                    <a:pt x="801" y="404"/>
                    <a:pt x="801" y="471"/>
                  </a:cubicBezTo>
                  <a:lnTo>
                    <a:pt x="801" y="538"/>
                  </a:lnTo>
                  <a:cubicBezTo>
                    <a:pt x="734" y="571"/>
                    <a:pt x="634" y="604"/>
                    <a:pt x="568" y="638"/>
                  </a:cubicBezTo>
                  <a:cubicBezTo>
                    <a:pt x="234" y="838"/>
                    <a:pt x="34" y="1171"/>
                    <a:pt x="34" y="1572"/>
                  </a:cubicBezTo>
                  <a:cubicBezTo>
                    <a:pt x="0" y="1672"/>
                    <a:pt x="67" y="1772"/>
                    <a:pt x="134" y="1839"/>
                  </a:cubicBezTo>
                  <a:cubicBezTo>
                    <a:pt x="175" y="1852"/>
                    <a:pt x="217" y="1861"/>
                    <a:pt x="258" y="1861"/>
                  </a:cubicBezTo>
                  <a:cubicBezTo>
                    <a:pt x="317" y="1861"/>
                    <a:pt x="375" y="1844"/>
                    <a:pt x="434" y="1805"/>
                  </a:cubicBezTo>
                  <a:cubicBezTo>
                    <a:pt x="501" y="1772"/>
                    <a:pt x="568" y="1705"/>
                    <a:pt x="601" y="1672"/>
                  </a:cubicBezTo>
                  <a:cubicBezTo>
                    <a:pt x="668" y="1605"/>
                    <a:pt x="734" y="1538"/>
                    <a:pt x="801" y="1438"/>
                  </a:cubicBezTo>
                  <a:lnTo>
                    <a:pt x="801" y="1538"/>
                  </a:lnTo>
                  <a:lnTo>
                    <a:pt x="1068" y="1405"/>
                  </a:lnTo>
                  <a:cubicBezTo>
                    <a:pt x="1101" y="1372"/>
                    <a:pt x="1168" y="1338"/>
                    <a:pt x="1168" y="1272"/>
                  </a:cubicBezTo>
                  <a:cubicBezTo>
                    <a:pt x="1201" y="1238"/>
                    <a:pt x="1201" y="1205"/>
                    <a:pt x="1201" y="1138"/>
                  </a:cubicBezTo>
                  <a:cubicBezTo>
                    <a:pt x="1235" y="1105"/>
                    <a:pt x="1201" y="1071"/>
                    <a:pt x="1168" y="1038"/>
                  </a:cubicBezTo>
                  <a:cubicBezTo>
                    <a:pt x="1168" y="1021"/>
                    <a:pt x="1151" y="1013"/>
                    <a:pt x="1130" y="1013"/>
                  </a:cubicBezTo>
                  <a:cubicBezTo>
                    <a:pt x="1110" y="1013"/>
                    <a:pt x="1085" y="1021"/>
                    <a:pt x="1068" y="1038"/>
                  </a:cubicBezTo>
                  <a:lnTo>
                    <a:pt x="1035" y="1071"/>
                  </a:lnTo>
                  <a:lnTo>
                    <a:pt x="1035" y="338"/>
                  </a:lnTo>
                  <a:cubicBezTo>
                    <a:pt x="1035" y="171"/>
                    <a:pt x="968" y="71"/>
                    <a:pt x="901" y="37"/>
                  </a:cubicBezTo>
                  <a:cubicBezTo>
                    <a:pt x="876" y="12"/>
                    <a:pt x="845" y="1"/>
                    <a:pt x="80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52"/>
            <p:cNvSpPr/>
            <p:nvPr/>
          </p:nvSpPr>
          <p:spPr>
            <a:xfrm>
              <a:off x="2617050" y="1806950"/>
              <a:ext cx="31700" cy="68825"/>
            </a:xfrm>
            <a:custGeom>
              <a:rect b="b" l="l" r="r" t="t"/>
              <a:pathLst>
                <a:path extrusionOk="0" h="2753" w="1268">
                  <a:moveTo>
                    <a:pt x="651" y="642"/>
                  </a:moveTo>
                  <a:cubicBezTo>
                    <a:pt x="692" y="642"/>
                    <a:pt x="734" y="659"/>
                    <a:pt x="767" y="692"/>
                  </a:cubicBezTo>
                  <a:cubicBezTo>
                    <a:pt x="834" y="759"/>
                    <a:pt x="867" y="859"/>
                    <a:pt x="867" y="959"/>
                  </a:cubicBezTo>
                  <a:cubicBezTo>
                    <a:pt x="867" y="1093"/>
                    <a:pt x="834" y="1226"/>
                    <a:pt x="767" y="1360"/>
                  </a:cubicBezTo>
                  <a:cubicBezTo>
                    <a:pt x="734" y="1460"/>
                    <a:pt x="634" y="1560"/>
                    <a:pt x="534" y="1626"/>
                  </a:cubicBezTo>
                  <a:cubicBezTo>
                    <a:pt x="500" y="1643"/>
                    <a:pt x="467" y="1651"/>
                    <a:pt x="434" y="1651"/>
                  </a:cubicBezTo>
                  <a:cubicBezTo>
                    <a:pt x="400" y="1651"/>
                    <a:pt x="367" y="1643"/>
                    <a:pt x="334" y="1626"/>
                  </a:cubicBezTo>
                  <a:cubicBezTo>
                    <a:pt x="267" y="1526"/>
                    <a:pt x="234" y="1426"/>
                    <a:pt x="234" y="1326"/>
                  </a:cubicBezTo>
                  <a:cubicBezTo>
                    <a:pt x="234" y="1193"/>
                    <a:pt x="267" y="1059"/>
                    <a:pt x="334" y="959"/>
                  </a:cubicBezTo>
                  <a:cubicBezTo>
                    <a:pt x="367" y="826"/>
                    <a:pt x="434" y="726"/>
                    <a:pt x="534" y="692"/>
                  </a:cubicBezTo>
                  <a:cubicBezTo>
                    <a:pt x="567" y="659"/>
                    <a:pt x="609" y="642"/>
                    <a:pt x="651" y="642"/>
                  </a:cubicBezTo>
                  <a:close/>
                  <a:moveTo>
                    <a:pt x="1184" y="0"/>
                  </a:moveTo>
                  <a:cubicBezTo>
                    <a:pt x="1168" y="0"/>
                    <a:pt x="1151" y="9"/>
                    <a:pt x="1134" y="25"/>
                  </a:cubicBezTo>
                  <a:lnTo>
                    <a:pt x="867" y="192"/>
                  </a:lnTo>
                  <a:lnTo>
                    <a:pt x="867" y="292"/>
                  </a:lnTo>
                  <a:cubicBezTo>
                    <a:pt x="801" y="259"/>
                    <a:pt x="767" y="259"/>
                    <a:pt x="701" y="259"/>
                  </a:cubicBezTo>
                  <a:cubicBezTo>
                    <a:pt x="667" y="259"/>
                    <a:pt x="601" y="292"/>
                    <a:pt x="534" y="325"/>
                  </a:cubicBezTo>
                  <a:cubicBezTo>
                    <a:pt x="367" y="426"/>
                    <a:pt x="234" y="592"/>
                    <a:pt x="167" y="759"/>
                  </a:cubicBezTo>
                  <a:cubicBezTo>
                    <a:pt x="67" y="993"/>
                    <a:pt x="0" y="1226"/>
                    <a:pt x="0" y="1460"/>
                  </a:cubicBezTo>
                  <a:cubicBezTo>
                    <a:pt x="0" y="1626"/>
                    <a:pt x="33" y="1793"/>
                    <a:pt x="167" y="1960"/>
                  </a:cubicBezTo>
                  <a:cubicBezTo>
                    <a:pt x="217" y="1993"/>
                    <a:pt x="284" y="2010"/>
                    <a:pt x="350" y="2010"/>
                  </a:cubicBezTo>
                  <a:cubicBezTo>
                    <a:pt x="417" y="2010"/>
                    <a:pt x="484" y="1993"/>
                    <a:pt x="534" y="1960"/>
                  </a:cubicBezTo>
                  <a:cubicBezTo>
                    <a:pt x="601" y="1927"/>
                    <a:pt x="667" y="1860"/>
                    <a:pt x="701" y="1827"/>
                  </a:cubicBezTo>
                  <a:cubicBezTo>
                    <a:pt x="767" y="1760"/>
                    <a:pt x="801" y="1693"/>
                    <a:pt x="867" y="1626"/>
                  </a:cubicBezTo>
                  <a:lnTo>
                    <a:pt x="867" y="1793"/>
                  </a:lnTo>
                  <a:cubicBezTo>
                    <a:pt x="867" y="1860"/>
                    <a:pt x="834" y="1960"/>
                    <a:pt x="801" y="2027"/>
                  </a:cubicBezTo>
                  <a:cubicBezTo>
                    <a:pt x="767" y="2127"/>
                    <a:pt x="701" y="2160"/>
                    <a:pt x="634" y="2227"/>
                  </a:cubicBezTo>
                  <a:lnTo>
                    <a:pt x="400" y="2360"/>
                  </a:lnTo>
                  <a:cubicBezTo>
                    <a:pt x="334" y="2394"/>
                    <a:pt x="300" y="2427"/>
                    <a:pt x="267" y="2494"/>
                  </a:cubicBezTo>
                  <a:cubicBezTo>
                    <a:pt x="267" y="2527"/>
                    <a:pt x="234" y="2560"/>
                    <a:pt x="234" y="2627"/>
                  </a:cubicBezTo>
                  <a:cubicBezTo>
                    <a:pt x="234" y="2694"/>
                    <a:pt x="267" y="2694"/>
                    <a:pt x="267" y="2727"/>
                  </a:cubicBezTo>
                  <a:cubicBezTo>
                    <a:pt x="284" y="2744"/>
                    <a:pt x="300" y="2752"/>
                    <a:pt x="321" y="2752"/>
                  </a:cubicBezTo>
                  <a:cubicBezTo>
                    <a:pt x="342" y="2752"/>
                    <a:pt x="367" y="2744"/>
                    <a:pt x="400" y="2727"/>
                  </a:cubicBezTo>
                  <a:lnTo>
                    <a:pt x="634" y="2594"/>
                  </a:lnTo>
                  <a:cubicBezTo>
                    <a:pt x="734" y="2527"/>
                    <a:pt x="834" y="2427"/>
                    <a:pt x="867" y="2360"/>
                  </a:cubicBezTo>
                  <a:cubicBezTo>
                    <a:pt x="934" y="2260"/>
                    <a:pt x="1001" y="2127"/>
                    <a:pt x="1034" y="2027"/>
                  </a:cubicBezTo>
                  <a:cubicBezTo>
                    <a:pt x="1068" y="1893"/>
                    <a:pt x="1101" y="1793"/>
                    <a:pt x="1101" y="1660"/>
                  </a:cubicBezTo>
                  <a:lnTo>
                    <a:pt x="1101" y="426"/>
                  </a:lnTo>
                  <a:lnTo>
                    <a:pt x="1134" y="392"/>
                  </a:lnTo>
                  <a:cubicBezTo>
                    <a:pt x="1168" y="359"/>
                    <a:pt x="1201" y="325"/>
                    <a:pt x="1234" y="292"/>
                  </a:cubicBezTo>
                  <a:cubicBezTo>
                    <a:pt x="1268" y="225"/>
                    <a:pt x="1268" y="192"/>
                    <a:pt x="1268" y="125"/>
                  </a:cubicBezTo>
                  <a:cubicBezTo>
                    <a:pt x="1268" y="92"/>
                    <a:pt x="1268" y="59"/>
                    <a:pt x="1234" y="25"/>
                  </a:cubicBezTo>
                  <a:cubicBezTo>
                    <a:pt x="1218" y="9"/>
                    <a:pt x="1201" y="0"/>
                    <a:pt x="118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52"/>
            <p:cNvSpPr/>
            <p:nvPr/>
          </p:nvSpPr>
          <p:spPr>
            <a:xfrm>
              <a:off x="2651225" y="1792225"/>
              <a:ext cx="30875" cy="44775"/>
            </a:xfrm>
            <a:custGeom>
              <a:rect b="b" l="l" r="r" t="t"/>
              <a:pathLst>
                <a:path extrusionOk="0" h="1791" w="1235">
                  <a:moveTo>
                    <a:pt x="801" y="381"/>
                  </a:moveTo>
                  <a:cubicBezTo>
                    <a:pt x="868" y="414"/>
                    <a:pt x="901" y="481"/>
                    <a:pt x="935" y="548"/>
                  </a:cubicBezTo>
                  <a:lnTo>
                    <a:pt x="268" y="914"/>
                  </a:lnTo>
                  <a:cubicBezTo>
                    <a:pt x="301" y="814"/>
                    <a:pt x="334" y="714"/>
                    <a:pt x="401" y="614"/>
                  </a:cubicBezTo>
                  <a:cubicBezTo>
                    <a:pt x="468" y="548"/>
                    <a:pt x="534" y="481"/>
                    <a:pt x="601" y="447"/>
                  </a:cubicBezTo>
                  <a:cubicBezTo>
                    <a:pt x="668" y="381"/>
                    <a:pt x="735" y="381"/>
                    <a:pt x="801" y="381"/>
                  </a:cubicBezTo>
                  <a:close/>
                  <a:moveTo>
                    <a:pt x="927" y="0"/>
                  </a:moveTo>
                  <a:cubicBezTo>
                    <a:pt x="907" y="0"/>
                    <a:pt x="888" y="4"/>
                    <a:pt x="868" y="14"/>
                  </a:cubicBezTo>
                  <a:cubicBezTo>
                    <a:pt x="850" y="5"/>
                    <a:pt x="830" y="1"/>
                    <a:pt x="808" y="1"/>
                  </a:cubicBezTo>
                  <a:cubicBezTo>
                    <a:pt x="750" y="1"/>
                    <a:pt x="683" y="32"/>
                    <a:pt x="635" y="81"/>
                  </a:cubicBezTo>
                  <a:cubicBezTo>
                    <a:pt x="434" y="181"/>
                    <a:pt x="301" y="347"/>
                    <a:pt x="201" y="548"/>
                  </a:cubicBezTo>
                  <a:cubicBezTo>
                    <a:pt x="101" y="748"/>
                    <a:pt x="34" y="981"/>
                    <a:pt x="34" y="1248"/>
                  </a:cubicBezTo>
                  <a:cubicBezTo>
                    <a:pt x="1" y="1415"/>
                    <a:pt x="67" y="1582"/>
                    <a:pt x="201" y="1715"/>
                  </a:cubicBezTo>
                  <a:cubicBezTo>
                    <a:pt x="251" y="1765"/>
                    <a:pt x="309" y="1790"/>
                    <a:pt x="376" y="1790"/>
                  </a:cubicBezTo>
                  <a:cubicBezTo>
                    <a:pt x="443" y="1790"/>
                    <a:pt x="518" y="1765"/>
                    <a:pt x="601" y="1715"/>
                  </a:cubicBezTo>
                  <a:cubicBezTo>
                    <a:pt x="735" y="1648"/>
                    <a:pt x="835" y="1582"/>
                    <a:pt x="935" y="1482"/>
                  </a:cubicBezTo>
                  <a:cubicBezTo>
                    <a:pt x="1035" y="1415"/>
                    <a:pt x="1102" y="1315"/>
                    <a:pt x="1168" y="1215"/>
                  </a:cubicBezTo>
                  <a:cubicBezTo>
                    <a:pt x="1168" y="1181"/>
                    <a:pt x="1168" y="1148"/>
                    <a:pt x="1202" y="1081"/>
                  </a:cubicBezTo>
                  <a:cubicBezTo>
                    <a:pt x="1202" y="1048"/>
                    <a:pt x="1168" y="1015"/>
                    <a:pt x="1168" y="981"/>
                  </a:cubicBezTo>
                  <a:lnTo>
                    <a:pt x="1068" y="981"/>
                  </a:lnTo>
                  <a:cubicBezTo>
                    <a:pt x="1035" y="1015"/>
                    <a:pt x="1001" y="1048"/>
                    <a:pt x="968" y="1081"/>
                  </a:cubicBezTo>
                  <a:cubicBezTo>
                    <a:pt x="868" y="1181"/>
                    <a:pt x="735" y="1281"/>
                    <a:pt x="635" y="1381"/>
                  </a:cubicBezTo>
                  <a:cubicBezTo>
                    <a:pt x="587" y="1405"/>
                    <a:pt x="523" y="1429"/>
                    <a:pt x="455" y="1429"/>
                  </a:cubicBezTo>
                  <a:cubicBezTo>
                    <a:pt x="426" y="1429"/>
                    <a:pt x="397" y="1425"/>
                    <a:pt x="368" y="1415"/>
                  </a:cubicBezTo>
                  <a:cubicBezTo>
                    <a:pt x="301" y="1381"/>
                    <a:pt x="268" y="1348"/>
                    <a:pt x="268" y="1281"/>
                  </a:cubicBezTo>
                  <a:lnTo>
                    <a:pt x="1202" y="748"/>
                  </a:lnTo>
                  <a:lnTo>
                    <a:pt x="1235" y="581"/>
                  </a:lnTo>
                  <a:cubicBezTo>
                    <a:pt x="1235" y="481"/>
                    <a:pt x="1202" y="381"/>
                    <a:pt x="1202" y="281"/>
                  </a:cubicBezTo>
                  <a:cubicBezTo>
                    <a:pt x="1168" y="214"/>
                    <a:pt x="1102" y="114"/>
                    <a:pt x="1068" y="47"/>
                  </a:cubicBezTo>
                  <a:cubicBezTo>
                    <a:pt x="1021" y="24"/>
                    <a:pt x="974" y="0"/>
                    <a:pt x="92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52"/>
            <p:cNvSpPr/>
            <p:nvPr/>
          </p:nvSpPr>
          <p:spPr>
            <a:xfrm>
              <a:off x="2697100" y="1802775"/>
              <a:ext cx="8350" cy="12950"/>
            </a:xfrm>
            <a:custGeom>
              <a:rect b="b" l="l" r="r" t="t"/>
              <a:pathLst>
                <a:path extrusionOk="0" h="518" w="334">
                  <a:moveTo>
                    <a:pt x="246" y="0"/>
                  </a:moveTo>
                  <a:cubicBezTo>
                    <a:pt x="226" y="0"/>
                    <a:pt x="201" y="9"/>
                    <a:pt x="167" y="25"/>
                  </a:cubicBezTo>
                  <a:cubicBezTo>
                    <a:pt x="134" y="59"/>
                    <a:pt x="67" y="92"/>
                    <a:pt x="34" y="159"/>
                  </a:cubicBezTo>
                  <a:cubicBezTo>
                    <a:pt x="34" y="226"/>
                    <a:pt x="0" y="292"/>
                    <a:pt x="0" y="359"/>
                  </a:cubicBezTo>
                  <a:cubicBezTo>
                    <a:pt x="0" y="392"/>
                    <a:pt x="0" y="459"/>
                    <a:pt x="34" y="492"/>
                  </a:cubicBezTo>
                  <a:cubicBezTo>
                    <a:pt x="50" y="509"/>
                    <a:pt x="75" y="518"/>
                    <a:pt x="100" y="518"/>
                  </a:cubicBezTo>
                  <a:cubicBezTo>
                    <a:pt x="125" y="518"/>
                    <a:pt x="150" y="509"/>
                    <a:pt x="167" y="492"/>
                  </a:cubicBezTo>
                  <a:cubicBezTo>
                    <a:pt x="234" y="459"/>
                    <a:pt x="267" y="426"/>
                    <a:pt x="301" y="359"/>
                  </a:cubicBezTo>
                  <a:cubicBezTo>
                    <a:pt x="334" y="292"/>
                    <a:pt x="334" y="226"/>
                    <a:pt x="334" y="159"/>
                  </a:cubicBezTo>
                  <a:cubicBezTo>
                    <a:pt x="334" y="126"/>
                    <a:pt x="334" y="59"/>
                    <a:pt x="301" y="25"/>
                  </a:cubicBezTo>
                  <a:cubicBezTo>
                    <a:pt x="284" y="9"/>
                    <a:pt x="267" y="0"/>
                    <a:pt x="24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52"/>
            <p:cNvSpPr/>
            <p:nvPr/>
          </p:nvSpPr>
          <p:spPr>
            <a:xfrm>
              <a:off x="2722125" y="1749200"/>
              <a:ext cx="29200" cy="47575"/>
            </a:xfrm>
            <a:custGeom>
              <a:rect b="b" l="l" r="r" t="t"/>
              <a:pathLst>
                <a:path extrusionOk="0" h="1903" w="1168">
                  <a:moveTo>
                    <a:pt x="1001" y="0"/>
                  </a:moveTo>
                  <a:cubicBezTo>
                    <a:pt x="967" y="34"/>
                    <a:pt x="934" y="67"/>
                    <a:pt x="901" y="100"/>
                  </a:cubicBezTo>
                  <a:cubicBezTo>
                    <a:pt x="856" y="100"/>
                    <a:pt x="827" y="86"/>
                    <a:pt x="792" y="86"/>
                  </a:cubicBezTo>
                  <a:cubicBezTo>
                    <a:pt x="775" y="86"/>
                    <a:pt x="756" y="89"/>
                    <a:pt x="734" y="100"/>
                  </a:cubicBezTo>
                  <a:cubicBezTo>
                    <a:pt x="667" y="100"/>
                    <a:pt x="634" y="134"/>
                    <a:pt x="567" y="167"/>
                  </a:cubicBezTo>
                  <a:cubicBezTo>
                    <a:pt x="367" y="300"/>
                    <a:pt x="234" y="467"/>
                    <a:pt x="134" y="667"/>
                  </a:cubicBezTo>
                  <a:cubicBezTo>
                    <a:pt x="33" y="868"/>
                    <a:pt x="0" y="1134"/>
                    <a:pt x="0" y="1368"/>
                  </a:cubicBezTo>
                  <a:cubicBezTo>
                    <a:pt x="0" y="1635"/>
                    <a:pt x="67" y="1802"/>
                    <a:pt x="200" y="1868"/>
                  </a:cubicBezTo>
                  <a:cubicBezTo>
                    <a:pt x="236" y="1892"/>
                    <a:pt x="275" y="1903"/>
                    <a:pt x="319" y="1903"/>
                  </a:cubicBezTo>
                  <a:cubicBezTo>
                    <a:pt x="399" y="1903"/>
                    <a:pt x="493" y="1866"/>
                    <a:pt x="601" y="1802"/>
                  </a:cubicBezTo>
                  <a:cubicBezTo>
                    <a:pt x="767" y="1701"/>
                    <a:pt x="934" y="1568"/>
                    <a:pt x="1034" y="1368"/>
                  </a:cubicBezTo>
                  <a:cubicBezTo>
                    <a:pt x="1101" y="1301"/>
                    <a:pt x="1134" y="1201"/>
                    <a:pt x="1168" y="1101"/>
                  </a:cubicBezTo>
                  <a:cubicBezTo>
                    <a:pt x="1168" y="1068"/>
                    <a:pt x="1134" y="1034"/>
                    <a:pt x="1101" y="1001"/>
                  </a:cubicBezTo>
                  <a:cubicBezTo>
                    <a:pt x="1101" y="984"/>
                    <a:pt x="1093" y="976"/>
                    <a:pt x="1080" y="976"/>
                  </a:cubicBezTo>
                  <a:cubicBezTo>
                    <a:pt x="1068" y="976"/>
                    <a:pt x="1051" y="984"/>
                    <a:pt x="1034" y="1001"/>
                  </a:cubicBezTo>
                  <a:cubicBezTo>
                    <a:pt x="1001" y="1034"/>
                    <a:pt x="967" y="1068"/>
                    <a:pt x="967" y="1101"/>
                  </a:cubicBezTo>
                  <a:cubicBezTo>
                    <a:pt x="934" y="1168"/>
                    <a:pt x="901" y="1234"/>
                    <a:pt x="867" y="1268"/>
                  </a:cubicBezTo>
                  <a:cubicBezTo>
                    <a:pt x="767" y="1335"/>
                    <a:pt x="701" y="1401"/>
                    <a:pt x="634" y="1435"/>
                  </a:cubicBezTo>
                  <a:cubicBezTo>
                    <a:pt x="528" y="1498"/>
                    <a:pt x="449" y="1521"/>
                    <a:pt x="389" y="1521"/>
                  </a:cubicBezTo>
                  <a:cubicBezTo>
                    <a:pt x="354" y="1521"/>
                    <a:pt x="325" y="1514"/>
                    <a:pt x="300" y="1501"/>
                  </a:cubicBezTo>
                  <a:cubicBezTo>
                    <a:pt x="267" y="1468"/>
                    <a:pt x="234" y="1368"/>
                    <a:pt x="234" y="1234"/>
                  </a:cubicBezTo>
                  <a:cubicBezTo>
                    <a:pt x="234" y="1068"/>
                    <a:pt x="267" y="934"/>
                    <a:pt x="334" y="801"/>
                  </a:cubicBezTo>
                  <a:cubicBezTo>
                    <a:pt x="367" y="701"/>
                    <a:pt x="467" y="601"/>
                    <a:pt x="567" y="501"/>
                  </a:cubicBezTo>
                  <a:cubicBezTo>
                    <a:pt x="614" y="477"/>
                    <a:pt x="678" y="453"/>
                    <a:pt x="735" y="453"/>
                  </a:cubicBezTo>
                  <a:cubicBezTo>
                    <a:pt x="759" y="453"/>
                    <a:pt x="781" y="458"/>
                    <a:pt x="801" y="467"/>
                  </a:cubicBezTo>
                  <a:cubicBezTo>
                    <a:pt x="834" y="467"/>
                    <a:pt x="867" y="501"/>
                    <a:pt x="867" y="567"/>
                  </a:cubicBezTo>
                  <a:cubicBezTo>
                    <a:pt x="867" y="634"/>
                    <a:pt x="901" y="667"/>
                    <a:pt x="901" y="667"/>
                  </a:cubicBezTo>
                  <a:cubicBezTo>
                    <a:pt x="917" y="684"/>
                    <a:pt x="934" y="692"/>
                    <a:pt x="951" y="692"/>
                  </a:cubicBezTo>
                  <a:cubicBezTo>
                    <a:pt x="967" y="692"/>
                    <a:pt x="984" y="684"/>
                    <a:pt x="1001" y="667"/>
                  </a:cubicBezTo>
                  <a:cubicBezTo>
                    <a:pt x="1034" y="634"/>
                    <a:pt x="1068" y="601"/>
                    <a:pt x="1068" y="567"/>
                  </a:cubicBezTo>
                  <a:cubicBezTo>
                    <a:pt x="1101" y="501"/>
                    <a:pt x="1101" y="434"/>
                    <a:pt x="1101" y="367"/>
                  </a:cubicBezTo>
                  <a:lnTo>
                    <a:pt x="1101" y="167"/>
                  </a:lnTo>
                  <a:cubicBezTo>
                    <a:pt x="1101" y="100"/>
                    <a:pt x="1101" y="34"/>
                    <a:pt x="10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52"/>
            <p:cNvSpPr/>
            <p:nvPr/>
          </p:nvSpPr>
          <p:spPr>
            <a:xfrm>
              <a:off x="2755475" y="1732175"/>
              <a:ext cx="30050" cy="44575"/>
            </a:xfrm>
            <a:custGeom>
              <a:rect b="b" l="l" r="r" t="t"/>
              <a:pathLst>
                <a:path extrusionOk="0" h="1783" w="1202">
                  <a:moveTo>
                    <a:pt x="699" y="378"/>
                  </a:moveTo>
                  <a:cubicBezTo>
                    <a:pt x="760" y="378"/>
                    <a:pt x="826" y="407"/>
                    <a:pt x="868" y="448"/>
                  </a:cubicBezTo>
                  <a:cubicBezTo>
                    <a:pt x="934" y="548"/>
                    <a:pt x="968" y="615"/>
                    <a:pt x="968" y="715"/>
                  </a:cubicBezTo>
                  <a:cubicBezTo>
                    <a:pt x="968" y="848"/>
                    <a:pt x="901" y="981"/>
                    <a:pt x="834" y="1115"/>
                  </a:cubicBezTo>
                  <a:cubicBezTo>
                    <a:pt x="801" y="1215"/>
                    <a:pt x="701" y="1315"/>
                    <a:pt x="601" y="1382"/>
                  </a:cubicBezTo>
                  <a:cubicBezTo>
                    <a:pt x="567" y="1415"/>
                    <a:pt x="526" y="1432"/>
                    <a:pt x="480" y="1432"/>
                  </a:cubicBezTo>
                  <a:cubicBezTo>
                    <a:pt x="434" y="1432"/>
                    <a:pt x="384" y="1415"/>
                    <a:pt x="334" y="1382"/>
                  </a:cubicBezTo>
                  <a:cubicBezTo>
                    <a:pt x="267" y="1315"/>
                    <a:pt x="234" y="1248"/>
                    <a:pt x="234" y="1148"/>
                  </a:cubicBezTo>
                  <a:cubicBezTo>
                    <a:pt x="234" y="1015"/>
                    <a:pt x="267" y="848"/>
                    <a:pt x="334" y="715"/>
                  </a:cubicBezTo>
                  <a:cubicBezTo>
                    <a:pt x="401" y="615"/>
                    <a:pt x="467" y="514"/>
                    <a:pt x="601" y="414"/>
                  </a:cubicBezTo>
                  <a:cubicBezTo>
                    <a:pt x="626" y="389"/>
                    <a:pt x="662" y="378"/>
                    <a:pt x="699" y="378"/>
                  </a:cubicBezTo>
                  <a:close/>
                  <a:moveTo>
                    <a:pt x="807" y="0"/>
                  </a:moveTo>
                  <a:cubicBezTo>
                    <a:pt x="729" y="0"/>
                    <a:pt x="648" y="24"/>
                    <a:pt x="601" y="47"/>
                  </a:cubicBezTo>
                  <a:cubicBezTo>
                    <a:pt x="467" y="148"/>
                    <a:pt x="367" y="214"/>
                    <a:pt x="301" y="348"/>
                  </a:cubicBezTo>
                  <a:cubicBezTo>
                    <a:pt x="201" y="481"/>
                    <a:pt x="134" y="615"/>
                    <a:pt x="100" y="781"/>
                  </a:cubicBezTo>
                  <a:cubicBezTo>
                    <a:pt x="34" y="948"/>
                    <a:pt x="0" y="1082"/>
                    <a:pt x="0" y="1248"/>
                  </a:cubicBezTo>
                  <a:cubicBezTo>
                    <a:pt x="0" y="1348"/>
                    <a:pt x="34" y="1482"/>
                    <a:pt x="67" y="1582"/>
                  </a:cubicBezTo>
                  <a:cubicBezTo>
                    <a:pt x="134" y="1682"/>
                    <a:pt x="201" y="1749"/>
                    <a:pt x="301" y="1782"/>
                  </a:cubicBezTo>
                  <a:cubicBezTo>
                    <a:pt x="401" y="1782"/>
                    <a:pt x="501" y="1749"/>
                    <a:pt x="601" y="1715"/>
                  </a:cubicBezTo>
                  <a:cubicBezTo>
                    <a:pt x="701" y="1649"/>
                    <a:pt x="801" y="1549"/>
                    <a:pt x="901" y="1415"/>
                  </a:cubicBezTo>
                  <a:cubicBezTo>
                    <a:pt x="1001" y="1282"/>
                    <a:pt x="1068" y="1148"/>
                    <a:pt x="1101" y="1015"/>
                  </a:cubicBezTo>
                  <a:cubicBezTo>
                    <a:pt x="1168" y="881"/>
                    <a:pt x="1168" y="748"/>
                    <a:pt x="1201" y="581"/>
                  </a:cubicBezTo>
                  <a:cubicBezTo>
                    <a:pt x="1201" y="448"/>
                    <a:pt x="1168" y="314"/>
                    <a:pt x="1101" y="214"/>
                  </a:cubicBezTo>
                  <a:cubicBezTo>
                    <a:pt x="1068" y="114"/>
                    <a:pt x="1001" y="14"/>
                    <a:pt x="901" y="14"/>
                  </a:cubicBezTo>
                  <a:cubicBezTo>
                    <a:pt x="872" y="4"/>
                    <a:pt x="840" y="0"/>
                    <a:pt x="8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52"/>
            <p:cNvSpPr/>
            <p:nvPr/>
          </p:nvSpPr>
          <p:spPr>
            <a:xfrm>
              <a:off x="2787150" y="1709575"/>
              <a:ext cx="36725" cy="55275"/>
            </a:xfrm>
            <a:custGeom>
              <a:rect b="b" l="l" r="r" t="t"/>
              <a:pathLst>
                <a:path extrusionOk="0" h="2211" w="1469">
                  <a:moveTo>
                    <a:pt x="1102" y="1"/>
                  </a:moveTo>
                  <a:cubicBezTo>
                    <a:pt x="1068" y="1"/>
                    <a:pt x="1035" y="17"/>
                    <a:pt x="1002" y="51"/>
                  </a:cubicBezTo>
                  <a:cubicBezTo>
                    <a:pt x="968" y="51"/>
                    <a:pt x="902" y="84"/>
                    <a:pt x="868" y="151"/>
                  </a:cubicBezTo>
                  <a:cubicBezTo>
                    <a:pt x="835" y="184"/>
                    <a:pt x="802" y="251"/>
                    <a:pt x="768" y="318"/>
                  </a:cubicBezTo>
                  <a:cubicBezTo>
                    <a:pt x="735" y="284"/>
                    <a:pt x="701" y="284"/>
                    <a:pt x="668" y="284"/>
                  </a:cubicBezTo>
                  <a:cubicBezTo>
                    <a:pt x="651" y="268"/>
                    <a:pt x="635" y="259"/>
                    <a:pt x="618" y="259"/>
                  </a:cubicBezTo>
                  <a:cubicBezTo>
                    <a:pt x="601" y="259"/>
                    <a:pt x="585" y="268"/>
                    <a:pt x="568" y="284"/>
                  </a:cubicBezTo>
                  <a:cubicBezTo>
                    <a:pt x="535" y="284"/>
                    <a:pt x="501" y="318"/>
                    <a:pt x="468" y="351"/>
                  </a:cubicBezTo>
                  <a:cubicBezTo>
                    <a:pt x="435" y="418"/>
                    <a:pt x="401" y="484"/>
                    <a:pt x="368" y="551"/>
                  </a:cubicBezTo>
                  <a:lnTo>
                    <a:pt x="368" y="418"/>
                  </a:lnTo>
                  <a:lnTo>
                    <a:pt x="168" y="618"/>
                  </a:lnTo>
                  <a:cubicBezTo>
                    <a:pt x="134" y="651"/>
                    <a:pt x="68" y="685"/>
                    <a:pt x="34" y="751"/>
                  </a:cubicBezTo>
                  <a:cubicBezTo>
                    <a:pt x="34" y="785"/>
                    <a:pt x="34" y="851"/>
                    <a:pt x="1" y="885"/>
                  </a:cubicBezTo>
                  <a:cubicBezTo>
                    <a:pt x="1" y="918"/>
                    <a:pt x="34" y="951"/>
                    <a:pt x="34" y="985"/>
                  </a:cubicBezTo>
                  <a:cubicBezTo>
                    <a:pt x="51" y="1002"/>
                    <a:pt x="68" y="1010"/>
                    <a:pt x="89" y="1010"/>
                  </a:cubicBezTo>
                  <a:cubicBezTo>
                    <a:pt x="109" y="1010"/>
                    <a:pt x="134" y="1002"/>
                    <a:pt x="168" y="985"/>
                  </a:cubicBezTo>
                  <a:lnTo>
                    <a:pt x="168" y="1819"/>
                  </a:lnTo>
                  <a:cubicBezTo>
                    <a:pt x="101" y="1852"/>
                    <a:pt x="68" y="1885"/>
                    <a:pt x="34" y="1952"/>
                  </a:cubicBezTo>
                  <a:cubicBezTo>
                    <a:pt x="34" y="1986"/>
                    <a:pt x="34" y="2019"/>
                    <a:pt x="1" y="2086"/>
                  </a:cubicBezTo>
                  <a:cubicBezTo>
                    <a:pt x="1" y="2119"/>
                    <a:pt x="34" y="2152"/>
                    <a:pt x="34" y="2186"/>
                  </a:cubicBezTo>
                  <a:cubicBezTo>
                    <a:pt x="51" y="2202"/>
                    <a:pt x="68" y="2211"/>
                    <a:pt x="89" y="2211"/>
                  </a:cubicBezTo>
                  <a:cubicBezTo>
                    <a:pt x="109" y="2211"/>
                    <a:pt x="134" y="2202"/>
                    <a:pt x="168" y="2186"/>
                  </a:cubicBezTo>
                  <a:lnTo>
                    <a:pt x="368" y="2052"/>
                  </a:lnTo>
                  <a:cubicBezTo>
                    <a:pt x="435" y="2019"/>
                    <a:pt x="468" y="1986"/>
                    <a:pt x="501" y="1952"/>
                  </a:cubicBezTo>
                  <a:cubicBezTo>
                    <a:pt x="501" y="1885"/>
                    <a:pt x="535" y="1852"/>
                    <a:pt x="535" y="1785"/>
                  </a:cubicBezTo>
                  <a:cubicBezTo>
                    <a:pt x="535" y="1752"/>
                    <a:pt x="501" y="1719"/>
                    <a:pt x="501" y="1685"/>
                  </a:cubicBezTo>
                  <a:cubicBezTo>
                    <a:pt x="485" y="1669"/>
                    <a:pt x="468" y="1660"/>
                    <a:pt x="447" y="1660"/>
                  </a:cubicBezTo>
                  <a:cubicBezTo>
                    <a:pt x="426" y="1660"/>
                    <a:pt x="401" y="1669"/>
                    <a:pt x="368" y="1685"/>
                  </a:cubicBezTo>
                  <a:lnTo>
                    <a:pt x="368" y="985"/>
                  </a:lnTo>
                  <a:cubicBezTo>
                    <a:pt x="401" y="918"/>
                    <a:pt x="435" y="851"/>
                    <a:pt x="468" y="785"/>
                  </a:cubicBezTo>
                  <a:cubicBezTo>
                    <a:pt x="501" y="751"/>
                    <a:pt x="535" y="718"/>
                    <a:pt x="568" y="685"/>
                  </a:cubicBezTo>
                  <a:lnTo>
                    <a:pt x="601" y="685"/>
                  </a:lnTo>
                  <a:cubicBezTo>
                    <a:pt x="635" y="718"/>
                    <a:pt x="635" y="751"/>
                    <a:pt x="601" y="785"/>
                  </a:cubicBezTo>
                  <a:lnTo>
                    <a:pt x="601" y="1885"/>
                  </a:lnTo>
                  <a:lnTo>
                    <a:pt x="835" y="1752"/>
                  </a:lnTo>
                  <a:cubicBezTo>
                    <a:pt x="868" y="1752"/>
                    <a:pt x="902" y="1685"/>
                    <a:pt x="935" y="1652"/>
                  </a:cubicBezTo>
                  <a:cubicBezTo>
                    <a:pt x="968" y="1619"/>
                    <a:pt x="968" y="1552"/>
                    <a:pt x="968" y="1519"/>
                  </a:cubicBezTo>
                  <a:cubicBezTo>
                    <a:pt x="968" y="1452"/>
                    <a:pt x="968" y="1418"/>
                    <a:pt x="935" y="1385"/>
                  </a:cubicBezTo>
                  <a:lnTo>
                    <a:pt x="835" y="1385"/>
                  </a:lnTo>
                  <a:lnTo>
                    <a:pt x="835" y="685"/>
                  </a:lnTo>
                  <a:cubicBezTo>
                    <a:pt x="868" y="618"/>
                    <a:pt x="902" y="551"/>
                    <a:pt x="935" y="484"/>
                  </a:cubicBezTo>
                  <a:cubicBezTo>
                    <a:pt x="968" y="451"/>
                    <a:pt x="968" y="418"/>
                    <a:pt x="1002" y="418"/>
                  </a:cubicBezTo>
                  <a:lnTo>
                    <a:pt x="1068" y="418"/>
                  </a:lnTo>
                  <a:cubicBezTo>
                    <a:pt x="1068" y="451"/>
                    <a:pt x="1102" y="484"/>
                    <a:pt x="1068" y="518"/>
                  </a:cubicBezTo>
                  <a:lnTo>
                    <a:pt x="1068" y="1619"/>
                  </a:lnTo>
                  <a:lnTo>
                    <a:pt x="1302" y="1485"/>
                  </a:lnTo>
                  <a:cubicBezTo>
                    <a:pt x="1335" y="1452"/>
                    <a:pt x="1402" y="1418"/>
                    <a:pt x="1402" y="1352"/>
                  </a:cubicBezTo>
                  <a:cubicBezTo>
                    <a:pt x="1435" y="1318"/>
                    <a:pt x="1435" y="1285"/>
                    <a:pt x="1435" y="1218"/>
                  </a:cubicBezTo>
                  <a:cubicBezTo>
                    <a:pt x="1469" y="1185"/>
                    <a:pt x="1435" y="1152"/>
                    <a:pt x="1402" y="1118"/>
                  </a:cubicBezTo>
                  <a:cubicBezTo>
                    <a:pt x="1402" y="1102"/>
                    <a:pt x="1394" y="1093"/>
                    <a:pt x="1377" y="1093"/>
                  </a:cubicBezTo>
                  <a:cubicBezTo>
                    <a:pt x="1360" y="1093"/>
                    <a:pt x="1335" y="1102"/>
                    <a:pt x="1302" y="1118"/>
                  </a:cubicBezTo>
                  <a:lnTo>
                    <a:pt x="1302" y="318"/>
                  </a:lnTo>
                  <a:cubicBezTo>
                    <a:pt x="1335" y="218"/>
                    <a:pt x="1302" y="118"/>
                    <a:pt x="1202" y="51"/>
                  </a:cubicBezTo>
                  <a:cubicBezTo>
                    <a:pt x="1168" y="17"/>
                    <a:pt x="1135" y="1"/>
                    <a:pt x="11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52"/>
            <p:cNvSpPr/>
            <p:nvPr/>
          </p:nvSpPr>
          <p:spPr>
            <a:xfrm>
              <a:off x="2827200" y="1666850"/>
              <a:ext cx="25025" cy="83200"/>
            </a:xfrm>
            <a:custGeom>
              <a:rect b="b" l="l" r="r" t="t"/>
              <a:pathLst>
                <a:path extrusionOk="0" h="3328" w="1001">
                  <a:moveTo>
                    <a:pt x="917" y="0"/>
                  </a:moveTo>
                  <a:cubicBezTo>
                    <a:pt x="901" y="0"/>
                    <a:pt x="884" y="9"/>
                    <a:pt x="867" y="25"/>
                  </a:cubicBezTo>
                  <a:cubicBezTo>
                    <a:pt x="834" y="25"/>
                    <a:pt x="834" y="59"/>
                    <a:pt x="801" y="92"/>
                  </a:cubicBezTo>
                  <a:cubicBezTo>
                    <a:pt x="767" y="125"/>
                    <a:pt x="767" y="192"/>
                    <a:pt x="767" y="225"/>
                  </a:cubicBezTo>
                  <a:lnTo>
                    <a:pt x="33" y="3061"/>
                  </a:lnTo>
                  <a:cubicBezTo>
                    <a:pt x="0" y="3127"/>
                    <a:pt x="0" y="3161"/>
                    <a:pt x="0" y="3228"/>
                  </a:cubicBezTo>
                  <a:cubicBezTo>
                    <a:pt x="0" y="3261"/>
                    <a:pt x="0" y="3294"/>
                    <a:pt x="33" y="3328"/>
                  </a:cubicBezTo>
                  <a:lnTo>
                    <a:pt x="100" y="3328"/>
                  </a:lnTo>
                  <a:cubicBezTo>
                    <a:pt x="134" y="3294"/>
                    <a:pt x="167" y="3261"/>
                    <a:pt x="167" y="3228"/>
                  </a:cubicBezTo>
                  <a:cubicBezTo>
                    <a:pt x="200" y="3194"/>
                    <a:pt x="234" y="3127"/>
                    <a:pt x="234" y="3094"/>
                  </a:cubicBezTo>
                  <a:lnTo>
                    <a:pt x="967" y="259"/>
                  </a:lnTo>
                  <a:cubicBezTo>
                    <a:pt x="967" y="225"/>
                    <a:pt x="967" y="159"/>
                    <a:pt x="1001" y="125"/>
                  </a:cubicBezTo>
                  <a:cubicBezTo>
                    <a:pt x="1001" y="59"/>
                    <a:pt x="967" y="25"/>
                    <a:pt x="967" y="25"/>
                  </a:cubicBezTo>
                  <a:cubicBezTo>
                    <a:pt x="951" y="9"/>
                    <a:pt x="934" y="0"/>
                    <a:pt x="91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52"/>
            <p:cNvSpPr/>
            <p:nvPr/>
          </p:nvSpPr>
          <p:spPr>
            <a:xfrm>
              <a:off x="2856375" y="1657450"/>
              <a:ext cx="32550" cy="49875"/>
            </a:xfrm>
            <a:custGeom>
              <a:rect b="b" l="l" r="r" t="t"/>
              <a:pathLst>
                <a:path extrusionOk="0" h="1995" w="1302">
                  <a:moveTo>
                    <a:pt x="1168" y="1"/>
                  </a:moveTo>
                  <a:cubicBezTo>
                    <a:pt x="1135" y="34"/>
                    <a:pt x="1101" y="68"/>
                    <a:pt x="1068" y="101"/>
                  </a:cubicBezTo>
                  <a:lnTo>
                    <a:pt x="1" y="1669"/>
                  </a:lnTo>
                  <a:lnTo>
                    <a:pt x="1068" y="1969"/>
                  </a:lnTo>
                  <a:cubicBezTo>
                    <a:pt x="1085" y="1986"/>
                    <a:pt x="1101" y="1994"/>
                    <a:pt x="1118" y="1994"/>
                  </a:cubicBezTo>
                  <a:cubicBezTo>
                    <a:pt x="1135" y="1994"/>
                    <a:pt x="1151" y="1986"/>
                    <a:pt x="1168" y="1969"/>
                  </a:cubicBezTo>
                  <a:cubicBezTo>
                    <a:pt x="1201" y="1969"/>
                    <a:pt x="1235" y="1936"/>
                    <a:pt x="1235" y="1902"/>
                  </a:cubicBezTo>
                  <a:cubicBezTo>
                    <a:pt x="1268" y="1836"/>
                    <a:pt x="1302" y="1802"/>
                    <a:pt x="1302" y="1736"/>
                  </a:cubicBezTo>
                  <a:cubicBezTo>
                    <a:pt x="1302" y="1702"/>
                    <a:pt x="1302" y="1669"/>
                    <a:pt x="1302" y="1669"/>
                  </a:cubicBezTo>
                  <a:cubicBezTo>
                    <a:pt x="1268" y="1635"/>
                    <a:pt x="1235" y="1635"/>
                    <a:pt x="1235" y="1602"/>
                  </a:cubicBezTo>
                  <a:lnTo>
                    <a:pt x="501" y="1402"/>
                  </a:lnTo>
                  <a:lnTo>
                    <a:pt x="1235" y="335"/>
                  </a:lnTo>
                  <a:cubicBezTo>
                    <a:pt x="1235" y="301"/>
                    <a:pt x="1268" y="268"/>
                    <a:pt x="1302" y="234"/>
                  </a:cubicBezTo>
                  <a:cubicBezTo>
                    <a:pt x="1302" y="201"/>
                    <a:pt x="1302" y="134"/>
                    <a:pt x="1302" y="101"/>
                  </a:cubicBezTo>
                  <a:cubicBezTo>
                    <a:pt x="1302" y="68"/>
                    <a:pt x="1268" y="34"/>
                    <a:pt x="12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52"/>
            <p:cNvSpPr/>
            <p:nvPr/>
          </p:nvSpPr>
          <p:spPr>
            <a:xfrm>
              <a:off x="2896400" y="1627450"/>
              <a:ext cx="25050" cy="82575"/>
            </a:xfrm>
            <a:custGeom>
              <a:rect b="b" l="l" r="r" t="t"/>
              <a:pathLst>
                <a:path extrusionOk="0" h="3303" w="1002">
                  <a:moveTo>
                    <a:pt x="868" y="0"/>
                  </a:moveTo>
                  <a:cubicBezTo>
                    <a:pt x="835" y="0"/>
                    <a:pt x="835" y="33"/>
                    <a:pt x="801" y="67"/>
                  </a:cubicBezTo>
                  <a:cubicBezTo>
                    <a:pt x="801" y="100"/>
                    <a:pt x="768" y="167"/>
                    <a:pt x="768" y="200"/>
                  </a:cubicBezTo>
                  <a:lnTo>
                    <a:pt x="34" y="3036"/>
                  </a:lnTo>
                  <a:cubicBezTo>
                    <a:pt x="34" y="3102"/>
                    <a:pt x="1" y="3136"/>
                    <a:pt x="1" y="3202"/>
                  </a:cubicBezTo>
                  <a:cubicBezTo>
                    <a:pt x="1" y="3236"/>
                    <a:pt x="1" y="3269"/>
                    <a:pt x="34" y="3302"/>
                  </a:cubicBezTo>
                  <a:lnTo>
                    <a:pt x="134" y="3302"/>
                  </a:lnTo>
                  <a:cubicBezTo>
                    <a:pt x="134" y="3269"/>
                    <a:pt x="168" y="3236"/>
                    <a:pt x="201" y="3202"/>
                  </a:cubicBezTo>
                  <a:cubicBezTo>
                    <a:pt x="201" y="3169"/>
                    <a:pt x="234" y="3136"/>
                    <a:pt x="234" y="3069"/>
                  </a:cubicBezTo>
                  <a:lnTo>
                    <a:pt x="968" y="234"/>
                  </a:lnTo>
                  <a:cubicBezTo>
                    <a:pt x="968" y="200"/>
                    <a:pt x="1001" y="134"/>
                    <a:pt x="1001" y="67"/>
                  </a:cubicBezTo>
                  <a:cubicBezTo>
                    <a:pt x="1001" y="33"/>
                    <a:pt x="968" y="0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52"/>
            <p:cNvSpPr/>
            <p:nvPr/>
          </p:nvSpPr>
          <p:spPr>
            <a:xfrm>
              <a:off x="2929775" y="1617425"/>
              <a:ext cx="26700" cy="63550"/>
            </a:xfrm>
            <a:custGeom>
              <a:rect b="b" l="l" r="r" t="t"/>
              <a:pathLst>
                <a:path extrusionOk="0" h="2542" w="1068">
                  <a:moveTo>
                    <a:pt x="634" y="1"/>
                  </a:moveTo>
                  <a:lnTo>
                    <a:pt x="234" y="234"/>
                  </a:lnTo>
                  <a:cubicBezTo>
                    <a:pt x="200" y="268"/>
                    <a:pt x="133" y="301"/>
                    <a:pt x="133" y="368"/>
                  </a:cubicBezTo>
                  <a:cubicBezTo>
                    <a:pt x="100" y="401"/>
                    <a:pt x="100" y="434"/>
                    <a:pt x="100" y="501"/>
                  </a:cubicBezTo>
                  <a:cubicBezTo>
                    <a:pt x="100" y="535"/>
                    <a:pt x="100" y="568"/>
                    <a:pt x="133" y="601"/>
                  </a:cubicBezTo>
                  <a:cubicBezTo>
                    <a:pt x="133" y="618"/>
                    <a:pt x="150" y="626"/>
                    <a:pt x="171" y="626"/>
                  </a:cubicBezTo>
                  <a:cubicBezTo>
                    <a:pt x="192" y="626"/>
                    <a:pt x="217" y="618"/>
                    <a:pt x="234" y="601"/>
                  </a:cubicBezTo>
                  <a:lnTo>
                    <a:pt x="434" y="468"/>
                  </a:lnTo>
                  <a:lnTo>
                    <a:pt x="434" y="2002"/>
                  </a:lnTo>
                  <a:lnTo>
                    <a:pt x="167" y="2136"/>
                  </a:lnTo>
                  <a:cubicBezTo>
                    <a:pt x="100" y="2169"/>
                    <a:pt x="67" y="2202"/>
                    <a:pt x="33" y="2269"/>
                  </a:cubicBezTo>
                  <a:cubicBezTo>
                    <a:pt x="0" y="2302"/>
                    <a:pt x="0" y="2369"/>
                    <a:pt x="0" y="2403"/>
                  </a:cubicBezTo>
                  <a:cubicBezTo>
                    <a:pt x="0" y="2436"/>
                    <a:pt x="0" y="2503"/>
                    <a:pt x="33" y="2503"/>
                  </a:cubicBezTo>
                  <a:cubicBezTo>
                    <a:pt x="47" y="2531"/>
                    <a:pt x="62" y="2541"/>
                    <a:pt x="78" y="2541"/>
                  </a:cubicBezTo>
                  <a:cubicBezTo>
                    <a:pt x="101" y="2541"/>
                    <a:pt x="128" y="2522"/>
                    <a:pt x="167" y="2503"/>
                  </a:cubicBezTo>
                  <a:lnTo>
                    <a:pt x="934" y="2069"/>
                  </a:lnTo>
                  <a:cubicBezTo>
                    <a:pt x="967" y="2036"/>
                    <a:pt x="1001" y="2002"/>
                    <a:pt x="1034" y="1969"/>
                  </a:cubicBezTo>
                  <a:cubicBezTo>
                    <a:pt x="1067" y="1902"/>
                    <a:pt x="1067" y="1869"/>
                    <a:pt x="1067" y="1802"/>
                  </a:cubicBezTo>
                  <a:cubicBezTo>
                    <a:pt x="1067" y="1769"/>
                    <a:pt x="1067" y="1735"/>
                    <a:pt x="1034" y="1702"/>
                  </a:cubicBezTo>
                  <a:cubicBezTo>
                    <a:pt x="1017" y="1685"/>
                    <a:pt x="1001" y="1677"/>
                    <a:pt x="984" y="1677"/>
                  </a:cubicBezTo>
                  <a:cubicBezTo>
                    <a:pt x="967" y="1677"/>
                    <a:pt x="951" y="1685"/>
                    <a:pt x="934" y="1702"/>
                  </a:cubicBezTo>
                  <a:lnTo>
                    <a:pt x="634" y="186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52"/>
            <p:cNvSpPr/>
            <p:nvPr/>
          </p:nvSpPr>
          <p:spPr>
            <a:xfrm>
              <a:off x="2963125" y="1612425"/>
              <a:ext cx="29200" cy="44550"/>
            </a:xfrm>
            <a:custGeom>
              <a:rect b="b" l="l" r="r" t="t"/>
              <a:pathLst>
                <a:path extrusionOk="0" h="1782" w="1168">
                  <a:moveTo>
                    <a:pt x="719" y="388"/>
                  </a:moveTo>
                  <a:cubicBezTo>
                    <a:pt x="774" y="388"/>
                    <a:pt x="831" y="413"/>
                    <a:pt x="868" y="468"/>
                  </a:cubicBezTo>
                  <a:cubicBezTo>
                    <a:pt x="934" y="534"/>
                    <a:pt x="934" y="634"/>
                    <a:pt x="934" y="735"/>
                  </a:cubicBezTo>
                  <a:cubicBezTo>
                    <a:pt x="934" y="868"/>
                    <a:pt x="901" y="1001"/>
                    <a:pt x="834" y="1101"/>
                  </a:cubicBezTo>
                  <a:cubicBezTo>
                    <a:pt x="768" y="1235"/>
                    <a:pt x="701" y="1335"/>
                    <a:pt x="601" y="1402"/>
                  </a:cubicBezTo>
                  <a:cubicBezTo>
                    <a:pt x="551" y="1418"/>
                    <a:pt x="501" y="1427"/>
                    <a:pt x="455" y="1427"/>
                  </a:cubicBezTo>
                  <a:cubicBezTo>
                    <a:pt x="409" y="1427"/>
                    <a:pt x="367" y="1418"/>
                    <a:pt x="334" y="1402"/>
                  </a:cubicBezTo>
                  <a:cubicBezTo>
                    <a:pt x="267" y="1335"/>
                    <a:pt x="234" y="1235"/>
                    <a:pt x="234" y="1135"/>
                  </a:cubicBezTo>
                  <a:cubicBezTo>
                    <a:pt x="234" y="1001"/>
                    <a:pt x="267" y="868"/>
                    <a:pt x="334" y="735"/>
                  </a:cubicBezTo>
                  <a:cubicBezTo>
                    <a:pt x="367" y="601"/>
                    <a:pt x="467" y="501"/>
                    <a:pt x="601" y="434"/>
                  </a:cubicBezTo>
                  <a:cubicBezTo>
                    <a:pt x="631" y="404"/>
                    <a:pt x="674" y="388"/>
                    <a:pt x="719" y="388"/>
                  </a:cubicBezTo>
                  <a:close/>
                  <a:moveTo>
                    <a:pt x="868" y="1"/>
                  </a:moveTo>
                  <a:cubicBezTo>
                    <a:pt x="768" y="1"/>
                    <a:pt x="667" y="1"/>
                    <a:pt x="567" y="67"/>
                  </a:cubicBezTo>
                  <a:cubicBezTo>
                    <a:pt x="467" y="134"/>
                    <a:pt x="367" y="234"/>
                    <a:pt x="301" y="368"/>
                  </a:cubicBezTo>
                  <a:cubicBezTo>
                    <a:pt x="200" y="468"/>
                    <a:pt x="134" y="634"/>
                    <a:pt x="67" y="801"/>
                  </a:cubicBezTo>
                  <a:cubicBezTo>
                    <a:pt x="34" y="935"/>
                    <a:pt x="0" y="1101"/>
                    <a:pt x="0" y="1235"/>
                  </a:cubicBezTo>
                  <a:cubicBezTo>
                    <a:pt x="0" y="1368"/>
                    <a:pt x="34" y="1502"/>
                    <a:pt x="67" y="1602"/>
                  </a:cubicBezTo>
                  <a:cubicBezTo>
                    <a:pt x="100" y="1702"/>
                    <a:pt x="200" y="1735"/>
                    <a:pt x="301" y="1769"/>
                  </a:cubicBezTo>
                  <a:cubicBezTo>
                    <a:pt x="327" y="1778"/>
                    <a:pt x="354" y="1782"/>
                    <a:pt x="380" y="1782"/>
                  </a:cubicBezTo>
                  <a:cubicBezTo>
                    <a:pt x="452" y="1782"/>
                    <a:pt x="519" y="1751"/>
                    <a:pt x="567" y="1702"/>
                  </a:cubicBezTo>
                  <a:cubicBezTo>
                    <a:pt x="701" y="1635"/>
                    <a:pt x="801" y="1535"/>
                    <a:pt x="868" y="1435"/>
                  </a:cubicBezTo>
                  <a:cubicBezTo>
                    <a:pt x="968" y="1302"/>
                    <a:pt x="1034" y="1168"/>
                    <a:pt x="1101" y="1001"/>
                  </a:cubicBezTo>
                  <a:cubicBezTo>
                    <a:pt x="1134" y="868"/>
                    <a:pt x="1168" y="735"/>
                    <a:pt x="1168" y="601"/>
                  </a:cubicBezTo>
                  <a:cubicBezTo>
                    <a:pt x="1168" y="468"/>
                    <a:pt x="1168" y="334"/>
                    <a:pt x="1101" y="201"/>
                  </a:cubicBezTo>
                  <a:cubicBezTo>
                    <a:pt x="1068" y="101"/>
                    <a:pt x="968" y="34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52"/>
            <p:cNvSpPr/>
            <p:nvPr/>
          </p:nvSpPr>
          <p:spPr>
            <a:xfrm>
              <a:off x="2998150" y="1589300"/>
              <a:ext cx="29200" cy="47375"/>
            </a:xfrm>
            <a:custGeom>
              <a:rect b="b" l="l" r="r" t="t"/>
              <a:pathLst>
                <a:path extrusionOk="0" h="1895" w="1168">
                  <a:moveTo>
                    <a:pt x="1047" y="0"/>
                  </a:moveTo>
                  <a:cubicBezTo>
                    <a:pt x="1034" y="0"/>
                    <a:pt x="1018" y="8"/>
                    <a:pt x="1001" y="25"/>
                  </a:cubicBezTo>
                  <a:cubicBezTo>
                    <a:pt x="968" y="25"/>
                    <a:pt x="934" y="58"/>
                    <a:pt x="901" y="125"/>
                  </a:cubicBezTo>
                  <a:cubicBezTo>
                    <a:pt x="868" y="92"/>
                    <a:pt x="801" y="92"/>
                    <a:pt x="768" y="92"/>
                  </a:cubicBezTo>
                  <a:cubicBezTo>
                    <a:pt x="701" y="125"/>
                    <a:pt x="634" y="125"/>
                    <a:pt x="567" y="192"/>
                  </a:cubicBezTo>
                  <a:cubicBezTo>
                    <a:pt x="401" y="292"/>
                    <a:pt x="234" y="459"/>
                    <a:pt x="167" y="659"/>
                  </a:cubicBezTo>
                  <a:cubicBezTo>
                    <a:pt x="67" y="892"/>
                    <a:pt x="0" y="1126"/>
                    <a:pt x="0" y="1359"/>
                  </a:cubicBezTo>
                  <a:cubicBezTo>
                    <a:pt x="0" y="1626"/>
                    <a:pt x="100" y="1826"/>
                    <a:pt x="200" y="1860"/>
                  </a:cubicBezTo>
                  <a:cubicBezTo>
                    <a:pt x="236" y="1883"/>
                    <a:pt x="276" y="1894"/>
                    <a:pt x="321" y="1894"/>
                  </a:cubicBezTo>
                  <a:cubicBezTo>
                    <a:pt x="403" y="1894"/>
                    <a:pt x="505" y="1858"/>
                    <a:pt x="634" y="1793"/>
                  </a:cubicBezTo>
                  <a:cubicBezTo>
                    <a:pt x="801" y="1693"/>
                    <a:pt x="934" y="1559"/>
                    <a:pt x="1068" y="1393"/>
                  </a:cubicBezTo>
                  <a:cubicBezTo>
                    <a:pt x="1134" y="1326"/>
                    <a:pt x="1168" y="1226"/>
                    <a:pt x="1168" y="1126"/>
                  </a:cubicBezTo>
                  <a:cubicBezTo>
                    <a:pt x="1168" y="1059"/>
                    <a:pt x="1168" y="1026"/>
                    <a:pt x="1134" y="1026"/>
                  </a:cubicBezTo>
                  <a:cubicBezTo>
                    <a:pt x="1118" y="1009"/>
                    <a:pt x="1101" y="1001"/>
                    <a:pt x="1089" y="1001"/>
                  </a:cubicBezTo>
                  <a:cubicBezTo>
                    <a:pt x="1076" y="1001"/>
                    <a:pt x="1068" y="1009"/>
                    <a:pt x="1068" y="1026"/>
                  </a:cubicBezTo>
                  <a:cubicBezTo>
                    <a:pt x="1001" y="1026"/>
                    <a:pt x="1001" y="1092"/>
                    <a:pt x="968" y="1126"/>
                  </a:cubicBezTo>
                  <a:cubicBezTo>
                    <a:pt x="934" y="1193"/>
                    <a:pt x="901" y="1226"/>
                    <a:pt x="868" y="1293"/>
                  </a:cubicBezTo>
                  <a:cubicBezTo>
                    <a:pt x="801" y="1359"/>
                    <a:pt x="734" y="1393"/>
                    <a:pt x="634" y="1459"/>
                  </a:cubicBezTo>
                  <a:cubicBezTo>
                    <a:pt x="536" y="1508"/>
                    <a:pt x="457" y="1539"/>
                    <a:pt x="395" y="1539"/>
                  </a:cubicBezTo>
                  <a:cubicBezTo>
                    <a:pt x="372" y="1539"/>
                    <a:pt x="352" y="1535"/>
                    <a:pt x="334" y="1526"/>
                  </a:cubicBezTo>
                  <a:cubicBezTo>
                    <a:pt x="267" y="1459"/>
                    <a:pt x="234" y="1359"/>
                    <a:pt x="234" y="1259"/>
                  </a:cubicBezTo>
                  <a:cubicBezTo>
                    <a:pt x="234" y="1092"/>
                    <a:pt x="267" y="959"/>
                    <a:pt x="334" y="826"/>
                  </a:cubicBezTo>
                  <a:cubicBezTo>
                    <a:pt x="401" y="692"/>
                    <a:pt x="467" y="592"/>
                    <a:pt x="601" y="525"/>
                  </a:cubicBezTo>
                  <a:cubicBezTo>
                    <a:pt x="648" y="502"/>
                    <a:pt x="695" y="478"/>
                    <a:pt x="754" y="478"/>
                  </a:cubicBezTo>
                  <a:cubicBezTo>
                    <a:pt x="778" y="478"/>
                    <a:pt x="805" y="482"/>
                    <a:pt x="834" y="492"/>
                  </a:cubicBezTo>
                  <a:cubicBezTo>
                    <a:pt x="868" y="492"/>
                    <a:pt x="868" y="525"/>
                    <a:pt x="868" y="592"/>
                  </a:cubicBezTo>
                  <a:cubicBezTo>
                    <a:pt x="901" y="659"/>
                    <a:pt x="934" y="692"/>
                    <a:pt x="934" y="692"/>
                  </a:cubicBezTo>
                  <a:lnTo>
                    <a:pt x="1001" y="692"/>
                  </a:lnTo>
                  <a:cubicBezTo>
                    <a:pt x="1034" y="659"/>
                    <a:pt x="1068" y="625"/>
                    <a:pt x="1068" y="592"/>
                  </a:cubicBezTo>
                  <a:cubicBezTo>
                    <a:pt x="1101" y="525"/>
                    <a:pt x="1101" y="459"/>
                    <a:pt x="1101" y="392"/>
                  </a:cubicBezTo>
                  <a:lnTo>
                    <a:pt x="1101" y="158"/>
                  </a:lnTo>
                  <a:cubicBezTo>
                    <a:pt x="1101" y="125"/>
                    <a:pt x="1101" y="58"/>
                    <a:pt x="1068" y="25"/>
                  </a:cubicBezTo>
                  <a:cubicBezTo>
                    <a:pt x="1068" y="8"/>
                    <a:pt x="1059" y="0"/>
                    <a:pt x="10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52"/>
            <p:cNvSpPr/>
            <p:nvPr/>
          </p:nvSpPr>
          <p:spPr>
            <a:xfrm>
              <a:off x="3032325" y="1571575"/>
              <a:ext cx="32550" cy="50050"/>
            </a:xfrm>
            <a:custGeom>
              <a:rect b="b" l="l" r="r" t="t"/>
              <a:pathLst>
                <a:path extrusionOk="0" h="2002" w="1302">
                  <a:moveTo>
                    <a:pt x="101" y="0"/>
                  </a:moveTo>
                  <a:cubicBezTo>
                    <a:pt x="68" y="34"/>
                    <a:pt x="34" y="67"/>
                    <a:pt x="34" y="100"/>
                  </a:cubicBezTo>
                  <a:cubicBezTo>
                    <a:pt x="1" y="167"/>
                    <a:pt x="1" y="200"/>
                    <a:pt x="1" y="267"/>
                  </a:cubicBezTo>
                  <a:cubicBezTo>
                    <a:pt x="1" y="300"/>
                    <a:pt x="1" y="300"/>
                    <a:pt x="1" y="334"/>
                  </a:cubicBezTo>
                  <a:cubicBezTo>
                    <a:pt x="34" y="367"/>
                    <a:pt x="68" y="367"/>
                    <a:pt x="68" y="367"/>
                  </a:cubicBezTo>
                  <a:lnTo>
                    <a:pt x="802" y="601"/>
                  </a:lnTo>
                  <a:lnTo>
                    <a:pt x="68" y="1635"/>
                  </a:lnTo>
                  <a:cubicBezTo>
                    <a:pt x="68" y="1668"/>
                    <a:pt x="34" y="1735"/>
                    <a:pt x="1" y="1768"/>
                  </a:cubicBezTo>
                  <a:cubicBezTo>
                    <a:pt x="1" y="1801"/>
                    <a:pt x="1" y="1835"/>
                    <a:pt x="1" y="1868"/>
                  </a:cubicBezTo>
                  <a:cubicBezTo>
                    <a:pt x="1" y="1902"/>
                    <a:pt x="1" y="1968"/>
                    <a:pt x="34" y="2002"/>
                  </a:cubicBezTo>
                  <a:lnTo>
                    <a:pt x="101" y="2002"/>
                  </a:lnTo>
                  <a:cubicBezTo>
                    <a:pt x="134" y="1968"/>
                    <a:pt x="168" y="1935"/>
                    <a:pt x="201" y="1902"/>
                  </a:cubicBezTo>
                  <a:lnTo>
                    <a:pt x="1302" y="33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52"/>
            <p:cNvSpPr/>
            <p:nvPr/>
          </p:nvSpPr>
          <p:spPr>
            <a:xfrm>
              <a:off x="1857325" y="2338775"/>
              <a:ext cx="33400" cy="49850"/>
            </a:xfrm>
            <a:custGeom>
              <a:rect b="b" l="l" r="r" t="t"/>
              <a:pathLst>
                <a:path extrusionOk="0" h="1994" w="1336">
                  <a:moveTo>
                    <a:pt x="1168" y="1"/>
                  </a:moveTo>
                  <a:cubicBezTo>
                    <a:pt x="1135" y="34"/>
                    <a:pt x="1102" y="68"/>
                    <a:pt x="1102" y="101"/>
                  </a:cubicBezTo>
                  <a:lnTo>
                    <a:pt x="1" y="1669"/>
                  </a:lnTo>
                  <a:lnTo>
                    <a:pt x="1102" y="1969"/>
                  </a:lnTo>
                  <a:cubicBezTo>
                    <a:pt x="1118" y="1986"/>
                    <a:pt x="1135" y="1994"/>
                    <a:pt x="1152" y="1994"/>
                  </a:cubicBezTo>
                  <a:cubicBezTo>
                    <a:pt x="1168" y="1994"/>
                    <a:pt x="1185" y="1986"/>
                    <a:pt x="1202" y="1969"/>
                  </a:cubicBezTo>
                  <a:cubicBezTo>
                    <a:pt x="1235" y="1969"/>
                    <a:pt x="1268" y="1936"/>
                    <a:pt x="1268" y="1869"/>
                  </a:cubicBezTo>
                  <a:cubicBezTo>
                    <a:pt x="1302" y="1835"/>
                    <a:pt x="1302" y="1802"/>
                    <a:pt x="1302" y="1735"/>
                  </a:cubicBezTo>
                  <a:cubicBezTo>
                    <a:pt x="1335" y="1669"/>
                    <a:pt x="1268" y="1602"/>
                    <a:pt x="1235" y="1602"/>
                  </a:cubicBezTo>
                  <a:lnTo>
                    <a:pt x="501" y="1402"/>
                  </a:lnTo>
                  <a:lnTo>
                    <a:pt x="1202" y="368"/>
                  </a:lnTo>
                  <a:cubicBezTo>
                    <a:pt x="1235" y="301"/>
                    <a:pt x="1268" y="268"/>
                    <a:pt x="1268" y="234"/>
                  </a:cubicBezTo>
                  <a:cubicBezTo>
                    <a:pt x="1302" y="201"/>
                    <a:pt x="1302" y="168"/>
                    <a:pt x="1302" y="134"/>
                  </a:cubicBezTo>
                  <a:cubicBezTo>
                    <a:pt x="1302" y="68"/>
                    <a:pt x="1302" y="34"/>
                    <a:pt x="12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52"/>
            <p:cNvSpPr/>
            <p:nvPr/>
          </p:nvSpPr>
          <p:spPr>
            <a:xfrm>
              <a:off x="1897350" y="2308125"/>
              <a:ext cx="25050" cy="83225"/>
            </a:xfrm>
            <a:custGeom>
              <a:rect b="b" l="l" r="r" t="t"/>
              <a:pathLst>
                <a:path extrusionOk="0" h="3329" w="1002">
                  <a:moveTo>
                    <a:pt x="922" y="1"/>
                  </a:moveTo>
                  <a:cubicBezTo>
                    <a:pt x="910" y="1"/>
                    <a:pt x="902" y="9"/>
                    <a:pt x="902" y="26"/>
                  </a:cubicBezTo>
                  <a:cubicBezTo>
                    <a:pt x="868" y="59"/>
                    <a:pt x="835" y="59"/>
                    <a:pt x="801" y="93"/>
                  </a:cubicBezTo>
                  <a:cubicBezTo>
                    <a:pt x="801" y="159"/>
                    <a:pt x="768" y="193"/>
                    <a:pt x="768" y="259"/>
                  </a:cubicBezTo>
                  <a:lnTo>
                    <a:pt x="34" y="3061"/>
                  </a:lnTo>
                  <a:cubicBezTo>
                    <a:pt x="34" y="3128"/>
                    <a:pt x="1" y="3162"/>
                    <a:pt x="1" y="3228"/>
                  </a:cubicBezTo>
                  <a:cubicBezTo>
                    <a:pt x="1" y="3262"/>
                    <a:pt x="34" y="3295"/>
                    <a:pt x="34" y="3328"/>
                  </a:cubicBezTo>
                  <a:lnTo>
                    <a:pt x="134" y="3328"/>
                  </a:lnTo>
                  <a:cubicBezTo>
                    <a:pt x="168" y="3295"/>
                    <a:pt x="168" y="3262"/>
                    <a:pt x="201" y="3228"/>
                  </a:cubicBezTo>
                  <a:cubicBezTo>
                    <a:pt x="201" y="3195"/>
                    <a:pt x="234" y="3162"/>
                    <a:pt x="234" y="3095"/>
                  </a:cubicBezTo>
                  <a:lnTo>
                    <a:pt x="968" y="259"/>
                  </a:lnTo>
                  <a:cubicBezTo>
                    <a:pt x="1002" y="226"/>
                    <a:pt x="1002" y="159"/>
                    <a:pt x="1002" y="126"/>
                  </a:cubicBezTo>
                  <a:cubicBezTo>
                    <a:pt x="1002" y="93"/>
                    <a:pt x="1002" y="59"/>
                    <a:pt x="968" y="26"/>
                  </a:cubicBezTo>
                  <a:cubicBezTo>
                    <a:pt x="952" y="9"/>
                    <a:pt x="935" y="1"/>
                    <a:pt x="92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52"/>
            <p:cNvSpPr/>
            <p:nvPr/>
          </p:nvSpPr>
          <p:spPr>
            <a:xfrm>
              <a:off x="1928225" y="2309600"/>
              <a:ext cx="31700" cy="50050"/>
            </a:xfrm>
            <a:custGeom>
              <a:rect b="b" l="l" r="r" t="t"/>
              <a:pathLst>
                <a:path extrusionOk="0" h="2002" w="1268">
                  <a:moveTo>
                    <a:pt x="1134" y="0"/>
                  </a:moveTo>
                  <a:lnTo>
                    <a:pt x="834" y="167"/>
                  </a:lnTo>
                  <a:cubicBezTo>
                    <a:pt x="767" y="200"/>
                    <a:pt x="734" y="234"/>
                    <a:pt x="701" y="301"/>
                  </a:cubicBezTo>
                  <a:cubicBezTo>
                    <a:pt x="667" y="334"/>
                    <a:pt x="667" y="401"/>
                    <a:pt x="667" y="434"/>
                  </a:cubicBezTo>
                  <a:cubicBezTo>
                    <a:pt x="667" y="467"/>
                    <a:pt x="667" y="501"/>
                    <a:pt x="701" y="534"/>
                  </a:cubicBezTo>
                  <a:cubicBezTo>
                    <a:pt x="717" y="551"/>
                    <a:pt x="734" y="559"/>
                    <a:pt x="755" y="559"/>
                  </a:cubicBezTo>
                  <a:cubicBezTo>
                    <a:pt x="776" y="559"/>
                    <a:pt x="801" y="551"/>
                    <a:pt x="834" y="534"/>
                  </a:cubicBezTo>
                  <a:lnTo>
                    <a:pt x="901" y="501"/>
                  </a:lnTo>
                  <a:lnTo>
                    <a:pt x="901" y="1201"/>
                  </a:lnTo>
                  <a:cubicBezTo>
                    <a:pt x="834" y="1301"/>
                    <a:pt x="767" y="1401"/>
                    <a:pt x="701" y="1468"/>
                  </a:cubicBezTo>
                  <a:cubicBezTo>
                    <a:pt x="667" y="1535"/>
                    <a:pt x="634" y="1568"/>
                    <a:pt x="567" y="1601"/>
                  </a:cubicBezTo>
                  <a:lnTo>
                    <a:pt x="467" y="1601"/>
                  </a:lnTo>
                  <a:cubicBezTo>
                    <a:pt x="434" y="1535"/>
                    <a:pt x="400" y="1501"/>
                    <a:pt x="434" y="1468"/>
                  </a:cubicBezTo>
                  <a:lnTo>
                    <a:pt x="434" y="401"/>
                  </a:lnTo>
                  <a:lnTo>
                    <a:pt x="167" y="567"/>
                  </a:lnTo>
                  <a:cubicBezTo>
                    <a:pt x="100" y="601"/>
                    <a:pt x="67" y="634"/>
                    <a:pt x="33" y="667"/>
                  </a:cubicBezTo>
                  <a:cubicBezTo>
                    <a:pt x="0" y="734"/>
                    <a:pt x="0" y="768"/>
                    <a:pt x="0" y="834"/>
                  </a:cubicBezTo>
                  <a:cubicBezTo>
                    <a:pt x="0" y="868"/>
                    <a:pt x="0" y="901"/>
                    <a:pt x="33" y="934"/>
                  </a:cubicBezTo>
                  <a:cubicBezTo>
                    <a:pt x="50" y="951"/>
                    <a:pt x="67" y="959"/>
                    <a:pt x="88" y="959"/>
                  </a:cubicBezTo>
                  <a:cubicBezTo>
                    <a:pt x="108" y="959"/>
                    <a:pt x="134" y="951"/>
                    <a:pt x="167" y="934"/>
                  </a:cubicBezTo>
                  <a:lnTo>
                    <a:pt x="200" y="901"/>
                  </a:lnTo>
                  <a:lnTo>
                    <a:pt x="200" y="1668"/>
                  </a:lnTo>
                  <a:cubicBezTo>
                    <a:pt x="200" y="1735"/>
                    <a:pt x="200" y="1802"/>
                    <a:pt x="234" y="1868"/>
                  </a:cubicBezTo>
                  <a:cubicBezTo>
                    <a:pt x="267" y="1935"/>
                    <a:pt x="300" y="1968"/>
                    <a:pt x="367" y="2002"/>
                  </a:cubicBezTo>
                  <a:cubicBezTo>
                    <a:pt x="434" y="2002"/>
                    <a:pt x="500" y="2002"/>
                    <a:pt x="567" y="1968"/>
                  </a:cubicBezTo>
                  <a:cubicBezTo>
                    <a:pt x="601" y="1935"/>
                    <a:pt x="667" y="1868"/>
                    <a:pt x="734" y="1835"/>
                  </a:cubicBezTo>
                  <a:cubicBezTo>
                    <a:pt x="801" y="1768"/>
                    <a:pt x="834" y="1702"/>
                    <a:pt x="901" y="1635"/>
                  </a:cubicBezTo>
                  <a:lnTo>
                    <a:pt x="901" y="1702"/>
                  </a:lnTo>
                  <a:lnTo>
                    <a:pt x="1134" y="1568"/>
                  </a:lnTo>
                  <a:cubicBezTo>
                    <a:pt x="1168" y="1535"/>
                    <a:pt x="1201" y="1501"/>
                    <a:pt x="1234" y="1468"/>
                  </a:cubicBezTo>
                  <a:cubicBezTo>
                    <a:pt x="1268" y="1401"/>
                    <a:pt x="1268" y="1368"/>
                    <a:pt x="1268" y="1301"/>
                  </a:cubicBezTo>
                  <a:cubicBezTo>
                    <a:pt x="1268" y="1268"/>
                    <a:pt x="1268" y="1235"/>
                    <a:pt x="1234" y="1201"/>
                  </a:cubicBezTo>
                  <a:cubicBezTo>
                    <a:pt x="1218" y="1184"/>
                    <a:pt x="1201" y="1176"/>
                    <a:pt x="1184" y="1176"/>
                  </a:cubicBezTo>
                  <a:cubicBezTo>
                    <a:pt x="1168" y="1176"/>
                    <a:pt x="1151" y="1184"/>
                    <a:pt x="1134" y="1201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52"/>
            <p:cNvSpPr/>
            <p:nvPr/>
          </p:nvSpPr>
          <p:spPr>
            <a:xfrm>
              <a:off x="1964900" y="2290000"/>
              <a:ext cx="29225" cy="53950"/>
            </a:xfrm>
            <a:custGeom>
              <a:rect b="b" l="l" r="r" t="t"/>
              <a:pathLst>
                <a:path extrusionOk="0" h="2158" w="1169">
                  <a:moveTo>
                    <a:pt x="1002" y="0"/>
                  </a:moveTo>
                  <a:cubicBezTo>
                    <a:pt x="968" y="0"/>
                    <a:pt x="935" y="17"/>
                    <a:pt x="901" y="50"/>
                  </a:cubicBezTo>
                  <a:cubicBezTo>
                    <a:pt x="835" y="84"/>
                    <a:pt x="768" y="117"/>
                    <a:pt x="735" y="184"/>
                  </a:cubicBezTo>
                  <a:cubicBezTo>
                    <a:pt x="668" y="284"/>
                    <a:pt x="601" y="384"/>
                    <a:pt x="535" y="517"/>
                  </a:cubicBezTo>
                  <a:lnTo>
                    <a:pt x="535" y="317"/>
                  </a:lnTo>
                  <a:lnTo>
                    <a:pt x="201" y="551"/>
                  </a:lnTo>
                  <a:cubicBezTo>
                    <a:pt x="168" y="584"/>
                    <a:pt x="134" y="618"/>
                    <a:pt x="101" y="684"/>
                  </a:cubicBezTo>
                  <a:cubicBezTo>
                    <a:pt x="68" y="718"/>
                    <a:pt x="68" y="751"/>
                    <a:pt x="68" y="818"/>
                  </a:cubicBezTo>
                  <a:cubicBezTo>
                    <a:pt x="68" y="851"/>
                    <a:pt x="68" y="884"/>
                    <a:pt x="101" y="918"/>
                  </a:cubicBezTo>
                  <a:cubicBezTo>
                    <a:pt x="111" y="928"/>
                    <a:pt x="120" y="932"/>
                    <a:pt x="130" y="932"/>
                  </a:cubicBezTo>
                  <a:cubicBezTo>
                    <a:pt x="154" y="932"/>
                    <a:pt x="177" y="908"/>
                    <a:pt x="201" y="884"/>
                  </a:cubicBezTo>
                  <a:lnTo>
                    <a:pt x="301" y="851"/>
                  </a:lnTo>
                  <a:lnTo>
                    <a:pt x="301" y="1685"/>
                  </a:lnTo>
                  <a:lnTo>
                    <a:pt x="168" y="1752"/>
                  </a:lnTo>
                  <a:cubicBezTo>
                    <a:pt x="101" y="1785"/>
                    <a:pt x="68" y="1818"/>
                    <a:pt x="34" y="1885"/>
                  </a:cubicBezTo>
                  <a:cubicBezTo>
                    <a:pt x="1" y="1918"/>
                    <a:pt x="1" y="1985"/>
                    <a:pt x="1" y="2019"/>
                  </a:cubicBezTo>
                  <a:cubicBezTo>
                    <a:pt x="1" y="2052"/>
                    <a:pt x="1" y="2119"/>
                    <a:pt x="34" y="2119"/>
                  </a:cubicBezTo>
                  <a:cubicBezTo>
                    <a:pt x="48" y="2147"/>
                    <a:pt x="62" y="2157"/>
                    <a:pt x="79" y="2157"/>
                  </a:cubicBezTo>
                  <a:cubicBezTo>
                    <a:pt x="102" y="2157"/>
                    <a:pt x="129" y="2138"/>
                    <a:pt x="168" y="2119"/>
                  </a:cubicBezTo>
                  <a:lnTo>
                    <a:pt x="835" y="1718"/>
                  </a:lnTo>
                  <a:cubicBezTo>
                    <a:pt x="901" y="1685"/>
                    <a:pt x="935" y="1652"/>
                    <a:pt x="968" y="1585"/>
                  </a:cubicBezTo>
                  <a:cubicBezTo>
                    <a:pt x="968" y="1552"/>
                    <a:pt x="1002" y="1518"/>
                    <a:pt x="1002" y="1451"/>
                  </a:cubicBezTo>
                  <a:cubicBezTo>
                    <a:pt x="1002" y="1418"/>
                    <a:pt x="968" y="1385"/>
                    <a:pt x="968" y="1351"/>
                  </a:cubicBezTo>
                  <a:cubicBezTo>
                    <a:pt x="951" y="1335"/>
                    <a:pt x="935" y="1326"/>
                    <a:pt x="914" y="1326"/>
                  </a:cubicBezTo>
                  <a:cubicBezTo>
                    <a:pt x="893" y="1326"/>
                    <a:pt x="868" y="1335"/>
                    <a:pt x="835" y="1351"/>
                  </a:cubicBezTo>
                  <a:lnTo>
                    <a:pt x="535" y="1552"/>
                  </a:lnTo>
                  <a:lnTo>
                    <a:pt x="535" y="1018"/>
                  </a:lnTo>
                  <a:cubicBezTo>
                    <a:pt x="601" y="818"/>
                    <a:pt x="701" y="684"/>
                    <a:pt x="768" y="584"/>
                  </a:cubicBezTo>
                  <a:cubicBezTo>
                    <a:pt x="801" y="517"/>
                    <a:pt x="835" y="451"/>
                    <a:pt x="901" y="417"/>
                  </a:cubicBezTo>
                  <a:cubicBezTo>
                    <a:pt x="918" y="401"/>
                    <a:pt x="935" y="392"/>
                    <a:pt x="947" y="392"/>
                  </a:cubicBezTo>
                  <a:cubicBezTo>
                    <a:pt x="960" y="392"/>
                    <a:pt x="968" y="401"/>
                    <a:pt x="968" y="417"/>
                  </a:cubicBezTo>
                  <a:cubicBezTo>
                    <a:pt x="985" y="434"/>
                    <a:pt x="1002" y="442"/>
                    <a:pt x="1018" y="442"/>
                  </a:cubicBezTo>
                  <a:cubicBezTo>
                    <a:pt x="1035" y="442"/>
                    <a:pt x="1052" y="434"/>
                    <a:pt x="1068" y="417"/>
                  </a:cubicBezTo>
                  <a:cubicBezTo>
                    <a:pt x="1102" y="384"/>
                    <a:pt x="1135" y="351"/>
                    <a:pt x="1135" y="317"/>
                  </a:cubicBezTo>
                  <a:cubicBezTo>
                    <a:pt x="1168" y="284"/>
                    <a:pt x="1168" y="217"/>
                    <a:pt x="1168" y="184"/>
                  </a:cubicBezTo>
                  <a:cubicBezTo>
                    <a:pt x="1168" y="117"/>
                    <a:pt x="1168" y="50"/>
                    <a:pt x="1102" y="50"/>
                  </a:cubicBezTo>
                  <a:cubicBezTo>
                    <a:pt x="1068" y="17"/>
                    <a:pt x="1035" y="0"/>
                    <a:pt x="10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52"/>
            <p:cNvSpPr/>
            <p:nvPr/>
          </p:nvSpPr>
          <p:spPr>
            <a:xfrm>
              <a:off x="1999925" y="2258725"/>
              <a:ext cx="27550" cy="63750"/>
            </a:xfrm>
            <a:custGeom>
              <a:rect b="b" l="l" r="r" t="t"/>
              <a:pathLst>
                <a:path extrusionOk="0" h="2550" w="1102">
                  <a:moveTo>
                    <a:pt x="668" y="1"/>
                  </a:moveTo>
                  <a:lnTo>
                    <a:pt x="268" y="234"/>
                  </a:lnTo>
                  <a:cubicBezTo>
                    <a:pt x="201" y="234"/>
                    <a:pt x="168" y="301"/>
                    <a:pt x="134" y="334"/>
                  </a:cubicBezTo>
                  <a:cubicBezTo>
                    <a:pt x="101" y="367"/>
                    <a:pt x="101" y="434"/>
                    <a:pt x="101" y="468"/>
                  </a:cubicBezTo>
                  <a:cubicBezTo>
                    <a:pt x="101" y="534"/>
                    <a:pt x="101" y="568"/>
                    <a:pt x="134" y="601"/>
                  </a:cubicBezTo>
                  <a:cubicBezTo>
                    <a:pt x="151" y="618"/>
                    <a:pt x="168" y="626"/>
                    <a:pt x="188" y="626"/>
                  </a:cubicBezTo>
                  <a:cubicBezTo>
                    <a:pt x="209" y="626"/>
                    <a:pt x="234" y="618"/>
                    <a:pt x="268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68" y="2169"/>
                  </a:lnTo>
                  <a:cubicBezTo>
                    <a:pt x="101" y="2202"/>
                    <a:pt x="68" y="2235"/>
                    <a:pt x="34" y="2269"/>
                  </a:cubicBezTo>
                  <a:cubicBezTo>
                    <a:pt x="34" y="2336"/>
                    <a:pt x="1" y="2369"/>
                    <a:pt x="1" y="2436"/>
                  </a:cubicBezTo>
                  <a:cubicBezTo>
                    <a:pt x="1" y="2469"/>
                    <a:pt x="1" y="2502"/>
                    <a:pt x="34" y="2536"/>
                  </a:cubicBezTo>
                  <a:cubicBezTo>
                    <a:pt x="44" y="2545"/>
                    <a:pt x="54" y="2549"/>
                    <a:pt x="64" y="2549"/>
                  </a:cubicBezTo>
                  <a:cubicBezTo>
                    <a:pt x="90" y="2549"/>
                    <a:pt x="120" y="2526"/>
                    <a:pt x="168" y="2502"/>
                  </a:cubicBezTo>
                  <a:lnTo>
                    <a:pt x="935" y="2069"/>
                  </a:lnTo>
                  <a:cubicBezTo>
                    <a:pt x="968" y="2035"/>
                    <a:pt x="1035" y="2002"/>
                    <a:pt x="1035" y="1969"/>
                  </a:cubicBezTo>
                  <a:cubicBezTo>
                    <a:pt x="1068" y="1902"/>
                    <a:pt x="1068" y="1869"/>
                    <a:pt x="1068" y="1802"/>
                  </a:cubicBezTo>
                  <a:cubicBezTo>
                    <a:pt x="1102" y="1768"/>
                    <a:pt x="1068" y="1735"/>
                    <a:pt x="1035" y="1702"/>
                  </a:cubicBezTo>
                  <a:cubicBezTo>
                    <a:pt x="1035" y="1685"/>
                    <a:pt x="1027" y="1677"/>
                    <a:pt x="1010" y="1677"/>
                  </a:cubicBezTo>
                  <a:cubicBezTo>
                    <a:pt x="993" y="1677"/>
                    <a:pt x="968" y="1685"/>
                    <a:pt x="935" y="1702"/>
                  </a:cubicBezTo>
                  <a:lnTo>
                    <a:pt x="668" y="1869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52"/>
            <p:cNvSpPr/>
            <p:nvPr/>
          </p:nvSpPr>
          <p:spPr>
            <a:xfrm>
              <a:off x="2033300" y="225290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34" y="0"/>
                  </a:moveTo>
                  <a:cubicBezTo>
                    <a:pt x="100" y="33"/>
                    <a:pt x="67" y="67"/>
                    <a:pt x="67" y="100"/>
                  </a:cubicBezTo>
                  <a:cubicBezTo>
                    <a:pt x="33" y="133"/>
                    <a:pt x="33" y="200"/>
                    <a:pt x="33" y="234"/>
                  </a:cubicBezTo>
                  <a:cubicBezTo>
                    <a:pt x="0" y="267"/>
                    <a:pt x="0" y="300"/>
                    <a:pt x="33" y="334"/>
                  </a:cubicBezTo>
                  <a:cubicBezTo>
                    <a:pt x="33" y="367"/>
                    <a:pt x="67" y="367"/>
                    <a:pt x="100" y="367"/>
                  </a:cubicBezTo>
                  <a:lnTo>
                    <a:pt x="834" y="567"/>
                  </a:lnTo>
                  <a:lnTo>
                    <a:pt x="67" y="1635"/>
                  </a:lnTo>
                  <a:cubicBezTo>
                    <a:pt x="33" y="1668"/>
                    <a:pt x="33" y="1701"/>
                    <a:pt x="0" y="1768"/>
                  </a:cubicBezTo>
                  <a:cubicBezTo>
                    <a:pt x="0" y="1801"/>
                    <a:pt x="0" y="1835"/>
                    <a:pt x="0" y="1868"/>
                  </a:cubicBezTo>
                  <a:cubicBezTo>
                    <a:pt x="0" y="1901"/>
                    <a:pt x="0" y="1935"/>
                    <a:pt x="33" y="1968"/>
                  </a:cubicBezTo>
                  <a:cubicBezTo>
                    <a:pt x="50" y="1985"/>
                    <a:pt x="67" y="1993"/>
                    <a:pt x="83" y="1993"/>
                  </a:cubicBezTo>
                  <a:cubicBezTo>
                    <a:pt x="100" y="1993"/>
                    <a:pt x="117" y="1985"/>
                    <a:pt x="134" y="1968"/>
                  </a:cubicBezTo>
                  <a:cubicBezTo>
                    <a:pt x="167" y="1935"/>
                    <a:pt x="200" y="1901"/>
                    <a:pt x="200" y="1868"/>
                  </a:cubicBezTo>
                  <a:lnTo>
                    <a:pt x="1301" y="30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52"/>
            <p:cNvSpPr/>
            <p:nvPr/>
          </p:nvSpPr>
          <p:spPr>
            <a:xfrm>
              <a:off x="1857325" y="2443225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218" y="1"/>
                  </a:moveTo>
                  <a:cubicBezTo>
                    <a:pt x="1202" y="1"/>
                    <a:pt x="1185" y="9"/>
                    <a:pt x="1168" y="26"/>
                  </a:cubicBezTo>
                  <a:cubicBezTo>
                    <a:pt x="1135" y="26"/>
                    <a:pt x="1102" y="59"/>
                    <a:pt x="1102" y="126"/>
                  </a:cubicBezTo>
                  <a:lnTo>
                    <a:pt x="1" y="1694"/>
                  </a:lnTo>
                  <a:lnTo>
                    <a:pt x="1102" y="1994"/>
                  </a:lnTo>
                  <a:lnTo>
                    <a:pt x="1202" y="1994"/>
                  </a:lnTo>
                  <a:cubicBezTo>
                    <a:pt x="1235" y="1961"/>
                    <a:pt x="1268" y="1927"/>
                    <a:pt x="1268" y="1894"/>
                  </a:cubicBezTo>
                  <a:cubicBezTo>
                    <a:pt x="1302" y="1827"/>
                    <a:pt x="1302" y="1794"/>
                    <a:pt x="1302" y="1727"/>
                  </a:cubicBezTo>
                  <a:cubicBezTo>
                    <a:pt x="1302" y="1694"/>
                    <a:pt x="1302" y="1694"/>
                    <a:pt x="1302" y="1660"/>
                  </a:cubicBezTo>
                  <a:cubicBezTo>
                    <a:pt x="1268" y="1627"/>
                    <a:pt x="1235" y="1627"/>
                    <a:pt x="1235" y="1594"/>
                  </a:cubicBezTo>
                  <a:lnTo>
                    <a:pt x="501" y="1427"/>
                  </a:lnTo>
                  <a:lnTo>
                    <a:pt x="1202" y="359"/>
                  </a:lnTo>
                  <a:cubicBezTo>
                    <a:pt x="1235" y="326"/>
                    <a:pt x="1268" y="259"/>
                    <a:pt x="1268" y="226"/>
                  </a:cubicBezTo>
                  <a:cubicBezTo>
                    <a:pt x="1302" y="193"/>
                    <a:pt x="1302" y="159"/>
                    <a:pt x="1302" y="126"/>
                  </a:cubicBezTo>
                  <a:cubicBezTo>
                    <a:pt x="1302" y="93"/>
                    <a:pt x="1302" y="59"/>
                    <a:pt x="1268" y="26"/>
                  </a:cubicBezTo>
                  <a:cubicBezTo>
                    <a:pt x="1252" y="9"/>
                    <a:pt x="1235" y="1"/>
                    <a:pt x="12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52"/>
            <p:cNvSpPr/>
            <p:nvPr/>
          </p:nvSpPr>
          <p:spPr>
            <a:xfrm>
              <a:off x="1894025" y="2434675"/>
              <a:ext cx="31725" cy="49575"/>
            </a:xfrm>
            <a:custGeom>
              <a:rect b="b" l="l" r="r" t="t"/>
              <a:pathLst>
                <a:path extrusionOk="0" h="1983" w="1269">
                  <a:moveTo>
                    <a:pt x="1135" y="1"/>
                  </a:moveTo>
                  <a:lnTo>
                    <a:pt x="801" y="168"/>
                  </a:lnTo>
                  <a:cubicBezTo>
                    <a:pt x="768" y="201"/>
                    <a:pt x="734" y="234"/>
                    <a:pt x="701" y="268"/>
                  </a:cubicBezTo>
                  <a:cubicBezTo>
                    <a:pt x="668" y="334"/>
                    <a:pt x="668" y="368"/>
                    <a:pt x="668" y="435"/>
                  </a:cubicBezTo>
                  <a:cubicBezTo>
                    <a:pt x="668" y="468"/>
                    <a:pt x="668" y="501"/>
                    <a:pt x="701" y="535"/>
                  </a:cubicBezTo>
                  <a:cubicBezTo>
                    <a:pt x="701" y="544"/>
                    <a:pt x="707" y="548"/>
                    <a:pt x="716" y="548"/>
                  </a:cubicBezTo>
                  <a:cubicBezTo>
                    <a:pt x="737" y="548"/>
                    <a:pt x="777" y="525"/>
                    <a:pt x="801" y="501"/>
                  </a:cubicBezTo>
                  <a:lnTo>
                    <a:pt x="901" y="468"/>
                  </a:lnTo>
                  <a:lnTo>
                    <a:pt x="901" y="1168"/>
                  </a:lnTo>
                  <a:cubicBezTo>
                    <a:pt x="834" y="1268"/>
                    <a:pt x="768" y="1369"/>
                    <a:pt x="701" y="1435"/>
                  </a:cubicBezTo>
                  <a:cubicBezTo>
                    <a:pt x="668" y="1502"/>
                    <a:pt x="601" y="1535"/>
                    <a:pt x="534" y="1569"/>
                  </a:cubicBezTo>
                  <a:cubicBezTo>
                    <a:pt x="517" y="1585"/>
                    <a:pt x="501" y="1594"/>
                    <a:pt x="484" y="1594"/>
                  </a:cubicBezTo>
                  <a:cubicBezTo>
                    <a:pt x="467" y="1594"/>
                    <a:pt x="451" y="1585"/>
                    <a:pt x="434" y="1569"/>
                  </a:cubicBezTo>
                  <a:cubicBezTo>
                    <a:pt x="401" y="1535"/>
                    <a:pt x="401" y="1502"/>
                    <a:pt x="401" y="1435"/>
                  </a:cubicBezTo>
                  <a:lnTo>
                    <a:pt x="401" y="401"/>
                  </a:lnTo>
                  <a:lnTo>
                    <a:pt x="134" y="535"/>
                  </a:lnTo>
                  <a:cubicBezTo>
                    <a:pt x="101" y="568"/>
                    <a:pt x="67" y="601"/>
                    <a:pt x="34" y="668"/>
                  </a:cubicBezTo>
                  <a:cubicBezTo>
                    <a:pt x="0" y="701"/>
                    <a:pt x="0" y="768"/>
                    <a:pt x="0" y="801"/>
                  </a:cubicBezTo>
                  <a:cubicBezTo>
                    <a:pt x="0" y="868"/>
                    <a:pt x="0" y="868"/>
                    <a:pt x="34" y="902"/>
                  </a:cubicBezTo>
                  <a:cubicBezTo>
                    <a:pt x="34" y="930"/>
                    <a:pt x="46" y="940"/>
                    <a:pt x="62" y="940"/>
                  </a:cubicBezTo>
                  <a:cubicBezTo>
                    <a:pt x="84" y="940"/>
                    <a:pt x="115" y="921"/>
                    <a:pt x="134" y="902"/>
                  </a:cubicBezTo>
                  <a:lnTo>
                    <a:pt x="167" y="902"/>
                  </a:lnTo>
                  <a:lnTo>
                    <a:pt x="167" y="1635"/>
                  </a:lnTo>
                  <a:cubicBezTo>
                    <a:pt x="167" y="1702"/>
                    <a:pt x="201" y="1769"/>
                    <a:pt x="201" y="1869"/>
                  </a:cubicBezTo>
                  <a:cubicBezTo>
                    <a:pt x="234" y="1902"/>
                    <a:pt x="267" y="1969"/>
                    <a:pt x="334" y="1969"/>
                  </a:cubicBezTo>
                  <a:cubicBezTo>
                    <a:pt x="354" y="1979"/>
                    <a:pt x="373" y="1983"/>
                    <a:pt x="393" y="1983"/>
                  </a:cubicBezTo>
                  <a:cubicBezTo>
                    <a:pt x="440" y="1983"/>
                    <a:pt x="487" y="1959"/>
                    <a:pt x="534" y="1936"/>
                  </a:cubicBezTo>
                  <a:cubicBezTo>
                    <a:pt x="601" y="1902"/>
                    <a:pt x="668" y="1869"/>
                    <a:pt x="701" y="1802"/>
                  </a:cubicBezTo>
                  <a:cubicBezTo>
                    <a:pt x="768" y="1735"/>
                    <a:pt x="834" y="1669"/>
                    <a:pt x="901" y="1602"/>
                  </a:cubicBezTo>
                  <a:lnTo>
                    <a:pt x="901" y="1669"/>
                  </a:lnTo>
                  <a:lnTo>
                    <a:pt x="1101" y="1569"/>
                  </a:lnTo>
                  <a:cubicBezTo>
                    <a:pt x="1168" y="1535"/>
                    <a:pt x="1201" y="1502"/>
                    <a:pt x="1235" y="1435"/>
                  </a:cubicBezTo>
                  <a:cubicBezTo>
                    <a:pt x="1235" y="1402"/>
                    <a:pt x="1268" y="1335"/>
                    <a:pt x="1268" y="1302"/>
                  </a:cubicBezTo>
                  <a:cubicBezTo>
                    <a:pt x="1268" y="1235"/>
                    <a:pt x="1235" y="1202"/>
                    <a:pt x="1235" y="1202"/>
                  </a:cubicBezTo>
                  <a:cubicBezTo>
                    <a:pt x="1218" y="1185"/>
                    <a:pt x="1201" y="1177"/>
                    <a:pt x="1185" y="1177"/>
                  </a:cubicBezTo>
                  <a:cubicBezTo>
                    <a:pt x="1168" y="1177"/>
                    <a:pt x="1151" y="1185"/>
                    <a:pt x="1135" y="1202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52"/>
            <p:cNvSpPr/>
            <p:nvPr/>
          </p:nvSpPr>
          <p:spPr>
            <a:xfrm>
              <a:off x="1930725" y="2414250"/>
              <a:ext cx="29200" cy="52775"/>
            </a:xfrm>
            <a:custGeom>
              <a:rect b="b" l="l" r="r" t="t"/>
              <a:pathLst>
                <a:path extrusionOk="0" h="2111" w="1168">
                  <a:moveTo>
                    <a:pt x="988" y="1"/>
                  </a:moveTo>
                  <a:cubicBezTo>
                    <a:pt x="951" y="1"/>
                    <a:pt x="917" y="17"/>
                    <a:pt x="901" y="51"/>
                  </a:cubicBezTo>
                  <a:cubicBezTo>
                    <a:pt x="834" y="84"/>
                    <a:pt x="767" y="117"/>
                    <a:pt x="734" y="184"/>
                  </a:cubicBezTo>
                  <a:cubicBezTo>
                    <a:pt x="634" y="284"/>
                    <a:pt x="567" y="384"/>
                    <a:pt x="501" y="518"/>
                  </a:cubicBezTo>
                  <a:lnTo>
                    <a:pt x="501" y="318"/>
                  </a:lnTo>
                  <a:lnTo>
                    <a:pt x="200" y="484"/>
                  </a:lnTo>
                  <a:cubicBezTo>
                    <a:pt x="134" y="518"/>
                    <a:pt x="100" y="551"/>
                    <a:pt x="67" y="618"/>
                  </a:cubicBezTo>
                  <a:cubicBezTo>
                    <a:pt x="67" y="651"/>
                    <a:pt x="34" y="684"/>
                    <a:pt x="34" y="751"/>
                  </a:cubicBezTo>
                  <a:cubicBezTo>
                    <a:pt x="34" y="818"/>
                    <a:pt x="67" y="818"/>
                    <a:pt x="67" y="851"/>
                  </a:cubicBezTo>
                  <a:cubicBezTo>
                    <a:pt x="84" y="868"/>
                    <a:pt x="100" y="876"/>
                    <a:pt x="121" y="876"/>
                  </a:cubicBezTo>
                  <a:cubicBezTo>
                    <a:pt x="142" y="876"/>
                    <a:pt x="167" y="868"/>
                    <a:pt x="200" y="851"/>
                  </a:cubicBezTo>
                  <a:lnTo>
                    <a:pt x="267" y="818"/>
                  </a:lnTo>
                  <a:lnTo>
                    <a:pt x="267" y="1652"/>
                  </a:lnTo>
                  <a:lnTo>
                    <a:pt x="134" y="1719"/>
                  </a:lnTo>
                  <a:cubicBezTo>
                    <a:pt x="100" y="1752"/>
                    <a:pt x="67" y="1785"/>
                    <a:pt x="34" y="1819"/>
                  </a:cubicBezTo>
                  <a:cubicBezTo>
                    <a:pt x="0" y="1885"/>
                    <a:pt x="0" y="1919"/>
                    <a:pt x="0" y="1985"/>
                  </a:cubicBezTo>
                  <a:cubicBezTo>
                    <a:pt x="0" y="2019"/>
                    <a:pt x="0" y="2052"/>
                    <a:pt x="34" y="2085"/>
                  </a:cubicBezTo>
                  <a:cubicBezTo>
                    <a:pt x="50" y="2102"/>
                    <a:pt x="67" y="2110"/>
                    <a:pt x="84" y="2110"/>
                  </a:cubicBezTo>
                  <a:cubicBezTo>
                    <a:pt x="100" y="2110"/>
                    <a:pt x="117" y="2102"/>
                    <a:pt x="134" y="2085"/>
                  </a:cubicBezTo>
                  <a:lnTo>
                    <a:pt x="834" y="1685"/>
                  </a:lnTo>
                  <a:cubicBezTo>
                    <a:pt x="867" y="1652"/>
                    <a:pt x="901" y="1618"/>
                    <a:pt x="934" y="1585"/>
                  </a:cubicBezTo>
                  <a:cubicBezTo>
                    <a:pt x="968" y="1518"/>
                    <a:pt x="968" y="1485"/>
                    <a:pt x="968" y="1418"/>
                  </a:cubicBezTo>
                  <a:cubicBezTo>
                    <a:pt x="968" y="1385"/>
                    <a:pt x="968" y="1352"/>
                    <a:pt x="934" y="1318"/>
                  </a:cubicBezTo>
                  <a:cubicBezTo>
                    <a:pt x="934" y="1318"/>
                    <a:pt x="867" y="1318"/>
                    <a:pt x="834" y="1352"/>
                  </a:cubicBezTo>
                  <a:lnTo>
                    <a:pt x="501" y="1518"/>
                  </a:lnTo>
                  <a:lnTo>
                    <a:pt x="501" y="1018"/>
                  </a:lnTo>
                  <a:cubicBezTo>
                    <a:pt x="601" y="818"/>
                    <a:pt x="667" y="684"/>
                    <a:pt x="734" y="584"/>
                  </a:cubicBezTo>
                  <a:cubicBezTo>
                    <a:pt x="767" y="518"/>
                    <a:pt x="834" y="451"/>
                    <a:pt x="867" y="418"/>
                  </a:cubicBezTo>
                  <a:cubicBezTo>
                    <a:pt x="884" y="401"/>
                    <a:pt x="901" y="393"/>
                    <a:pt x="917" y="393"/>
                  </a:cubicBezTo>
                  <a:cubicBezTo>
                    <a:pt x="934" y="393"/>
                    <a:pt x="951" y="401"/>
                    <a:pt x="968" y="418"/>
                  </a:cubicBezTo>
                  <a:lnTo>
                    <a:pt x="1068" y="418"/>
                  </a:lnTo>
                  <a:cubicBezTo>
                    <a:pt x="1101" y="384"/>
                    <a:pt x="1134" y="351"/>
                    <a:pt x="1134" y="318"/>
                  </a:cubicBezTo>
                  <a:cubicBezTo>
                    <a:pt x="1168" y="251"/>
                    <a:pt x="1168" y="217"/>
                    <a:pt x="1168" y="151"/>
                  </a:cubicBezTo>
                  <a:cubicBezTo>
                    <a:pt x="1168" y="117"/>
                    <a:pt x="1134" y="51"/>
                    <a:pt x="1101" y="51"/>
                  </a:cubicBezTo>
                  <a:cubicBezTo>
                    <a:pt x="1068" y="17"/>
                    <a:pt x="1026" y="1"/>
                    <a:pt x="98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52"/>
            <p:cNvSpPr/>
            <p:nvPr/>
          </p:nvSpPr>
          <p:spPr>
            <a:xfrm>
              <a:off x="1965750" y="2382975"/>
              <a:ext cx="26700" cy="64025"/>
            </a:xfrm>
            <a:custGeom>
              <a:rect b="b" l="l" r="r" t="t"/>
              <a:pathLst>
                <a:path extrusionOk="0" h="2561" w="1068">
                  <a:moveTo>
                    <a:pt x="634" y="1"/>
                  </a:moveTo>
                  <a:lnTo>
                    <a:pt x="234" y="234"/>
                  </a:lnTo>
                  <a:cubicBezTo>
                    <a:pt x="200" y="268"/>
                    <a:pt x="134" y="301"/>
                    <a:pt x="134" y="334"/>
                  </a:cubicBezTo>
                  <a:cubicBezTo>
                    <a:pt x="100" y="401"/>
                    <a:pt x="100" y="434"/>
                    <a:pt x="100" y="501"/>
                  </a:cubicBezTo>
                  <a:cubicBezTo>
                    <a:pt x="67" y="534"/>
                    <a:pt x="100" y="568"/>
                    <a:pt x="134" y="601"/>
                  </a:cubicBezTo>
                  <a:cubicBezTo>
                    <a:pt x="134" y="618"/>
                    <a:pt x="142" y="626"/>
                    <a:pt x="159" y="626"/>
                  </a:cubicBezTo>
                  <a:cubicBezTo>
                    <a:pt x="175" y="626"/>
                    <a:pt x="200" y="618"/>
                    <a:pt x="234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34" y="2169"/>
                  </a:lnTo>
                  <a:cubicBezTo>
                    <a:pt x="100" y="2169"/>
                    <a:pt x="67" y="2236"/>
                    <a:pt x="34" y="2269"/>
                  </a:cubicBezTo>
                  <a:cubicBezTo>
                    <a:pt x="0" y="2302"/>
                    <a:pt x="0" y="2369"/>
                    <a:pt x="0" y="2436"/>
                  </a:cubicBezTo>
                  <a:cubicBezTo>
                    <a:pt x="0" y="2469"/>
                    <a:pt x="0" y="2503"/>
                    <a:pt x="34" y="2536"/>
                  </a:cubicBezTo>
                  <a:cubicBezTo>
                    <a:pt x="50" y="2553"/>
                    <a:pt x="67" y="2561"/>
                    <a:pt x="84" y="2561"/>
                  </a:cubicBezTo>
                  <a:cubicBezTo>
                    <a:pt x="100" y="2561"/>
                    <a:pt x="117" y="2553"/>
                    <a:pt x="134" y="2536"/>
                  </a:cubicBezTo>
                  <a:lnTo>
                    <a:pt x="901" y="2069"/>
                  </a:lnTo>
                  <a:cubicBezTo>
                    <a:pt x="968" y="2036"/>
                    <a:pt x="1001" y="2002"/>
                    <a:pt x="1034" y="1969"/>
                  </a:cubicBezTo>
                  <a:cubicBezTo>
                    <a:pt x="1068" y="1902"/>
                    <a:pt x="1068" y="1869"/>
                    <a:pt x="1068" y="1835"/>
                  </a:cubicBezTo>
                  <a:cubicBezTo>
                    <a:pt x="1068" y="1769"/>
                    <a:pt x="1068" y="1735"/>
                    <a:pt x="1034" y="1702"/>
                  </a:cubicBezTo>
                  <a:cubicBezTo>
                    <a:pt x="1018" y="1685"/>
                    <a:pt x="1001" y="1677"/>
                    <a:pt x="980" y="1677"/>
                  </a:cubicBezTo>
                  <a:cubicBezTo>
                    <a:pt x="959" y="1677"/>
                    <a:pt x="934" y="1685"/>
                    <a:pt x="901" y="1702"/>
                  </a:cubicBezTo>
                  <a:lnTo>
                    <a:pt x="634" y="186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52"/>
            <p:cNvSpPr/>
            <p:nvPr/>
          </p:nvSpPr>
          <p:spPr>
            <a:xfrm>
              <a:off x="1999100" y="2377150"/>
              <a:ext cx="32550" cy="50050"/>
            </a:xfrm>
            <a:custGeom>
              <a:rect b="b" l="l" r="r" t="t"/>
              <a:pathLst>
                <a:path extrusionOk="0" h="2002" w="1302">
                  <a:moveTo>
                    <a:pt x="134" y="0"/>
                  </a:moveTo>
                  <a:cubicBezTo>
                    <a:pt x="101" y="34"/>
                    <a:pt x="67" y="67"/>
                    <a:pt x="34" y="100"/>
                  </a:cubicBezTo>
                  <a:cubicBezTo>
                    <a:pt x="34" y="167"/>
                    <a:pt x="0" y="200"/>
                    <a:pt x="0" y="267"/>
                  </a:cubicBezTo>
                  <a:cubicBezTo>
                    <a:pt x="0" y="267"/>
                    <a:pt x="0" y="300"/>
                    <a:pt x="0" y="334"/>
                  </a:cubicBezTo>
                  <a:cubicBezTo>
                    <a:pt x="34" y="367"/>
                    <a:pt x="67" y="367"/>
                    <a:pt x="101" y="401"/>
                  </a:cubicBezTo>
                  <a:lnTo>
                    <a:pt x="834" y="601"/>
                  </a:lnTo>
                  <a:lnTo>
                    <a:pt x="101" y="1635"/>
                  </a:lnTo>
                  <a:cubicBezTo>
                    <a:pt x="67" y="1701"/>
                    <a:pt x="34" y="1735"/>
                    <a:pt x="0" y="1768"/>
                  </a:cubicBezTo>
                  <a:cubicBezTo>
                    <a:pt x="0" y="1802"/>
                    <a:pt x="0" y="1835"/>
                    <a:pt x="0" y="1868"/>
                  </a:cubicBezTo>
                  <a:cubicBezTo>
                    <a:pt x="0" y="1935"/>
                    <a:pt x="34" y="1968"/>
                    <a:pt x="34" y="2002"/>
                  </a:cubicBezTo>
                  <a:lnTo>
                    <a:pt x="134" y="2002"/>
                  </a:lnTo>
                  <a:cubicBezTo>
                    <a:pt x="167" y="1968"/>
                    <a:pt x="201" y="1935"/>
                    <a:pt x="201" y="1868"/>
                  </a:cubicBezTo>
                  <a:lnTo>
                    <a:pt x="1301" y="30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52"/>
            <p:cNvSpPr/>
            <p:nvPr/>
          </p:nvSpPr>
          <p:spPr>
            <a:xfrm>
              <a:off x="2027450" y="2449900"/>
              <a:ext cx="33375" cy="49850"/>
            </a:xfrm>
            <a:custGeom>
              <a:rect b="b" l="l" r="r" t="t"/>
              <a:pathLst>
                <a:path extrusionOk="0" h="1994" w="1335">
                  <a:moveTo>
                    <a:pt x="1251" y="1"/>
                  </a:moveTo>
                  <a:cubicBezTo>
                    <a:pt x="1235" y="1"/>
                    <a:pt x="1218" y="9"/>
                    <a:pt x="1201" y="26"/>
                  </a:cubicBezTo>
                  <a:cubicBezTo>
                    <a:pt x="1168" y="26"/>
                    <a:pt x="1135" y="59"/>
                    <a:pt x="1135" y="126"/>
                  </a:cubicBezTo>
                  <a:lnTo>
                    <a:pt x="1" y="1694"/>
                  </a:lnTo>
                  <a:lnTo>
                    <a:pt x="1101" y="1994"/>
                  </a:lnTo>
                  <a:lnTo>
                    <a:pt x="1201" y="1994"/>
                  </a:lnTo>
                  <a:cubicBezTo>
                    <a:pt x="1235" y="1960"/>
                    <a:pt x="1235" y="1927"/>
                    <a:pt x="1268" y="1894"/>
                  </a:cubicBezTo>
                  <a:cubicBezTo>
                    <a:pt x="1302" y="1827"/>
                    <a:pt x="1302" y="1794"/>
                    <a:pt x="1302" y="1727"/>
                  </a:cubicBezTo>
                  <a:cubicBezTo>
                    <a:pt x="1302" y="1660"/>
                    <a:pt x="1268" y="1627"/>
                    <a:pt x="1201" y="1593"/>
                  </a:cubicBezTo>
                  <a:lnTo>
                    <a:pt x="468" y="1393"/>
                  </a:lnTo>
                  <a:lnTo>
                    <a:pt x="1268" y="359"/>
                  </a:lnTo>
                  <a:cubicBezTo>
                    <a:pt x="1268" y="293"/>
                    <a:pt x="1302" y="259"/>
                    <a:pt x="1335" y="226"/>
                  </a:cubicBezTo>
                  <a:cubicBezTo>
                    <a:pt x="1335" y="192"/>
                    <a:pt x="1335" y="159"/>
                    <a:pt x="1335" y="126"/>
                  </a:cubicBezTo>
                  <a:cubicBezTo>
                    <a:pt x="1335" y="92"/>
                    <a:pt x="1302" y="26"/>
                    <a:pt x="1302" y="26"/>
                  </a:cubicBezTo>
                  <a:cubicBezTo>
                    <a:pt x="1285" y="9"/>
                    <a:pt x="1268" y="1"/>
                    <a:pt x="12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52"/>
            <p:cNvSpPr/>
            <p:nvPr/>
          </p:nvSpPr>
          <p:spPr>
            <a:xfrm>
              <a:off x="2066650" y="2429675"/>
              <a:ext cx="26700" cy="63750"/>
            </a:xfrm>
            <a:custGeom>
              <a:rect b="b" l="l" r="r" t="t"/>
              <a:pathLst>
                <a:path extrusionOk="0" h="2550" w="1068">
                  <a:moveTo>
                    <a:pt x="634" y="1"/>
                  </a:moveTo>
                  <a:lnTo>
                    <a:pt x="234" y="234"/>
                  </a:lnTo>
                  <a:cubicBezTo>
                    <a:pt x="167" y="268"/>
                    <a:pt x="134" y="301"/>
                    <a:pt x="100" y="368"/>
                  </a:cubicBezTo>
                  <a:cubicBezTo>
                    <a:pt x="100" y="401"/>
                    <a:pt x="67" y="434"/>
                    <a:pt x="67" y="501"/>
                  </a:cubicBezTo>
                  <a:cubicBezTo>
                    <a:pt x="67" y="534"/>
                    <a:pt x="100" y="568"/>
                    <a:pt x="100" y="601"/>
                  </a:cubicBezTo>
                  <a:cubicBezTo>
                    <a:pt x="117" y="618"/>
                    <a:pt x="134" y="626"/>
                    <a:pt x="155" y="626"/>
                  </a:cubicBezTo>
                  <a:cubicBezTo>
                    <a:pt x="175" y="626"/>
                    <a:pt x="201" y="618"/>
                    <a:pt x="234" y="601"/>
                  </a:cubicBezTo>
                  <a:lnTo>
                    <a:pt x="401" y="501"/>
                  </a:lnTo>
                  <a:lnTo>
                    <a:pt x="401" y="2002"/>
                  </a:lnTo>
                  <a:lnTo>
                    <a:pt x="134" y="2169"/>
                  </a:lnTo>
                  <a:cubicBezTo>
                    <a:pt x="100" y="2202"/>
                    <a:pt x="34" y="2236"/>
                    <a:pt x="34" y="2269"/>
                  </a:cubicBezTo>
                  <a:cubicBezTo>
                    <a:pt x="0" y="2336"/>
                    <a:pt x="0" y="2369"/>
                    <a:pt x="0" y="2436"/>
                  </a:cubicBezTo>
                  <a:cubicBezTo>
                    <a:pt x="0" y="2469"/>
                    <a:pt x="0" y="2503"/>
                    <a:pt x="34" y="2536"/>
                  </a:cubicBezTo>
                  <a:cubicBezTo>
                    <a:pt x="34" y="2546"/>
                    <a:pt x="39" y="2550"/>
                    <a:pt x="48" y="2550"/>
                  </a:cubicBezTo>
                  <a:cubicBezTo>
                    <a:pt x="70" y="2550"/>
                    <a:pt x="110" y="2526"/>
                    <a:pt x="134" y="2503"/>
                  </a:cubicBezTo>
                  <a:lnTo>
                    <a:pt x="901" y="2069"/>
                  </a:lnTo>
                  <a:cubicBezTo>
                    <a:pt x="968" y="2036"/>
                    <a:pt x="1001" y="2002"/>
                    <a:pt x="1034" y="1969"/>
                  </a:cubicBezTo>
                  <a:cubicBezTo>
                    <a:pt x="1034" y="1902"/>
                    <a:pt x="1068" y="1869"/>
                    <a:pt x="1068" y="1802"/>
                  </a:cubicBezTo>
                  <a:cubicBezTo>
                    <a:pt x="1068" y="1769"/>
                    <a:pt x="1068" y="1735"/>
                    <a:pt x="1034" y="1702"/>
                  </a:cubicBezTo>
                  <a:cubicBezTo>
                    <a:pt x="1018" y="1685"/>
                    <a:pt x="1001" y="1677"/>
                    <a:pt x="980" y="1677"/>
                  </a:cubicBezTo>
                  <a:cubicBezTo>
                    <a:pt x="959" y="1677"/>
                    <a:pt x="934" y="1685"/>
                    <a:pt x="901" y="1702"/>
                  </a:cubicBezTo>
                  <a:lnTo>
                    <a:pt x="634" y="186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52"/>
            <p:cNvSpPr/>
            <p:nvPr/>
          </p:nvSpPr>
          <p:spPr>
            <a:xfrm>
              <a:off x="2100000" y="2424675"/>
              <a:ext cx="29225" cy="44550"/>
            </a:xfrm>
            <a:custGeom>
              <a:rect b="b" l="l" r="r" t="t"/>
              <a:pathLst>
                <a:path extrusionOk="0" h="1782" w="1169">
                  <a:moveTo>
                    <a:pt x="714" y="388"/>
                  </a:moveTo>
                  <a:cubicBezTo>
                    <a:pt x="774" y="388"/>
                    <a:pt x="831" y="413"/>
                    <a:pt x="868" y="468"/>
                  </a:cubicBezTo>
                  <a:cubicBezTo>
                    <a:pt x="901" y="534"/>
                    <a:pt x="935" y="634"/>
                    <a:pt x="935" y="734"/>
                  </a:cubicBezTo>
                  <a:cubicBezTo>
                    <a:pt x="935" y="868"/>
                    <a:pt x="901" y="968"/>
                    <a:pt x="835" y="1101"/>
                  </a:cubicBezTo>
                  <a:cubicBezTo>
                    <a:pt x="768" y="1201"/>
                    <a:pt x="701" y="1335"/>
                    <a:pt x="568" y="1402"/>
                  </a:cubicBezTo>
                  <a:cubicBezTo>
                    <a:pt x="534" y="1418"/>
                    <a:pt x="493" y="1427"/>
                    <a:pt x="451" y="1427"/>
                  </a:cubicBezTo>
                  <a:cubicBezTo>
                    <a:pt x="409" y="1427"/>
                    <a:pt x="368" y="1418"/>
                    <a:pt x="334" y="1402"/>
                  </a:cubicBezTo>
                  <a:cubicBezTo>
                    <a:pt x="234" y="1335"/>
                    <a:pt x="201" y="1235"/>
                    <a:pt x="201" y="1135"/>
                  </a:cubicBezTo>
                  <a:cubicBezTo>
                    <a:pt x="201" y="1001"/>
                    <a:pt x="268" y="868"/>
                    <a:pt x="334" y="734"/>
                  </a:cubicBezTo>
                  <a:cubicBezTo>
                    <a:pt x="368" y="601"/>
                    <a:pt x="468" y="501"/>
                    <a:pt x="568" y="434"/>
                  </a:cubicBezTo>
                  <a:cubicBezTo>
                    <a:pt x="613" y="404"/>
                    <a:pt x="664" y="388"/>
                    <a:pt x="714" y="388"/>
                  </a:cubicBezTo>
                  <a:close/>
                  <a:moveTo>
                    <a:pt x="868" y="1"/>
                  </a:moveTo>
                  <a:cubicBezTo>
                    <a:pt x="768" y="1"/>
                    <a:pt x="668" y="1"/>
                    <a:pt x="568" y="67"/>
                  </a:cubicBezTo>
                  <a:cubicBezTo>
                    <a:pt x="468" y="134"/>
                    <a:pt x="368" y="234"/>
                    <a:pt x="268" y="334"/>
                  </a:cubicBezTo>
                  <a:cubicBezTo>
                    <a:pt x="167" y="468"/>
                    <a:pt x="101" y="634"/>
                    <a:pt x="67" y="801"/>
                  </a:cubicBezTo>
                  <a:cubicBezTo>
                    <a:pt x="1" y="935"/>
                    <a:pt x="1" y="1101"/>
                    <a:pt x="1" y="1235"/>
                  </a:cubicBezTo>
                  <a:cubicBezTo>
                    <a:pt x="1" y="1368"/>
                    <a:pt x="1" y="1502"/>
                    <a:pt x="67" y="1602"/>
                  </a:cubicBezTo>
                  <a:cubicBezTo>
                    <a:pt x="101" y="1702"/>
                    <a:pt x="167" y="1735"/>
                    <a:pt x="268" y="1769"/>
                  </a:cubicBezTo>
                  <a:cubicBezTo>
                    <a:pt x="294" y="1777"/>
                    <a:pt x="321" y="1782"/>
                    <a:pt x="348" y="1782"/>
                  </a:cubicBezTo>
                  <a:cubicBezTo>
                    <a:pt x="421" y="1782"/>
                    <a:pt x="494" y="1751"/>
                    <a:pt x="568" y="1702"/>
                  </a:cubicBezTo>
                  <a:cubicBezTo>
                    <a:pt x="701" y="1635"/>
                    <a:pt x="801" y="1535"/>
                    <a:pt x="868" y="1435"/>
                  </a:cubicBezTo>
                  <a:cubicBezTo>
                    <a:pt x="968" y="1302"/>
                    <a:pt x="1035" y="1168"/>
                    <a:pt x="1101" y="1001"/>
                  </a:cubicBezTo>
                  <a:cubicBezTo>
                    <a:pt x="1135" y="868"/>
                    <a:pt x="1168" y="734"/>
                    <a:pt x="1168" y="601"/>
                  </a:cubicBezTo>
                  <a:cubicBezTo>
                    <a:pt x="1168" y="468"/>
                    <a:pt x="1135" y="334"/>
                    <a:pt x="1101" y="201"/>
                  </a:cubicBezTo>
                  <a:cubicBezTo>
                    <a:pt x="1068" y="101"/>
                    <a:pt x="968" y="34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52"/>
            <p:cNvSpPr/>
            <p:nvPr/>
          </p:nvSpPr>
          <p:spPr>
            <a:xfrm>
              <a:off x="2135025" y="2401525"/>
              <a:ext cx="29225" cy="47675"/>
            </a:xfrm>
            <a:custGeom>
              <a:rect b="b" l="l" r="r" t="t"/>
              <a:pathLst>
                <a:path extrusionOk="0" h="1907" w="1169">
                  <a:moveTo>
                    <a:pt x="1022" y="1"/>
                  </a:moveTo>
                  <a:cubicBezTo>
                    <a:pt x="1010" y="1"/>
                    <a:pt x="1001" y="9"/>
                    <a:pt x="1001" y="26"/>
                  </a:cubicBezTo>
                  <a:cubicBezTo>
                    <a:pt x="935" y="26"/>
                    <a:pt x="935" y="59"/>
                    <a:pt x="901" y="126"/>
                  </a:cubicBezTo>
                  <a:cubicBezTo>
                    <a:pt x="885" y="109"/>
                    <a:pt x="860" y="101"/>
                    <a:pt x="830" y="101"/>
                  </a:cubicBezTo>
                  <a:cubicBezTo>
                    <a:pt x="801" y="101"/>
                    <a:pt x="768" y="109"/>
                    <a:pt x="735" y="126"/>
                  </a:cubicBezTo>
                  <a:cubicBezTo>
                    <a:pt x="668" y="126"/>
                    <a:pt x="634" y="159"/>
                    <a:pt x="568" y="193"/>
                  </a:cubicBezTo>
                  <a:cubicBezTo>
                    <a:pt x="401" y="293"/>
                    <a:pt x="234" y="460"/>
                    <a:pt x="167" y="660"/>
                  </a:cubicBezTo>
                  <a:cubicBezTo>
                    <a:pt x="34" y="893"/>
                    <a:pt x="1" y="1127"/>
                    <a:pt x="1" y="1360"/>
                  </a:cubicBezTo>
                  <a:cubicBezTo>
                    <a:pt x="1" y="1627"/>
                    <a:pt x="67" y="1794"/>
                    <a:pt x="201" y="1894"/>
                  </a:cubicBezTo>
                  <a:cubicBezTo>
                    <a:pt x="234" y="1902"/>
                    <a:pt x="270" y="1906"/>
                    <a:pt x="306" y="1906"/>
                  </a:cubicBezTo>
                  <a:cubicBezTo>
                    <a:pt x="413" y="1906"/>
                    <a:pt x="526" y="1869"/>
                    <a:pt x="601" y="1794"/>
                  </a:cubicBezTo>
                  <a:cubicBezTo>
                    <a:pt x="801" y="1727"/>
                    <a:pt x="935" y="1560"/>
                    <a:pt x="1068" y="1394"/>
                  </a:cubicBezTo>
                  <a:cubicBezTo>
                    <a:pt x="1101" y="1327"/>
                    <a:pt x="1168" y="1227"/>
                    <a:pt x="1168" y="1127"/>
                  </a:cubicBezTo>
                  <a:cubicBezTo>
                    <a:pt x="1168" y="1060"/>
                    <a:pt x="1135" y="1027"/>
                    <a:pt x="1135" y="993"/>
                  </a:cubicBezTo>
                  <a:lnTo>
                    <a:pt x="1035" y="993"/>
                  </a:lnTo>
                  <a:cubicBezTo>
                    <a:pt x="1001" y="1027"/>
                    <a:pt x="968" y="1093"/>
                    <a:pt x="968" y="1127"/>
                  </a:cubicBezTo>
                  <a:cubicBezTo>
                    <a:pt x="935" y="1160"/>
                    <a:pt x="901" y="1227"/>
                    <a:pt x="868" y="1260"/>
                  </a:cubicBezTo>
                  <a:cubicBezTo>
                    <a:pt x="801" y="1360"/>
                    <a:pt x="701" y="1394"/>
                    <a:pt x="634" y="1460"/>
                  </a:cubicBezTo>
                  <a:cubicBezTo>
                    <a:pt x="537" y="1509"/>
                    <a:pt x="439" y="1540"/>
                    <a:pt x="381" y="1540"/>
                  </a:cubicBezTo>
                  <a:cubicBezTo>
                    <a:pt x="359" y="1540"/>
                    <a:pt x="343" y="1536"/>
                    <a:pt x="334" y="1527"/>
                  </a:cubicBezTo>
                  <a:cubicBezTo>
                    <a:pt x="268" y="1460"/>
                    <a:pt x="234" y="1394"/>
                    <a:pt x="234" y="1260"/>
                  </a:cubicBezTo>
                  <a:cubicBezTo>
                    <a:pt x="234" y="1093"/>
                    <a:pt x="268" y="960"/>
                    <a:pt x="334" y="827"/>
                  </a:cubicBezTo>
                  <a:cubicBezTo>
                    <a:pt x="368" y="693"/>
                    <a:pt x="468" y="593"/>
                    <a:pt x="568" y="526"/>
                  </a:cubicBezTo>
                  <a:cubicBezTo>
                    <a:pt x="615" y="503"/>
                    <a:pt x="679" y="479"/>
                    <a:pt x="736" y="479"/>
                  </a:cubicBezTo>
                  <a:cubicBezTo>
                    <a:pt x="759" y="479"/>
                    <a:pt x="782" y="483"/>
                    <a:pt x="801" y="493"/>
                  </a:cubicBezTo>
                  <a:cubicBezTo>
                    <a:pt x="835" y="493"/>
                    <a:pt x="868" y="526"/>
                    <a:pt x="868" y="593"/>
                  </a:cubicBezTo>
                  <a:cubicBezTo>
                    <a:pt x="868" y="660"/>
                    <a:pt x="901" y="693"/>
                    <a:pt x="901" y="693"/>
                  </a:cubicBezTo>
                  <a:lnTo>
                    <a:pt x="1001" y="693"/>
                  </a:lnTo>
                  <a:cubicBezTo>
                    <a:pt x="1035" y="660"/>
                    <a:pt x="1068" y="626"/>
                    <a:pt x="1068" y="593"/>
                  </a:cubicBezTo>
                  <a:cubicBezTo>
                    <a:pt x="1101" y="526"/>
                    <a:pt x="1101" y="460"/>
                    <a:pt x="1101" y="393"/>
                  </a:cubicBezTo>
                  <a:lnTo>
                    <a:pt x="1101" y="159"/>
                  </a:lnTo>
                  <a:cubicBezTo>
                    <a:pt x="1101" y="126"/>
                    <a:pt x="1101" y="59"/>
                    <a:pt x="1068" y="26"/>
                  </a:cubicBezTo>
                  <a:cubicBezTo>
                    <a:pt x="1051" y="9"/>
                    <a:pt x="1035" y="1"/>
                    <a:pt x="102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52"/>
            <p:cNvSpPr/>
            <p:nvPr/>
          </p:nvSpPr>
          <p:spPr>
            <a:xfrm>
              <a:off x="2169225" y="2383825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00" y="0"/>
                  </a:moveTo>
                  <a:cubicBezTo>
                    <a:pt x="67" y="33"/>
                    <a:pt x="34" y="67"/>
                    <a:pt x="34" y="100"/>
                  </a:cubicBezTo>
                  <a:cubicBezTo>
                    <a:pt x="0" y="167"/>
                    <a:pt x="0" y="200"/>
                    <a:pt x="0" y="267"/>
                  </a:cubicBezTo>
                  <a:cubicBezTo>
                    <a:pt x="0" y="267"/>
                    <a:pt x="0" y="300"/>
                    <a:pt x="0" y="334"/>
                  </a:cubicBezTo>
                  <a:cubicBezTo>
                    <a:pt x="0" y="367"/>
                    <a:pt x="34" y="367"/>
                    <a:pt x="67" y="367"/>
                  </a:cubicBezTo>
                  <a:lnTo>
                    <a:pt x="801" y="567"/>
                  </a:lnTo>
                  <a:lnTo>
                    <a:pt x="67" y="1635"/>
                  </a:lnTo>
                  <a:cubicBezTo>
                    <a:pt x="34" y="1668"/>
                    <a:pt x="0" y="1735"/>
                    <a:pt x="0" y="1768"/>
                  </a:cubicBezTo>
                  <a:cubicBezTo>
                    <a:pt x="0" y="1801"/>
                    <a:pt x="0" y="1835"/>
                    <a:pt x="0" y="1868"/>
                  </a:cubicBezTo>
                  <a:cubicBezTo>
                    <a:pt x="0" y="1901"/>
                    <a:pt x="0" y="1935"/>
                    <a:pt x="34" y="1968"/>
                  </a:cubicBezTo>
                  <a:cubicBezTo>
                    <a:pt x="50" y="1985"/>
                    <a:pt x="67" y="1993"/>
                    <a:pt x="80" y="1993"/>
                  </a:cubicBezTo>
                  <a:cubicBezTo>
                    <a:pt x="92" y="1993"/>
                    <a:pt x="100" y="1985"/>
                    <a:pt x="100" y="1968"/>
                  </a:cubicBezTo>
                  <a:cubicBezTo>
                    <a:pt x="134" y="1935"/>
                    <a:pt x="167" y="1901"/>
                    <a:pt x="200" y="1868"/>
                  </a:cubicBezTo>
                  <a:lnTo>
                    <a:pt x="1301" y="30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52"/>
            <p:cNvSpPr/>
            <p:nvPr/>
          </p:nvSpPr>
          <p:spPr>
            <a:xfrm>
              <a:off x="2200900" y="2354625"/>
              <a:ext cx="32550" cy="59850"/>
            </a:xfrm>
            <a:custGeom>
              <a:rect b="b" l="l" r="r" t="t"/>
              <a:pathLst>
                <a:path extrusionOk="0" h="2394" w="1302">
                  <a:moveTo>
                    <a:pt x="435" y="1"/>
                  </a:moveTo>
                  <a:lnTo>
                    <a:pt x="168" y="134"/>
                  </a:lnTo>
                  <a:cubicBezTo>
                    <a:pt x="134" y="167"/>
                    <a:pt x="68" y="201"/>
                    <a:pt x="34" y="267"/>
                  </a:cubicBezTo>
                  <a:cubicBezTo>
                    <a:pt x="34" y="301"/>
                    <a:pt x="34" y="368"/>
                    <a:pt x="1" y="401"/>
                  </a:cubicBezTo>
                  <a:cubicBezTo>
                    <a:pt x="1" y="434"/>
                    <a:pt x="34" y="468"/>
                    <a:pt x="34" y="501"/>
                  </a:cubicBezTo>
                  <a:cubicBezTo>
                    <a:pt x="48" y="529"/>
                    <a:pt x="62" y="539"/>
                    <a:pt x="79" y="539"/>
                  </a:cubicBezTo>
                  <a:cubicBezTo>
                    <a:pt x="102" y="539"/>
                    <a:pt x="129" y="520"/>
                    <a:pt x="168" y="501"/>
                  </a:cubicBezTo>
                  <a:lnTo>
                    <a:pt x="201" y="501"/>
                  </a:lnTo>
                  <a:lnTo>
                    <a:pt x="201" y="2002"/>
                  </a:lnTo>
                  <a:cubicBezTo>
                    <a:pt x="168" y="2035"/>
                    <a:pt x="134" y="2069"/>
                    <a:pt x="101" y="2102"/>
                  </a:cubicBezTo>
                  <a:cubicBezTo>
                    <a:pt x="68" y="2135"/>
                    <a:pt x="34" y="2202"/>
                    <a:pt x="34" y="2269"/>
                  </a:cubicBezTo>
                  <a:cubicBezTo>
                    <a:pt x="34" y="2302"/>
                    <a:pt x="34" y="2336"/>
                    <a:pt x="68" y="2369"/>
                  </a:cubicBezTo>
                  <a:cubicBezTo>
                    <a:pt x="84" y="2386"/>
                    <a:pt x="101" y="2394"/>
                    <a:pt x="122" y="2394"/>
                  </a:cubicBezTo>
                  <a:cubicBezTo>
                    <a:pt x="143" y="2394"/>
                    <a:pt x="168" y="2386"/>
                    <a:pt x="201" y="2369"/>
                  </a:cubicBezTo>
                  <a:lnTo>
                    <a:pt x="468" y="2236"/>
                  </a:lnTo>
                  <a:cubicBezTo>
                    <a:pt x="501" y="2202"/>
                    <a:pt x="535" y="2169"/>
                    <a:pt x="568" y="2102"/>
                  </a:cubicBezTo>
                  <a:cubicBezTo>
                    <a:pt x="601" y="2069"/>
                    <a:pt x="601" y="2002"/>
                    <a:pt x="601" y="1969"/>
                  </a:cubicBezTo>
                  <a:cubicBezTo>
                    <a:pt x="601" y="1902"/>
                    <a:pt x="601" y="1835"/>
                    <a:pt x="535" y="1835"/>
                  </a:cubicBezTo>
                  <a:cubicBezTo>
                    <a:pt x="535" y="1835"/>
                    <a:pt x="501" y="1869"/>
                    <a:pt x="435" y="1902"/>
                  </a:cubicBezTo>
                  <a:lnTo>
                    <a:pt x="435" y="1235"/>
                  </a:lnTo>
                  <a:cubicBezTo>
                    <a:pt x="468" y="1101"/>
                    <a:pt x="535" y="1001"/>
                    <a:pt x="601" y="901"/>
                  </a:cubicBezTo>
                  <a:cubicBezTo>
                    <a:pt x="635" y="835"/>
                    <a:pt x="668" y="801"/>
                    <a:pt x="735" y="768"/>
                  </a:cubicBezTo>
                  <a:lnTo>
                    <a:pt x="868" y="768"/>
                  </a:lnTo>
                  <a:cubicBezTo>
                    <a:pt x="902" y="801"/>
                    <a:pt x="902" y="835"/>
                    <a:pt x="902" y="935"/>
                  </a:cubicBezTo>
                  <a:lnTo>
                    <a:pt x="902" y="1568"/>
                  </a:lnTo>
                  <a:cubicBezTo>
                    <a:pt x="868" y="1602"/>
                    <a:pt x="835" y="1635"/>
                    <a:pt x="801" y="1668"/>
                  </a:cubicBezTo>
                  <a:cubicBezTo>
                    <a:pt x="768" y="1702"/>
                    <a:pt x="735" y="1769"/>
                    <a:pt x="768" y="1835"/>
                  </a:cubicBezTo>
                  <a:cubicBezTo>
                    <a:pt x="735" y="1869"/>
                    <a:pt x="768" y="1902"/>
                    <a:pt x="768" y="1935"/>
                  </a:cubicBezTo>
                  <a:cubicBezTo>
                    <a:pt x="782" y="1964"/>
                    <a:pt x="796" y="1974"/>
                    <a:pt x="813" y="1974"/>
                  </a:cubicBezTo>
                  <a:cubicBezTo>
                    <a:pt x="836" y="1974"/>
                    <a:pt x="863" y="1955"/>
                    <a:pt x="902" y="1935"/>
                  </a:cubicBezTo>
                  <a:lnTo>
                    <a:pt x="1168" y="1802"/>
                  </a:lnTo>
                  <a:cubicBezTo>
                    <a:pt x="1202" y="1769"/>
                    <a:pt x="1235" y="1735"/>
                    <a:pt x="1268" y="1702"/>
                  </a:cubicBezTo>
                  <a:cubicBezTo>
                    <a:pt x="1302" y="1635"/>
                    <a:pt x="1302" y="1602"/>
                    <a:pt x="1302" y="1535"/>
                  </a:cubicBezTo>
                  <a:cubicBezTo>
                    <a:pt x="1302" y="1468"/>
                    <a:pt x="1302" y="1435"/>
                    <a:pt x="1268" y="1435"/>
                  </a:cubicBezTo>
                  <a:cubicBezTo>
                    <a:pt x="1202" y="1435"/>
                    <a:pt x="1168" y="1435"/>
                    <a:pt x="1135" y="1468"/>
                  </a:cubicBezTo>
                  <a:lnTo>
                    <a:pt x="1135" y="801"/>
                  </a:lnTo>
                  <a:cubicBezTo>
                    <a:pt x="1135" y="701"/>
                    <a:pt x="1135" y="601"/>
                    <a:pt x="1102" y="501"/>
                  </a:cubicBezTo>
                  <a:cubicBezTo>
                    <a:pt x="1068" y="434"/>
                    <a:pt x="1002" y="401"/>
                    <a:pt x="935" y="401"/>
                  </a:cubicBezTo>
                  <a:cubicBezTo>
                    <a:pt x="868" y="401"/>
                    <a:pt x="768" y="434"/>
                    <a:pt x="735" y="468"/>
                  </a:cubicBezTo>
                  <a:cubicBezTo>
                    <a:pt x="668" y="501"/>
                    <a:pt x="635" y="534"/>
                    <a:pt x="568" y="568"/>
                  </a:cubicBezTo>
                  <a:cubicBezTo>
                    <a:pt x="535" y="634"/>
                    <a:pt x="468" y="701"/>
                    <a:pt x="435" y="768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52"/>
            <p:cNvSpPr/>
            <p:nvPr/>
          </p:nvSpPr>
          <p:spPr>
            <a:xfrm>
              <a:off x="2239275" y="2335650"/>
              <a:ext cx="30050" cy="52075"/>
            </a:xfrm>
            <a:custGeom>
              <a:rect b="b" l="l" r="r" t="t"/>
              <a:pathLst>
                <a:path extrusionOk="0" h="2083" w="1202">
                  <a:moveTo>
                    <a:pt x="388" y="1"/>
                  </a:moveTo>
                  <a:cubicBezTo>
                    <a:pt x="376" y="1"/>
                    <a:pt x="367" y="9"/>
                    <a:pt x="367" y="26"/>
                  </a:cubicBezTo>
                  <a:cubicBezTo>
                    <a:pt x="334" y="59"/>
                    <a:pt x="301" y="92"/>
                    <a:pt x="267" y="126"/>
                  </a:cubicBezTo>
                  <a:cubicBezTo>
                    <a:pt x="267" y="193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67" y="693"/>
                  </a:lnTo>
                  <a:cubicBezTo>
                    <a:pt x="100" y="693"/>
                    <a:pt x="67" y="760"/>
                    <a:pt x="34" y="793"/>
                  </a:cubicBezTo>
                  <a:cubicBezTo>
                    <a:pt x="34" y="826"/>
                    <a:pt x="0" y="893"/>
                    <a:pt x="0" y="960"/>
                  </a:cubicBezTo>
                  <a:cubicBezTo>
                    <a:pt x="0" y="993"/>
                    <a:pt x="34" y="1026"/>
                    <a:pt x="34" y="1060"/>
                  </a:cubicBezTo>
                  <a:cubicBezTo>
                    <a:pt x="50" y="1076"/>
                    <a:pt x="67" y="1085"/>
                    <a:pt x="88" y="1085"/>
                  </a:cubicBezTo>
                  <a:cubicBezTo>
                    <a:pt x="109" y="1085"/>
                    <a:pt x="134" y="1076"/>
                    <a:pt x="167" y="1060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34" y="1860"/>
                    <a:pt x="267" y="1994"/>
                    <a:pt x="334" y="2061"/>
                  </a:cubicBezTo>
                  <a:cubicBezTo>
                    <a:pt x="375" y="2074"/>
                    <a:pt x="417" y="2082"/>
                    <a:pt x="461" y="2082"/>
                  </a:cubicBezTo>
                  <a:cubicBezTo>
                    <a:pt x="523" y="2082"/>
                    <a:pt x="589" y="2066"/>
                    <a:pt x="667" y="2027"/>
                  </a:cubicBezTo>
                  <a:cubicBezTo>
                    <a:pt x="768" y="1960"/>
                    <a:pt x="868" y="1860"/>
                    <a:pt x="934" y="1794"/>
                  </a:cubicBezTo>
                  <a:cubicBezTo>
                    <a:pt x="1034" y="1694"/>
                    <a:pt x="1101" y="1627"/>
                    <a:pt x="1168" y="1527"/>
                  </a:cubicBezTo>
                  <a:cubicBezTo>
                    <a:pt x="1168" y="1460"/>
                    <a:pt x="1168" y="1427"/>
                    <a:pt x="1168" y="1393"/>
                  </a:cubicBezTo>
                  <a:cubicBezTo>
                    <a:pt x="1201" y="1327"/>
                    <a:pt x="1168" y="1293"/>
                    <a:pt x="1168" y="1260"/>
                  </a:cubicBezTo>
                  <a:lnTo>
                    <a:pt x="1068" y="1260"/>
                  </a:lnTo>
                  <a:cubicBezTo>
                    <a:pt x="1034" y="1293"/>
                    <a:pt x="1001" y="1327"/>
                    <a:pt x="1001" y="1360"/>
                  </a:cubicBezTo>
                  <a:cubicBezTo>
                    <a:pt x="901" y="1493"/>
                    <a:pt x="801" y="1594"/>
                    <a:pt x="667" y="1660"/>
                  </a:cubicBezTo>
                  <a:cubicBezTo>
                    <a:pt x="620" y="1684"/>
                    <a:pt x="573" y="1707"/>
                    <a:pt x="538" y="1707"/>
                  </a:cubicBezTo>
                  <a:cubicBezTo>
                    <a:pt x="523" y="1707"/>
                    <a:pt x="510" y="1703"/>
                    <a:pt x="501" y="1694"/>
                  </a:cubicBezTo>
                  <a:cubicBezTo>
                    <a:pt x="467" y="1694"/>
                    <a:pt x="467" y="1660"/>
                    <a:pt x="467" y="1594"/>
                  </a:cubicBezTo>
                  <a:lnTo>
                    <a:pt x="467" y="893"/>
                  </a:lnTo>
                  <a:lnTo>
                    <a:pt x="901" y="626"/>
                  </a:lnTo>
                  <a:cubicBezTo>
                    <a:pt x="934" y="593"/>
                    <a:pt x="968" y="559"/>
                    <a:pt x="1001" y="493"/>
                  </a:cubicBezTo>
                  <a:cubicBezTo>
                    <a:pt x="1034" y="459"/>
                    <a:pt x="1034" y="426"/>
                    <a:pt x="1034" y="359"/>
                  </a:cubicBezTo>
                  <a:cubicBezTo>
                    <a:pt x="1034" y="326"/>
                    <a:pt x="1034" y="293"/>
                    <a:pt x="1001" y="259"/>
                  </a:cubicBezTo>
                  <a:cubicBezTo>
                    <a:pt x="984" y="243"/>
                    <a:pt x="968" y="234"/>
                    <a:pt x="951" y="234"/>
                  </a:cubicBezTo>
                  <a:cubicBezTo>
                    <a:pt x="934" y="234"/>
                    <a:pt x="918" y="243"/>
                    <a:pt x="901" y="259"/>
                  </a:cubicBezTo>
                  <a:lnTo>
                    <a:pt x="467" y="493"/>
                  </a:lnTo>
                  <a:lnTo>
                    <a:pt x="467" y="193"/>
                  </a:lnTo>
                  <a:cubicBezTo>
                    <a:pt x="467" y="126"/>
                    <a:pt x="467" y="59"/>
                    <a:pt x="434" y="26"/>
                  </a:cubicBezTo>
                  <a:cubicBezTo>
                    <a:pt x="417" y="9"/>
                    <a:pt x="401" y="1"/>
                    <a:pt x="38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52"/>
            <p:cNvSpPr/>
            <p:nvPr/>
          </p:nvSpPr>
          <p:spPr>
            <a:xfrm>
              <a:off x="2274300" y="2315650"/>
              <a:ext cx="29200" cy="52425"/>
            </a:xfrm>
            <a:custGeom>
              <a:rect b="b" l="l" r="r" t="t"/>
              <a:pathLst>
                <a:path extrusionOk="0" h="2097" w="1168">
                  <a:moveTo>
                    <a:pt x="384" y="0"/>
                  </a:moveTo>
                  <a:cubicBezTo>
                    <a:pt x="367" y="0"/>
                    <a:pt x="351" y="8"/>
                    <a:pt x="334" y="25"/>
                  </a:cubicBezTo>
                  <a:cubicBezTo>
                    <a:pt x="301" y="59"/>
                    <a:pt x="267" y="92"/>
                    <a:pt x="267" y="125"/>
                  </a:cubicBezTo>
                  <a:cubicBezTo>
                    <a:pt x="234" y="192"/>
                    <a:pt x="234" y="259"/>
                    <a:pt x="234" y="325"/>
                  </a:cubicBezTo>
                  <a:lnTo>
                    <a:pt x="234" y="659"/>
                  </a:lnTo>
                  <a:lnTo>
                    <a:pt x="134" y="692"/>
                  </a:lnTo>
                  <a:cubicBezTo>
                    <a:pt x="100" y="726"/>
                    <a:pt x="67" y="759"/>
                    <a:pt x="34" y="792"/>
                  </a:cubicBezTo>
                  <a:cubicBezTo>
                    <a:pt x="0" y="859"/>
                    <a:pt x="0" y="892"/>
                    <a:pt x="0" y="959"/>
                  </a:cubicBezTo>
                  <a:cubicBezTo>
                    <a:pt x="0" y="993"/>
                    <a:pt x="0" y="1026"/>
                    <a:pt x="34" y="1059"/>
                  </a:cubicBezTo>
                  <a:cubicBezTo>
                    <a:pt x="34" y="1076"/>
                    <a:pt x="50" y="1084"/>
                    <a:pt x="71" y="1084"/>
                  </a:cubicBezTo>
                  <a:cubicBezTo>
                    <a:pt x="92" y="1084"/>
                    <a:pt x="117" y="1076"/>
                    <a:pt x="134" y="1059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00" y="1893"/>
                    <a:pt x="267" y="1993"/>
                    <a:pt x="334" y="2060"/>
                  </a:cubicBezTo>
                  <a:cubicBezTo>
                    <a:pt x="359" y="2085"/>
                    <a:pt x="390" y="2096"/>
                    <a:pt x="425" y="2096"/>
                  </a:cubicBezTo>
                  <a:cubicBezTo>
                    <a:pt x="482" y="2096"/>
                    <a:pt x="552" y="2068"/>
                    <a:pt x="634" y="2027"/>
                  </a:cubicBezTo>
                  <a:cubicBezTo>
                    <a:pt x="734" y="1960"/>
                    <a:pt x="834" y="1893"/>
                    <a:pt x="901" y="1793"/>
                  </a:cubicBezTo>
                  <a:cubicBezTo>
                    <a:pt x="1001" y="1726"/>
                    <a:pt x="1068" y="1626"/>
                    <a:pt x="1134" y="1526"/>
                  </a:cubicBezTo>
                  <a:cubicBezTo>
                    <a:pt x="1168" y="1493"/>
                    <a:pt x="1168" y="1426"/>
                    <a:pt x="1168" y="1393"/>
                  </a:cubicBezTo>
                  <a:cubicBezTo>
                    <a:pt x="1168" y="1359"/>
                    <a:pt x="1168" y="1326"/>
                    <a:pt x="1134" y="1293"/>
                  </a:cubicBezTo>
                  <a:cubicBezTo>
                    <a:pt x="1118" y="1276"/>
                    <a:pt x="1101" y="1268"/>
                    <a:pt x="1089" y="1268"/>
                  </a:cubicBezTo>
                  <a:cubicBezTo>
                    <a:pt x="1076" y="1268"/>
                    <a:pt x="1068" y="1276"/>
                    <a:pt x="1068" y="1293"/>
                  </a:cubicBezTo>
                  <a:cubicBezTo>
                    <a:pt x="1034" y="1293"/>
                    <a:pt x="1001" y="1326"/>
                    <a:pt x="968" y="1393"/>
                  </a:cubicBezTo>
                  <a:cubicBezTo>
                    <a:pt x="868" y="1493"/>
                    <a:pt x="768" y="1593"/>
                    <a:pt x="634" y="1693"/>
                  </a:cubicBezTo>
                  <a:cubicBezTo>
                    <a:pt x="567" y="1726"/>
                    <a:pt x="501" y="1726"/>
                    <a:pt x="467" y="1726"/>
                  </a:cubicBezTo>
                  <a:cubicBezTo>
                    <a:pt x="467" y="1693"/>
                    <a:pt x="467" y="1660"/>
                    <a:pt x="467" y="1593"/>
                  </a:cubicBezTo>
                  <a:lnTo>
                    <a:pt x="467" y="892"/>
                  </a:lnTo>
                  <a:lnTo>
                    <a:pt x="868" y="626"/>
                  </a:lnTo>
                  <a:cubicBezTo>
                    <a:pt x="901" y="592"/>
                    <a:pt x="968" y="559"/>
                    <a:pt x="968" y="526"/>
                  </a:cubicBezTo>
                  <a:cubicBezTo>
                    <a:pt x="1001" y="459"/>
                    <a:pt x="1001" y="425"/>
                    <a:pt x="1001" y="359"/>
                  </a:cubicBezTo>
                  <a:cubicBezTo>
                    <a:pt x="1034" y="325"/>
                    <a:pt x="1001" y="292"/>
                    <a:pt x="968" y="259"/>
                  </a:cubicBezTo>
                  <a:cubicBezTo>
                    <a:pt x="968" y="242"/>
                    <a:pt x="959" y="234"/>
                    <a:pt x="943" y="234"/>
                  </a:cubicBezTo>
                  <a:cubicBezTo>
                    <a:pt x="926" y="234"/>
                    <a:pt x="901" y="242"/>
                    <a:pt x="868" y="259"/>
                  </a:cubicBezTo>
                  <a:lnTo>
                    <a:pt x="434" y="492"/>
                  </a:lnTo>
                  <a:lnTo>
                    <a:pt x="434" y="192"/>
                  </a:lnTo>
                  <a:cubicBezTo>
                    <a:pt x="467" y="125"/>
                    <a:pt x="434" y="92"/>
                    <a:pt x="434" y="25"/>
                  </a:cubicBezTo>
                  <a:cubicBezTo>
                    <a:pt x="417" y="8"/>
                    <a:pt x="401" y="0"/>
                    <a:pt x="38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52"/>
            <p:cNvSpPr/>
            <p:nvPr/>
          </p:nvSpPr>
          <p:spPr>
            <a:xfrm>
              <a:off x="2303475" y="2303550"/>
              <a:ext cx="34225" cy="70900"/>
            </a:xfrm>
            <a:custGeom>
              <a:rect b="b" l="l" r="r" t="t"/>
              <a:pathLst>
                <a:path extrusionOk="0" h="2836" w="1369">
                  <a:moveTo>
                    <a:pt x="868" y="417"/>
                  </a:moveTo>
                  <a:cubicBezTo>
                    <a:pt x="901" y="417"/>
                    <a:pt x="935" y="426"/>
                    <a:pt x="968" y="442"/>
                  </a:cubicBezTo>
                  <a:cubicBezTo>
                    <a:pt x="1002" y="442"/>
                    <a:pt x="1068" y="509"/>
                    <a:pt x="1068" y="543"/>
                  </a:cubicBezTo>
                  <a:cubicBezTo>
                    <a:pt x="1102" y="609"/>
                    <a:pt x="1102" y="676"/>
                    <a:pt x="1102" y="709"/>
                  </a:cubicBezTo>
                  <a:cubicBezTo>
                    <a:pt x="1102" y="843"/>
                    <a:pt x="1068" y="943"/>
                    <a:pt x="1002" y="1043"/>
                  </a:cubicBezTo>
                  <a:cubicBezTo>
                    <a:pt x="968" y="1176"/>
                    <a:pt x="868" y="1243"/>
                    <a:pt x="768" y="1310"/>
                  </a:cubicBezTo>
                  <a:cubicBezTo>
                    <a:pt x="735" y="1343"/>
                    <a:pt x="693" y="1360"/>
                    <a:pt x="651" y="1360"/>
                  </a:cubicBezTo>
                  <a:cubicBezTo>
                    <a:pt x="610" y="1360"/>
                    <a:pt x="568" y="1343"/>
                    <a:pt x="535" y="1310"/>
                  </a:cubicBezTo>
                  <a:cubicBezTo>
                    <a:pt x="468" y="1276"/>
                    <a:pt x="434" y="1176"/>
                    <a:pt x="434" y="1110"/>
                  </a:cubicBezTo>
                  <a:cubicBezTo>
                    <a:pt x="434" y="1010"/>
                    <a:pt x="468" y="909"/>
                    <a:pt x="501" y="809"/>
                  </a:cubicBezTo>
                  <a:cubicBezTo>
                    <a:pt x="568" y="676"/>
                    <a:pt x="635" y="543"/>
                    <a:pt x="768" y="442"/>
                  </a:cubicBezTo>
                  <a:cubicBezTo>
                    <a:pt x="801" y="426"/>
                    <a:pt x="835" y="417"/>
                    <a:pt x="868" y="417"/>
                  </a:cubicBezTo>
                  <a:close/>
                  <a:moveTo>
                    <a:pt x="968" y="0"/>
                  </a:moveTo>
                  <a:cubicBezTo>
                    <a:pt x="893" y="0"/>
                    <a:pt x="818" y="25"/>
                    <a:pt x="768" y="76"/>
                  </a:cubicBezTo>
                  <a:cubicBezTo>
                    <a:pt x="701" y="142"/>
                    <a:pt x="635" y="176"/>
                    <a:pt x="601" y="242"/>
                  </a:cubicBezTo>
                  <a:cubicBezTo>
                    <a:pt x="535" y="309"/>
                    <a:pt x="468" y="376"/>
                    <a:pt x="434" y="442"/>
                  </a:cubicBezTo>
                  <a:lnTo>
                    <a:pt x="434" y="342"/>
                  </a:lnTo>
                  <a:lnTo>
                    <a:pt x="168" y="476"/>
                  </a:lnTo>
                  <a:cubicBezTo>
                    <a:pt x="101" y="509"/>
                    <a:pt x="68" y="543"/>
                    <a:pt x="34" y="609"/>
                  </a:cubicBezTo>
                  <a:cubicBezTo>
                    <a:pt x="1" y="643"/>
                    <a:pt x="1" y="709"/>
                    <a:pt x="1" y="743"/>
                  </a:cubicBezTo>
                  <a:cubicBezTo>
                    <a:pt x="1" y="776"/>
                    <a:pt x="1" y="843"/>
                    <a:pt x="34" y="843"/>
                  </a:cubicBezTo>
                  <a:cubicBezTo>
                    <a:pt x="51" y="859"/>
                    <a:pt x="68" y="868"/>
                    <a:pt x="88" y="868"/>
                  </a:cubicBezTo>
                  <a:cubicBezTo>
                    <a:pt x="109" y="868"/>
                    <a:pt x="134" y="859"/>
                    <a:pt x="168" y="843"/>
                  </a:cubicBezTo>
                  <a:lnTo>
                    <a:pt x="201" y="843"/>
                  </a:lnTo>
                  <a:lnTo>
                    <a:pt x="201" y="2411"/>
                  </a:lnTo>
                  <a:lnTo>
                    <a:pt x="168" y="2444"/>
                  </a:lnTo>
                  <a:cubicBezTo>
                    <a:pt x="101" y="2444"/>
                    <a:pt x="68" y="2511"/>
                    <a:pt x="34" y="2544"/>
                  </a:cubicBezTo>
                  <a:cubicBezTo>
                    <a:pt x="1" y="2577"/>
                    <a:pt x="1" y="2644"/>
                    <a:pt x="1" y="2711"/>
                  </a:cubicBezTo>
                  <a:cubicBezTo>
                    <a:pt x="1" y="2744"/>
                    <a:pt x="1" y="2777"/>
                    <a:pt x="34" y="2811"/>
                  </a:cubicBezTo>
                  <a:cubicBezTo>
                    <a:pt x="51" y="2828"/>
                    <a:pt x="68" y="2836"/>
                    <a:pt x="88" y="2836"/>
                  </a:cubicBezTo>
                  <a:cubicBezTo>
                    <a:pt x="109" y="2836"/>
                    <a:pt x="134" y="2828"/>
                    <a:pt x="168" y="2811"/>
                  </a:cubicBezTo>
                  <a:lnTo>
                    <a:pt x="568" y="2577"/>
                  </a:lnTo>
                  <a:cubicBezTo>
                    <a:pt x="635" y="2544"/>
                    <a:pt x="668" y="2511"/>
                    <a:pt x="701" y="2444"/>
                  </a:cubicBezTo>
                  <a:cubicBezTo>
                    <a:pt x="701" y="2411"/>
                    <a:pt x="735" y="2344"/>
                    <a:pt x="735" y="2310"/>
                  </a:cubicBezTo>
                  <a:cubicBezTo>
                    <a:pt x="735" y="2277"/>
                    <a:pt x="735" y="2244"/>
                    <a:pt x="701" y="2210"/>
                  </a:cubicBezTo>
                  <a:cubicBezTo>
                    <a:pt x="685" y="2194"/>
                    <a:pt x="668" y="2185"/>
                    <a:pt x="647" y="2185"/>
                  </a:cubicBezTo>
                  <a:cubicBezTo>
                    <a:pt x="626" y="2185"/>
                    <a:pt x="601" y="2194"/>
                    <a:pt x="568" y="2210"/>
                  </a:cubicBezTo>
                  <a:lnTo>
                    <a:pt x="434" y="2277"/>
                  </a:lnTo>
                  <a:lnTo>
                    <a:pt x="434" y="1710"/>
                  </a:lnTo>
                  <a:lnTo>
                    <a:pt x="434" y="1677"/>
                  </a:lnTo>
                  <a:cubicBezTo>
                    <a:pt x="474" y="1686"/>
                    <a:pt x="510" y="1690"/>
                    <a:pt x="545" y="1690"/>
                  </a:cubicBezTo>
                  <a:cubicBezTo>
                    <a:pt x="629" y="1690"/>
                    <a:pt x="707" y="1667"/>
                    <a:pt x="801" y="1643"/>
                  </a:cubicBezTo>
                  <a:cubicBezTo>
                    <a:pt x="935" y="1543"/>
                    <a:pt x="1068" y="1410"/>
                    <a:pt x="1135" y="1243"/>
                  </a:cubicBezTo>
                  <a:cubicBezTo>
                    <a:pt x="1268" y="1043"/>
                    <a:pt x="1335" y="776"/>
                    <a:pt x="1335" y="543"/>
                  </a:cubicBezTo>
                  <a:cubicBezTo>
                    <a:pt x="1368" y="376"/>
                    <a:pt x="1302" y="209"/>
                    <a:pt x="1168" y="76"/>
                  </a:cubicBezTo>
                  <a:cubicBezTo>
                    <a:pt x="1118" y="25"/>
                    <a:pt x="1043" y="0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52"/>
            <p:cNvSpPr/>
            <p:nvPr/>
          </p:nvSpPr>
          <p:spPr>
            <a:xfrm>
              <a:off x="2342675" y="2283125"/>
              <a:ext cx="26725" cy="49850"/>
            </a:xfrm>
            <a:custGeom>
              <a:rect b="b" l="l" r="r" t="t"/>
              <a:pathLst>
                <a:path extrusionOk="0" h="1994" w="1069">
                  <a:moveTo>
                    <a:pt x="918" y="0"/>
                  </a:moveTo>
                  <a:cubicBezTo>
                    <a:pt x="901" y="0"/>
                    <a:pt x="885" y="9"/>
                    <a:pt x="868" y="25"/>
                  </a:cubicBezTo>
                  <a:cubicBezTo>
                    <a:pt x="868" y="25"/>
                    <a:pt x="835" y="59"/>
                    <a:pt x="835" y="59"/>
                  </a:cubicBezTo>
                  <a:lnTo>
                    <a:pt x="801" y="125"/>
                  </a:lnTo>
                  <a:cubicBezTo>
                    <a:pt x="784" y="109"/>
                    <a:pt x="759" y="100"/>
                    <a:pt x="734" y="100"/>
                  </a:cubicBezTo>
                  <a:cubicBezTo>
                    <a:pt x="709" y="100"/>
                    <a:pt x="684" y="109"/>
                    <a:pt x="668" y="125"/>
                  </a:cubicBezTo>
                  <a:cubicBezTo>
                    <a:pt x="601" y="125"/>
                    <a:pt x="568" y="159"/>
                    <a:pt x="501" y="159"/>
                  </a:cubicBezTo>
                  <a:cubicBezTo>
                    <a:pt x="368" y="259"/>
                    <a:pt x="234" y="392"/>
                    <a:pt x="134" y="559"/>
                  </a:cubicBezTo>
                  <a:cubicBezTo>
                    <a:pt x="101" y="659"/>
                    <a:pt x="67" y="792"/>
                    <a:pt x="34" y="926"/>
                  </a:cubicBezTo>
                  <a:cubicBezTo>
                    <a:pt x="34" y="1026"/>
                    <a:pt x="67" y="1126"/>
                    <a:pt x="134" y="1193"/>
                  </a:cubicBezTo>
                  <a:cubicBezTo>
                    <a:pt x="158" y="1205"/>
                    <a:pt x="192" y="1213"/>
                    <a:pt x="232" y="1213"/>
                  </a:cubicBezTo>
                  <a:cubicBezTo>
                    <a:pt x="303" y="1213"/>
                    <a:pt x="395" y="1189"/>
                    <a:pt x="501" y="1126"/>
                  </a:cubicBezTo>
                  <a:cubicBezTo>
                    <a:pt x="568" y="1093"/>
                    <a:pt x="668" y="1093"/>
                    <a:pt x="734" y="1059"/>
                  </a:cubicBezTo>
                  <a:cubicBezTo>
                    <a:pt x="801" y="1093"/>
                    <a:pt x="801" y="1093"/>
                    <a:pt x="801" y="1159"/>
                  </a:cubicBezTo>
                  <a:cubicBezTo>
                    <a:pt x="801" y="1193"/>
                    <a:pt x="801" y="1226"/>
                    <a:pt x="768" y="1259"/>
                  </a:cubicBezTo>
                  <a:cubicBezTo>
                    <a:pt x="701" y="1360"/>
                    <a:pt x="634" y="1426"/>
                    <a:pt x="534" y="1460"/>
                  </a:cubicBezTo>
                  <a:cubicBezTo>
                    <a:pt x="468" y="1493"/>
                    <a:pt x="401" y="1526"/>
                    <a:pt x="368" y="1526"/>
                  </a:cubicBezTo>
                  <a:cubicBezTo>
                    <a:pt x="301" y="1526"/>
                    <a:pt x="267" y="1526"/>
                    <a:pt x="234" y="1493"/>
                  </a:cubicBezTo>
                  <a:cubicBezTo>
                    <a:pt x="234" y="1460"/>
                    <a:pt x="201" y="1426"/>
                    <a:pt x="201" y="1393"/>
                  </a:cubicBezTo>
                  <a:lnTo>
                    <a:pt x="101" y="1393"/>
                  </a:lnTo>
                  <a:cubicBezTo>
                    <a:pt x="67" y="1426"/>
                    <a:pt x="67" y="1460"/>
                    <a:pt x="34" y="1526"/>
                  </a:cubicBezTo>
                  <a:cubicBezTo>
                    <a:pt x="1" y="1560"/>
                    <a:pt x="1" y="1626"/>
                    <a:pt x="1" y="1693"/>
                  </a:cubicBezTo>
                  <a:lnTo>
                    <a:pt x="1" y="1827"/>
                  </a:lnTo>
                  <a:cubicBezTo>
                    <a:pt x="1" y="1893"/>
                    <a:pt x="1" y="1927"/>
                    <a:pt x="34" y="1993"/>
                  </a:cubicBezTo>
                  <a:lnTo>
                    <a:pt x="134" y="1993"/>
                  </a:lnTo>
                  <a:lnTo>
                    <a:pt x="167" y="1960"/>
                  </a:lnTo>
                  <a:lnTo>
                    <a:pt x="201" y="1893"/>
                  </a:lnTo>
                  <a:lnTo>
                    <a:pt x="368" y="1893"/>
                  </a:lnTo>
                  <a:cubicBezTo>
                    <a:pt x="401" y="1893"/>
                    <a:pt x="468" y="1860"/>
                    <a:pt x="534" y="1827"/>
                  </a:cubicBezTo>
                  <a:cubicBezTo>
                    <a:pt x="701" y="1726"/>
                    <a:pt x="835" y="1593"/>
                    <a:pt x="935" y="1393"/>
                  </a:cubicBezTo>
                  <a:cubicBezTo>
                    <a:pt x="1001" y="1293"/>
                    <a:pt x="1068" y="1159"/>
                    <a:pt x="1068" y="1026"/>
                  </a:cubicBezTo>
                  <a:cubicBezTo>
                    <a:pt x="1068" y="959"/>
                    <a:pt x="1035" y="859"/>
                    <a:pt x="1001" y="792"/>
                  </a:cubicBezTo>
                  <a:cubicBezTo>
                    <a:pt x="935" y="759"/>
                    <a:pt x="868" y="726"/>
                    <a:pt x="801" y="726"/>
                  </a:cubicBezTo>
                  <a:cubicBezTo>
                    <a:pt x="701" y="726"/>
                    <a:pt x="601" y="759"/>
                    <a:pt x="501" y="792"/>
                  </a:cubicBezTo>
                  <a:cubicBezTo>
                    <a:pt x="434" y="826"/>
                    <a:pt x="401" y="826"/>
                    <a:pt x="334" y="859"/>
                  </a:cubicBezTo>
                  <a:cubicBezTo>
                    <a:pt x="301" y="826"/>
                    <a:pt x="301" y="826"/>
                    <a:pt x="301" y="792"/>
                  </a:cubicBezTo>
                  <a:cubicBezTo>
                    <a:pt x="301" y="759"/>
                    <a:pt x="301" y="726"/>
                    <a:pt x="334" y="726"/>
                  </a:cubicBezTo>
                  <a:cubicBezTo>
                    <a:pt x="368" y="626"/>
                    <a:pt x="468" y="559"/>
                    <a:pt x="534" y="526"/>
                  </a:cubicBezTo>
                  <a:cubicBezTo>
                    <a:pt x="568" y="492"/>
                    <a:pt x="634" y="492"/>
                    <a:pt x="668" y="492"/>
                  </a:cubicBezTo>
                  <a:cubicBezTo>
                    <a:pt x="684" y="476"/>
                    <a:pt x="701" y="467"/>
                    <a:pt x="718" y="467"/>
                  </a:cubicBezTo>
                  <a:cubicBezTo>
                    <a:pt x="734" y="467"/>
                    <a:pt x="751" y="476"/>
                    <a:pt x="768" y="492"/>
                  </a:cubicBezTo>
                  <a:cubicBezTo>
                    <a:pt x="768" y="526"/>
                    <a:pt x="801" y="559"/>
                    <a:pt x="801" y="559"/>
                  </a:cubicBezTo>
                  <a:cubicBezTo>
                    <a:pt x="818" y="576"/>
                    <a:pt x="835" y="584"/>
                    <a:pt x="851" y="584"/>
                  </a:cubicBezTo>
                  <a:cubicBezTo>
                    <a:pt x="868" y="584"/>
                    <a:pt x="885" y="576"/>
                    <a:pt x="901" y="559"/>
                  </a:cubicBezTo>
                  <a:cubicBezTo>
                    <a:pt x="935" y="526"/>
                    <a:pt x="968" y="492"/>
                    <a:pt x="1001" y="426"/>
                  </a:cubicBezTo>
                  <a:cubicBezTo>
                    <a:pt x="1001" y="392"/>
                    <a:pt x="1001" y="325"/>
                    <a:pt x="1001" y="259"/>
                  </a:cubicBezTo>
                  <a:lnTo>
                    <a:pt x="1001" y="192"/>
                  </a:lnTo>
                  <a:cubicBezTo>
                    <a:pt x="1001" y="125"/>
                    <a:pt x="968" y="92"/>
                    <a:pt x="968" y="25"/>
                  </a:cubicBezTo>
                  <a:cubicBezTo>
                    <a:pt x="951" y="9"/>
                    <a:pt x="935" y="0"/>
                    <a:pt x="9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52"/>
            <p:cNvSpPr/>
            <p:nvPr/>
          </p:nvSpPr>
          <p:spPr>
            <a:xfrm>
              <a:off x="2386050" y="2267775"/>
              <a:ext cx="9200" cy="41625"/>
            </a:xfrm>
            <a:custGeom>
              <a:rect b="b" l="l" r="r" t="t"/>
              <a:pathLst>
                <a:path extrusionOk="0" h="1665" w="368">
                  <a:moveTo>
                    <a:pt x="258" y="0"/>
                  </a:moveTo>
                  <a:cubicBezTo>
                    <a:pt x="239" y="0"/>
                    <a:pt x="220" y="20"/>
                    <a:pt x="200" y="39"/>
                  </a:cubicBezTo>
                  <a:cubicBezTo>
                    <a:pt x="134" y="39"/>
                    <a:pt x="100" y="106"/>
                    <a:pt x="67" y="172"/>
                  </a:cubicBezTo>
                  <a:cubicBezTo>
                    <a:pt x="34" y="206"/>
                    <a:pt x="0" y="272"/>
                    <a:pt x="0" y="339"/>
                  </a:cubicBezTo>
                  <a:cubicBezTo>
                    <a:pt x="0" y="406"/>
                    <a:pt x="34" y="439"/>
                    <a:pt x="67" y="506"/>
                  </a:cubicBezTo>
                  <a:cubicBezTo>
                    <a:pt x="78" y="517"/>
                    <a:pt x="89" y="521"/>
                    <a:pt x="101" y="521"/>
                  </a:cubicBezTo>
                  <a:cubicBezTo>
                    <a:pt x="126" y="521"/>
                    <a:pt x="156" y="506"/>
                    <a:pt x="200" y="506"/>
                  </a:cubicBezTo>
                  <a:cubicBezTo>
                    <a:pt x="234" y="472"/>
                    <a:pt x="267" y="406"/>
                    <a:pt x="300" y="339"/>
                  </a:cubicBezTo>
                  <a:cubicBezTo>
                    <a:pt x="334" y="306"/>
                    <a:pt x="367" y="239"/>
                    <a:pt x="367" y="172"/>
                  </a:cubicBezTo>
                  <a:cubicBezTo>
                    <a:pt x="367" y="106"/>
                    <a:pt x="334" y="72"/>
                    <a:pt x="300" y="39"/>
                  </a:cubicBezTo>
                  <a:cubicBezTo>
                    <a:pt x="286" y="11"/>
                    <a:pt x="272" y="0"/>
                    <a:pt x="258" y="0"/>
                  </a:cubicBezTo>
                  <a:close/>
                  <a:moveTo>
                    <a:pt x="246" y="1148"/>
                  </a:moveTo>
                  <a:cubicBezTo>
                    <a:pt x="225" y="1148"/>
                    <a:pt x="200" y="1156"/>
                    <a:pt x="167" y="1173"/>
                  </a:cubicBezTo>
                  <a:cubicBezTo>
                    <a:pt x="134" y="1206"/>
                    <a:pt x="67" y="1240"/>
                    <a:pt x="67" y="1306"/>
                  </a:cubicBezTo>
                  <a:cubicBezTo>
                    <a:pt x="34" y="1373"/>
                    <a:pt x="0" y="1440"/>
                    <a:pt x="0" y="1507"/>
                  </a:cubicBezTo>
                  <a:cubicBezTo>
                    <a:pt x="0" y="1540"/>
                    <a:pt x="34" y="1607"/>
                    <a:pt x="67" y="1640"/>
                  </a:cubicBezTo>
                  <a:cubicBezTo>
                    <a:pt x="84" y="1657"/>
                    <a:pt x="100" y="1665"/>
                    <a:pt x="117" y="1665"/>
                  </a:cubicBezTo>
                  <a:cubicBezTo>
                    <a:pt x="134" y="1665"/>
                    <a:pt x="150" y="1657"/>
                    <a:pt x="167" y="1640"/>
                  </a:cubicBezTo>
                  <a:cubicBezTo>
                    <a:pt x="234" y="1607"/>
                    <a:pt x="267" y="1540"/>
                    <a:pt x="300" y="1507"/>
                  </a:cubicBezTo>
                  <a:cubicBezTo>
                    <a:pt x="334" y="1440"/>
                    <a:pt x="334" y="1373"/>
                    <a:pt x="367" y="1306"/>
                  </a:cubicBezTo>
                  <a:cubicBezTo>
                    <a:pt x="367" y="1240"/>
                    <a:pt x="334" y="1206"/>
                    <a:pt x="300" y="1173"/>
                  </a:cubicBezTo>
                  <a:cubicBezTo>
                    <a:pt x="284" y="1156"/>
                    <a:pt x="267" y="1148"/>
                    <a:pt x="246" y="1148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52"/>
            <p:cNvSpPr/>
            <p:nvPr/>
          </p:nvSpPr>
          <p:spPr>
            <a:xfrm>
              <a:off x="2412725" y="2219750"/>
              <a:ext cx="25050" cy="83200"/>
            </a:xfrm>
            <a:custGeom>
              <a:rect b="b" l="l" r="r" t="t"/>
              <a:pathLst>
                <a:path extrusionOk="0" h="3328" w="1002">
                  <a:moveTo>
                    <a:pt x="918" y="0"/>
                  </a:moveTo>
                  <a:cubicBezTo>
                    <a:pt x="901" y="0"/>
                    <a:pt x="885" y="8"/>
                    <a:pt x="868" y="25"/>
                  </a:cubicBezTo>
                  <a:cubicBezTo>
                    <a:pt x="835" y="25"/>
                    <a:pt x="835" y="58"/>
                    <a:pt x="801" y="92"/>
                  </a:cubicBezTo>
                  <a:cubicBezTo>
                    <a:pt x="801" y="125"/>
                    <a:pt x="768" y="192"/>
                    <a:pt x="768" y="225"/>
                  </a:cubicBezTo>
                  <a:lnTo>
                    <a:pt x="34" y="3061"/>
                  </a:lnTo>
                  <a:cubicBezTo>
                    <a:pt x="1" y="3127"/>
                    <a:pt x="1" y="3161"/>
                    <a:pt x="1" y="3227"/>
                  </a:cubicBezTo>
                  <a:cubicBezTo>
                    <a:pt x="1" y="3261"/>
                    <a:pt x="1" y="3294"/>
                    <a:pt x="34" y="3327"/>
                  </a:cubicBezTo>
                  <a:lnTo>
                    <a:pt x="134" y="3327"/>
                  </a:lnTo>
                  <a:cubicBezTo>
                    <a:pt x="134" y="3294"/>
                    <a:pt x="167" y="3261"/>
                    <a:pt x="201" y="3227"/>
                  </a:cubicBezTo>
                  <a:cubicBezTo>
                    <a:pt x="201" y="3194"/>
                    <a:pt x="234" y="3127"/>
                    <a:pt x="234" y="3094"/>
                  </a:cubicBezTo>
                  <a:lnTo>
                    <a:pt x="968" y="259"/>
                  </a:lnTo>
                  <a:cubicBezTo>
                    <a:pt x="968" y="225"/>
                    <a:pt x="1001" y="159"/>
                    <a:pt x="1001" y="125"/>
                  </a:cubicBezTo>
                  <a:cubicBezTo>
                    <a:pt x="1001" y="92"/>
                    <a:pt x="968" y="58"/>
                    <a:pt x="968" y="25"/>
                  </a:cubicBezTo>
                  <a:cubicBezTo>
                    <a:pt x="951" y="8"/>
                    <a:pt x="935" y="0"/>
                    <a:pt x="9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52"/>
            <p:cNvSpPr/>
            <p:nvPr/>
          </p:nvSpPr>
          <p:spPr>
            <a:xfrm>
              <a:off x="2446925" y="2200350"/>
              <a:ext cx="25025" cy="82575"/>
            </a:xfrm>
            <a:custGeom>
              <a:rect b="b" l="l" r="r" t="t"/>
              <a:pathLst>
                <a:path extrusionOk="0" h="3303" w="1001">
                  <a:moveTo>
                    <a:pt x="901" y="1"/>
                  </a:moveTo>
                  <a:cubicBezTo>
                    <a:pt x="868" y="1"/>
                    <a:pt x="834" y="34"/>
                    <a:pt x="834" y="67"/>
                  </a:cubicBezTo>
                  <a:cubicBezTo>
                    <a:pt x="801" y="134"/>
                    <a:pt x="767" y="167"/>
                    <a:pt x="767" y="234"/>
                  </a:cubicBezTo>
                  <a:lnTo>
                    <a:pt x="34" y="3036"/>
                  </a:lnTo>
                  <a:cubicBezTo>
                    <a:pt x="34" y="3103"/>
                    <a:pt x="34" y="3136"/>
                    <a:pt x="34" y="3203"/>
                  </a:cubicBezTo>
                  <a:cubicBezTo>
                    <a:pt x="0" y="3236"/>
                    <a:pt x="34" y="3270"/>
                    <a:pt x="67" y="3303"/>
                  </a:cubicBezTo>
                  <a:lnTo>
                    <a:pt x="134" y="3303"/>
                  </a:lnTo>
                  <a:cubicBezTo>
                    <a:pt x="167" y="3270"/>
                    <a:pt x="200" y="3236"/>
                    <a:pt x="200" y="3203"/>
                  </a:cubicBezTo>
                  <a:cubicBezTo>
                    <a:pt x="234" y="3169"/>
                    <a:pt x="234" y="3103"/>
                    <a:pt x="267" y="3069"/>
                  </a:cubicBezTo>
                  <a:lnTo>
                    <a:pt x="968" y="234"/>
                  </a:lnTo>
                  <a:cubicBezTo>
                    <a:pt x="1001" y="201"/>
                    <a:pt x="1001" y="134"/>
                    <a:pt x="1001" y="101"/>
                  </a:cubicBezTo>
                  <a:cubicBezTo>
                    <a:pt x="1001" y="67"/>
                    <a:pt x="1001" y="34"/>
                    <a:pt x="9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52"/>
            <p:cNvSpPr/>
            <p:nvPr/>
          </p:nvSpPr>
          <p:spPr>
            <a:xfrm>
              <a:off x="2476950" y="2202425"/>
              <a:ext cx="35875" cy="54775"/>
            </a:xfrm>
            <a:custGeom>
              <a:rect b="b" l="l" r="r" t="t"/>
              <a:pathLst>
                <a:path extrusionOk="0" h="2191" w="1435">
                  <a:moveTo>
                    <a:pt x="1080" y="1"/>
                  </a:moveTo>
                  <a:cubicBezTo>
                    <a:pt x="1043" y="1"/>
                    <a:pt x="1001" y="18"/>
                    <a:pt x="967" y="51"/>
                  </a:cubicBezTo>
                  <a:cubicBezTo>
                    <a:pt x="934" y="51"/>
                    <a:pt x="901" y="84"/>
                    <a:pt x="867" y="151"/>
                  </a:cubicBezTo>
                  <a:cubicBezTo>
                    <a:pt x="801" y="184"/>
                    <a:pt x="767" y="251"/>
                    <a:pt x="734" y="318"/>
                  </a:cubicBezTo>
                  <a:cubicBezTo>
                    <a:pt x="701" y="284"/>
                    <a:pt x="667" y="284"/>
                    <a:pt x="634" y="251"/>
                  </a:cubicBezTo>
                  <a:cubicBezTo>
                    <a:pt x="601" y="251"/>
                    <a:pt x="567" y="251"/>
                    <a:pt x="534" y="284"/>
                  </a:cubicBezTo>
                  <a:cubicBezTo>
                    <a:pt x="500" y="318"/>
                    <a:pt x="467" y="351"/>
                    <a:pt x="434" y="385"/>
                  </a:cubicBezTo>
                  <a:cubicBezTo>
                    <a:pt x="400" y="418"/>
                    <a:pt x="367" y="485"/>
                    <a:pt x="334" y="551"/>
                  </a:cubicBezTo>
                  <a:lnTo>
                    <a:pt x="334" y="451"/>
                  </a:lnTo>
                  <a:lnTo>
                    <a:pt x="167" y="618"/>
                  </a:lnTo>
                  <a:cubicBezTo>
                    <a:pt x="100" y="618"/>
                    <a:pt x="67" y="685"/>
                    <a:pt x="33" y="718"/>
                  </a:cubicBezTo>
                  <a:cubicBezTo>
                    <a:pt x="33" y="751"/>
                    <a:pt x="0" y="818"/>
                    <a:pt x="0" y="885"/>
                  </a:cubicBezTo>
                  <a:cubicBezTo>
                    <a:pt x="0" y="918"/>
                    <a:pt x="33" y="952"/>
                    <a:pt x="33" y="985"/>
                  </a:cubicBezTo>
                  <a:cubicBezTo>
                    <a:pt x="50" y="1002"/>
                    <a:pt x="67" y="1010"/>
                    <a:pt x="88" y="1010"/>
                  </a:cubicBezTo>
                  <a:cubicBezTo>
                    <a:pt x="109" y="1010"/>
                    <a:pt x="134" y="1002"/>
                    <a:pt x="167" y="985"/>
                  </a:cubicBezTo>
                  <a:lnTo>
                    <a:pt x="167" y="1819"/>
                  </a:lnTo>
                  <a:cubicBezTo>
                    <a:pt x="100" y="1819"/>
                    <a:pt x="67" y="1852"/>
                    <a:pt x="33" y="1919"/>
                  </a:cubicBezTo>
                  <a:cubicBezTo>
                    <a:pt x="33" y="1952"/>
                    <a:pt x="0" y="2019"/>
                    <a:pt x="0" y="2052"/>
                  </a:cubicBezTo>
                  <a:cubicBezTo>
                    <a:pt x="0" y="2086"/>
                    <a:pt x="33" y="2152"/>
                    <a:pt x="33" y="2152"/>
                  </a:cubicBezTo>
                  <a:cubicBezTo>
                    <a:pt x="48" y="2181"/>
                    <a:pt x="62" y="2191"/>
                    <a:pt x="78" y="2191"/>
                  </a:cubicBezTo>
                  <a:cubicBezTo>
                    <a:pt x="101" y="2191"/>
                    <a:pt x="128" y="2172"/>
                    <a:pt x="167" y="2152"/>
                  </a:cubicBezTo>
                  <a:lnTo>
                    <a:pt x="367" y="2052"/>
                  </a:lnTo>
                  <a:cubicBezTo>
                    <a:pt x="400" y="2019"/>
                    <a:pt x="467" y="1986"/>
                    <a:pt x="500" y="1919"/>
                  </a:cubicBezTo>
                  <a:cubicBezTo>
                    <a:pt x="500" y="1886"/>
                    <a:pt x="500" y="1852"/>
                    <a:pt x="534" y="1786"/>
                  </a:cubicBezTo>
                  <a:cubicBezTo>
                    <a:pt x="534" y="1752"/>
                    <a:pt x="500" y="1719"/>
                    <a:pt x="500" y="1685"/>
                  </a:cubicBezTo>
                  <a:cubicBezTo>
                    <a:pt x="484" y="1669"/>
                    <a:pt x="467" y="1660"/>
                    <a:pt x="446" y="1660"/>
                  </a:cubicBezTo>
                  <a:cubicBezTo>
                    <a:pt x="425" y="1660"/>
                    <a:pt x="400" y="1669"/>
                    <a:pt x="367" y="1685"/>
                  </a:cubicBezTo>
                  <a:lnTo>
                    <a:pt x="367" y="985"/>
                  </a:lnTo>
                  <a:cubicBezTo>
                    <a:pt x="400" y="918"/>
                    <a:pt x="434" y="818"/>
                    <a:pt x="467" y="785"/>
                  </a:cubicBezTo>
                  <a:cubicBezTo>
                    <a:pt x="500" y="751"/>
                    <a:pt x="500" y="718"/>
                    <a:pt x="534" y="685"/>
                  </a:cubicBezTo>
                  <a:lnTo>
                    <a:pt x="601" y="685"/>
                  </a:lnTo>
                  <a:cubicBezTo>
                    <a:pt x="601" y="718"/>
                    <a:pt x="601" y="751"/>
                    <a:pt x="601" y="785"/>
                  </a:cubicBezTo>
                  <a:lnTo>
                    <a:pt x="601" y="1886"/>
                  </a:lnTo>
                  <a:lnTo>
                    <a:pt x="834" y="1752"/>
                  </a:lnTo>
                  <a:cubicBezTo>
                    <a:pt x="867" y="1719"/>
                    <a:pt x="901" y="1685"/>
                    <a:pt x="934" y="1652"/>
                  </a:cubicBezTo>
                  <a:cubicBezTo>
                    <a:pt x="967" y="1585"/>
                    <a:pt x="967" y="1552"/>
                    <a:pt x="967" y="1485"/>
                  </a:cubicBezTo>
                  <a:cubicBezTo>
                    <a:pt x="967" y="1452"/>
                    <a:pt x="967" y="1419"/>
                    <a:pt x="934" y="1385"/>
                  </a:cubicBezTo>
                  <a:cubicBezTo>
                    <a:pt x="923" y="1374"/>
                    <a:pt x="912" y="1370"/>
                    <a:pt x="901" y="1370"/>
                  </a:cubicBezTo>
                  <a:cubicBezTo>
                    <a:pt x="878" y="1370"/>
                    <a:pt x="856" y="1385"/>
                    <a:pt x="834" y="1385"/>
                  </a:cubicBezTo>
                  <a:lnTo>
                    <a:pt x="834" y="685"/>
                  </a:lnTo>
                  <a:cubicBezTo>
                    <a:pt x="867" y="618"/>
                    <a:pt x="901" y="551"/>
                    <a:pt x="934" y="485"/>
                  </a:cubicBezTo>
                  <a:cubicBezTo>
                    <a:pt x="934" y="451"/>
                    <a:pt x="967" y="418"/>
                    <a:pt x="1001" y="418"/>
                  </a:cubicBezTo>
                  <a:cubicBezTo>
                    <a:pt x="1023" y="418"/>
                    <a:pt x="1045" y="403"/>
                    <a:pt x="1058" y="403"/>
                  </a:cubicBezTo>
                  <a:cubicBezTo>
                    <a:pt x="1064" y="403"/>
                    <a:pt x="1068" y="407"/>
                    <a:pt x="1068" y="418"/>
                  </a:cubicBezTo>
                  <a:lnTo>
                    <a:pt x="1068" y="518"/>
                  </a:lnTo>
                  <a:lnTo>
                    <a:pt x="1068" y="1619"/>
                  </a:lnTo>
                  <a:lnTo>
                    <a:pt x="1268" y="1485"/>
                  </a:lnTo>
                  <a:cubicBezTo>
                    <a:pt x="1334" y="1452"/>
                    <a:pt x="1368" y="1419"/>
                    <a:pt x="1401" y="1352"/>
                  </a:cubicBezTo>
                  <a:cubicBezTo>
                    <a:pt x="1401" y="1319"/>
                    <a:pt x="1434" y="1285"/>
                    <a:pt x="1434" y="1218"/>
                  </a:cubicBezTo>
                  <a:cubicBezTo>
                    <a:pt x="1434" y="1185"/>
                    <a:pt x="1401" y="1152"/>
                    <a:pt x="1401" y="1118"/>
                  </a:cubicBezTo>
                  <a:cubicBezTo>
                    <a:pt x="1384" y="1102"/>
                    <a:pt x="1368" y="1093"/>
                    <a:pt x="1351" y="1093"/>
                  </a:cubicBezTo>
                  <a:cubicBezTo>
                    <a:pt x="1334" y="1093"/>
                    <a:pt x="1318" y="1102"/>
                    <a:pt x="1301" y="1118"/>
                  </a:cubicBezTo>
                  <a:lnTo>
                    <a:pt x="1301" y="318"/>
                  </a:lnTo>
                  <a:cubicBezTo>
                    <a:pt x="1301" y="218"/>
                    <a:pt x="1268" y="118"/>
                    <a:pt x="1168" y="51"/>
                  </a:cubicBezTo>
                  <a:cubicBezTo>
                    <a:pt x="1151" y="18"/>
                    <a:pt x="1118" y="1"/>
                    <a:pt x="10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52"/>
            <p:cNvSpPr/>
            <p:nvPr/>
          </p:nvSpPr>
          <p:spPr>
            <a:xfrm>
              <a:off x="2512800" y="2181375"/>
              <a:ext cx="31725" cy="73000"/>
            </a:xfrm>
            <a:custGeom>
              <a:rect b="b" l="l" r="r" t="t"/>
              <a:pathLst>
                <a:path extrusionOk="0" h="2920" w="1269">
                  <a:moveTo>
                    <a:pt x="1197" y="1"/>
                  </a:moveTo>
                  <a:cubicBezTo>
                    <a:pt x="1176" y="1"/>
                    <a:pt x="1151" y="9"/>
                    <a:pt x="1135" y="26"/>
                  </a:cubicBezTo>
                  <a:lnTo>
                    <a:pt x="901" y="159"/>
                  </a:lnTo>
                  <a:cubicBezTo>
                    <a:pt x="868" y="192"/>
                    <a:pt x="834" y="226"/>
                    <a:pt x="801" y="259"/>
                  </a:cubicBezTo>
                  <a:cubicBezTo>
                    <a:pt x="768" y="326"/>
                    <a:pt x="768" y="359"/>
                    <a:pt x="768" y="426"/>
                  </a:cubicBezTo>
                  <a:cubicBezTo>
                    <a:pt x="768" y="459"/>
                    <a:pt x="768" y="493"/>
                    <a:pt x="801" y="526"/>
                  </a:cubicBezTo>
                  <a:cubicBezTo>
                    <a:pt x="818" y="543"/>
                    <a:pt x="834" y="551"/>
                    <a:pt x="851" y="551"/>
                  </a:cubicBezTo>
                  <a:cubicBezTo>
                    <a:pt x="868" y="551"/>
                    <a:pt x="884" y="543"/>
                    <a:pt x="901" y="526"/>
                  </a:cubicBezTo>
                  <a:lnTo>
                    <a:pt x="901" y="526"/>
                  </a:lnTo>
                  <a:lnTo>
                    <a:pt x="634" y="1493"/>
                  </a:lnTo>
                  <a:lnTo>
                    <a:pt x="367" y="826"/>
                  </a:lnTo>
                  <a:cubicBezTo>
                    <a:pt x="401" y="793"/>
                    <a:pt x="467" y="760"/>
                    <a:pt x="467" y="726"/>
                  </a:cubicBezTo>
                  <a:cubicBezTo>
                    <a:pt x="501" y="659"/>
                    <a:pt x="501" y="626"/>
                    <a:pt x="501" y="593"/>
                  </a:cubicBezTo>
                  <a:cubicBezTo>
                    <a:pt x="534" y="526"/>
                    <a:pt x="501" y="493"/>
                    <a:pt x="467" y="459"/>
                  </a:cubicBezTo>
                  <a:cubicBezTo>
                    <a:pt x="467" y="443"/>
                    <a:pt x="459" y="434"/>
                    <a:pt x="442" y="434"/>
                  </a:cubicBezTo>
                  <a:cubicBezTo>
                    <a:pt x="426" y="434"/>
                    <a:pt x="401" y="443"/>
                    <a:pt x="367" y="459"/>
                  </a:cubicBezTo>
                  <a:lnTo>
                    <a:pt x="167" y="593"/>
                  </a:lnTo>
                  <a:cubicBezTo>
                    <a:pt x="101" y="626"/>
                    <a:pt x="67" y="659"/>
                    <a:pt x="34" y="693"/>
                  </a:cubicBezTo>
                  <a:cubicBezTo>
                    <a:pt x="0" y="760"/>
                    <a:pt x="0" y="793"/>
                    <a:pt x="0" y="860"/>
                  </a:cubicBezTo>
                  <a:cubicBezTo>
                    <a:pt x="0" y="893"/>
                    <a:pt x="0" y="926"/>
                    <a:pt x="34" y="960"/>
                  </a:cubicBezTo>
                  <a:lnTo>
                    <a:pt x="134" y="960"/>
                  </a:lnTo>
                  <a:lnTo>
                    <a:pt x="501" y="1927"/>
                  </a:lnTo>
                  <a:lnTo>
                    <a:pt x="367" y="2394"/>
                  </a:lnTo>
                  <a:lnTo>
                    <a:pt x="167" y="2527"/>
                  </a:lnTo>
                  <a:cubicBezTo>
                    <a:pt x="101" y="2561"/>
                    <a:pt x="67" y="2594"/>
                    <a:pt x="34" y="2661"/>
                  </a:cubicBezTo>
                  <a:cubicBezTo>
                    <a:pt x="0" y="2694"/>
                    <a:pt x="0" y="2728"/>
                    <a:pt x="0" y="2794"/>
                  </a:cubicBezTo>
                  <a:cubicBezTo>
                    <a:pt x="0" y="2828"/>
                    <a:pt x="0" y="2861"/>
                    <a:pt x="34" y="2894"/>
                  </a:cubicBezTo>
                  <a:cubicBezTo>
                    <a:pt x="50" y="2911"/>
                    <a:pt x="67" y="2919"/>
                    <a:pt x="88" y="2919"/>
                  </a:cubicBezTo>
                  <a:cubicBezTo>
                    <a:pt x="109" y="2919"/>
                    <a:pt x="134" y="2911"/>
                    <a:pt x="167" y="2894"/>
                  </a:cubicBezTo>
                  <a:lnTo>
                    <a:pt x="668" y="2594"/>
                  </a:lnTo>
                  <a:cubicBezTo>
                    <a:pt x="701" y="2561"/>
                    <a:pt x="734" y="2527"/>
                    <a:pt x="768" y="2494"/>
                  </a:cubicBezTo>
                  <a:cubicBezTo>
                    <a:pt x="801" y="2427"/>
                    <a:pt x="801" y="2394"/>
                    <a:pt x="801" y="2327"/>
                  </a:cubicBezTo>
                  <a:cubicBezTo>
                    <a:pt x="801" y="2261"/>
                    <a:pt x="768" y="2227"/>
                    <a:pt x="734" y="2227"/>
                  </a:cubicBezTo>
                  <a:cubicBezTo>
                    <a:pt x="734" y="2217"/>
                    <a:pt x="731" y="2213"/>
                    <a:pt x="726" y="2213"/>
                  </a:cubicBezTo>
                  <a:cubicBezTo>
                    <a:pt x="712" y="2213"/>
                    <a:pt x="681" y="2237"/>
                    <a:pt x="634" y="2261"/>
                  </a:cubicBezTo>
                  <a:lnTo>
                    <a:pt x="1168" y="393"/>
                  </a:lnTo>
                  <a:cubicBezTo>
                    <a:pt x="1201" y="359"/>
                    <a:pt x="1235" y="326"/>
                    <a:pt x="1235" y="259"/>
                  </a:cubicBezTo>
                  <a:cubicBezTo>
                    <a:pt x="1268" y="226"/>
                    <a:pt x="1268" y="192"/>
                    <a:pt x="1268" y="126"/>
                  </a:cubicBezTo>
                  <a:cubicBezTo>
                    <a:pt x="1268" y="92"/>
                    <a:pt x="1268" y="59"/>
                    <a:pt x="1235" y="26"/>
                  </a:cubicBezTo>
                  <a:cubicBezTo>
                    <a:pt x="1235" y="9"/>
                    <a:pt x="1218" y="1"/>
                    <a:pt x="11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52"/>
            <p:cNvSpPr/>
            <p:nvPr/>
          </p:nvSpPr>
          <p:spPr>
            <a:xfrm>
              <a:off x="2544500" y="2165125"/>
              <a:ext cx="33375" cy="69450"/>
            </a:xfrm>
            <a:custGeom>
              <a:rect b="b" l="l" r="r" t="t"/>
              <a:pathLst>
                <a:path extrusionOk="0" h="2778" w="1335">
                  <a:moveTo>
                    <a:pt x="967" y="375"/>
                  </a:moveTo>
                  <a:cubicBezTo>
                    <a:pt x="1034" y="409"/>
                    <a:pt x="1067" y="442"/>
                    <a:pt x="1101" y="509"/>
                  </a:cubicBezTo>
                  <a:cubicBezTo>
                    <a:pt x="1101" y="576"/>
                    <a:pt x="1134" y="609"/>
                    <a:pt x="1134" y="676"/>
                  </a:cubicBezTo>
                  <a:cubicBezTo>
                    <a:pt x="1134" y="809"/>
                    <a:pt x="1101" y="909"/>
                    <a:pt x="1034" y="1009"/>
                  </a:cubicBezTo>
                  <a:cubicBezTo>
                    <a:pt x="967" y="1109"/>
                    <a:pt x="901" y="1209"/>
                    <a:pt x="801" y="1276"/>
                  </a:cubicBezTo>
                  <a:cubicBezTo>
                    <a:pt x="767" y="1309"/>
                    <a:pt x="726" y="1326"/>
                    <a:pt x="684" y="1326"/>
                  </a:cubicBezTo>
                  <a:cubicBezTo>
                    <a:pt x="642" y="1326"/>
                    <a:pt x="600" y="1309"/>
                    <a:pt x="567" y="1276"/>
                  </a:cubicBezTo>
                  <a:cubicBezTo>
                    <a:pt x="500" y="1243"/>
                    <a:pt x="434" y="1143"/>
                    <a:pt x="467" y="1076"/>
                  </a:cubicBezTo>
                  <a:cubicBezTo>
                    <a:pt x="467" y="976"/>
                    <a:pt x="467" y="842"/>
                    <a:pt x="534" y="776"/>
                  </a:cubicBezTo>
                  <a:cubicBezTo>
                    <a:pt x="567" y="609"/>
                    <a:pt x="667" y="509"/>
                    <a:pt x="801" y="409"/>
                  </a:cubicBezTo>
                  <a:cubicBezTo>
                    <a:pt x="834" y="375"/>
                    <a:pt x="901" y="375"/>
                    <a:pt x="967" y="375"/>
                  </a:cubicBezTo>
                  <a:close/>
                  <a:moveTo>
                    <a:pt x="980" y="0"/>
                  </a:moveTo>
                  <a:cubicBezTo>
                    <a:pt x="909" y="0"/>
                    <a:pt x="834" y="25"/>
                    <a:pt x="767" y="75"/>
                  </a:cubicBezTo>
                  <a:cubicBezTo>
                    <a:pt x="701" y="109"/>
                    <a:pt x="667" y="142"/>
                    <a:pt x="600" y="209"/>
                  </a:cubicBezTo>
                  <a:cubicBezTo>
                    <a:pt x="534" y="275"/>
                    <a:pt x="467" y="342"/>
                    <a:pt x="434" y="442"/>
                  </a:cubicBezTo>
                  <a:lnTo>
                    <a:pt x="434" y="309"/>
                  </a:lnTo>
                  <a:lnTo>
                    <a:pt x="167" y="476"/>
                  </a:lnTo>
                  <a:cubicBezTo>
                    <a:pt x="133" y="476"/>
                    <a:pt x="67" y="509"/>
                    <a:pt x="67" y="576"/>
                  </a:cubicBezTo>
                  <a:cubicBezTo>
                    <a:pt x="33" y="609"/>
                    <a:pt x="0" y="676"/>
                    <a:pt x="33" y="709"/>
                  </a:cubicBezTo>
                  <a:cubicBezTo>
                    <a:pt x="0" y="776"/>
                    <a:pt x="33" y="809"/>
                    <a:pt x="67" y="842"/>
                  </a:cubicBezTo>
                  <a:cubicBezTo>
                    <a:pt x="67" y="854"/>
                    <a:pt x="74" y="857"/>
                    <a:pt x="85" y="857"/>
                  </a:cubicBezTo>
                  <a:cubicBezTo>
                    <a:pt x="108" y="857"/>
                    <a:pt x="145" y="842"/>
                    <a:pt x="167" y="842"/>
                  </a:cubicBezTo>
                  <a:lnTo>
                    <a:pt x="200" y="809"/>
                  </a:lnTo>
                  <a:lnTo>
                    <a:pt x="200" y="2377"/>
                  </a:lnTo>
                  <a:lnTo>
                    <a:pt x="167" y="2410"/>
                  </a:lnTo>
                  <a:cubicBezTo>
                    <a:pt x="133" y="2444"/>
                    <a:pt x="67" y="2477"/>
                    <a:pt x="67" y="2510"/>
                  </a:cubicBezTo>
                  <a:cubicBezTo>
                    <a:pt x="33" y="2577"/>
                    <a:pt x="0" y="2610"/>
                    <a:pt x="33" y="2677"/>
                  </a:cubicBezTo>
                  <a:cubicBezTo>
                    <a:pt x="0" y="2710"/>
                    <a:pt x="33" y="2744"/>
                    <a:pt x="67" y="2777"/>
                  </a:cubicBezTo>
                  <a:cubicBezTo>
                    <a:pt x="67" y="2777"/>
                    <a:pt x="133" y="2777"/>
                    <a:pt x="167" y="2744"/>
                  </a:cubicBezTo>
                  <a:lnTo>
                    <a:pt x="600" y="2510"/>
                  </a:lnTo>
                  <a:cubicBezTo>
                    <a:pt x="634" y="2477"/>
                    <a:pt x="667" y="2444"/>
                    <a:pt x="701" y="2410"/>
                  </a:cubicBezTo>
                  <a:cubicBezTo>
                    <a:pt x="734" y="2344"/>
                    <a:pt x="734" y="2310"/>
                    <a:pt x="734" y="2243"/>
                  </a:cubicBezTo>
                  <a:cubicBezTo>
                    <a:pt x="734" y="2210"/>
                    <a:pt x="734" y="2177"/>
                    <a:pt x="701" y="2143"/>
                  </a:cubicBezTo>
                  <a:cubicBezTo>
                    <a:pt x="684" y="2127"/>
                    <a:pt x="667" y="2118"/>
                    <a:pt x="650" y="2118"/>
                  </a:cubicBezTo>
                  <a:cubicBezTo>
                    <a:pt x="634" y="2118"/>
                    <a:pt x="617" y="2127"/>
                    <a:pt x="600" y="2143"/>
                  </a:cubicBezTo>
                  <a:lnTo>
                    <a:pt x="467" y="2243"/>
                  </a:lnTo>
                  <a:lnTo>
                    <a:pt x="467" y="1676"/>
                  </a:lnTo>
                  <a:lnTo>
                    <a:pt x="600" y="1676"/>
                  </a:lnTo>
                  <a:cubicBezTo>
                    <a:pt x="667" y="1676"/>
                    <a:pt x="734" y="1643"/>
                    <a:pt x="767" y="1610"/>
                  </a:cubicBezTo>
                  <a:cubicBezTo>
                    <a:pt x="934" y="1510"/>
                    <a:pt x="1067" y="1376"/>
                    <a:pt x="1134" y="1209"/>
                  </a:cubicBezTo>
                  <a:cubicBezTo>
                    <a:pt x="1268" y="1009"/>
                    <a:pt x="1334" y="776"/>
                    <a:pt x="1334" y="509"/>
                  </a:cubicBezTo>
                  <a:cubicBezTo>
                    <a:pt x="1334" y="342"/>
                    <a:pt x="1301" y="175"/>
                    <a:pt x="1168" y="75"/>
                  </a:cubicBezTo>
                  <a:cubicBezTo>
                    <a:pt x="1117" y="25"/>
                    <a:pt x="1051" y="0"/>
                    <a:pt x="9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52"/>
            <p:cNvSpPr/>
            <p:nvPr/>
          </p:nvSpPr>
          <p:spPr>
            <a:xfrm>
              <a:off x="2582850" y="2146075"/>
              <a:ext cx="30875" cy="46500"/>
            </a:xfrm>
            <a:custGeom>
              <a:rect b="b" l="l" r="r" t="t"/>
              <a:pathLst>
                <a:path extrusionOk="0" h="1860" w="1235">
                  <a:moveTo>
                    <a:pt x="801" y="904"/>
                  </a:moveTo>
                  <a:lnTo>
                    <a:pt x="801" y="1071"/>
                  </a:lnTo>
                  <a:cubicBezTo>
                    <a:pt x="734" y="1137"/>
                    <a:pt x="701" y="1238"/>
                    <a:pt x="634" y="1304"/>
                  </a:cubicBezTo>
                  <a:cubicBezTo>
                    <a:pt x="568" y="1371"/>
                    <a:pt x="501" y="1404"/>
                    <a:pt x="434" y="1471"/>
                  </a:cubicBezTo>
                  <a:cubicBezTo>
                    <a:pt x="401" y="1504"/>
                    <a:pt x="334" y="1504"/>
                    <a:pt x="267" y="1504"/>
                  </a:cubicBezTo>
                  <a:cubicBezTo>
                    <a:pt x="267" y="1471"/>
                    <a:pt x="267" y="1471"/>
                    <a:pt x="267" y="1438"/>
                  </a:cubicBezTo>
                  <a:cubicBezTo>
                    <a:pt x="267" y="1371"/>
                    <a:pt x="267" y="1304"/>
                    <a:pt x="301" y="1271"/>
                  </a:cubicBezTo>
                  <a:cubicBezTo>
                    <a:pt x="367" y="1171"/>
                    <a:pt x="467" y="1071"/>
                    <a:pt x="568" y="1004"/>
                  </a:cubicBezTo>
                  <a:cubicBezTo>
                    <a:pt x="634" y="971"/>
                    <a:pt x="701" y="937"/>
                    <a:pt x="801" y="904"/>
                  </a:cubicBezTo>
                  <a:close/>
                  <a:moveTo>
                    <a:pt x="818" y="0"/>
                  </a:moveTo>
                  <a:cubicBezTo>
                    <a:pt x="753" y="0"/>
                    <a:pt x="683" y="29"/>
                    <a:pt x="601" y="70"/>
                  </a:cubicBezTo>
                  <a:cubicBezTo>
                    <a:pt x="534" y="103"/>
                    <a:pt x="467" y="137"/>
                    <a:pt x="434" y="203"/>
                  </a:cubicBezTo>
                  <a:cubicBezTo>
                    <a:pt x="367" y="237"/>
                    <a:pt x="301" y="304"/>
                    <a:pt x="267" y="337"/>
                  </a:cubicBezTo>
                  <a:cubicBezTo>
                    <a:pt x="234" y="370"/>
                    <a:pt x="201" y="404"/>
                    <a:pt x="167" y="437"/>
                  </a:cubicBezTo>
                  <a:cubicBezTo>
                    <a:pt x="167" y="470"/>
                    <a:pt x="167" y="504"/>
                    <a:pt x="134" y="504"/>
                  </a:cubicBezTo>
                  <a:cubicBezTo>
                    <a:pt x="134" y="537"/>
                    <a:pt x="134" y="570"/>
                    <a:pt x="134" y="604"/>
                  </a:cubicBezTo>
                  <a:cubicBezTo>
                    <a:pt x="134" y="637"/>
                    <a:pt x="167" y="670"/>
                    <a:pt x="167" y="704"/>
                  </a:cubicBezTo>
                  <a:cubicBezTo>
                    <a:pt x="184" y="720"/>
                    <a:pt x="201" y="729"/>
                    <a:pt x="217" y="729"/>
                  </a:cubicBezTo>
                  <a:cubicBezTo>
                    <a:pt x="234" y="729"/>
                    <a:pt x="251" y="720"/>
                    <a:pt x="267" y="704"/>
                  </a:cubicBezTo>
                  <a:cubicBezTo>
                    <a:pt x="301" y="670"/>
                    <a:pt x="334" y="670"/>
                    <a:pt x="334" y="637"/>
                  </a:cubicBezTo>
                  <a:cubicBezTo>
                    <a:pt x="434" y="537"/>
                    <a:pt x="501" y="470"/>
                    <a:pt x="601" y="404"/>
                  </a:cubicBezTo>
                  <a:cubicBezTo>
                    <a:pt x="672" y="380"/>
                    <a:pt x="709" y="356"/>
                    <a:pt x="737" y="356"/>
                  </a:cubicBezTo>
                  <a:cubicBezTo>
                    <a:pt x="748" y="356"/>
                    <a:pt x="758" y="360"/>
                    <a:pt x="768" y="370"/>
                  </a:cubicBezTo>
                  <a:cubicBezTo>
                    <a:pt x="834" y="370"/>
                    <a:pt x="834" y="404"/>
                    <a:pt x="834" y="470"/>
                  </a:cubicBezTo>
                  <a:lnTo>
                    <a:pt x="834" y="570"/>
                  </a:lnTo>
                  <a:cubicBezTo>
                    <a:pt x="734" y="570"/>
                    <a:pt x="668" y="604"/>
                    <a:pt x="568" y="670"/>
                  </a:cubicBezTo>
                  <a:cubicBezTo>
                    <a:pt x="401" y="737"/>
                    <a:pt x="267" y="904"/>
                    <a:pt x="167" y="1071"/>
                  </a:cubicBezTo>
                  <a:cubicBezTo>
                    <a:pt x="67" y="1238"/>
                    <a:pt x="34" y="1404"/>
                    <a:pt x="34" y="1571"/>
                  </a:cubicBezTo>
                  <a:cubicBezTo>
                    <a:pt x="0" y="1671"/>
                    <a:pt x="67" y="1771"/>
                    <a:pt x="134" y="1838"/>
                  </a:cubicBezTo>
                  <a:cubicBezTo>
                    <a:pt x="175" y="1852"/>
                    <a:pt x="217" y="1860"/>
                    <a:pt x="258" y="1860"/>
                  </a:cubicBezTo>
                  <a:cubicBezTo>
                    <a:pt x="317" y="1860"/>
                    <a:pt x="375" y="1844"/>
                    <a:pt x="434" y="1805"/>
                  </a:cubicBezTo>
                  <a:cubicBezTo>
                    <a:pt x="501" y="1771"/>
                    <a:pt x="568" y="1738"/>
                    <a:pt x="601" y="1671"/>
                  </a:cubicBezTo>
                  <a:cubicBezTo>
                    <a:pt x="668" y="1604"/>
                    <a:pt x="734" y="1538"/>
                    <a:pt x="801" y="1471"/>
                  </a:cubicBezTo>
                  <a:lnTo>
                    <a:pt x="801" y="1538"/>
                  </a:lnTo>
                  <a:lnTo>
                    <a:pt x="1068" y="1404"/>
                  </a:lnTo>
                  <a:cubicBezTo>
                    <a:pt x="1135" y="1371"/>
                    <a:pt x="1168" y="1338"/>
                    <a:pt x="1201" y="1304"/>
                  </a:cubicBezTo>
                  <a:cubicBezTo>
                    <a:pt x="1201" y="1238"/>
                    <a:pt x="1235" y="1204"/>
                    <a:pt x="1235" y="1137"/>
                  </a:cubicBezTo>
                  <a:cubicBezTo>
                    <a:pt x="1235" y="1104"/>
                    <a:pt x="1235" y="1071"/>
                    <a:pt x="1201" y="1037"/>
                  </a:cubicBezTo>
                  <a:cubicBezTo>
                    <a:pt x="1185" y="1021"/>
                    <a:pt x="1168" y="1012"/>
                    <a:pt x="1147" y="1012"/>
                  </a:cubicBezTo>
                  <a:cubicBezTo>
                    <a:pt x="1126" y="1012"/>
                    <a:pt x="1101" y="1021"/>
                    <a:pt x="1068" y="1037"/>
                  </a:cubicBezTo>
                  <a:lnTo>
                    <a:pt x="1035" y="1071"/>
                  </a:lnTo>
                  <a:lnTo>
                    <a:pt x="1035" y="337"/>
                  </a:lnTo>
                  <a:cubicBezTo>
                    <a:pt x="1035" y="170"/>
                    <a:pt x="1001" y="70"/>
                    <a:pt x="934" y="37"/>
                  </a:cubicBezTo>
                  <a:cubicBezTo>
                    <a:pt x="896" y="11"/>
                    <a:pt x="858" y="0"/>
                    <a:pt x="8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52"/>
            <p:cNvSpPr/>
            <p:nvPr/>
          </p:nvSpPr>
          <p:spPr>
            <a:xfrm>
              <a:off x="2617050" y="2120500"/>
              <a:ext cx="31700" cy="68825"/>
            </a:xfrm>
            <a:custGeom>
              <a:rect b="b" l="l" r="r" t="t"/>
              <a:pathLst>
                <a:path extrusionOk="0" h="2753" w="1268">
                  <a:moveTo>
                    <a:pt x="651" y="643"/>
                  </a:moveTo>
                  <a:cubicBezTo>
                    <a:pt x="692" y="643"/>
                    <a:pt x="734" y="659"/>
                    <a:pt x="767" y="693"/>
                  </a:cubicBezTo>
                  <a:cubicBezTo>
                    <a:pt x="834" y="759"/>
                    <a:pt x="867" y="860"/>
                    <a:pt x="867" y="960"/>
                  </a:cubicBezTo>
                  <a:cubicBezTo>
                    <a:pt x="867" y="1093"/>
                    <a:pt x="834" y="1226"/>
                    <a:pt x="767" y="1360"/>
                  </a:cubicBezTo>
                  <a:cubicBezTo>
                    <a:pt x="734" y="1460"/>
                    <a:pt x="634" y="1560"/>
                    <a:pt x="534" y="1627"/>
                  </a:cubicBezTo>
                  <a:cubicBezTo>
                    <a:pt x="500" y="1643"/>
                    <a:pt x="467" y="1652"/>
                    <a:pt x="434" y="1652"/>
                  </a:cubicBezTo>
                  <a:cubicBezTo>
                    <a:pt x="400" y="1652"/>
                    <a:pt x="367" y="1643"/>
                    <a:pt x="334" y="1627"/>
                  </a:cubicBezTo>
                  <a:cubicBezTo>
                    <a:pt x="267" y="1527"/>
                    <a:pt x="234" y="1427"/>
                    <a:pt x="234" y="1327"/>
                  </a:cubicBezTo>
                  <a:cubicBezTo>
                    <a:pt x="234" y="1193"/>
                    <a:pt x="267" y="1060"/>
                    <a:pt x="334" y="960"/>
                  </a:cubicBezTo>
                  <a:cubicBezTo>
                    <a:pt x="367" y="826"/>
                    <a:pt x="434" y="759"/>
                    <a:pt x="534" y="693"/>
                  </a:cubicBezTo>
                  <a:cubicBezTo>
                    <a:pt x="567" y="659"/>
                    <a:pt x="609" y="643"/>
                    <a:pt x="651" y="643"/>
                  </a:cubicBezTo>
                  <a:close/>
                  <a:moveTo>
                    <a:pt x="1184" y="1"/>
                  </a:moveTo>
                  <a:cubicBezTo>
                    <a:pt x="1168" y="1"/>
                    <a:pt x="1151" y="9"/>
                    <a:pt x="1134" y="26"/>
                  </a:cubicBezTo>
                  <a:lnTo>
                    <a:pt x="867" y="192"/>
                  </a:lnTo>
                  <a:lnTo>
                    <a:pt x="867" y="292"/>
                  </a:lnTo>
                  <a:cubicBezTo>
                    <a:pt x="801" y="259"/>
                    <a:pt x="767" y="259"/>
                    <a:pt x="701" y="259"/>
                  </a:cubicBezTo>
                  <a:cubicBezTo>
                    <a:pt x="667" y="259"/>
                    <a:pt x="601" y="259"/>
                    <a:pt x="534" y="292"/>
                  </a:cubicBezTo>
                  <a:cubicBezTo>
                    <a:pt x="367" y="426"/>
                    <a:pt x="234" y="559"/>
                    <a:pt x="167" y="759"/>
                  </a:cubicBezTo>
                  <a:cubicBezTo>
                    <a:pt x="67" y="960"/>
                    <a:pt x="0" y="1193"/>
                    <a:pt x="0" y="1427"/>
                  </a:cubicBezTo>
                  <a:cubicBezTo>
                    <a:pt x="0" y="1627"/>
                    <a:pt x="33" y="1794"/>
                    <a:pt x="167" y="1927"/>
                  </a:cubicBezTo>
                  <a:cubicBezTo>
                    <a:pt x="217" y="1977"/>
                    <a:pt x="284" y="2002"/>
                    <a:pt x="350" y="2002"/>
                  </a:cubicBezTo>
                  <a:cubicBezTo>
                    <a:pt x="417" y="2002"/>
                    <a:pt x="484" y="1977"/>
                    <a:pt x="534" y="1927"/>
                  </a:cubicBezTo>
                  <a:cubicBezTo>
                    <a:pt x="601" y="1894"/>
                    <a:pt x="667" y="1860"/>
                    <a:pt x="701" y="1827"/>
                  </a:cubicBezTo>
                  <a:cubicBezTo>
                    <a:pt x="767" y="1760"/>
                    <a:pt x="801" y="1693"/>
                    <a:pt x="867" y="1627"/>
                  </a:cubicBezTo>
                  <a:lnTo>
                    <a:pt x="867" y="1794"/>
                  </a:lnTo>
                  <a:cubicBezTo>
                    <a:pt x="867" y="1860"/>
                    <a:pt x="834" y="1960"/>
                    <a:pt x="801" y="2027"/>
                  </a:cubicBezTo>
                  <a:cubicBezTo>
                    <a:pt x="767" y="2094"/>
                    <a:pt x="701" y="2160"/>
                    <a:pt x="634" y="2227"/>
                  </a:cubicBezTo>
                  <a:lnTo>
                    <a:pt x="400" y="2361"/>
                  </a:lnTo>
                  <a:cubicBezTo>
                    <a:pt x="334" y="2394"/>
                    <a:pt x="300" y="2427"/>
                    <a:pt x="267" y="2461"/>
                  </a:cubicBezTo>
                  <a:cubicBezTo>
                    <a:pt x="267" y="2527"/>
                    <a:pt x="234" y="2561"/>
                    <a:pt x="234" y="2627"/>
                  </a:cubicBezTo>
                  <a:cubicBezTo>
                    <a:pt x="234" y="2661"/>
                    <a:pt x="267" y="2694"/>
                    <a:pt x="267" y="2728"/>
                  </a:cubicBezTo>
                  <a:cubicBezTo>
                    <a:pt x="284" y="2744"/>
                    <a:pt x="300" y="2753"/>
                    <a:pt x="321" y="2753"/>
                  </a:cubicBezTo>
                  <a:cubicBezTo>
                    <a:pt x="342" y="2753"/>
                    <a:pt x="367" y="2744"/>
                    <a:pt x="400" y="2728"/>
                  </a:cubicBezTo>
                  <a:lnTo>
                    <a:pt x="634" y="2561"/>
                  </a:lnTo>
                  <a:cubicBezTo>
                    <a:pt x="734" y="2527"/>
                    <a:pt x="834" y="2427"/>
                    <a:pt x="867" y="2327"/>
                  </a:cubicBezTo>
                  <a:cubicBezTo>
                    <a:pt x="934" y="2227"/>
                    <a:pt x="1001" y="2127"/>
                    <a:pt x="1034" y="2027"/>
                  </a:cubicBezTo>
                  <a:cubicBezTo>
                    <a:pt x="1068" y="1894"/>
                    <a:pt x="1101" y="1794"/>
                    <a:pt x="1101" y="1660"/>
                  </a:cubicBezTo>
                  <a:lnTo>
                    <a:pt x="1101" y="426"/>
                  </a:lnTo>
                  <a:lnTo>
                    <a:pt x="1134" y="393"/>
                  </a:lnTo>
                  <a:cubicBezTo>
                    <a:pt x="1168" y="359"/>
                    <a:pt x="1201" y="326"/>
                    <a:pt x="1234" y="259"/>
                  </a:cubicBezTo>
                  <a:cubicBezTo>
                    <a:pt x="1268" y="226"/>
                    <a:pt x="1268" y="192"/>
                    <a:pt x="1268" y="126"/>
                  </a:cubicBezTo>
                  <a:cubicBezTo>
                    <a:pt x="1268" y="92"/>
                    <a:pt x="1268" y="59"/>
                    <a:pt x="1234" y="26"/>
                  </a:cubicBezTo>
                  <a:cubicBezTo>
                    <a:pt x="1218" y="9"/>
                    <a:pt x="1201" y="1"/>
                    <a:pt x="11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52"/>
            <p:cNvSpPr/>
            <p:nvPr/>
          </p:nvSpPr>
          <p:spPr>
            <a:xfrm>
              <a:off x="2651225" y="2106125"/>
              <a:ext cx="30875" cy="45250"/>
            </a:xfrm>
            <a:custGeom>
              <a:rect b="b" l="l" r="r" t="t"/>
              <a:pathLst>
                <a:path extrusionOk="0" h="1810" w="1235">
                  <a:moveTo>
                    <a:pt x="801" y="400"/>
                  </a:moveTo>
                  <a:cubicBezTo>
                    <a:pt x="868" y="434"/>
                    <a:pt x="901" y="467"/>
                    <a:pt x="935" y="567"/>
                  </a:cubicBezTo>
                  <a:lnTo>
                    <a:pt x="268" y="934"/>
                  </a:lnTo>
                  <a:cubicBezTo>
                    <a:pt x="301" y="834"/>
                    <a:pt x="334" y="734"/>
                    <a:pt x="401" y="634"/>
                  </a:cubicBezTo>
                  <a:cubicBezTo>
                    <a:pt x="434" y="567"/>
                    <a:pt x="501" y="501"/>
                    <a:pt x="601" y="434"/>
                  </a:cubicBezTo>
                  <a:cubicBezTo>
                    <a:pt x="668" y="400"/>
                    <a:pt x="735" y="400"/>
                    <a:pt x="801" y="400"/>
                  </a:cubicBezTo>
                  <a:close/>
                  <a:moveTo>
                    <a:pt x="868" y="0"/>
                  </a:moveTo>
                  <a:cubicBezTo>
                    <a:pt x="801" y="0"/>
                    <a:pt x="701" y="34"/>
                    <a:pt x="635" y="100"/>
                  </a:cubicBezTo>
                  <a:cubicBezTo>
                    <a:pt x="434" y="200"/>
                    <a:pt x="301" y="367"/>
                    <a:pt x="201" y="534"/>
                  </a:cubicBezTo>
                  <a:cubicBezTo>
                    <a:pt x="101" y="767"/>
                    <a:pt x="34" y="1001"/>
                    <a:pt x="34" y="1234"/>
                  </a:cubicBezTo>
                  <a:cubicBezTo>
                    <a:pt x="1" y="1435"/>
                    <a:pt x="67" y="1601"/>
                    <a:pt x="201" y="1735"/>
                  </a:cubicBezTo>
                  <a:cubicBezTo>
                    <a:pt x="251" y="1785"/>
                    <a:pt x="309" y="1810"/>
                    <a:pt x="376" y="1810"/>
                  </a:cubicBezTo>
                  <a:cubicBezTo>
                    <a:pt x="443" y="1810"/>
                    <a:pt x="518" y="1785"/>
                    <a:pt x="601" y="1735"/>
                  </a:cubicBezTo>
                  <a:cubicBezTo>
                    <a:pt x="735" y="1668"/>
                    <a:pt x="835" y="1568"/>
                    <a:pt x="935" y="1501"/>
                  </a:cubicBezTo>
                  <a:cubicBezTo>
                    <a:pt x="1035" y="1401"/>
                    <a:pt x="1102" y="1334"/>
                    <a:pt x="1168" y="1234"/>
                  </a:cubicBezTo>
                  <a:cubicBezTo>
                    <a:pt x="1168" y="1201"/>
                    <a:pt x="1202" y="1168"/>
                    <a:pt x="1202" y="1101"/>
                  </a:cubicBezTo>
                  <a:cubicBezTo>
                    <a:pt x="1202" y="1068"/>
                    <a:pt x="1168" y="1034"/>
                    <a:pt x="1168" y="1001"/>
                  </a:cubicBezTo>
                  <a:cubicBezTo>
                    <a:pt x="1152" y="984"/>
                    <a:pt x="1135" y="976"/>
                    <a:pt x="1118" y="976"/>
                  </a:cubicBezTo>
                  <a:cubicBezTo>
                    <a:pt x="1102" y="976"/>
                    <a:pt x="1085" y="984"/>
                    <a:pt x="1068" y="1001"/>
                  </a:cubicBezTo>
                  <a:cubicBezTo>
                    <a:pt x="1035" y="1034"/>
                    <a:pt x="1001" y="1068"/>
                    <a:pt x="968" y="1101"/>
                  </a:cubicBezTo>
                  <a:cubicBezTo>
                    <a:pt x="868" y="1201"/>
                    <a:pt x="735" y="1301"/>
                    <a:pt x="635" y="1368"/>
                  </a:cubicBezTo>
                  <a:cubicBezTo>
                    <a:pt x="586" y="1417"/>
                    <a:pt x="519" y="1448"/>
                    <a:pt x="447" y="1448"/>
                  </a:cubicBezTo>
                  <a:cubicBezTo>
                    <a:pt x="421" y="1448"/>
                    <a:pt x="394" y="1443"/>
                    <a:pt x="368" y="1435"/>
                  </a:cubicBezTo>
                  <a:cubicBezTo>
                    <a:pt x="301" y="1401"/>
                    <a:pt x="268" y="1368"/>
                    <a:pt x="268" y="1301"/>
                  </a:cubicBezTo>
                  <a:lnTo>
                    <a:pt x="1202" y="767"/>
                  </a:lnTo>
                  <a:lnTo>
                    <a:pt x="1235" y="601"/>
                  </a:lnTo>
                  <a:cubicBezTo>
                    <a:pt x="1235" y="501"/>
                    <a:pt x="1202" y="400"/>
                    <a:pt x="1202" y="300"/>
                  </a:cubicBezTo>
                  <a:cubicBezTo>
                    <a:pt x="1168" y="234"/>
                    <a:pt x="1102" y="134"/>
                    <a:pt x="1068" y="67"/>
                  </a:cubicBezTo>
                  <a:cubicBezTo>
                    <a:pt x="1001" y="34"/>
                    <a:pt x="935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52"/>
            <p:cNvSpPr/>
            <p:nvPr/>
          </p:nvSpPr>
          <p:spPr>
            <a:xfrm>
              <a:off x="2697100" y="2116575"/>
              <a:ext cx="8350" cy="12700"/>
            </a:xfrm>
            <a:custGeom>
              <a:rect b="b" l="l" r="r" t="t"/>
              <a:pathLst>
                <a:path extrusionOk="0" h="508" w="334">
                  <a:moveTo>
                    <a:pt x="266" y="1"/>
                  </a:moveTo>
                  <a:cubicBezTo>
                    <a:pt x="241" y="1"/>
                    <a:pt x="212" y="16"/>
                    <a:pt x="167" y="16"/>
                  </a:cubicBezTo>
                  <a:cubicBezTo>
                    <a:pt x="134" y="49"/>
                    <a:pt x="67" y="116"/>
                    <a:pt x="34" y="183"/>
                  </a:cubicBezTo>
                  <a:cubicBezTo>
                    <a:pt x="34" y="216"/>
                    <a:pt x="0" y="283"/>
                    <a:pt x="0" y="349"/>
                  </a:cubicBezTo>
                  <a:cubicBezTo>
                    <a:pt x="0" y="416"/>
                    <a:pt x="0" y="449"/>
                    <a:pt x="34" y="483"/>
                  </a:cubicBezTo>
                  <a:cubicBezTo>
                    <a:pt x="50" y="499"/>
                    <a:pt x="75" y="508"/>
                    <a:pt x="100" y="508"/>
                  </a:cubicBezTo>
                  <a:cubicBezTo>
                    <a:pt x="125" y="508"/>
                    <a:pt x="150" y="499"/>
                    <a:pt x="167" y="483"/>
                  </a:cubicBezTo>
                  <a:cubicBezTo>
                    <a:pt x="234" y="449"/>
                    <a:pt x="267" y="416"/>
                    <a:pt x="301" y="349"/>
                  </a:cubicBezTo>
                  <a:cubicBezTo>
                    <a:pt x="334" y="283"/>
                    <a:pt x="334" y="216"/>
                    <a:pt x="334" y="183"/>
                  </a:cubicBezTo>
                  <a:cubicBezTo>
                    <a:pt x="334" y="116"/>
                    <a:pt x="334" y="83"/>
                    <a:pt x="301" y="16"/>
                  </a:cubicBezTo>
                  <a:cubicBezTo>
                    <a:pt x="289" y="5"/>
                    <a:pt x="278" y="1"/>
                    <a:pt x="26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52"/>
            <p:cNvSpPr/>
            <p:nvPr/>
          </p:nvSpPr>
          <p:spPr>
            <a:xfrm>
              <a:off x="2722125" y="2062750"/>
              <a:ext cx="29200" cy="47600"/>
            </a:xfrm>
            <a:custGeom>
              <a:rect b="b" l="l" r="r" t="t"/>
              <a:pathLst>
                <a:path extrusionOk="0" h="1904" w="1168">
                  <a:moveTo>
                    <a:pt x="1001" y="1"/>
                  </a:moveTo>
                  <a:cubicBezTo>
                    <a:pt x="967" y="34"/>
                    <a:pt x="934" y="67"/>
                    <a:pt x="901" y="101"/>
                  </a:cubicBezTo>
                  <a:lnTo>
                    <a:pt x="734" y="101"/>
                  </a:lnTo>
                  <a:cubicBezTo>
                    <a:pt x="701" y="134"/>
                    <a:pt x="634" y="134"/>
                    <a:pt x="567" y="201"/>
                  </a:cubicBezTo>
                  <a:cubicBezTo>
                    <a:pt x="400" y="301"/>
                    <a:pt x="234" y="468"/>
                    <a:pt x="167" y="668"/>
                  </a:cubicBezTo>
                  <a:cubicBezTo>
                    <a:pt x="33" y="901"/>
                    <a:pt x="0" y="1135"/>
                    <a:pt x="0" y="1368"/>
                  </a:cubicBezTo>
                  <a:cubicBezTo>
                    <a:pt x="0" y="1635"/>
                    <a:pt x="67" y="1802"/>
                    <a:pt x="200" y="1869"/>
                  </a:cubicBezTo>
                  <a:cubicBezTo>
                    <a:pt x="248" y="1892"/>
                    <a:pt x="299" y="1903"/>
                    <a:pt x="350" y="1903"/>
                  </a:cubicBezTo>
                  <a:cubicBezTo>
                    <a:pt x="443" y="1903"/>
                    <a:pt x="536" y="1866"/>
                    <a:pt x="601" y="1802"/>
                  </a:cubicBezTo>
                  <a:cubicBezTo>
                    <a:pt x="801" y="1702"/>
                    <a:pt x="934" y="1568"/>
                    <a:pt x="1068" y="1402"/>
                  </a:cubicBezTo>
                  <a:cubicBezTo>
                    <a:pt x="1101" y="1335"/>
                    <a:pt x="1168" y="1235"/>
                    <a:pt x="1168" y="1135"/>
                  </a:cubicBezTo>
                  <a:cubicBezTo>
                    <a:pt x="1168" y="1068"/>
                    <a:pt x="1134" y="1035"/>
                    <a:pt x="1134" y="1035"/>
                  </a:cubicBezTo>
                  <a:cubicBezTo>
                    <a:pt x="1118" y="1018"/>
                    <a:pt x="1101" y="1010"/>
                    <a:pt x="1084" y="1010"/>
                  </a:cubicBezTo>
                  <a:cubicBezTo>
                    <a:pt x="1068" y="1010"/>
                    <a:pt x="1051" y="1018"/>
                    <a:pt x="1034" y="1035"/>
                  </a:cubicBezTo>
                  <a:cubicBezTo>
                    <a:pt x="1001" y="1035"/>
                    <a:pt x="967" y="1101"/>
                    <a:pt x="967" y="1135"/>
                  </a:cubicBezTo>
                  <a:cubicBezTo>
                    <a:pt x="934" y="1201"/>
                    <a:pt x="901" y="1235"/>
                    <a:pt x="867" y="1302"/>
                  </a:cubicBezTo>
                  <a:cubicBezTo>
                    <a:pt x="801" y="1368"/>
                    <a:pt x="701" y="1402"/>
                    <a:pt x="634" y="1468"/>
                  </a:cubicBezTo>
                  <a:cubicBezTo>
                    <a:pt x="512" y="1517"/>
                    <a:pt x="425" y="1548"/>
                    <a:pt x="362" y="1548"/>
                  </a:cubicBezTo>
                  <a:cubicBezTo>
                    <a:pt x="338" y="1548"/>
                    <a:pt x="318" y="1544"/>
                    <a:pt x="300" y="1535"/>
                  </a:cubicBezTo>
                  <a:cubicBezTo>
                    <a:pt x="267" y="1468"/>
                    <a:pt x="234" y="1402"/>
                    <a:pt x="234" y="1268"/>
                  </a:cubicBezTo>
                  <a:cubicBezTo>
                    <a:pt x="234" y="1101"/>
                    <a:pt x="267" y="968"/>
                    <a:pt x="334" y="835"/>
                  </a:cubicBezTo>
                  <a:cubicBezTo>
                    <a:pt x="367" y="701"/>
                    <a:pt x="467" y="601"/>
                    <a:pt x="567" y="534"/>
                  </a:cubicBezTo>
                  <a:cubicBezTo>
                    <a:pt x="614" y="511"/>
                    <a:pt x="678" y="487"/>
                    <a:pt x="735" y="487"/>
                  </a:cubicBezTo>
                  <a:cubicBezTo>
                    <a:pt x="759" y="487"/>
                    <a:pt x="781" y="491"/>
                    <a:pt x="801" y="501"/>
                  </a:cubicBezTo>
                  <a:cubicBezTo>
                    <a:pt x="834" y="501"/>
                    <a:pt x="867" y="534"/>
                    <a:pt x="867" y="601"/>
                  </a:cubicBezTo>
                  <a:cubicBezTo>
                    <a:pt x="867" y="668"/>
                    <a:pt x="901" y="668"/>
                    <a:pt x="901" y="701"/>
                  </a:cubicBezTo>
                  <a:cubicBezTo>
                    <a:pt x="917" y="718"/>
                    <a:pt x="934" y="726"/>
                    <a:pt x="951" y="726"/>
                  </a:cubicBezTo>
                  <a:cubicBezTo>
                    <a:pt x="967" y="726"/>
                    <a:pt x="984" y="718"/>
                    <a:pt x="1001" y="701"/>
                  </a:cubicBezTo>
                  <a:cubicBezTo>
                    <a:pt x="1034" y="668"/>
                    <a:pt x="1068" y="634"/>
                    <a:pt x="1068" y="601"/>
                  </a:cubicBezTo>
                  <a:cubicBezTo>
                    <a:pt x="1101" y="534"/>
                    <a:pt x="1101" y="468"/>
                    <a:pt x="1101" y="401"/>
                  </a:cubicBezTo>
                  <a:lnTo>
                    <a:pt x="1101" y="167"/>
                  </a:lnTo>
                  <a:cubicBezTo>
                    <a:pt x="1101" y="101"/>
                    <a:pt x="1101" y="34"/>
                    <a:pt x="10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52"/>
            <p:cNvSpPr/>
            <p:nvPr/>
          </p:nvSpPr>
          <p:spPr>
            <a:xfrm>
              <a:off x="2755475" y="2045750"/>
              <a:ext cx="30050" cy="44550"/>
            </a:xfrm>
            <a:custGeom>
              <a:rect b="b" l="l" r="r" t="t"/>
              <a:pathLst>
                <a:path extrusionOk="0" h="1782" w="1202">
                  <a:moveTo>
                    <a:pt x="710" y="387"/>
                  </a:moveTo>
                  <a:cubicBezTo>
                    <a:pt x="768" y="387"/>
                    <a:pt x="829" y="422"/>
                    <a:pt x="868" y="480"/>
                  </a:cubicBezTo>
                  <a:cubicBezTo>
                    <a:pt x="934" y="547"/>
                    <a:pt x="968" y="647"/>
                    <a:pt x="968" y="714"/>
                  </a:cubicBezTo>
                  <a:cubicBezTo>
                    <a:pt x="968" y="847"/>
                    <a:pt x="934" y="981"/>
                    <a:pt x="834" y="1114"/>
                  </a:cubicBezTo>
                  <a:cubicBezTo>
                    <a:pt x="801" y="1214"/>
                    <a:pt x="701" y="1314"/>
                    <a:pt x="601" y="1414"/>
                  </a:cubicBezTo>
                  <a:cubicBezTo>
                    <a:pt x="567" y="1431"/>
                    <a:pt x="526" y="1439"/>
                    <a:pt x="480" y="1439"/>
                  </a:cubicBezTo>
                  <a:cubicBezTo>
                    <a:pt x="434" y="1439"/>
                    <a:pt x="384" y="1431"/>
                    <a:pt x="334" y="1414"/>
                  </a:cubicBezTo>
                  <a:cubicBezTo>
                    <a:pt x="267" y="1348"/>
                    <a:pt x="234" y="1248"/>
                    <a:pt x="234" y="1148"/>
                  </a:cubicBezTo>
                  <a:cubicBezTo>
                    <a:pt x="234" y="1014"/>
                    <a:pt x="267" y="881"/>
                    <a:pt x="334" y="747"/>
                  </a:cubicBezTo>
                  <a:cubicBezTo>
                    <a:pt x="401" y="614"/>
                    <a:pt x="467" y="514"/>
                    <a:pt x="601" y="447"/>
                  </a:cubicBezTo>
                  <a:cubicBezTo>
                    <a:pt x="629" y="405"/>
                    <a:pt x="668" y="387"/>
                    <a:pt x="710" y="387"/>
                  </a:cubicBezTo>
                  <a:close/>
                  <a:moveTo>
                    <a:pt x="821" y="0"/>
                  </a:moveTo>
                  <a:cubicBezTo>
                    <a:pt x="747" y="0"/>
                    <a:pt x="674" y="31"/>
                    <a:pt x="601" y="80"/>
                  </a:cubicBezTo>
                  <a:cubicBezTo>
                    <a:pt x="467" y="147"/>
                    <a:pt x="367" y="247"/>
                    <a:pt x="301" y="347"/>
                  </a:cubicBezTo>
                  <a:cubicBezTo>
                    <a:pt x="201" y="480"/>
                    <a:pt x="134" y="647"/>
                    <a:pt x="100" y="781"/>
                  </a:cubicBezTo>
                  <a:cubicBezTo>
                    <a:pt x="34" y="947"/>
                    <a:pt x="0" y="1081"/>
                    <a:pt x="0" y="1248"/>
                  </a:cubicBezTo>
                  <a:cubicBezTo>
                    <a:pt x="0" y="1381"/>
                    <a:pt x="34" y="1481"/>
                    <a:pt x="67" y="1615"/>
                  </a:cubicBezTo>
                  <a:cubicBezTo>
                    <a:pt x="134" y="1681"/>
                    <a:pt x="201" y="1748"/>
                    <a:pt x="301" y="1781"/>
                  </a:cubicBezTo>
                  <a:cubicBezTo>
                    <a:pt x="401" y="1781"/>
                    <a:pt x="501" y="1781"/>
                    <a:pt x="601" y="1715"/>
                  </a:cubicBezTo>
                  <a:cubicBezTo>
                    <a:pt x="701" y="1648"/>
                    <a:pt x="801" y="1548"/>
                    <a:pt x="901" y="1414"/>
                  </a:cubicBezTo>
                  <a:cubicBezTo>
                    <a:pt x="1068" y="1181"/>
                    <a:pt x="1168" y="881"/>
                    <a:pt x="1201" y="581"/>
                  </a:cubicBezTo>
                  <a:cubicBezTo>
                    <a:pt x="1201" y="447"/>
                    <a:pt x="1168" y="314"/>
                    <a:pt x="1101" y="214"/>
                  </a:cubicBezTo>
                  <a:cubicBezTo>
                    <a:pt x="1068" y="114"/>
                    <a:pt x="1001" y="47"/>
                    <a:pt x="901" y="13"/>
                  </a:cubicBezTo>
                  <a:cubicBezTo>
                    <a:pt x="874" y="4"/>
                    <a:pt x="847" y="0"/>
                    <a:pt x="82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52"/>
            <p:cNvSpPr/>
            <p:nvPr/>
          </p:nvSpPr>
          <p:spPr>
            <a:xfrm>
              <a:off x="2787150" y="2023775"/>
              <a:ext cx="36725" cy="52975"/>
            </a:xfrm>
            <a:custGeom>
              <a:rect b="b" l="l" r="r" t="t"/>
              <a:pathLst>
                <a:path extrusionOk="0" h="2119" w="1469">
                  <a:moveTo>
                    <a:pt x="1102" y="0"/>
                  </a:moveTo>
                  <a:cubicBezTo>
                    <a:pt x="1068" y="0"/>
                    <a:pt x="1035" y="8"/>
                    <a:pt x="1002" y="25"/>
                  </a:cubicBezTo>
                  <a:cubicBezTo>
                    <a:pt x="968" y="59"/>
                    <a:pt x="902" y="92"/>
                    <a:pt x="868" y="125"/>
                  </a:cubicBezTo>
                  <a:cubicBezTo>
                    <a:pt x="835" y="192"/>
                    <a:pt x="802" y="225"/>
                    <a:pt x="768" y="292"/>
                  </a:cubicBezTo>
                  <a:cubicBezTo>
                    <a:pt x="735" y="292"/>
                    <a:pt x="701" y="259"/>
                    <a:pt x="668" y="259"/>
                  </a:cubicBezTo>
                  <a:cubicBezTo>
                    <a:pt x="651" y="242"/>
                    <a:pt x="635" y="234"/>
                    <a:pt x="618" y="234"/>
                  </a:cubicBezTo>
                  <a:cubicBezTo>
                    <a:pt x="601" y="234"/>
                    <a:pt x="585" y="242"/>
                    <a:pt x="568" y="259"/>
                  </a:cubicBezTo>
                  <a:cubicBezTo>
                    <a:pt x="535" y="259"/>
                    <a:pt x="501" y="292"/>
                    <a:pt x="468" y="359"/>
                  </a:cubicBezTo>
                  <a:cubicBezTo>
                    <a:pt x="435" y="392"/>
                    <a:pt x="401" y="459"/>
                    <a:pt x="368" y="526"/>
                  </a:cubicBezTo>
                  <a:lnTo>
                    <a:pt x="368" y="425"/>
                  </a:lnTo>
                  <a:lnTo>
                    <a:pt x="168" y="526"/>
                  </a:lnTo>
                  <a:cubicBezTo>
                    <a:pt x="134" y="559"/>
                    <a:pt x="68" y="592"/>
                    <a:pt x="34" y="626"/>
                  </a:cubicBezTo>
                  <a:cubicBezTo>
                    <a:pt x="34" y="692"/>
                    <a:pt x="34" y="726"/>
                    <a:pt x="1" y="792"/>
                  </a:cubicBezTo>
                  <a:cubicBezTo>
                    <a:pt x="1" y="826"/>
                    <a:pt x="34" y="859"/>
                    <a:pt x="34" y="892"/>
                  </a:cubicBezTo>
                  <a:cubicBezTo>
                    <a:pt x="51" y="909"/>
                    <a:pt x="68" y="917"/>
                    <a:pt x="89" y="917"/>
                  </a:cubicBezTo>
                  <a:cubicBezTo>
                    <a:pt x="109" y="917"/>
                    <a:pt x="134" y="909"/>
                    <a:pt x="168" y="892"/>
                  </a:cubicBezTo>
                  <a:lnTo>
                    <a:pt x="168" y="1726"/>
                  </a:lnTo>
                  <a:cubicBezTo>
                    <a:pt x="101" y="1760"/>
                    <a:pt x="68" y="1793"/>
                    <a:pt x="34" y="1826"/>
                  </a:cubicBezTo>
                  <a:cubicBezTo>
                    <a:pt x="34" y="1893"/>
                    <a:pt x="34" y="1927"/>
                    <a:pt x="1" y="1993"/>
                  </a:cubicBezTo>
                  <a:cubicBezTo>
                    <a:pt x="1" y="2027"/>
                    <a:pt x="34" y="2060"/>
                    <a:pt x="34" y="2093"/>
                  </a:cubicBezTo>
                  <a:cubicBezTo>
                    <a:pt x="51" y="2110"/>
                    <a:pt x="68" y="2118"/>
                    <a:pt x="89" y="2118"/>
                  </a:cubicBezTo>
                  <a:cubicBezTo>
                    <a:pt x="109" y="2118"/>
                    <a:pt x="134" y="2110"/>
                    <a:pt x="168" y="2093"/>
                  </a:cubicBezTo>
                  <a:lnTo>
                    <a:pt x="368" y="1960"/>
                  </a:lnTo>
                  <a:cubicBezTo>
                    <a:pt x="435" y="1927"/>
                    <a:pt x="468" y="1893"/>
                    <a:pt x="501" y="1860"/>
                  </a:cubicBezTo>
                  <a:cubicBezTo>
                    <a:pt x="501" y="1793"/>
                    <a:pt x="535" y="1760"/>
                    <a:pt x="535" y="1693"/>
                  </a:cubicBezTo>
                  <a:cubicBezTo>
                    <a:pt x="535" y="1660"/>
                    <a:pt x="501" y="1626"/>
                    <a:pt x="501" y="1593"/>
                  </a:cubicBezTo>
                  <a:cubicBezTo>
                    <a:pt x="485" y="1576"/>
                    <a:pt x="468" y="1568"/>
                    <a:pt x="447" y="1568"/>
                  </a:cubicBezTo>
                  <a:cubicBezTo>
                    <a:pt x="426" y="1568"/>
                    <a:pt x="401" y="1576"/>
                    <a:pt x="368" y="1593"/>
                  </a:cubicBezTo>
                  <a:lnTo>
                    <a:pt x="368" y="892"/>
                  </a:lnTo>
                  <a:cubicBezTo>
                    <a:pt x="401" y="826"/>
                    <a:pt x="435" y="759"/>
                    <a:pt x="468" y="692"/>
                  </a:cubicBezTo>
                  <a:cubicBezTo>
                    <a:pt x="501" y="659"/>
                    <a:pt x="535" y="626"/>
                    <a:pt x="568" y="626"/>
                  </a:cubicBezTo>
                  <a:lnTo>
                    <a:pt x="601" y="626"/>
                  </a:lnTo>
                  <a:cubicBezTo>
                    <a:pt x="635" y="626"/>
                    <a:pt x="635" y="692"/>
                    <a:pt x="601" y="726"/>
                  </a:cubicBezTo>
                  <a:lnTo>
                    <a:pt x="601" y="1860"/>
                  </a:lnTo>
                  <a:lnTo>
                    <a:pt x="835" y="1760"/>
                  </a:lnTo>
                  <a:cubicBezTo>
                    <a:pt x="868" y="1726"/>
                    <a:pt x="902" y="1693"/>
                    <a:pt x="935" y="1626"/>
                  </a:cubicBezTo>
                  <a:cubicBezTo>
                    <a:pt x="968" y="1593"/>
                    <a:pt x="968" y="1526"/>
                    <a:pt x="968" y="1493"/>
                  </a:cubicBezTo>
                  <a:cubicBezTo>
                    <a:pt x="968" y="1460"/>
                    <a:pt x="968" y="1393"/>
                    <a:pt x="935" y="1393"/>
                  </a:cubicBezTo>
                  <a:cubicBezTo>
                    <a:pt x="935" y="1376"/>
                    <a:pt x="918" y="1368"/>
                    <a:pt x="897" y="1368"/>
                  </a:cubicBezTo>
                  <a:cubicBezTo>
                    <a:pt x="877" y="1368"/>
                    <a:pt x="852" y="1376"/>
                    <a:pt x="835" y="1393"/>
                  </a:cubicBezTo>
                  <a:lnTo>
                    <a:pt x="835" y="692"/>
                  </a:lnTo>
                  <a:cubicBezTo>
                    <a:pt x="868" y="592"/>
                    <a:pt x="902" y="526"/>
                    <a:pt x="935" y="459"/>
                  </a:cubicBezTo>
                  <a:cubicBezTo>
                    <a:pt x="968" y="425"/>
                    <a:pt x="968" y="392"/>
                    <a:pt x="1002" y="392"/>
                  </a:cubicBezTo>
                  <a:lnTo>
                    <a:pt x="1068" y="392"/>
                  </a:lnTo>
                  <a:cubicBezTo>
                    <a:pt x="1068" y="425"/>
                    <a:pt x="1102" y="459"/>
                    <a:pt x="1068" y="492"/>
                  </a:cubicBezTo>
                  <a:lnTo>
                    <a:pt x="1068" y="1593"/>
                  </a:lnTo>
                  <a:lnTo>
                    <a:pt x="1302" y="1460"/>
                  </a:lnTo>
                  <a:cubicBezTo>
                    <a:pt x="1335" y="1426"/>
                    <a:pt x="1402" y="1393"/>
                    <a:pt x="1402" y="1359"/>
                  </a:cubicBezTo>
                  <a:cubicBezTo>
                    <a:pt x="1435" y="1293"/>
                    <a:pt x="1469" y="1259"/>
                    <a:pt x="1435" y="1193"/>
                  </a:cubicBezTo>
                  <a:cubicBezTo>
                    <a:pt x="1469" y="1159"/>
                    <a:pt x="1435" y="1126"/>
                    <a:pt x="1402" y="1093"/>
                  </a:cubicBezTo>
                  <a:cubicBezTo>
                    <a:pt x="1402" y="1076"/>
                    <a:pt x="1394" y="1068"/>
                    <a:pt x="1377" y="1068"/>
                  </a:cubicBezTo>
                  <a:cubicBezTo>
                    <a:pt x="1360" y="1068"/>
                    <a:pt x="1335" y="1076"/>
                    <a:pt x="1302" y="1093"/>
                  </a:cubicBezTo>
                  <a:lnTo>
                    <a:pt x="1302" y="325"/>
                  </a:lnTo>
                  <a:cubicBezTo>
                    <a:pt x="1335" y="192"/>
                    <a:pt x="1302" y="92"/>
                    <a:pt x="1202" y="25"/>
                  </a:cubicBezTo>
                  <a:cubicBezTo>
                    <a:pt x="1168" y="8"/>
                    <a:pt x="1135" y="0"/>
                    <a:pt x="11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52"/>
            <p:cNvSpPr/>
            <p:nvPr/>
          </p:nvSpPr>
          <p:spPr>
            <a:xfrm>
              <a:off x="2827200" y="1980400"/>
              <a:ext cx="25025" cy="83200"/>
            </a:xfrm>
            <a:custGeom>
              <a:rect b="b" l="l" r="r" t="t"/>
              <a:pathLst>
                <a:path extrusionOk="0" h="3328" w="1001">
                  <a:moveTo>
                    <a:pt x="917" y="1"/>
                  </a:moveTo>
                  <a:cubicBezTo>
                    <a:pt x="901" y="1"/>
                    <a:pt x="884" y="9"/>
                    <a:pt x="867" y="26"/>
                  </a:cubicBezTo>
                  <a:cubicBezTo>
                    <a:pt x="834" y="26"/>
                    <a:pt x="834" y="59"/>
                    <a:pt x="801" y="92"/>
                  </a:cubicBezTo>
                  <a:cubicBezTo>
                    <a:pt x="767" y="159"/>
                    <a:pt x="767" y="192"/>
                    <a:pt x="767" y="259"/>
                  </a:cubicBezTo>
                  <a:lnTo>
                    <a:pt x="33" y="3061"/>
                  </a:lnTo>
                  <a:cubicBezTo>
                    <a:pt x="0" y="3128"/>
                    <a:pt x="0" y="3161"/>
                    <a:pt x="0" y="3228"/>
                  </a:cubicBezTo>
                  <a:cubicBezTo>
                    <a:pt x="0" y="3261"/>
                    <a:pt x="0" y="3295"/>
                    <a:pt x="33" y="3328"/>
                  </a:cubicBezTo>
                  <a:lnTo>
                    <a:pt x="100" y="3328"/>
                  </a:lnTo>
                  <a:cubicBezTo>
                    <a:pt x="134" y="3295"/>
                    <a:pt x="167" y="3261"/>
                    <a:pt x="167" y="3228"/>
                  </a:cubicBezTo>
                  <a:cubicBezTo>
                    <a:pt x="200" y="3195"/>
                    <a:pt x="234" y="3161"/>
                    <a:pt x="234" y="3094"/>
                  </a:cubicBezTo>
                  <a:lnTo>
                    <a:pt x="967" y="259"/>
                  </a:lnTo>
                  <a:cubicBezTo>
                    <a:pt x="967" y="226"/>
                    <a:pt x="967" y="159"/>
                    <a:pt x="1001" y="126"/>
                  </a:cubicBezTo>
                  <a:cubicBezTo>
                    <a:pt x="1001" y="92"/>
                    <a:pt x="967" y="59"/>
                    <a:pt x="967" y="26"/>
                  </a:cubicBezTo>
                  <a:cubicBezTo>
                    <a:pt x="951" y="9"/>
                    <a:pt x="934" y="1"/>
                    <a:pt x="91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52"/>
            <p:cNvSpPr/>
            <p:nvPr/>
          </p:nvSpPr>
          <p:spPr>
            <a:xfrm>
              <a:off x="2856375" y="1976850"/>
              <a:ext cx="34225" cy="59600"/>
            </a:xfrm>
            <a:custGeom>
              <a:rect b="b" l="l" r="r" t="t"/>
              <a:pathLst>
                <a:path extrusionOk="0" h="2384" w="1369">
                  <a:moveTo>
                    <a:pt x="885" y="743"/>
                  </a:moveTo>
                  <a:cubicBezTo>
                    <a:pt x="926" y="743"/>
                    <a:pt x="968" y="751"/>
                    <a:pt x="1001" y="768"/>
                  </a:cubicBezTo>
                  <a:cubicBezTo>
                    <a:pt x="1068" y="868"/>
                    <a:pt x="1101" y="968"/>
                    <a:pt x="1101" y="1102"/>
                  </a:cubicBezTo>
                  <a:cubicBezTo>
                    <a:pt x="1101" y="1202"/>
                    <a:pt x="1068" y="1335"/>
                    <a:pt x="1001" y="1469"/>
                  </a:cubicBezTo>
                  <a:cubicBezTo>
                    <a:pt x="968" y="1569"/>
                    <a:pt x="868" y="1669"/>
                    <a:pt x="768" y="1735"/>
                  </a:cubicBezTo>
                  <a:cubicBezTo>
                    <a:pt x="718" y="1769"/>
                    <a:pt x="668" y="1785"/>
                    <a:pt x="622" y="1785"/>
                  </a:cubicBezTo>
                  <a:cubicBezTo>
                    <a:pt x="576" y="1785"/>
                    <a:pt x="534" y="1769"/>
                    <a:pt x="501" y="1735"/>
                  </a:cubicBezTo>
                  <a:cubicBezTo>
                    <a:pt x="434" y="1669"/>
                    <a:pt x="401" y="1569"/>
                    <a:pt x="434" y="1502"/>
                  </a:cubicBezTo>
                  <a:cubicBezTo>
                    <a:pt x="434" y="1335"/>
                    <a:pt x="468" y="1202"/>
                    <a:pt x="534" y="1068"/>
                  </a:cubicBezTo>
                  <a:cubicBezTo>
                    <a:pt x="568" y="935"/>
                    <a:pt x="668" y="835"/>
                    <a:pt x="768" y="768"/>
                  </a:cubicBezTo>
                  <a:cubicBezTo>
                    <a:pt x="801" y="751"/>
                    <a:pt x="843" y="743"/>
                    <a:pt x="885" y="743"/>
                  </a:cubicBezTo>
                  <a:close/>
                  <a:moveTo>
                    <a:pt x="434" y="1"/>
                  </a:moveTo>
                  <a:lnTo>
                    <a:pt x="167" y="168"/>
                  </a:lnTo>
                  <a:cubicBezTo>
                    <a:pt x="101" y="201"/>
                    <a:pt x="67" y="234"/>
                    <a:pt x="34" y="301"/>
                  </a:cubicBezTo>
                  <a:cubicBezTo>
                    <a:pt x="34" y="334"/>
                    <a:pt x="1" y="368"/>
                    <a:pt x="1" y="434"/>
                  </a:cubicBezTo>
                  <a:cubicBezTo>
                    <a:pt x="1" y="468"/>
                    <a:pt x="34" y="501"/>
                    <a:pt x="34" y="535"/>
                  </a:cubicBezTo>
                  <a:cubicBezTo>
                    <a:pt x="51" y="551"/>
                    <a:pt x="67" y="560"/>
                    <a:pt x="88" y="560"/>
                  </a:cubicBezTo>
                  <a:cubicBezTo>
                    <a:pt x="109" y="560"/>
                    <a:pt x="134" y="551"/>
                    <a:pt x="167" y="535"/>
                  </a:cubicBezTo>
                  <a:lnTo>
                    <a:pt x="201" y="501"/>
                  </a:lnTo>
                  <a:lnTo>
                    <a:pt x="201" y="1969"/>
                  </a:lnTo>
                  <a:lnTo>
                    <a:pt x="167" y="2002"/>
                  </a:lnTo>
                  <a:cubicBezTo>
                    <a:pt x="101" y="2002"/>
                    <a:pt x="67" y="2069"/>
                    <a:pt x="34" y="2102"/>
                  </a:cubicBezTo>
                  <a:cubicBezTo>
                    <a:pt x="34" y="2136"/>
                    <a:pt x="1" y="2202"/>
                    <a:pt x="1" y="2236"/>
                  </a:cubicBezTo>
                  <a:cubicBezTo>
                    <a:pt x="1" y="2302"/>
                    <a:pt x="34" y="2336"/>
                    <a:pt x="34" y="2369"/>
                  </a:cubicBezTo>
                  <a:cubicBezTo>
                    <a:pt x="45" y="2380"/>
                    <a:pt x="56" y="2384"/>
                    <a:pt x="69" y="2384"/>
                  </a:cubicBezTo>
                  <a:cubicBezTo>
                    <a:pt x="93" y="2384"/>
                    <a:pt x="123" y="2369"/>
                    <a:pt x="167" y="2369"/>
                  </a:cubicBezTo>
                  <a:lnTo>
                    <a:pt x="434" y="2202"/>
                  </a:lnTo>
                  <a:lnTo>
                    <a:pt x="434" y="2102"/>
                  </a:lnTo>
                  <a:cubicBezTo>
                    <a:pt x="451" y="2119"/>
                    <a:pt x="476" y="2127"/>
                    <a:pt x="505" y="2127"/>
                  </a:cubicBezTo>
                  <a:cubicBezTo>
                    <a:pt x="534" y="2127"/>
                    <a:pt x="568" y="2119"/>
                    <a:pt x="601" y="2102"/>
                  </a:cubicBezTo>
                  <a:cubicBezTo>
                    <a:pt x="668" y="2102"/>
                    <a:pt x="701" y="2069"/>
                    <a:pt x="768" y="2036"/>
                  </a:cubicBezTo>
                  <a:cubicBezTo>
                    <a:pt x="935" y="1936"/>
                    <a:pt x="1101" y="1769"/>
                    <a:pt x="1168" y="1569"/>
                  </a:cubicBezTo>
                  <a:cubicBezTo>
                    <a:pt x="1302" y="1368"/>
                    <a:pt x="1335" y="1168"/>
                    <a:pt x="1335" y="935"/>
                  </a:cubicBezTo>
                  <a:cubicBezTo>
                    <a:pt x="1368" y="735"/>
                    <a:pt x="1302" y="568"/>
                    <a:pt x="1168" y="434"/>
                  </a:cubicBezTo>
                  <a:cubicBezTo>
                    <a:pt x="1118" y="368"/>
                    <a:pt x="1043" y="334"/>
                    <a:pt x="968" y="334"/>
                  </a:cubicBezTo>
                  <a:cubicBezTo>
                    <a:pt x="893" y="334"/>
                    <a:pt x="818" y="368"/>
                    <a:pt x="768" y="434"/>
                  </a:cubicBezTo>
                  <a:cubicBezTo>
                    <a:pt x="701" y="468"/>
                    <a:pt x="634" y="501"/>
                    <a:pt x="601" y="568"/>
                  </a:cubicBezTo>
                  <a:cubicBezTo>
                    <a:pt x="534" y="635"/>
                    <a:pt x="468" y="701"/>
                    <a:pt x="434" y="768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52"/>
            <p:cNvSpPr/>
            <p:nvPr/>
          </p:nvSpPr>
          <p:spPr>
            <a:xfrm>
              <a:off x="2894750" y="1951000"/>
              <a:ext cx="27525" cy="63775"/>
            </a:xfrm>
            <a:custGeom>
              <a:rect b="b" l="l" r="r" t="t"/>
              <a:pathLst>
                <a:path extrusionOk="0" h="2551" w="1101">
                  <a:moveTo>
                    <a:pt x="667" y="1"/>
                  </a:moveTo>
                  <a:lnTo>
                    <a:pt x="267" y="234"/>
                  </a:lnTo>
                  <a:cubicBezTo>
                    <a:pt x="200" y="268"/>
                    <a:pt x="167" y="301"/>
                    <a:pt x="133" y="368"/>
                  </a:cubicBezTo>
                  <a:cubicBezTo>
                    <a:pt x="133" y="401"/>
                    <a:pt x="100" y="468"/>
                    <a:pt x="100" y="501"/>
                  </a:cubicBezTo>
                  <a:cubicBezTo>
                    <a:pt x="100" y="534"/>
                    <a:pt x="100" y="568"/>
                    <a:pt x="133" y="601"/>
                  </a:cubicBezTo>
                  <a:cubicBezTo>
                    <a:pt x="150" y="618"/>
                    <a:pt x="167" y="626"/>
                    <a:pt x="188" y="626"/>
                  </a:cubicBezTo>
                  <a:cubicBezTo>
                    <a:pt x="209" y="626"/>
                    <a:pt x="234" y="618"/>
                    <a:pt x="267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67" y="2169"/>
                  </a:lnTo>
                  <a:cubicBezTo>
                    <a:pt x="133" y="2169"/>
                    <a:pt x="67" y="2236"/>
                    <a:pt x="67" y="2269"/>
                  </a:cubicBezTo>
                  <a:cubicBezTo>
                    <a:pt x="33" y="2302"/>
                    <a:pt x="33" y="2369"/>
                    <a:pt x="33" y="2402"/>
                  </a:cubicBezTo>
                  <a:cubicBezTo>
                    <a:pt x="0" y="2436"/>
                    <a:pt x="33" y="2503"/>
                    <a:pt x="67" y="2536"/>
                  </a:cubicBezTo>
                  <a:cubicBezTo>
                    <a:pt x="67" y="2547"/>
                    <a:pt x="70" y="2551"/>
                    <a:pt x="78" y="2551"/>
                  </a:cubicBezTo>
                  <a:cubicBezTo>
                    <a:pt x="93" y="2551"/>
                    <a:pt x="122" y="2536"/>
                    <a:pt x="167" y="2536"/>
                  </a:cubicBezTo>
                  <a:lnTo>
                    <a:pt x="934" y="2069"/>
                  </a:lnTo>
                  <a:cubicBezTo>
                    <a:pt x="1001" y="2036"/>
                    <a:pt x="1034" y="2002"/>
                    <a:pt x="1067" y="1969"/>
                  </a:cubicBezTo>
                  <a:cubicBezTo>
                    <a:pt x="1067" y="1902"/>
                    <a:pt x="1101" y="1869"/>
                    <a:pt x="1101" y="1802"/>
                  </a:cubicBezTo>
                  <a:cubicBezTo>
                    <a:pt x="1101" y="1769"/>
                    <a:pt x="1067" y="1735"/>
                    <a:pt x="1067" y="1702"/>
                  </a:cubicBezTo>
                  <a:cubicBezTo>
                    <a:pt x="1051" y="1685"/>
                    <a:pt x="1034" y="1677"/>
                    <a:pt x="1013" y="1677"/>
                  </a:cubicBezTo>
                  <a:cubicBezTo>
                    <a:pt x="992" y="1677"/>
                    <a:pt x="967" y="1685"/>
                    <a:pt x="934" y="1702"/>
                  </a:cubicBezTo>
                  <a:lnTo>
                    <a:pt x="667" y="1869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52"/>
            <p:cNvSpPr/>
            <p:nvPr/>
          </p:nvSpPr>
          <p:spPr>
            <a:xfrm>
              <a:off x="2928100" y="1946000"/>
              <a:ext cx="30050" cy="44550"/>
            </a:xfrm>
            <a:custGeom>
              <a:rect b="b" l="l" r="r" t="t"/>
              <a:pathLst>
                <a:path extrusionOk="0" h="1782" w="1202">
                  <a:moveTo>
                    <a:pt x="736" y="388"/>
                  </a:moveTo>
                  <a:cubicBezTo>
                    <a:pt x="791" y="388"/>
                    <a:pt x="846" y="412"/>
                    <a:pt x="901" y="468"/>
                  </a:cubicBezTo>
                  <a:cubicBezTo>
                    <a:pt x="934" y="534"/>
                    <a:pt x="968" y="634"/>
                    <a:pt x="968" y="734"/>
                  </a:cubicBezTo>
                  <a:cubicBezTo>
                    <a:pt x="968" y="868"/>
                    <a:pt x="934" y="1001"/>
                    <a:pt x="868" y="1101"/>
                  </a:cubicBezTo>
                  <a:cubicBezTo>
                    <a:pt x="801" y="1235"/>
                    <a:pt x="701" y="1335"/>
                    <a:pt x="601" y="1402"/>
                  </a:cubicBezTo>
                  <a:cubicBezTo>
                    <a:pt x="567" y="1435"/>
                    <a:pt x="526" y="1452"/>
                    <a:pt x="480" y="1452"/>
                  </a:cubicBezTo>
                  <a:cubicBezTo>
                    <a:pt x="434" y="1452"/>
                    <a:pt x="384" y="1435"/>
                    <a:pt x="334" y="1402"/>
                  </a:cubicBezTo>
                  <a:cubicBezTo>
                    <a:pt x="267" y="1335"/>
                    <a:pt x="234" y="1235"/>
                    <a:pt x="234" y="1168"/>
                  </a:cubicBezTo>
                  <a:cubicBezTo>
                    <a:pt x="234" y="1001"/>
                    <a:pt x="267" y="868"/>
                    <a:pt x="334" y="734"/>
                  </a:cubicBezTo>
                  <a:cubicBezTo>
                    <a:pt x="401" y="601"/>
                    <a:pt x="501" y="501"/>
                    <a:pt x="601" y="434"/>
                  </a:cubicBezTo>
                  <a:cubicBezTo>
                    <a:pt x="646" y="404"/>
                    <a:pt x="691" y="388"/>
                    <a:pt x="736" y="388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1"/>
                    <a:pt x="601" y="67"/>
                  </a:cubicBezTo>
                  <a:cubicBezTo>
                    <a:pt x="467" y="134"/>
                    <a:pt x="401" y="234"/>
                    <a:pt x="301" y="368"/>
                  </a:cubicBezTo>
                  <a:cubicBezTo>
                    <a:pt x="200" y="501"/>
                    <a:pt x="134" y="634"/>
                    <a:pt x="100" y="801"/>
                  </a:cubicBezTo>
                  <a:cubicBezTo>
                    <a:pt x="34" y="935"/>
                    <a:pt x="34" y="1101"/>
                    <a:pt x="34" y="1268"/>
                  </a:cubicBezTo>
                  <a:cubicBezTo>
                    <a:pt x="0" y="1368"/>
                    <a:pt x="34" y="1502"/>
                    <a:pt x="100" y="1602"/>
                  </a:cubicBezTo>
                  <a:cubicBezTo>
                    <a:pt x="134" y="1702"/>
                    <a:pt x="200" y="1769"/>
                    <a:pt x="301" y="1769"/>
                  </a:cubicBezTo>
                  <a:cubicBezTo>
                    <a:pt x="327" y="1777"/>
                    <a:pt x="354" y="1782"/>
                    <a:pt x="381" y="1782"/>
                  </a:cubicBezTo>
                  <a:cubicBezTo>
                    <a:pt x="454" y="1782"/>
                    <a:pt x="527" y="1751"/>
                    <a:pt x="601" y="1702"/>
                  </a:cubicBezTo>
                  <a:cubicBezTo>
                    <a:pt x="734" y="1635"/>
                    <a:pt x="834" y="1535"/>
                    <a:pt x="901" y="1435"/>
                  </a:cubicBezTo>
                  <a:cubicBezTo>
                    <a:pt x="1001" y="1302"/>
                    <a:pt x="1068" y="1168"/>
                    <a:pt x="1134" y="1001"/>
                  </a:cubicBezTo>
                  <a:cubicBezTo>
                    <a:pt x="1168" y="868"/>
                    <a:pt x="1201" y="734"/>
                    <a:pt x="1201" y="601"/>
                  </a:cubicBezTo>
                  <a:cubicBezTo>
                    <a:pt x="1201" y="468"/>
                    <a:pt x="1168" y="334"/>
                    <a:pt x="1134" y="201"/>
                  </a:cubicBezTo>
                  <a:cubicBezTo>
                    <a:pt x="1068" y="101"/>
                    <a:pt x="1001" y="34"/>
                    <a:pt x="9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52"/>
            <p:cNvSpPr/>
            <p:nvPr/>
          </p:nvSpPr>
          <p:spPr>
            <a:xfrm>
              <a:off x="2962275" y="1921200"/>
              <a:ext cx="31725" cy="68825"/>
            </a:xfrm>
            <a:custGeom>
              <a:rect b="b" l="l" r="r" t="t"/>
              <a:pathLst>
                <a:path extrusionOk="0" h="2753" w="1269">
                  <a:moveTo>
                    <a:pt x="656" y="642"/>
                  </a:moveTo>
                  <a:cubicBezTo>
                    <a:pt x="693" y="642"/>
                    <a:pt x="735" y="659"/>
                    <a:pt x="768" y="692"/>
                  </a:cubicBezTo>
                  <a:cubicBezTo>
                    <a:pt x="835" y="759"/>
                    <a:pt x="868" y="859"/>
                    <a:pt x="868" y="959"/>
                  </a:cubicBezTo>
                  <a:cubicBezTo>
                    <a:pt x="868" y="1093"/>
                    <a:pt x="835" y="1226"/>
                    <a:pt x="768" y="1360"/>
                  </a:cubicBezTo>
                  <a:cubicBezTo>
                    <a:pt x="735" y="1460"/>
                    <a:pt x="635" y="1560"/>
                    <a:pt x="568" y="1626"/>
                  </a:cubicBezTo>
                  <a:cubicBezTo>
                    <a:pt x="535" y="1643"/>
                    <a:pt x="493" y="1651"/>
                    <a:pt x="451" y="1651"/>
                  </a:cubicBezTo>
                  <a:cubicBezTo>
                    <a:pt x="410" y="1651"/>
                    <a:pt x="368" y="1643"/>
                    <a:pt x="335" y="1626"/>
                  </a:cubicBezTo>
                  <a:cubicBezTo>
                    <a:pt x="268" y="1526"/>
                    <a:pt x="234" y="1426"/>
                    <a:pt x="234" y="1326"/>
                  </a:cubicBezTo>
                  <a:cubicBezTo>
                    <a:pt x="234" y="1193"/>
                    <a:pt x="268" y="1059"/>
                    <a:pt x="335" y="959"/>
                  </a:cubicBezTo>
                  <a:cubicBezTo>
                    <a:pt x="368" y="826"/>
                    <a:pt x="435" y="759"/>
                    <a:pt x="568" y="692"/>
                  </a:cubicBezTo>
                  <a:cubicBezTo>
                    <a:pt x="585" y="659"/>
                    <a:pt x="618" y="642"/>
                    <a:pt x="656" y="642"/>
                  </a:cubicBezTo>
                  <a:close/>
                  <a:moveTo>
                    <a:pt x="1198" y="0"/>
                  </a:moveTo>
                  <a:cubicBezTo>
                    <a:pt x="1177" y="0"/>
                    <a:pt x="1152" y="9"/>
                    <a:pt x="1135" y="25"/>
                  </a:cubicBezTo>
                  <a:lnTo>
                    <a:pt x="868" y="192"/>
                  </a:lnTo>
                  <a:lnTo>
                    <a:pt x="868" y="292"/>
                  </a:lnTo>
                  <a:cubicBezTo>
                    <a:pt x="835" y="275"/>
                    <a:pt x="810" y="267"/>
                    <a:pt x="785" y="267"/>
                  </a:cubicBezTo>
                  <a:cubicBezTo>
                    <a:pt x="760" y="267"/>
                    <a:pt x="735" y="275"/>
                    <a:pt x="701" y="292"/>
                  </a:cubicBezTo>
                  <a:cubicBezTo>
                    <a:pt x="635" y="292"/>
                    <a:pt x="601" y="292"/>
                    <a:pt x="535" y="325"/>
                  </a:cubicBezTo>
                  <a:cubicBezTo>
                    <a:pt x="368" y="459"/>
                    <a:pt x="234" y="592"/>
                    <a:pt x="168" y="792"/>
                  </a:cubicBezTo>
                  <a:cubicBezTo>
                    <a:pt x="68" y="993"/>
                    <a:pt x="1" y="1226"/>
                    <a:pt x="1" y="1493"/>
                  </a:cubicBezTo>
                  <a:cubicBezTo>
                    <a:pt x="1" y="1660"/>
                    <a:pt x="68" y="1827"/>
                    <a:pt x="168" y="1960"/>
                  </a:cubicBezTo>
                  <a:cubicBezTo>
                    <a:pt x="234" y="1993"/>
                    <a:pt x="310" y="2010"/>
                    <a:pt x="380" y="2010"/>
                  </a:cubicBezTo>
                  <a:cubicBezTo>
                    <a:pt x="451" y="2010"/>
                    <a:pt x="518" y="1993"/>
                    <a:pt x="568" y="1960"/>
                  </a:cubicBezTo>
                  <a:cubicBezTo>
                    <a:pt x="635" y="1893"/>
                    <a:pt x="701" y="1860"/>
                    <a:pt x="735" y="1827"/>
                  </a:cubicBezTo>
                  <a:cubicBezTo>
                    <a:pt x="802" y="1760"/>
                    <a:pt x="835" y="1693"/>
                    <a:pt x="868" y="1626"/>
                  </a:cubicBezTo>
                  <a:lnTo>
                    <a:pt x="868" y="1793"/>
                  </a:lnTo>
                  <a:cubicBezTo>
                    <a:pt x="902" y="1860"/>
                    <a:pt x="868" y="1960"/>
                    <a:pt x="835" y="2027"/>
                  </a:cubicBezTo>
                  <a:cubicBezTo>
                    <a:pt x="802" y="2127"/>
                    <a:pt x="735" y="2160"/>
                    <a:pt x="668" y="2227"/>
                  </a:cubicBezTo>
                  <a:lnTo>
                    <a:pt x="435" y="2360"/>
                  </a:lnTo>
                  <a:cubicBezTo>
                    <a:pt x="368" y="2394"/>
                    <a:pt x="335" y="2427"/>
                    <a:pt x="301" y="2494"/>
                  </a:cubicBezTo>
                  <a:cubicBezTo>
                    <a:pt x="268" y="2527"/>
                    <a:pt x="268" y="2560"/>
                    <a:pt x="268" y="2627"/>
                  </a:cubicBezTo>
                  <a:cubicBezTo>
                    <a:pt x="268" y="2660"/>
                    <a:pt x="268" y="2694"/>
                    <a:pt x="301" y="2727"/>
                  </a:cubicBezTo>
                  <a:cubicBezTo>
                    <a:pt x="318" y="2744"/>
                    <a:pt x="335" y="2752"/>
                    <a:pt x="355" y="2752"/>
                  </a:cubicBezTo>
                  <a:cubicBezTo>
                    <a:pt x="376" y="2752"/>
                    <a:pt x="401" y="2744"/>
                    <a:pt x="435" y="2727"/>
                  </a:cubicBezTo>
                  <a:lnTo>
                    <a:pt x="635" y="2594"/>
                  </a:lnTo>
                  <a:cubicBezTo>
                    <a:pt x="735" y="2527"/>
                    <a:pt x="835" y="2460"/>
                    <a:pt x="868" y="2360"/>
                  </a:cubicBezTo>
                  <a:cubicBezTo>
                    <a:pt x="968" y="2260"/>
                    <a:pt x="1002" y="2127"/>
                    <a:pt x="1035" y="2027"/>
                  </a:cubicBezTo>
                  <a:cubicBezTo>
                    <a:pt x="1068" y="1927"/>
                    <a:pt x="1102" y="1793"/>
                    <a:pt x="1102" y="1693"/>
                  </a:cubicBezTo>
                  <a:lnTo>
                    <a:pt x="1102" y="425"/>
                  </a:lnTo>
                  <a:lnTo>
                    <a:pt x="1135" y="392"/>
                  </a:lnTo>
                  <a:cubicBezTo>
                    <a:pt x="1168" y="359"/>
                    <a:pt x="1235" y="325"/>
                    <a:pt x="1235" y="292"/>
                  </a:cubicBezTo>
                  <a:cubicBezTo>
                    <a:pt x="1269" y="259"/>
                    <a:pt x="1269" y="192"/>
                    <a:pt x="1269" y="125"/>
                  </a:cubicBezTo>
                  <a:cubicBezTo>
                    <a:pt x="1269" y="92"/>
                    <a:pt x="1269" y="59"/>
                    <a:pt x="1235" y="25"/>
                  </a:cubicBezTo>
                  <a:cubicBezTo>
                    <a:pt x="1235" y="9"/>
                    <a:pt x="1218" y="0"/>
                    <a:pt x="119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52"/>
            <p:cNvSpPr/>
            <p:nvPr/>
          </p:nvSpPr>
          <p:spPr>
            <a:xfrm>
              <a:off x="3008150" y="1937025"/>
              <a:ext cx="8375" cy="12975"/>
            </a:xfrm>
            <a:custGeom>
              <a:rect b="b" l="l" r="r" t="t"/>
              <a:pathLst>
                <a:path extrusionOk="0" h="519" w="335">
                  <a:moveTo>
                    <a:pt x="234" y="1"/>
                  </a:moveTo>
                  <a:cubicBezTo>
                    <a:pt x="209" y="1"/>
                    <a:pt x="184" y="9"/>
                    <a:pt x="167" y="26"/>
                  </a:cubicBezTo>
                  <a:cubicBezTo>
                    <a:pt x="101" y="59"/>
                    <a:pt x="67" y="126"/>
                    <a:pt x="34" y="159"/>
                  </a:cubicBezTo>
                  <a:cubicBezTo>
                    <a:pt x="1" y="226"/>
                    <a:pt x="1" y="293"/>
                    <a:pt x="1" y="360"/>
                  </a:cubicBezTo>
                  <a:cubicBezTo>
                    <a:pt x="1" y="426"/>
                    <a:pt x="1" y="460"/>
                    <a:pt x="34" y="493"/>
                  </a:cubicBezTo>
                  <a:cubicBezTo>
                    <a:pt x="51" y="510"/>
                    <a:pt x="76" y="518"/>
                    <a:pt x="101" y="518"/>
                  </a:cubicBezTo>
                  <a:cubicBezTo>
                    <a:pt x="126" y="518"/>
                    <a:pt x="151" y="510"/>
                    <a:pt x="167" y="493"/>
                  </a:cubicBezTo>
                  <a:cubicBezTo>
                    <a:pt x="234" y="460"/>
                    <a:pt x="267" y="426"/>
                    <a:pt x="301" y="360"/>
                  </a:cubicBezTo>
                  <a:cubicBezTo>
                    <a:pt x="334" y="293"/>
                    <a:pt x="334" y="226"/>
                    <a:pt x="334" y="159"/>
                  </a:cubicBezTo>
                  <a:cubicBezTo>
                    <a:pt x="334" y="126"/>
                    <a:pt x="334" y="59"/>
                    <a:pt x="301" y="26"/>
                  </a:cubicBezTo>
                  <a:cubicBezTo>
                    <a:pt x="284" y="9"/>
                    <a:pt x="259" y="1"/>
                    <a:pt x="2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52"/>
            <p:cNvSpPr/>
            <p:nvPr/>
          </p:nvSpPr>
          <p:spPr>
            <a:xfrm>
              <a:off x="3030675" y="1876775"/>
              <a:ext cx="32550" cy="58400"/>
            </a:xfrm>
            <a:custGeom>
              <a:rect b="b" l="l" r="r" t="t"/>
              <a:pathLst>
                <a:path extrusionOk="0" h="2336" w="1302">
                  <a:moveTo>
                    <a:pt x="401" y="1"/>
                  </a:moveTo>
                  <a:lnTo>
                    <a:pt x="134" y="101"/>
                  </a:lnTo>
                  <a:cubicBezTo>
                    <a:pt x="100" y="101"/>
                    <a:pt x="67" y="168"/>
                    <a:pt x="34" y="201"/>
                  </a:cubicBezTo>
                  <a:cubicBezTo>
                    <a:pt x="0" y="234"/>
                    <a:pt x="0" y="301"/>
                    <a:pt x="0" y="334"/>
                  </a:cubicBezTo>
                  <a:cubicBezTo>
                    <a:pt x="0" y="401"/>
                    <a:pt x="0" y="435"/>
                    <a:pt x="34" y="468"/>
                  </a:cubicBezTo>
                  <a:cubicBezTo>
                    <a:pt x="34" y="485"/>
                    <a:pt x="50" y="493"/>
                    <a:pt x="71" y="493"/>
                  </a:cubicBezTo>
                  <a:cubicBezTo>
                    <a:pt x="92" y="493"/>
                    <a:pt x="117" y="485"/>
                    <a:pt x="134" y="468"/>
                  </a:cubicBezTo>
                  <a:lnTo>
                    <a:pt x="167" y="435"/>
                  </a:lnTo>
                  <a:lnTo>
                    <a:pt x="167" y="1936"/>
                  </a:lnTo>
                  <a:cubicBezTo>
                    <a:pt x="134" y="1969"/>
                    <a:pt x="100" y="2002"/>
                    <a:pt x="67" y="2036"/>
                  </a:cubicBezTo>
                  <a:cubicBezTo>
                    <a:pt x="34" y="2102"/>
                    <a:pt x="0" y="2136"/>
                    <a:pt x="0" y="2202"/>
                  </a:cubicBezTo>
                  <a:cubicBezTo>
                    <a:pt x="0" y="2269"/>
                    <a:pt x="34" y="2303"/>
                    <a:pt x="34" y="2336"/>
                  </a:cubicBezTo>
                  <a:cubicBezTo>
                    <a:pt x="67" y="2336"/>
                    <a:pt x="100" y="2336"/>
                    <a:pt x="167" y="2303"/>
                  </a:cubicBezTo>
                  <a:lnTo>
                    <a:pt x="434" y="2169"/>
                  </a:lnTo>
                  <a:cubicBezTo>
                    <a:pt x="467" y="2136"/>
                    <a:pt x="501" y="2102"/>
                    <a:pt x="534" y="2036"/>
                  </a:cubicBezTo>
                  <a:cubicBezTo>
                    <a:pt x="567" y="2002"/>
                    <a:pt x="567" y="1936"/>
                    <a:pt x="567" y="1902"/>
                  </a:cubicBezTo>
                  <a:cubicBezTo>
                    <a:pt x="567" y="1836"/>
                    <a:pt x="567" y="1769"/>
                    <a:pt x="534" y="1769"/>
                  </a:cubicBezTo>
                  <a:cubicBezTo>
                    <a:pt x="467" y="1769"/>
                    <a:pt x="434" y="1802"/>
                    <a:pt x="401" y="1802"/>
                  </a:cubicBezTo>
                  <a:lnTo>
                    <a:pt x="401" y="1168"/>
                  </a:lnTo>
                  <a:cubicBezTo>
                    <a:pt x="467" y="1068"/>
                    <a:pt x="501" y="968"/>
                    <a:pt x="567" y="868"/>
                  </a:cubicBezTo>
                  <a:cubicBezTo>
                    <a:pt x="601" y="835"/>
                    <a:pt x="634" y="768"/>
                    <a:pt x="701" y="768"/>
                  </a:cubicBezTo>
                  <a:cubicBezTo>
                    <a:pt x="734" y="751"/>
                    <a:pt x="759" y="743"/>
                    <a:pt x="780" y="743"/>
                  </a:cubicBezTo>
                  <a:cubicBezTo>
                    <a:pt x="801" y="743"/>
                    <a:pt x="817" y="751"/>
                    <a:pt x="834" y="768"/>
                  </a:cubicBezTo>
                  <a:cubicBezTo>
                    <a:pt x="901" y="768"/>
                    <a:pt x="901" y="835"/>
                    <a:pt x="901" y="935"/>
                  </a:cubicBezTo>
                  <a:lnTo>
                    <a:pt x="901" y="1535"/>
                  </a:lnTo>
                  <a:cubicBezTo>
                    <a:pt x="834" y="1569"/>
                    <a:pt x="801" y="1602"/>
                    <a:pt x="767" y="1635"/>
                  </a:cubicBezTo>
                  <a:cubicBezTo>
                    <a:pt x="734" y="1702"/>
                    <a:pt x="734" y="1769"/>
                    <a:pt x="734" y="1836"/>
                  </a:cubicBezTo>
                  <a:cubicBezTo>
                    <a:pt x="734" y="1869"/>
                    <a:pt x="734" y="1902"/>
                    <a:pt x="767" y="1936"/>
                  </a:cubicBezTo>
                  <a:cubicBezTo>
                    <a:pt x="767" y="1952"/>
                    <a:pt x="784" y="1961"/>
                    <a:pt x="805" y="1961"/>
                  </a:cubicBezTo>
                  <a:cubicBezTo>
                    <a:pt x="826" y="1961"/>
                    <a:pt x="851" y="1952"/>
                    <a:pt x="868" y="1936"/>
                  </a:cubicBezTo>
                  <a:lnTo>
                    <a:pt x="1134" y="1769"/>
                  </a:lnTo>
                  <a:cubicBezTo>
                    <a:pt x="1168" y="1735"/>
                    <a:pt x="1234" y="1702"/>
                    <a:pt x="1234" y="1669"/>
                  </a:cubicBezTo>
                  <a:cubicBezTo>
                    <a:pt x="1268" y="1602"/>
                    <a:pt x="1268" y="1569"/>
                    <a:pt x="1301" y="1502"/>
                  </a:cubicBezTo>
                  <a:cubicBezTo>
                    <a:pt x="1301" y="1435"/>
                    <a:pt x="1268" y="1402"/>
                    <a:pt x="1234" y="1402"/>
                  </a:cubicBezTo>
                  <a:cubicBezTo>
                    <a:pt x="1201" y="1402"/>
                    <a:pt x="1168" y="1402"/>
                    <a:pt x="1101" y="1435"/>
                  </a:cubicBezTo>
                  <a:lnTo>
                    <a:pt x="1101" y="768"/>
                  </a:lnTo>
                  <a:cubicBezTo>
                    <a:pt x="1134" y="668"/>
                    <a:pt x="1101" y="568"/>
                    <a:pt x="1068" y="468"/>
                  </a:cubicBezTo>
                  <a:cubicBezTo>
                    <a:pt x="1034" y="435"/>
                    <a:pt x="968" y="368"/>
                    <a:pt x="901" y="368"/>
                  </a:cubicBezTo>
                  <a:cubicBezTo>
                    <a:pt x="834" y="368"/>
                    <a:pt x="767" y="401"/>
                    <a:pt x="701" y="435"/>
                  </a:cubicBezTo>
                  <a:cubicBezTo>
                    <a:pt x="634" y="468"/>
                    <a:pt x="601" y="501"/>
                    <a:pt x="567" y="568"/>
                  </a:cubicBezTo>
                  <a:cubicBezTo>
                    <a:pt x="501" y="601"/>
                    <a:pt x="467" y="668"/>
                    <a:pt x="401" y="7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52"/>
            <p:cNvSpPr/>
            <p:nvPr/>
          </p:nvSpPr>
          <p:spPr>
            <a:xfrm>
              <a:off x="3068200" y="1858450"/>
              <a:ext cx="29200" cy="50950"/>
            </a:xfrm>
            <a:custGeom>
              <a:rect b="b" l="l" r="r" t="t"/>
              <a:pathLst>
                <a:path extrusionOk="0" h="2038" w="1168">
                  <a:moveTo>
                    <a:pt x="367" y="0"/>
                  </a:moveTo>
                  <a:cubicBezTo>
                    <a:pt x="334" y="0"/>
                    <a:pt x="301" y="67"/>
                    <a:pt x="267" y="100"/>
                  </a:cubicBezTo>
                  <a:cubicBezTo>
                    <a:pt x="234" y="167"/>
                    <a:pt x="234" y="234"/>
                    <a:pt x="234" y="300"/>
                  </a:cubicBezTo>
                  <a:lnTo>
                    <a:pt x="234" y="600"/>
                  </a:lnTo>
                  <a:lnTo>
                    <a:pt x="167" y="667"/>
                  </a:lnTo>
                  <a:cubicBezTo>
                    <a:pt x="100" y="667"/>
                    <a:pt x="67" y="734"/>
                    <a:pt x="34" y="767"/>
                  </a:cubicBezTo>
                  <a:cubicBezTo>
                    <a:pt x="34" y="801"/>
                    <a:pt x="0" y="867"/>
                    <a:pt x="0" y="901"/>
                  </a:cubicBezTo>
                  <a:cubicBezTo>
                    <a:pt x="0" y="967"/>
                    <a:pt x="0" y="1001"/>
                    <a:pt x="34" y="1034"/>
                  </a:cubicBezTo>
                  <a:cubicBezTo>
                    <a:pt x="67" y="1034"/>
                    <a:pt x="100" y="1034"/>
                    <a:pt x="167" y="1001"/>
                  </a:cubicBezTo>
                  <a:lnTo>
                    <a:pt x="234" y="967"/>
                  </a:lnTo>
                  <a:lnTo>
                    <a:pt x="234" y="1735"/>
                  </a:lnTo>
                  <a:cubicBezTo>
                    <a:pt x="234" y="1835"/>
                    <a:pt x="267" y="1935"/>
                    <a:pt x="334" y="2001"/>
                  </a:cubicBezTo>
                  <a:cubicBezTo>
                    <a:pt x="372" y="2027"/>
                    <a:pt x="410" y="2038"/>
                    <a:pt x="450" y="2038"/>
                  </a:cubicBezTo>
                  <a:cubicBezTo>
                    <a:pt x="515" y="2038"/>
                    <a:pt x="585" y="2009"/>
                    <a:pt x="667" y="1968"/>
                  </a:cubicBezTo>
                  <a:cubicBezTo>
                    <a:pt x="768" y="1901"/>
                    <a:pt x="834" y="1835"/>
                    <a:pt x="934" y="1735"/>
                  </a:cubicBezTo>
                  <a:cubicBezTo>
                    <a:pt x="1001" y="1668"/>
                    <a:pt x="1101" y="1568"/>
                    <a:pt x="1134" y="1468"/>
                  </a:cubicBezTo>
                  <a:cubicBezTo>
                    <a:pt x="1168" y="1434"/>
                    <a:pt x="1168" y="1368"/>
                    <a:pt x="1168" y="1334"/>
                  </a:cubicBezTo>
                  <a:cubicBezTo>
                    <a:pt x="1168" y="1301"/>
                    <a:pt x="1168" y="1268"/>
                    <a:pt x="1134" y="1234"/>
                  </a:cubicBezTo>
                  <a:cubicBezTo>
                    <a:pt x="1134" y="1218"/>
                    <a:pt x="1126" y="1209"/>
                    <a:pt x="1114" y="1209"/>
                  </a:cubicBezTo>
                  <a:cubicBezTo>
                    <a:pt x="1101" y="1209"/>
                    <a:pt x="1084" y="1218"/>
                    <a:pt x="1068" y="1234"/>
                  </a:cubicBezTo>
                  <a:cubicBezTo>
                    <a:pt x="1034" y="1268"/>
                    <a:pt x="1001" y="1301"/>
                    <a:pt x="1001" y="1334"/>
                  </a:cubicBezTo>
                  <a:cubicBezTo>
                    <a:pt x="901" y="1434"/>
                    <a:pt x="801" y="1534"/>
                    <a:pt x="667" y="1635"/>
                  </a:cubicBezTo>
                  <a:cubicBezTo>
                    <a:pt x="601" y="1668"/>
                    <a:pt x="534" y="1668"/>
                    <a:pt x="501" y="1668"/>
                  </a:cubicBezTo>
                  <a:cubicBezTo>
                    <a:pt x="467" y="1635"/>
                    <a:pt x="467" y="1601"/>
                    <a:pt x="467" y="1534"/>
                  </a:cubicBezTo>
                  <a:lnTo>
                    <a:pt x="467" y="834"/>
                  </a:lnTo>
                  <a:lnTo>
                    <a:pt x="901" y="600"/>
                  </a:lnTo>
                  <a:cubicBezTo>
                    <a:pt x="934" y="567"/>
                    <a:pt x="968" y="534"/>
                    <a:pt x="1001" y="467"/>
                  </a:cubicBezTo>
                  <a:cubicBezTo>
                    <a:pt x="1034" y="434"/>
                    <a:pt x="1034" y="400"/>
                    <a:pt x="1034" y="334"/>
                  </a:cubicBezTo>
                  <a:cubicBezTo>
                    <a:pt x="1034" y="300"/>
                    <a:pt x="1034" y="267"/>
                    <a:pt x="1001" y="234"/>
                  </a:cubicBezTo>
                  <a:cubicBezTo>
                    <a:pt x="984" y="217"/>
                    <a:pt x="968" y="209"/>
                    <a:pt x="951" y="209"/>
                  </a:cubicBezTo>
                  <a:cubicBezTo>
                    <a:pt x="934" y="209"/>
                    <a:pt x="918" y="217"/>
                    <a:pt x="901" y="234"/>
                  </a:cubicBezTo>
                  <a:lnTo>
                    <a:pt x="467" y="467"/>
                  </a:lnTo>
                  <a:lnTo>
                    <a:pt x="467" y="167"/>
                  </a:lnTo>
                  <a:cubicBezTo>
                    <a:pt x="467" y="100"/>
                    <a:pt x="467" y="33"/>
                    <a:pt x="4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52"/>
            <p:cNvSpPr/>
            <p:nvPr/>
          </p:nvSpPr>
          <p:spPr>
            <a:xfrm>
              <a:off x="3097375" y="1843625"/>
              <a:ext cx="36725" cy="54650"/>
            </a:xfrm>
            <a:custGeom>
              <a:rect b="b" l="l" r="r" t="t"/>
              <a:pathLst>
                <a:path extrusionOk="0" h="2186" w="1469">
                  <a:moveTo>
                    <a:pt x="1135" y="1"/>
                  </a:moveTo>
                  <a:cubicBezTo>
                    <a:pt x="1102" y="1"/>
                    <a:pt x="1068" y="9"/>
                    <a:pt x="1035" y="26"/>
                  </a:cubicBezTo>
                  <a:cubicBezTo>
                    <a:pt x="968" y="59"/>
                    <a:pt x="935" y="93"/>
                    <a:pt x="901" y="126"/>
                  </a:cubicBezTo>
                  <a:cubicBezTo>
                    <a:pt x="868" y="193"/>
                    <a:pt x="801" y="259"/>
                    <a:pt x="801" y="326"/>
                  </a:cubicBezTo>
                  <a:cubicBezTo>
                    <a:pt x="768" y="293"/>
                    <a:pt x="735" y="259"/>
                    <a:pt x="701" y="259"/>
                  </a:cubicBezTo>
                  <a:cubicBezTo>
                    <a:pt x="668" y="259"/>
                    <a:pt x="635" y="259"/>
                    <a:pt x="601" y="293"/>
                  </a:cubicBezTo>
                  <a:cubicBezTo>
                    <a:pt x="535" y="293"/>
                    <a:pt x="501" y="326"/>
                    <a:pt x="501" y="360"/>
                  </a:cubicBezTo>
                  <a:cubicBezTo>
                    <a:pt x="434" y="426"/>
                    <a:pt x="401" y="493"/>
                    <a:pt x="401" y="560"/>
                  </a:cubicBezTo>
                  <a:lnTo>
                    <a:pt x="401" y="460"/>
                  </a:lnTo>
                  <a:lnTo>
                    <a:pt x="168" y="560"/>
                  </a:lnTo>
                  <a:cubicBezTo>
                    <a:pt x="134" y="593"/>
                    <a:pt x="68" y="626"/>
                    <a:pt x="68" y="693"/>
                  </a:cubicBezTo>
                  <a:cubicBezTo>
                    <a:pt x="34" y="726"/>
                    <a:pt x="34" y="760"/>
                    <a:pt x="34" y="827"/>
                  </a:cubicBezTo>
                  <a:cubicBezTo>
                    <a:pt x="1" y="893"/>
                    <a:pt x="34" y="927"/>
                    <a:pt x="101" y="960"/>
                  </a:cubicBezTo>
                  <a:cubicBezTo>
                    <a:pt x="101" y="977"/>
                    <a:pt x="109" y="985"/>
                    <a:pt x="126" y="985"/>
                  </a:cubicBezTo>
                  <a:cubicBezTo>
                    <a:pt x="143" y="985"/>
                    <a:pt x="168" y="977"/>
                    <a:pt x="201" y="960"/>
                  </a:cubicBezTo>
                  <a:lnTo>
                    <a:pt x="201" y="1794"/>
                  </a:lnTo>
                  <a:cubicBezTo>
                    <a:pt x="134" y="1794"/>
                    <a:pt x="101" y="1861"/>
                    <a:pt x="101" y="1894"/>
                  </a:cubicBezTo>
                  <a:cubicBezTo>
                    <a:pt x="68" y="1927"/>
                    <a:pt x="68" y="1994"/>
                    <a:pt x="68" y="2027"/>
                  </a:cubicBezTo>
                  <a:cubicBezTo>
                    <a:pt x="34" y="2094"/>
                    <a:pt x="68" y="2127"/>
                    <a:pt x="101" y="2161"/>
                  </a:cubicBezTo>
                  <a:cubicBezTo>
                    <a:pt x="101" y="2178"/>
                    <a:pt x="118" y="2186"/>
                    <a:pt x="138" y="2186"/>
                  </a:cubicBezTo>
                  <a:cubicBezTo>
                    <a:pt x="159" y="2186"/>
                    <a:pt x="184" y="2178"/>
                    <a:pt x="201" y="2161"/>
                  </a:cubicBezTo>
                  <a:lnTo>
                    <a:pt x="401" y="2027"/>
                  </a:lnTo>
                  <a:cubicBezTo>
                    <a:pt x="468" y="1994"/>
                    <a:pt x="501" y="1961"/>
                    <a:pt x="535" y="1927"/>
                  </a:cubicBezTo>
                  <a:cubicBezTo>
                    <a:pt x="535" y="1861"/>
                    <a:pt x="568" y="1827"/>
                    <a:pt x="568" y="1761"/>
                  </a:cubicBezTo>
                  <a:cubicBezTo>
                    <a:pt x="568" y="1727"/>
                    <a:pt x="568" y="1694"/>
                    <a:pt x="535" y="1660"/>
                  </a:cubicBezTo>
                  <a:cubicBezTo>
                    <a:pt x="518" y="1644"/>
                    <a:pt x="501" y="1635"/>
                    <a:pt x="484" y="1635"/>
                  </a:cubicBezTo>
                  <a:cubicBezTo>
                    <a:pt x="468" y="1635"/>
                    <a:pt x="451" y="1644"/>
                    <a:pt x="434" y="1660"/>
                  </a:cubicBezTo>
                  <a:lnTo>
                    <a:pt x="434" y="927"/>
                  </a:lnTo>
                  <a:cubicBezTo>
                    <a:pt x="434" y="860"/>
                    <a:pt x="468" y="793"/>
                    <a:pt x="501" y="726"/>
                  </a:cubicBezTo>
                  <a:cubicBezTo>
                    <a:pt x="535" y="693"/>
                    <a:pt x="568" y="660"/>
                    <a:pt x="601" y="660"/>
                  </a:cubicBezTo>
                  <a:lnTo>
                    <a:pt x="668" y="660"/>
                  </a:lnTo>
                  <a:cubicBezTo>
                    <a:pt x="668" y="693"/>
                    <a:pt x="668" y="726"/>
                    <a:pt x="668" y="760"/>
                  </a:cubicBezTo>
                  <a:lnTo>
                    <a:pt x="668" y="1894"/>
                  </a:lnTo>
                  <a:lnTo>
                    <a:pt x="868" y="1761"/>
                  </a:lnTo>
                  <a:cubicBezTo>
                    <a:pt x="901" y="1727"/>
                    <a:pt x="968" y="1694"/>
                    <a:pt x="1002" y="1660"/>
                  </a:cubicBezTo>
                  <a:cubicBezTo>
                    <a:pt x="1002" y="1594"/>
                    <a:pt x="1002" y="1560"/>
                    <a:pt x="1035" y="1494"/>
                  </a:cubicBezTo>
                  <a:cubicBezTo>
                    <a:pt x="1035" y="1460"/>
                    <a:pt x="1002" y="1427"/>
                    <a:pt x="1002" y="1394"/>
                  </a:cubicBezTo>
                  <a:cubicBezTo>
                    <a:pt x="985" y="1377"/>
                    <a:pt x="968" y="1369"/>
                    <a:pt x="947" y="1369"/>
                  </a:cubicBezTo>
                  <a:cubicBezTo>
                    <a:pt x="926" y="1369"/>
                    <a:pt x="901" y="1377"/>
                    <a:pt x="868" y="1394"/>
                  </a:cubicBezTo>
                  <a:lnTo>
                    <a:pt x="868" y="693"/>
                  </a:lnTo>
                  <a:cubicBezTo>
                    <a:pt x="901" y="626"/>
                    <a:pt x="935" y="526"/>
                    <a:pt x="968" y="460"/>
                  </a:cubicBezTo>
                  <a:cubicBezTo>
                    <a:pt x="1002" y="460"/>
                    <a:pt x="1035" y="426"/>
                    <a:pt x="1035" y="393"/>
                  </a:cubicBezTo>
                  <a:lnTo>
                    <a:pt x="1102" y="393"/>
                  </a:lnTo>
                  <a:lnTo>
                    <a:pt x="1102" y="493"/>
                  </a:lnTo>
                  <a:lnTo>
                    <a:pt x="1102" y="1594"/>
                  </a:lnTo>
                  <a:lnTo>
                    <a:pt x="1335" y="1494"/>
                  </a:lnTo>
                  <a:cubicBezTo>
                    <a:pt x="1368" y="1460"/>
                    <a:pt x="1402" y="1427"/>
                    <a:pt x="1435" y="1360"/>
                  </a:cubicBezTo>
                  <a:cubicBezTo>
                    <a:pt x="1469" y="1327"/>
                    <a:pt x="1469" y="1260"/>
                    <a:pt x="1469" y="1227"/>
                  </a:cubicBezTo>
                  <a:cubicBezTo>
                    <a:pt x="1469" y="1193"/>
                    <a:pt x="1469" y="1127"/>
                    <a:pt x="1435" y="1127"/>
                  </a:cubicBezTo>
                  <a:cubicBezTo>
                    <a:pt x="1435" y="1110"/>
                    <a:pt x="1418" y="1102"/>
                    <a:pt x="1398" y="1102"/>
                  </a:cubicBezTo>
                  <a:cubicBezTo>
                    <a:pt x="1377" y="1102"/>
                    <a:pt x="1352" y="1110"/>
                    <a:pt x="1335" y="1127"/>
                  </a:cubicBezTo>
                  <a:lnTo>
                    <a:pt x="1335" y="326"/>
                  </a:lnTo>
                  <a:cubicBezTo>
                    <a:pt x="1335" y="226"/>
                    <a:pt x="1302" y="93"/>
                    <a:pt x="1235" y="26"/>
                  </a:cubicBezTo>
                  <a:cubicBezTo>
                    <a:pt x="1202" y="9"/>
                    <a:pt x="1168" y="1"/>
                    <a:pt x="11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52"/>
            <p:cNvSpPr/>
            <p:nvPr/>
          </p:nvSpPr>
          <p:spPr>
            <a:xfrm>
              <a:off x="3132400" y="1811750"/>
              <a:ext cx="32550" cy="50050"/>
            </a:xfrm>
            <a:custGeom>
              <a:rect b="b" l="l" r="r" t="t"/>
              <a:pathLst>
                <a:path extrusionOk="0" h="2002" w="1302">
                  <a:moveTo>
                    <a:pt x="1168" y="0"/>
                  </a:moveTo>
                  <a:cubicBezTo>
                    <a:pt x="1135" y="33"/>
                    <a:pt x="1102" y="67"/>
                    <a:pt x="1102" y="100"/>
                  </a:cubicBezTo>
                  <a:lnTo>
                    <a:pt x="1" y="1668"/>
                  </a:lnTo>
                  <a:lnTo>
                    <a:pt x="1102" y="2001"/>
                  </a:lnTo>
                  <a:lnTo>
                    <a:pt x="1168" y="2001"/>
                  </a:lnTo>
                  <a:cubicBezTo>
                    <a:pt x="1202" y="1968"/>
                    <a:pt x="1235" y="1935"/>
                    <a:pt x="1268" y="1868"/>
                  </a:cubicBezTo>
                  <a:cubicBezTo>
                    <a:pt x="1268" y="1835"/>
                    <a:pt x="1302" y="1801"/>
                    <a:pt x="1302" y="1735"/>
                  </a:cubicBezTo>
                  <a:cubicBezTo>
                    <a:pt x="1302" y="1701"/>
                    <a:pt x="1302" y="1668"/>
                    <a:pt x="1302" y="1668"/>
                  </a:cubicBezTo>
                  <a:cubicBezTo>
                    <a:pt x="1268" y="1635"/>
                    <a:pt x="1235" y="1601"/>
                    <a:pt x="1202" y="1601"/>
                  </a:cubicBezTo>
                  <a:lnTo>
                    <a:pt x="468" y="1401"/>
                  </a:lnTo>
                  <a:lnTo>
                    <a:pt x="1202" y="367"/>
                  </a:lnTo>
                  <a:cubicBezTo>
                    <a:pt x="1235" y="300"/>
                    <a:pt x="1268" y="267"/>
                    <a:pt x="1302" y="234"/>
                  </a:cubicBezTo>
                  <a:cubicBezTo>
                    <a:pt x="1302" y="200"/>
                    <a:pt x="1302" y="167"/>
                    <a:pt x="1302" y="133"/>
                  </a:cubicBezTo>
                  <a:cubicBezTo>
                    <a:pt x="1302" y="67"/>
                    <a:pt x="1268" y="33"/>
                    <a:pt x="12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52"/>
            <p:cNvSpPr/>
            <p:nvPr/>
          </p:nvSpPr>
          <p:spPr>
            <a:xfrm>
              <a:off x="3172425" y="1781100"/>
              <a:ext cx="25050" cy="83200"/>
            </a:xfrm>
            <a:custGeom>
              <a:rect b="b" l="l" r="r" t="t"/>
              <a:pathLst>
                <a:path extrusionOk="0" h="3328" w="1002">
                  <a:moveTo>
                    <a:pt x="918" y="0"/>
                  </a:moveTo>
                  <a:cubicBezTo>
                    <a:pt x="902" y="0"/>
                    <a:pt x="885" y="9"/>
                    <a:pt x="868" y="25"/>
                  </a:cubicBezTo>
                  <a:cubicBezTo>
                    <a:pt x="835" y="25"/>
                    <a:pt x="835" y="59"/>
                    <a:pt x="802" y="92"/>
                  </a:cubicBezTo>
                  <a:cubicBezTo>
                    <a:pt x="802" y="125"/>
                    <a:pt x="768" y="192"/>
                    <a:pt x="768" y="225"/>
                  </a:cubicBezTo>
                  <a:lnTo>
                    <a:pt x="34" y="3061"/>
                  </a:lnTo>
                  <a:cubicBezTo>
                    <a:pt x="1" y="3127"/>
                    <a:pt x="1" y="3161"/>
                    <a:pt x="1" y="3227"/>
                  </a:cubicBezTo>
                  <a:cubicBezTo>
                    <a:pt x="1" y="3261"/>
                    <a:pt x="1" y="3294"/>
                    <a:pt x="34" y="3328"/>
                  </a:cubicBezTo>
                  <a:lnTo>
                    <a:pt x="134" y="3328"/>
                  </a:lnTo>
                  <a:cubicBezTo>
                    <a:pt x="134" y="3294"/>
                    <a:pt x="168" y="3261"/>
                    <a:pt x="201" y="3227"/>
                  </a:cubicBezTo>
                  <a:cubicBezTo>
                    <a:pt x="201" y="3194"/>
                    <a:pt x="234" y="3127"/>
                    <a:pt x="234" y="3094"/>
                  </a:cubicBezTo>
                  <a:lnTo>
                    <a:pt x="968" y="259"/>
                  </a:lnTo>
                  <a:cubicBezTo>
                    <a:pt x="968" y="225"/>
                    <a:pt x="1002" y="159"/>
                    <a:pt x="1002" y="125"/>
                  </a:cubicBezTo>
                  <a:cubicBezTo>
                    <a:pt x="1002" y="92"/>
                    <a:pt x="968" y="59"/>
                    <a:pt x="968" y="25"/>
                  </a:cubicBezTo>
                  <a:cubicBezTo>
                    <a:pt x="952" y="9"/>
                    <a:pt x="935" y="0"/>
                    <a:pt x="9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52"/>
            <p:cNvSpPr/>
            <p:nvPr/>
          </p:nvSpPr>
          <p:spPr>
            <a:xfrm>
              <a:off x="3205800" y="1771700"/>
              <a:ext cx="26700" cy="63425"/>
            </a:xfrm>
            <a:custGeom>
              <a:rect b="b" l="l" r="r" t="t"/>
              <a:pathLst>
                <a:path extrusionOk="0" h="2537" w="1068">
                  <a:moveTo>
                    <a:pt x="667" y="1"/>
                  </a:moveTo>
                  <a:lnTo>
                    <a:pt x="234" y="234"/>
                  </a:lnTo>
                  <a:cubicBezTo>
                    <a:pt x="200" y="268"/>
                    <a:pt x="167" y="301"/>
                    <a:pt x="134" y="368"/>
                  </a:cubicBezTo>
                  <a:cubicBezTo>
                    <a:pt x="100" y="401"/>
                    <a:pt x="100" y="435"/>
                    <a:pt x="100" y="501"/>
                  </a:cubicBezTo>
                  <a:cubicBezTo>
                    <a:pt x="100" y="568"/>
                    <a:pt x="100" y="568"/>
                    <a:pt x="134" y="601"/>
                  </a:cubicBezTo>
                  <a:cubicBezTo>
                    <a:pt x="150" y="618"/>
                    <a:pt x="167" y="626"/>
                    <a:pt x="184" y="626"/>
                  </a:cubicBezTo>
                  <a:cubicBezTo>
                    <a:pt x="200" y="626"/>
                    <a:pt x="217" y="618"/>
                    <a:pt x="234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67" y="2169"/>
                  </a:lnTo>
                  <a:cubicBezTo>
                    <a:pt x="100" y="2202"/>
                    <a:pt x="67" y="2236"/>
                    <a:pt x="34" y="2269"/>
                  </a:cubicBezTo>
                  <a:cubicBezTo>
                    <a:pt x="34" y="2336"/>
                    <a:pt x="0" y="2369"/>
                    <a:pt x="0" y="2436"/>
                  </a:cubicBezTo>
                  <a:cubicBezTo>
                    <a:pt x="0" y="2469"/>
                    <a:pt x="0" y="2503"/>
                    <a:pt x="34" y="2536"/>
                  </a:cubicBezTo>
                  <a:cubicBezTo>
                    <a:pt x="67" y="2536"/>
                    <a:pt x="100" y="2536"/>
                    <a:pt x="167" y="2503"/>
                  </a:cubicBezTo>
                  <a:lnTo>
                    <a:pt x="934" y="2069"/>
                  </a:lnTo>
                  <a:cubicBezTo>
                    <a:pt x="968" y="2036"/>
                    <a:pt x="1034" y="2002"/>
                    <a:pt x="1034" y="1969"/>
                  </a:cubicBezTo>
                  <a:cubicBezTo>
                    <a:pt x="1068" y="1902"/>
                    <a:pt x="1068" y="1869"/>
                    <a:pt x="1068" y="1802"/>
                  </a:cubicBezTo>
                  <a:cubicBezTo>
                    <a:pt x="1068" y="1769"/>
                    <a:pt x="1068" y="1735"/>
                    <a:pt x="1034" y="1702"/>
                  </a:cubicBezTo>
                  <a:cubicBezTo>
                    <a:pt x="1034" y="1685"/>
                    <a:pt x="1026" y="1677"/>
                    <a:pt x="1009" y="1677"/>
                  </a:cubicBezTo>
                  <a:cubicBezTo>
                    <a:pt x="993" y="1677"/>
                    <a:pt x="968" y="1685"/>
                    <a:pt x="934" y="1702"/>
                  </a:cubicBezTo>
                  <a:lnTo>
                    <a:pt x="667" y="1869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52"/>
            <p:cNvSpPr/>
            <p:nvPr/>
          </p:nvSpPr>
          <p:spPr>
            <a:xfrm>
              <a:off x="3239150" y="1766700"/>
              <a:ext cx="30050" cy="44550"/>
            </a:xfrm>
            <a:custGeom>
              <a:rect b="b" l="l" r="r" t="t"/>
              <a:pathLst>
                <a:path extrusionOk="0" h="1782" w="1202">
                  <a:moveTo>
                    <a:pt x="719" y="388"/>
                  </a:moveTo>
                  <a:cubicBezTo>
                    <a:pt x="774" y="388"/>
                    <a:pt x="831" y="413"/>
                    <a:pt x="868" y="468"/>
                  </a:cubicBezTo>
                  <a:cubicBezTo>
                    <a:pt x="935" y="534"/>
                    <a:pt x="968" y="635"/>
                    <a:pt x="935" y="735"/>
                  </a:cubicBezTo>
                  <a:cubicBezTo>
                    <a:pt x="935" y="868"/>
                    <a:pt x="901" y="968"/>
                    <a:pt x="834" y="1102"/>
                  </a:cubicBezTo>
                  <a:cubicBezTo>
                    <a:pt x="801" y="1235"/>
                    <a:pt x="701" y="1335"/>
                    <a:pt x="601" y="1402"/>
                  </a:cubicBezTo>
                  <a:cubicBezTo>
                    <a:pt x="568" y="1418"/>
                    <a:pt x="518" y="1427"/>
                    <a:pt x="468" y="1427"/>
                  </a:cubicBezTo>
                  <a:cubicBezTo>
                    <a:pt x="417" y="1427"/>
                    <a:pt x="367" y="1418"/>
                    <a:pt x="334" y="1402"/>
                  </a:cubicBezTo>
                  <a:cubicBezTo>
                    <a:pt x="267" y="1335"/>
                    <a:pt x="234" y="1235"/>
                    <a:pt x="234" y="1135"/>
                  </a:cubicBezTo>
                  <a:cubicBezTo>
                    <a:pt x="234" y="1001"/>
                    <a:pt x="267" y="868"/>
                    <a:pt x="334" y="735"/>
                  </a:cubicBezTo>
                  <a:cubicBezTo>
                    <a:pt x="401" y="601"/>
                    <a:pt x="468" y="501"/>
                    <a:pt x="601" y="434"/>
                  </a:cubicBezTo>
                  <a:cubicBezTo>
                    <a:pt x="631" y="404"/>
                    <a:pt x="674" y="388"/>
                    <a:pt x="719" y="388"/>
                  </a:cubicBezTo>
                  <a:close/>
                  <a:moveTo>
                    <a:pt x="901" y="1"/>
                  </a:moveTo>
                  <a:cubicBezTo>
                    <a:pt x="801" y="1"/>
                    <a:pt x="668" y="1"/>
                    <a:pt x="601" y="67"/>
                  </a:cubicBezTo>
                  <a:cubicBezTo>
                    <a:pt x="468" y="134"/>
                    <a:pt x="367" y="234"/>
                    <a:pt x="301" y="334"/>
                  </a:cubicBezTo>
                  <a:cubicBezTo>
                    <a:pt x="201" y="468"/>
                    <a:pt x="134" y="635"/>
                    <a:pt x="67" y="801"/>
                  </a:cubicBezTo>
                  <a:cubicBezTo>
                    <a:pt x="34" y="935"/>
                    <a:pt x="1" y="1102"/>
                    <a:pt x="1" y="1235"/>
                  </a:cubicBezTo>
                  <a:cubicBezTo>
                    <a:pt x="1" y="1368"/>
                    <a:pt x="34" y="1502"/>
                    <a:pt x="67" y="1602"/>
                  </a:cubicBezTo>
                  <a:cubicBezTo>
                    <a:pt x="134" y="1702"/>
                    <a:pt x="201" y="1735"/>
                    <a:pt x="301" y="1769"/>
                  </a:cubicBezTo>
                  <a:cubicBezTo>
                    <a:pt x="328" y="1778"/>
                    <a:pt x="354" y="1782"/>
                    <a:pt x="381" y="1782"/>
                  </a:cubicBezTo>
                  <a:cubicBezTo>
                    <a:pt x="454" y="1782"/>
                    <a:pt x="528" y="1751"/>
                    <a:pt x="601" y="1702"/>
                  </a:cubicBezTo>
                  <a:cubicBezTo>
                    <a:pt x="701" y="1635"/>
                    <a:pt x="801" y="1535"/>
                    <a:pt x="901" y="1435"/>
                  </a:cubicBezTo>
                  <a:cubicBezTo>
                    <a:pt x="1001" y="1302"/>
                    <a:pt x="1068" y="1168"/>
                    <a:pt x="1101" y="1001"/>
                  </a:cubicBezTo>
                  <a:cubicBezTo>
                    <a:pt x="1168" y="868"/>
                    <a:pt x="1168" y="735"/>
                    <a:pt x="1168" y="601"/>
                  </a:cubicBezTo>
                  <a:cubicBezTo>
                    <a:pt x="1201" y="468"/>
                    <a:pt x="1168" y="334"/>
                    <a:pt x="1101" y="201"/>
                  </a:cubicBezTo>
                  <a:cubicBezTo>
                    <a:pt x="1068" y="101"/>
                    <a:pt x="1001" y="34"/>
                    <a:pt x="9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52"/>
            <p:cNvSpPr/>
            <p:nvPr/>
          </p:nvSpPr>
          <p:spPr>
            <a:xfrm>
              <a:off x="3274175" y="1743575"/>
              <a:ext cx="29225" cy="47800"/>
            </a:xfrm>
            <a:custGeom>
              <a:rect b="b" l="l" r="r" t="t"/>
              <a:pathLst>
                <a:path extrusionOk="0" h="1912" w="1169">
                  <a:moveTo>
                    <a:pt x="1051" y="0"/>
                  </a:moveTo>
                  <a:cubicBezTo>
                    <a:pt x="1035" y="0"/>
                    <a:pt x="1018" y="8"/>
                    <a:pt x="1001" y="25"/>
                  </a:cubicBezTo>
                  <a:cubicBezTo>
                    <a:pt x="968" y="25"/>
                    <a:pt x="935" y="58"/>
                    <a:pt x="935" y="125"/>
                  </a:cubicBezTo>
                  <a:cubicBezTo>
                    <a:pt x="868" y="92"/>
                    <a:pt x="834" y="92"/>
                    <a:pt x="768" y="92"/>
                  </a:cubicBezTo>
                  <a:cubicBezTo>
                    <a:pt x="701" y="125"/>
                    <a:pt x="634" y="159"/>
                    <a:pt x="601" y="159"/>
                  </a:cubicBezTo>
                  <a:cubicBezTo>
                    <a:pt x="401" y="292"/>
                    <a:pt x="267" y="459"/>
                    <a:pt x="167" y="659"/>
                  </a:cubicBezTo>
                  <a:cubicBezTo>
                    <a:pt x="67" y="892"/>
                    <a:pt x="1" y="1126"/>
                    <a:pt x="1" y="1359"/>
                  </a:cubicBezTo>
                  <a:cubicBezTo>
                    <a:pt x="1" y="1626"/>
                    <a:pt x="101" y="1826"/>
                    <a:pt x="201" y="1893"/>
                  </a:cubicBezTo>
                  <a:cubicBezTo>
                    <a:pt x="234" y="1904"/>
                    <a:pt x="275" y="1912"/>
                    <a:pt x="321" y="1912"/>
                  </a:cubicBezTo>
                  <a:cubicBezTo>
                    <a:pt x="412" y="1912"/>
                    <a:pt x="523" y="1882"/>
                    <a:pt x="634" y="1793"/>
                  </a:cubicBezTo>
                  <a:cubicBezTo>
                    <a:pt x="801" y="1726"/>
                    <a:pt x="968" y="1560"/>
                    <a:pt x="1068" y="1393"/>
                  </a:cubicBezTo>
                  <a:cubicBezTo>
                    <a:pt x="1135" y="1326"/>
                    <a:pt x="1168" y="1226"/>
                    <a:pt x="1168" y="1126"/>
                  </a:cubicBezTo>
                  <a:cubicBezTo>
                    <a:pt x="1168" y="1059"/>
                    <a:pt x="1168" y="1026"/>
                    <a:pt x="1135" y="992"/>
                  </a:cubicBezTo>
                  <a:lnTo>
                    <a:pt x="1068" y="992"/>
                  </a:lnTo>
                  <a:cubicBezTo>
                    <a:pt x="1035" y="1026"/>
                    <a:pt x="1001" y="1093"/>
                    <a:pt x="968" y="1126"/>
                  </a:cubicBezTo>
                  <a:cubicBezTo>
                    <a:pt x="935" y="1193"/>
                    <a:pt x="901" y="1226"/>
                    <a:pt x="868" y="1259"/>
                  </a:cubicBezTo>
                  <a:cubicBezTo>
                    <a:pt x="801" y="1359"/>
                    <a:pt x="734" y="1393"/>
                    <a:pt x="634" y="1459"/>
                  </a:cubicBezTo>
                  <a:cubicBezTo>
                    <a:pt x="537" y="1508"/>
                    <a:pt x="457" y="1539"/>
                    <a:pt x="395" y="1539"/>
                  </a:cubicBezTo>
                  <a:cubicBezTo>
                    <a:pt x="372" y="1539"/>
                    <a:pt x="352" y="1535"/>
                    <a:pt x="334" y="1526"/>
                  </a:cubicBezTo>
                  <a:cubicBezTo>
                    <a:pt x="267" y="1459"/>
                    <a:pt x="234" y="1326"/>
                    <a:pt x="234" y="1226"/>
                  </a:cubicBezTo>
                  <a:cubicBezTo>
                    <a:pt x="234" y="1093"/>
                    <a:pt x="267" y="959"/>
                    <a:pt x="334" y="826"/>
                  </a:cubicBezTo>
                  <a:cubicBezTo>
                    <a:pt x="401" y="692"/>
                    <a:pt x="468" y="592"/>
                    <a:pt x="601" y="525"/>
                  </a:cubicBezTo>
                  <a:cubicBezTo>
                    <a:pt x="648" y="502"/>
                    <a:pt x="695" y="478"/>
                    <a:pt x="754" y="478"/>
                  </a:cubicBezTo>
                  <a:cubicBezTo>
                    <a:pt x="779" y="478"/>
                    <a:pt x="805" y="482"/>
                    <a:pt x="834" y="492"/>
                  </a:cubicBezTo>
                  <a:cubicBezTo>
                    <a:pt x="868" y="492"/>
                    <a:pt x="901" y="525"/>
                    <a:pt x="901" y="592"/>
                  </a:cubicBezTo>
                  <a:cubicBezTo>
                    <a:pt x="901" y="626"/>
                    <a:pt x="901" y="659"/>
                    <a:pt x="935" y="692"/>
                  </a:cubicBezTo>
                  <a:lnTo>
                    <a:pt x="1001" y="692"/>
                  </a:lnTo>
                  <a:cubicBezTo>
                    <a:pt x="1035" y="659"/>
                    <a:pt x="1068" y="626"/>
                    <a:pt x="1101" y="592"/>
                  </a:cubicBezTo>
                  <a:cubicBezTo>
                    <a:pt x="1101" y="525"/>
                    <a:pt x="1135" y="459"/>
                    <a:pt x="1135" y="392"/>
                  </a:cubicBezTo>
                  <a:lnTo>
                    <a:pt x="1135" y="159"/>
                  </a:lnTo>
                  <a:cubicBezTo>
                    <a:pt x="1135" y="125"/>
                    <a:pt x="1101" y="58"/>
                    <a:pt x="1101" y="25"/>
                  </a:cubicBezTo>
                  <a:cubicBezTo>
                    <a:pt x="1085" y="8"/>
                    <a:pt x="1068" y="0"/>
                    <a:pt x="10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52"/>
            <p:cNvSpPr/>
            <p:nvPr/>
          </p:nvSpPr>
          <p:spPr>
            <a:xfrm>
              <a:off x="3308375" y="1725850"/>
              <a:ext cx="32550" cy="50050"/>
            </a:xfrm>
            <a:custGeom>
              <a:rect b="b" l="l" r="r" t="t"/>
              <a:pathLst>
                <a:path extrusionOk="0" h="2002" w="1302">
                  <a:moveTo>
                    <a:pt x="134" y="0"/>
                  </a:moveTo>
                  <a:cubicBezTo>
                    <a:pt x="100" y="34"/>
                    <a:pt x="67" y="67"/>
                    <a:pt x="67" y="100"/>
                  </a:cubicBezTo>
                  <a:cubicBezTo>
                    <a:pt x="34" y="134"/>
                    <a:pt x="0" y="200"/>
                    <a:pt x="34" y="267"/>
                  </a:cubicBezTo>
                  <a:cubicBezTo>
                    <a:pt x="0" y="267"/>
                    <a:pt x="0" y="300"/>
                    <a:pt x="34" y="334"/>
                  </a:cubicBezTo>
                  <a:cubicBezTo>
                    <a:pt x="34" y="367"/>
                    <a:pt x="67" y="367"/>
                    <a:pt x="100" y="367"/>
                  </a:cubicBezTo>
                  <a:lnTo>
                    <a:pt x="834" y="567"/>
                  </a:lnTo>
                  <a:lnTo>
                    <a:pt x="100" y="1635"/>
                  </a:lnTo>
                  <a:cubicBezTo>
                    <a:pt x="67" y="1668"/>
                    <a:pt x="34" y="1735"/>
                    <a:pt x="34" y="1768"/>
                  </a:cubicBezTo>
                  <a:cubicBezTo>
                    <a:pt x="0" y="1802"/>
                    <a:pt x="0" y="1835"/>
                    <a:pt x="34" y="1868"/>
                  </a:cubicBezTo>
                  <a:cubicBezTo>
                    <a:pt x="0" y="1902"/>
                    <a:pt x="34" y="1968"/>
                    <a:pt x="67" y="2002"/>
                  </a:cubicBezTo>
                  <a:lnTo>
                    <a:pt x="134" y="2002"/>
                  </a:lnTo>
                  <a:cubicBezTo>
                    <a:pt x="167" y="1968"/>
                    <a:pt x="200" y="1935"/>
                    <a:pt x="234" y="1868"/>
                  </a:cubicBezTo>
                  <a:lnTo>
                    <a:pt x="1301" y="30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52"/>
            <p:cNvSpPr/>
            <p:nvPr/>
          </p:nvSpPr>
          <p:spPr>
            <a:xfrm>
              <a:off x="2027450" y="2554775"/>
              <a:ext cx="33375" cy="49225"/>
            </a:xfrm>
            <a:custGeom>
              <a:rect b="b" l="l" r="r" t="t"/>
              <a:pathLst>
                <a:path extrusionOk="0" h="1969" w="1335">
                  <a:moveTo>
                    <a:pt x="1201" y="0"/>
                  </a:moveTo>
                  <a:cubicBezTo>
                    <a:pt x="1168" y="34"/>
                    <a:pt x="1135" y="67"/>
                    <a:pt x="1135" y="100"/>
                  </a:cubicBezTo>
                  <a:lnTo>
                    <a:pt x="1" y="1668"/>
                  </a:lnTo>
                  <a:lnTo>
                    <a:pt x="1068" y="1968"/>
                  </a:lnTo>
                  <a:lnTo>
                    <a:pt x="1168" y="1968"/>
                  </a:lnTo>
                  <a:cubicBezTo>
                    <a:pt x="1201" y="1935"/>
                    <a:pt x="1235" y="1902"/>
                    <a:pt x="1235" y="1868"/>
                  </a:cubicBezTo>
                  <a:cubicBezTo>
                    <a:pt x="1268" y="1835"/>
                    <a:pt x="1268" y="1768"/>
                    <a:pt x="1268" y="1735"/>
                  </a:cubicBezTo>
                  <a:cubicBezTo>
                    <a:pt x="1302" y="1702"/>
                    <a:pt x="1302" y="1668"/>
                    <a:pt x="1268" y="1635"/>
                  </a:cubicBezTo>
                  <a:cubicBezTo>
                    <a:pt x="1268" y="1601"/>
                    <a:pt x="1235" y="1601"/>
                    <a:pt x="1201" y="1601"/>
                  </a:cubicBezTo>
                  <a:lnTo>
                    <a:pt x="468" y="1401"/>
                  </a:lnTo>
                  <a:lnTo>
                    <a:pt x="1268" y="334"/>
                  </a:lnTo>
                  <a:cubicBezTo>
                    <a:pt x="1268" y="301"/>
                    <a:pt x="1302" y="267"/>
                    <a:pt x="1335" y="200"/>
                  </a:cubicBezTo>
                  <a:cubicBezTo>
                    <a:pt x="1335" y="167"/>
                    <a:pt x="1335" y="134"/>
                    <a:pt x="1335" y="100"/>
                  </a:cubicBezTo>
                  <a:cubicBezTo>
                    <a:pt x="1335" y="67"/>
                    <a:pt x="1302" y="34"/>
                    <a:pt x="13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52"/>
            <p:cNvSpPr/>
            <p:nvPr/>
          </p:nvSpPr>
          <p:spPr>
            <a:xfrm>
              <a:off x="2066650" y="2533925"/>
              <a:ext cx="26700" cy="64025"/>
            </a:xfrm>
            <a:custGeom>
              <a:rect b="b" l="l" r="r" t="t"/>
              <a:pathLst>
                <a:path extrusionOk="0" h="2561" w="1068">
                  <a:moveTo>
                    <a:pt x="634" y="0"/>
                  </a:moveTo>
                  <a:lnTo>
                    <a:pt x="234" y="267"/>
                  </a:lnTo>
                  <a:cubicBezTo>
                    <a:pt x="167" y="301"/>
                    <a:pt x="134" y="334"/>
                    <a:pt x="100" y="367"/>
                  </a:cubicBezTo>
                  <a:cubicBezTo>
                    <a:pt x="100" y="434"/>
                    <a:pt x="67" y="467"/>
                    <a:pt x="67" y="534"/>
                  </a:cubicBezTo>
                  <a:cubicBezTo>
                    <a:pt x="67" y="567"/>
                    <a:pt x="100" y="601"/>
                    <a:pt x="100" y="634"/>
                  </a:cubicBezTo>
                  <a:cubicBezTo>
                    <a:pt x="110" y="644"/>
                    <a:pt x="120" y="648"/>
                    <a:pt x="131" y="648"/>
                  </a:cubicBezTo>
                  <a:cubicBezTo>
                    <a:pt x="156" y="648"/>
                    <a:pt x="187" y="624"/>
                    <a:pt x="234" y="601"/>
                  </a:cubicBezTo>
                  <a:lnTo>
                    <a:pt x="401" y="501"/>
                  </a:lnTo>
                  <a:lnTo>
                    <a:pt x="401" y="2035"/>
                  </a:lnTo>
                  <a:lnTo>
                    <a:pt x="134" y="2169"/>
                  </a:lnTo>
                  <a:cubicBezTo>
                    <a:pt x="100" y="2202"/>
                    <a:pt x="34" y="2235"/>
                    <a:pt x="34" y="2302"/>
                  </a:cubicBezTo>
                  <a:cubicBezTo>
                    <a:pt x="0" y="2335"/>
                    <a:pt x="0" y="2369"/>
                    <a:pt x="0" y="2435"/>
                  </a:cubicBezTo>
                  <a:cubicBezTo>
                    <a:pt x="0" y="2469"/>
                    <a:pt x="0" y="2502"/>
                    <a:pt x="34" y="2536"/>
                  </a:cubicBezTo>
                  <a:cubicBezTo>
                    <a:pt x="34" y="2552"/>
                    <a:pt x="50" y="2561"/>
                    <a:pt x="71" y="2561"/>
                  </a:cubicBezTo>
                  <a:cubicBezTo>
                    <a:pt x="92" y="2561"/>
                    <a:pt x="117" y="2552"/>
                    <a:pt x="134" y="2536"/>
                  </a:cubicBezTo>
                  <a:lnTo>
                    <a:pt x="901" y="2069"/>
                  </a:lnTo>
                  <a:cubicBezTo>
                    <a:pt x="968" y="2069"/>
                    <a:pt x="1001" y="2002"/>
                    <a:pt x="1034" y="1968"/>
                  </a:cubicBezTo>
                  <a:cubicBezTo>
                    <a:pt x="1034" y="1935"/>
                    <a:pt x="1068" y="1868"/>
                    <a:pt x="1068" y="1835"/>
                  </a:cubicBezTo>
                  <a:cubicBezTo>
                    <a:pt x="1068" y="1768"/>
                    <a:pt x="1068" y="1735"/>
                    <a:pt x="1034" y="1702"/>
                  </a:cubicBezTo>
                  <a:cubicBezTo>
                    <a:pt x="1018" y="1685"/>
                    <a:pt x="1001" y="1677"/>
                    <a:pt x="980" y="1677"/>
                  </a:cubicBezTo>
                  <a:cubicBezTo>
                    <a:pt x="959" y="1677"/>
                    <a:pt x="934" y="1685"/>
                    <a:pt x="901" y="1702"/>
                  </a:cubicBezTo>
                  <a:lnTo>
                    <a:pt x="634" y="1868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52"/>
            <p:cNvSpPr/>
            <p:nvPr/>
          </p:nvSpPr>
          <p:spPr>
            <a:xfrm>
              <a:off x="2100000" y="2530100"/>
              <a:ext cx="30050" cy="46450"/>
            </a:xfrm>
            <a:custGeom>
              <a:rect b="b" l="l" r="r" t="t"/>
              <a:pathLst>
                <a:path extrusionOk="0" h="1858" w="1202">
                  <a:moveTo>
                    <a:pt x="768" y="887"/>
                  </a:moveTo>
                  <a:lnTo>
                    <a:pt x="768" y="1054"/>
                  </a:lnTo>
                  <a:cubicBezTo>
                    <a:pt x="735" y="1121"/>
                    <a:pt x="668" y="1221"/>
                    <a:pt x="601" y="1288"/>
                  </a:cubicBezTo>
                  <a:cubicBezTo>
                    <a:pt x="534" y="1354"/>
                    <a:pt x="468" y="1388"/>
                    <a:pt x="401" y="1454"/>
                  </a:cubicBezTo>
                  <a:cubicBezTo>
                    <a:pt x="368" y="1488"/>
                    <a:pt x="301" y="1488"/>
                    <a:pt x="268" y="1488"/>
                  </a:cubicBezTo>
                  <a:cubicBezTo>
                    <a:pt x="234" y="1454"/>
                    <a:pt x="234" y="1454"/>
                    <a:pt x="234" y="1421"/>
                  </a:cubicBezTo>
                  <a:cubicBezTo>
                    <a:pt x="234" y="1354"/>
                    <a:pt x="268" y="1288"/>
                    <a:pt x="301" y="1254"/>
                  </a:cubicBezTo>
                  <a:cubicBezTo>
                    <a:pt x="334" y="1154"/>
                    <a:pt x="434" y="1054"/>
                    <a:pt x="534" y="1021"/>
                  </a:cubicBezTo>
                  <a:cubicBezTo>
                    <a:pt x="601" y="954"/>
                    <a:pt x="701" y="921"/>
                    <a:pt x="768" y="887"/>
                  </a:cubicBezTo>
                  <a:close/>
                  <a:moveTo>
                    <a:pt x="781" y="0"/>
                  </a:moveTo>
                  <a:cubicBezTo>
                    <a:pt x="724" y="0"/>
                    <a:pt x="652" y="23"/>
                    <a:pt x="568" y="87"/>
                  </a:cubicBezTo>
                  <a:cubicBezTo>
                    <a:pt x="501" y="120"/>
                    <a:pt x="434" y="153"/>
                    <a:pt x="401" y="187"/>
                  </a:cubicBezTo>
                  <a:cubicBezTo>
                    <a:pt x="334" y="253"/>
                    <a:pt x="268" y="287"/>
                    <a:pt x="234" y="354"/>
                  </a:cubicBezTo>
                  <a:cubicBezTo>
                    <a:pt x="201" y="387"/>
                    <a:pt x="167" y="420"/>
                    <a:pt x="134" y="454"/>
                  </a:cubicBezTo>
                  <a:cubicBezTo>
                    <a:pt x="134" y="454"/>
                    <a:pt x="101" y="487"/>
                    <a:pt x="101" y="520"/>
                  </a:cubicBezTo>
                  <a:cubicBezTo>
                    <a:pt x="101" y="554"/>
                    <a:pt x="101" y="554"/>
                    <a:pt x="101" y="587"/>
                  </a:cubicBezTo>
                  <a:cubicBezTo>
                    <a:pt x="101" y="620"/>
                    <a:pt x="101" y="687"/>
                    <a:pt x="134" y="720"/>
                  </a:cubicBezTo>
                  <a:lnTo>
                    <a:pt x="201" y="720"/>
                  </a:lnTo>
                  <a:cubicBezTo>
                    <a:pt x="234" y="687"/>
                    <a:pt x="268" y="654"/>
                    <a:pt x="301" y="620"/>
                  </a:cubicBezTo>
                  <a:cubicBezTo>
                    <a:pt x="368" y="554"/>
                    <a:pt x="468" y="487"/>
                    <a:pt x="568" y="420"/>
                  </a:cubicBezTo>
                  <a:cubicBezTo>
                    <a:pt x="634" y="387"/>
                    <a:pt x="701" y="387"/>
                    <a:pt x="735" y="387"/>
                  </a:cubicBezTo>
                  <a:cubicBezTo>
                    <a:pt x="768" y="387"/>
                    <a:pt x="768" y="420"/>
                    <a:pt x="768" y="487"/>
                  </a:cubicBezTo>
                  <a:lnTo>
                    <a:pt x="768" y="554"/>
                  </a:lnTo>
                  <a:cubicBezTo>
                    <a:pt x="701" y="554"/>
                    <a:pt x="601" y="587"/>
                    <a:pt x="534" y="654"/>
                  </a:cubicBezTo>
                  <a:cubicBezTo>
                    <a:pt x="234" y="854"/>
                    <a:pt x="34" y="1187"/>
                    <a:pt x="1" y="1554"/>
                  </a:cubicBezTo>
                  <a:cubicBezTo>
                    <a:pt x="1" y="1654"/>
                    <a:pt x="34" y="1755"/>
                    <a:pt x="101" y="1821"/>
                  </a:cubicBezTo>
                  <a:cubicBezTo>
                    <a:pt x="139" y="1847"/>
                    <a:pt x="177" y="1858"/>
                    <a:pt x="215" y="1858"/>
                  </a:cubicBezTo>
                  <a:cubicBezTo>
                    <a:pt x="277" y="1858"/>
                    <a:pt x="339" y="1829"/>
                    <a:pt x="401" y="1788"/>
                  </a:cubicBezTo>
                  <a:cubicBezTo>
                    <a:pt x="468" y="1755"/>
                    <a:pt x="534" y="1721"/>
                    <a:pt x="601" y="1654"/>
                  </a:cubicBezTo>
                  <a:cubicBezTo>
                    <a:pt x="668" y="1588"/>
                    <a:pt x="735" y="1521"/>
                    <a:pt x="768" y="1454"/>
                  </a:cubicBezTo>
                  <a:lnTo>
                    <a:pt x="768" y="1521"/>
                  </a:lnTo>
                  <a:lnTo>
                    <a:pt x="1035" y="1421"/>
                  </a:lnTo>
                  <a:cubicBezTo>
                    <a:pt x="1068" y="1388"/>
                    <a:pt x="1135" y="1354"/>
                    <a:pt x="1168" y="1288"/>
                  </a:cubicBezTo>
                  <a:cubicBezTo>
                    <a:pt x="1168" y="1254"/>
                    <a:pt x="1168" y="1187"/>
                    <a:pt x="1202" y="1154"/>
                  </a:cubicBezTo>
                  <a:cubicBezTo>
                    <a:pt x="1202" y="1121"/>
                    <a:pt x="1168" y="1054"/>
                    <a:pt x="1168" y="1054"/>
                  </a:cubicBezTo>
                  <a:cubicBezTo>
                    <a:pt x="1151" y="1037"/>
                    <a:pt x="1135" y="1029"/>
                    <a:pt x="1114" y="1029"/>
                  </a:cubicBezTo>
                  <a:cubicBezTo>
                    <a:pt x="1093" y="1029"/>
                    <a:pt x="1068" y="1037"/>
                    <a:pt x="1035" y="1054"/>
                  </a:cubicBezTo>
                  <a:lnTo>
                    <a:pt x="1001" y="1054"/>
                  </a:lnTo>
                  <a:lnTo>
                    <a:pt x="1001" y="354"/>
                  </a:lnTo>
                  <a:cubicBezTo>
                    <a:pt x="1001" y="187"/>
                    <a:pt x="968" y="87"/>
                    <a:pt x="868" y="20"/>
                  </a:cubicBezTo>
                  <a:cubicBezTo>
                    <a:pt x="844" y="8"/>
                    <a:pt x="815" y="0"/>
                    <a:pt x="7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52"/>
            <p:cNvSpPr/>
            <p:nvPr/>
          </p:nvSpPr>
          <p:spPr>
            <a:xfrm>
              <a:off x="2135025" y="2506600"/>
              <a:ext cx="26725" cy="50700"/>
            </a:xfrm>
            <a:custGeom>
              <a:rect b="b" l="l" r="r" t="t"/>
              <a:pathLst>
                <a:path extrusionOk="0" h="2028" w="1069">
                  <a:moveTo>
                    <a:pt x="951" y="1"/>
                  </a:moveTo>
                  <a:cubicBezTo>
                    <a:pt x="935" y="1"/>
                    <a:pt x="918" y="9"/>
                    <a:pt x="901" y="26"/>
                  </a:cubicBezTo>
                  <a:lnTo>
                    <a:pt x="868" y="59"/>
                  </a:lnTo>
                  <a:lnTo>
                    <a:pt x="835" y="126"/>
                  </a:lnTo>
                  <a:cubicBezTo>
                    <a:pt x="818" y="109"/>
                    <a:pt x="793" y="101"/>
                    <a:pt x="768" y="101"/>
                  </a:cubicBezTo>
                  <a:cubicBezTo>
                    <a:pt x="743" y="101"/>
                    <a:pt x="718" y="109"/>
                    <a:pt x="701" y="126"/>
                  </a:cubicBezTo>
                  <a:cubicBezTo>
                    <a:pt x="634" y="126"/>
                    <a:pt x="601" y="159"/>
                    <a:pt x="534" y="193"/>
                  </a:cubicBezTo>
                  <a:cubicBezTo>
                    <a:pt x="401" y="259"/>
                    <a:pt x="268" y="393"/>
                    <a:pt x="201" y="560"/>
                  </a:cubicBezTo>
                  <a:cubicBezTo>
                    <a:pt x="101" y="660"/>
                    <a:pt x="67" y="793"/>
                    <a:pt x="67" y="927"/>
                  </a:cubicBezTo>
                  <a:cubicBezTo>
                    <a:pt x="67" y="1027"/>
                    <a:pt x="101" y="1127"/>
                    <a:pt x="167" y="1193"/>
                  </a:cubicBezTo>
                  <a:cubicBezTo>
                    <a:pt x="195" y="1207"/>
                    <a:pt x="234" y="1215"/>
                    <a:pt x="282" y="1215"/>
                  </a:cubicBezTo>
                  <a:cubicBezTo>
                    <a:pt x="350" y="1215"/>
                    <a:pt x="437" y="1199"/>
                    <a:pt x="534" y="1160"/>
                  </a:cubicBezTo>
                  <a:cubicBezTo>
                    <a:pt x="601" y="1093"/>
                    <a:pt x="701" y="1093"/>
                    <a:pt x="768" y="1093"/>
                  </a:cubicBezTo>
                  <a:cubicBezTo>
                    <a:pt x="835" y="1093"/>
                    <a:pt x="835" y="1127"/>
                    <a:pt x="835" y="1160"/>
                  </a:cubicBezTo>
                  <a:cubicBezTo>
                    <a:pt x="835" y="1193"/>
                    <a:pt x="835" y="1227"/>
                    <a:pt x="801" y="1260"/>
                  </a:cubicBezTo>
                  <a:cubicBezTo>
                    <a:pt x="735" y="1360"/>
                    <a:pt x="634" y="1427"/>
                    <a:pt x="568" y="1494"/>
                  </a:cubicBezTo>
                  <a:cubicBezTo>
                    <a:pt x="501" y="1494"/>
                    <a:pt x="434" y="1527"/>
                    <a:pt x="401" y="1527"/>
                  </a:cubicBezTo>
                  <a:cubicBezTo>
                    <a:pt x="381" y="1537"/>
                    <a:pt x="365" y="1541"/>
                    <a:pt x="350" y="1541"/>
                  </a:cubicBezTo>
                  <a:cubicBezTo>
                    <a:pt x="315" y="1541"/>
                    <a:pt x="291" y="1517"/>
                    <a:pt x="268" y="1494"/>
                  </a:cubicBezTo>
                  <a:cubicBezTo>
                    <a:pt x="268" y="1460"/>
                    <a:pt x="234" y="1427"/>
                    <a:pt x="234" y="1427"/>
                  </a:cubicBezTo>
                  <a:cubicBezTo>
                    <a:pt x="217" y="1410"/>
                    <a:pt x="201" y="1402"/>
                    <a:pt x="188" y="1402"/>
                  </a:cubicBezTo>
                  <a:cubicBezTo>
                    <a:pt x="176" y="1402"/>
                    <a:pt x="167" y="1410"/>
                    <a:pt x="167" y="1427"/>
                  </a:cubicBezTo>
                  <a:cubicBezTo>
                    <a:pt x="101" y="1427"/>
                    <a:pt x="67" y="1494"/>
                    <a:pt x="67" y="1527"/>
                  </a:cubicBezTo>
                  <a:cubicBezTo>
                    <a:pt x="34" y="1594"/>
                    <a:pt x="1" y="1660"/>
                    <a:pt x="34" y="1727"/>
                  </a:cubicBezTo>
                  <a:lnTo>
                    <a:pt x="34" y="1861"/>
                  </a:lnTo>
                  <a:cubicBezTo>
                    <a:pt x="1" y="1894"/>
                    <a:pt x="34" y="1961"/>
                    <a:pt x="67" y="2027"/>
                  </a:cubicBezTo>
                  <a:lnTo>
                    <a:pt x="134" y="2027"/>
                  </a:lnTo>
                  <a:lnTo>
                    <a:pt x="167" y="1994"/>
                  </a:lnTo>
                  <a:lnTo>
                    <a:pt x="201" y="1927"/>
                  </a:lnTo>
                  <a:lnTo>
                    <a:pt x="368" y="1927"/>
                  </a:lnTo>
                  <a:cubicBezTo>
                    <a:pt x="434" y="1894"/>
                    <a:pt x="501" y="1894"/>
                    <a:pt x="534" y="1861"/>
                  </a:cubicBezTo>
                  <a:cubicBezTo>
                    <a:pt x="735" y="1761"/>
                    <a:pt x="868" y="1594"/>
                    <a:pt x="968" y="1427"/>
                  </a:cubicBezTo>
                  <a:cubicBezTo>
                    <a:pt x="1035" y="1327"/>
                    <a:pt x="1068" y="1193"/>
                    <a:pt x="1068" y="1060"/>
                  </a:cubicBezTo>
                  <a:cubicBezTo>
                    <a:pt x="1068" y="960"/>
                    <a:pt x="1068" y="893"/>
                    <a:pt x="1001" y="827"/>
                  </a:cubicBezTo>
                  <a:cubicBezTo>
                    <a:pt x="977" y="778"/>
                    <a:pt x="935" y="747"/>
                    <a:pt x="888" y="747"/>
                  </a:cubicBezTo>
                  <a:cubicBezTo>
                    <a:pt x="870" y="747"/>
                    <a:pt x="852" y="751"/>
                    <a:pt x="835" y="760"/>
                  </a:cubicBezTo>
                  <a:cubicBezTo>
                    <a:pt x="735" y="760"/>
                    <a:pt x="601" y="793"/>
                    <a:pt x="534" y="827"/>
                  </a:cubicBezTo>
                  <a:cubicBezTo>
                    <a:pt x="468" y="860"/>
                    <a:pt x="401" y="860"/>
                    <a:pt x="368" y="860"/>
                  </a:cubicBezTo>
                  <a:cubicBezTo>
                    <a:pt x="334" y="860"/>
                    <a:pt x="301" y="860"/>
                    <a:pt x="301" y="827"/>
                  </a:cubicBezTo>
                  <a:cubicBezTo>
                    <a:pt x="301" y="793"/>
                    <a:pt x="334" y="760"/>
                    <a:pt x="334" y="726"/>
                  </a:cubicBezTo>
                  <a:cubicBezTo>
                    <a:pt x="401" y="660"/>
                    <a:pt x="468" y="593"/>
                    <a:pt x="568" y="560"/>
                  </a:cubicBezTo>
                  <a:cubicBezTo>
                    <a:pt x="601" y="526"/>
                    <a:pt x="634" y="526"/>
                    <a:pt x="668" y="493"/>
                  </a:cubicBezTo>
                  <a:lnTo>
                    <a:pt x="801" y="493"/>
                  </a:lnTo>
                  <a:cubicBezTo>
                    <a:pt x="801" y="526"/>
                    <a:pt x="835" y="560"/>
                    <a:pt x="868" y="560"/>
                  </a:cubicBezTo>
                  <a:cubicBezTo>
                    <a:pt x="868" y="576"/>
                    <a:pt x="876" y="585"/>
                    <a:pt x="889" y="585"/>
                  </a:cubicBezTo>
                  <a:cubicBezTo>
                    <a:pt x="901" y="585"/>
                    <a:pt x="918" y="576"/>
                    <a:pt x="935" y="560"/>
                  </a:cubicBezTo>
                  <a:cubicBezTo>
                    <a:pt x="968" y="560"/>
                    <a:pt x="1001" y="493"/>
                    <a:pt x="1035" y="426"/>
                  </a:cubicBezTo>
                  <a:cubicBezTo>
                    <a:pt x="1035" y="393"/>
                    <a:pt x="1035" y="326"/>
                    <a:pt x="1035" y="259"/>
                  </a:cubicBezTo>
                  <a:lnTo>
                    <a:pt x="1035" y="193"/>
                  </a:lnTo>
                  <a:cubicBezTo>
                    <a:pt x="1035" y="126"/>
                    <a:pt x="1001" y="93"/>
                    <a:pt x="1001" y="26"/>
                  </a:cubicBezTo>
                  <a:cubicBezTo>
                    <a:pt x="985" y="9"/>
                    <a:pt x="968" y="1"/>
                    <a:pt x="9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52"/>
            <p:cNvSpPr/>
            <p:nvPr/>
          </p:nvSpPr>
          <p:spPr>
            <a:xfrm>
              <a:off x="2170050" y="2480550"/>
              <a:ext cx="30050" cy="51800"/>
            </a:xfrm>
            <a:custGeom>
              <a:rect b="b" l="l" r="r" t="t"/>
              <a:pathLst>
                <a:path extrusionOk="0" h="2072" w="1202">
                  <a:moveTo>
                    <a:pt x="368" y="1"/>
                  </a:moveTo>
                  <a:cubicBezTo>
                    <a:pt x="334" y="34"/>
                    <a:pt x="301" y="67"/>
                    <a:pt x="268" y="134"/>
                  </a:cubicBezTo>
                  <a:cubicBezTo>
                    <a:pt x="268" y="167"/>
                    <a:pt x="234" y="234"/>
                    <a:pt x="234" y="301"/>
                  </a:cubicBezTo>
                  <a:lnTo>
                    <a:pt x="234" y="634"/>
                  </a:lnTo>
                  <a:lnTo>
                    <a:pt x="167" y="668"/>
                  </a:lnTo>
                  <a:cubicBezTo>
                    <a:pt x="134" y="701"/>
                    <a:pt x="67" y="734"/>
                    <a:pt x="34" y="801"/>
                  </a:cubicBezTo>
                  <a:cubicBezTo>
                    <a:pt x="34" y="834"/>
                    <a:pt x="34" y="901"/>
                    <a:pt x="1" y="935"/>
                  </a:cubicBezTo>
                  <a:cubicBezTo>
                    <a:pt x="1" y="968"/>
                    <a:pt x="34" y="1001"/>
                    <a:pt x="34" y="1035"/>
                  </a:cubicBezTo>
                  <a:cubicBezTo>
                    <a:pt x="51" y="1051"/>
                    <a:pt x="67" y="1060"/>
                    <a:pt x="88" y="1060"/>
                  </a:cubicBezTo>
                  <a:cubicBezTo>
                    <a:pt x="109" y="1060"/>
                    <a:pt x="134" y="1051"/>
                    <a:pt x="167" y="1035"/>
                  </a:cubicBezTo>
                  <a:lnTo>
                    <a:pt x="234" y="1001"/>
                  </a:lnTo>
                  <a:lnTo>
                    <a:pt x="234" y="1768"/>
                  </a:lnTo>
                  <a:cubicBezTo>
                    <a:pt x="234" y="1869"/>
                    <a:pt x="268" y="1969"/>
                    <a:pt x="368" y="2035"/>
                  </a:cubicBezTo>
                  <a:cubicBezTo>
                    <a:pt x="393" y="2061"/>
                    <a:pt x="423" y="2072"/>
                    <a:pt x="459" y="2072"/>
                  </a:cubicBezTo>
                  <a:cubicBezTo>
                    <a:pt x="516" y="2072"/>
                    <a:pt x="585" y="2043"/>
                    <a:pt x="668" y="2002"/>
                  </a:cubicBezTo>
                  <a:cubicBezTo>
                    <a:pt x="768" y="1935"/>
                    <a:pt x="868" y="1869"/>
                    <a:pt x="935" y="1768"/>
                  </a:cubicBezTo>
                  <a:cubicBezTo>
                    <a:pt x="1035" y="1702"/>
                    <a:pt x="1101" y="1602"/>
                    <a:pt x="1168" y="1502"/>
                  </a:cubicBezTo>
                  <a:cubicBezTo>
                    <a:pt x="1168" y="1468"/>
                    <a:pt x="1202" y="1402"/>
                    <a:pt x="1202" y="1368"/>
                  </a:cubicBezTo>
                  <a:cubicBezTo>
                    <a:pt x="1202" y="1335"/>
                    <a:pt x="1168" y="1301"/>
                    <a:pt x="1168" y="1268"/>
                  </a:cubicBezTo>
                  <a:cubicBezTo>
                    <a:pt x="1151" y="1251"/>
                    <a:pt x="1135" y="1243"/>
                    <a:pt x="1118" y="1243"/>
                  </a:cubicBezTo>
                  <a:cubicBezTo>
                    <a:pt x="1101" y="1243"/>
                    <a:pt x="1085" y="1251"/>
                    <a:pt x="1068" y="1268"/>
                  </a:cubicBezTo>
                  <a:cubicBezTo>
                    <a:pt x="1035" y="1301"/>
                    <a:pt x="1001" y="1335"/>
                    <a:pt x="1001" y="1368"/>
                  </a:cubicBezTo>
                  <a:cubicBezTo>
                    <a:pt x="901" y="1468"/>
                    <a:pt x="801" y="1568"/>
                    <a:pt x="668" y="1668"/>
                  </a:cubicBezTo>
                  <a:cubicBezTo>
                    <a:pt x="601" y="1702"/>
                    <a:pt x="534" y="1702"/>
                    <a:pt x="501" y="1702"/>
                  </a:cubicBezTo>
                  <a:cubicBezTo>
                    <a:pt x="468" y="1668"/>
                    <a:pt x="468" y="1635"/>
                    <a:pt x="468" y="1568"/>
                  </a:cubicBezTo>
                  <a:lnTo>
                    <a:pt x="468" y="868"/>
                  </a:lnTo>
                  <a:lnTo>
                    <a:pt x="901" y="601"/>
                  </a:lnTo>
                  <a:cubicBezTo>
                    <a:pt x="935" y="601"/>
                    <a:pt x="968" y="534"/>
                    <a:pt x="1001" y="501"/>
                  </a:cubicBezTo>
                  <a:cubicBezTo>
                    <a:pt x="1035" y="468"/>
                    <a:pt x="1035" y="401"/>
                    <a:pt x="1035" y="334"/>
                  </a:cubicBezTo>
                  <a:cubicBezTo>
                    <a:pt x="1035" y="301"/>
                    <a:pt x="1035" y="267"/>
                    <a:pt x="1001" y="234"/>
                  </a:cubicBezTo>
                  <a:cubicBezTo>
                    <a:pt x="990" y="223"/>
                    <a:pt x="979" y="219"/>
                    <a:pt x="968" y="219"/>
                  </a:cubicBezTo>
                  <a:cubicBezTo>
                    <a:pt x="946" y="219"/>
                    <a:pt x="924" y="234"/>
                    <a:pt x="901" y="234"/>
                  </a:cubicBezTo>
                  <a:lnTo>
                    <a:pt x="468" y="501"/>
                  </a:lnTo>
                  <a:lnTo>
                    <a:pt x="468" y="167"/>
                  </a:lnTo>
                  <a:cubicBezTo>
                    <a:pt x="468" y="134"/>
                    <a:pt x="468" y="67"/>
                    <a:pt x="4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52"/>
            <p:cNvSpPr/>
            <p:nvPr/>
          </p:nvSpPr>
          <p:spPr>
            <a:xfrm>
              <a:off x="2200900" y="2466800"/>
              <a:ext cx="35900" cy="55275"/>
            </a:xfrm>
            <a:custGeom>
              <a:rect b="b" l="l" r="r" t="t"/>
              <a:pathLst>
                <a:path extrusionOk="0" h="2211" w="1436">
                  <a:moveTo>
                    <a:pt x="1093" y="0"/>
                  </a:moveTo>
                  <a:cubicBezTo>
                    <a:pt x="1060" y="0"/>
                    <a:pt x="1018" y="17"/>
                    <a:pt x="968" y="50"/>
                  </a:cubicBezTo>
                  <a:cubicBezTo>
                    <a:pt x="935" y="50"/>
                    <a:pt x="868" y="117"/>
                    <a:pt x="835" y="150"/>
                  </a:cubicBezTo>
                  <a:cubicBezTo>
                    <a:pt x="801" y="217"/>
                    <a:pt x="768" y="250"/>
                    <a:pt x="735" y="317"/>
                  </a:cubicBezTo>
                  <a:cubicBezTo>
                    <a:pt x="701" y="284"/>
                    <a:pt x="668" y="284"/>
                    <a:pt x="635" y="284"/>
                  </a:cubicBezTo>
                  <a:cubicBezTo>
                    <a:pt x="618" y="267"/>
                    <a:pt x="601" y="259"/>
                    <a:pt x="585" y="259"/>
                  </a:cubicBezTo>
                  <a:cubicBezTo>
                    <a:pt x="568" y="259"/>
                    <a:pt x="551" y="267"/>
                    <a:pt x="535" y="284"/>
                  </a:cubicBezTo>
                  <a:cubicBezTo>
                    <a:pt x="501" y="284"/>
                    <a:pt x="468" y="317"/>
                    <a:pt x="435" y="350"/>
                  </a:cubicBezTo>
                  <a:cubicBezTo>
                    <a:pt x="401" y="417"/>
                    <a:pt x="368" y="484"/>
                    <a:pt x="334" y="551"/>
                  </a:cubicBezTo>
                  <a:lnTo>
                    <a:pt x="334" y="450"/>
                  </a:lnTo>
                  <a:lnTo>
                    <a:pt x="168" y="617"/>
                  </a:lnTo>
                  <a:cubicBezTo>
                    <a:pt x="101" y="651"/>
                    <a:pt x="68" y="684"/>
                    <a:pt x="34" y="751"/>
                  </a:cubicBezTo>
                  <a:cubicBezTo>
                    <a:pt x="1" y="784"/>
                    <a:pt x="1" y="817"/>
                    <a:pt x="1" y="884"/>
                  </a:cubicBezTo>
                  <a:cubicBezTo>
                    <a:pt x="1" y="917"/>
                    <a:pt x="1" y="951"/>
                    <a:pt x="34" y="984"/>
                  </a:cubicBezTo>
                  <a:cubicBezTo>
                    <a:pt x="51" y="1001"/>
                    <a:pt x="68" y="1009"/>
                    <a:pt x="84" y="1009"/>
                  </a:cubicBezTo>
                  <a:cubicBezTo>
                    <a:pt x="101" y="1009"/>
                    <a:pt x="118" y="1001"/>
                    <a:pt x="134" y="984"/>
                  </a:cubicBezTo>
                  <a:lnTo>
                    <a:pt x="134" y="1818"/>
                  </a:lnTo>
                  <a:cubicBezTo>
                    <a:pt x="101" y="1851"/>
                    <a:pt x="68" y="1885"/>
                    <a:pt x="34" y="1952"/>
                  </a:cubicBezTo>
                  <a:cubicBezTo>
                    <a:pt x="1" y="1985"/>
                    <a:pt x="1" y="2018"/>
                    <a:pt x="1" y="2085"/>
                  </a:cubicBezTo>
                  <a:cubicBezTo>
                    <a:pt x="1" y="2118"/>
                    <a:pt x="1" y="2152"/>
                    <a:pt x="34" y="2185"/>
                  </a:cubicBezTo>
                  <a:cubicBezTo>
                    <a:pt x="51" y="2202"/>
                    <a:pt x="68" y="2210"/>
                    <a:pt x="88" y="2210"/>
                  </a:cubicBezTo>
                  <a:cubicBezTo>
                    <a:pt x="109" y="2210"/>
                    <a:pt x="134" y="2202"/>
                    <a:pt x="168" y="2185"/>
                  </a:cubicBezTo>
                  <a:lnTo>
                    <a:pt x="368" y="2052"/>
                  </a:lnTo>
                  <a:cubicBezTo>
                    <a:pt x="401" y="2018"/>
                    <a:pt x="435" y="1985"/>
                    <a:pt x="468" y="1952"/>
                  </a:cubicBezTo>
                  <a:cubicBezTo>
                    <a:pt x="501" y="1885"/>
                    <a:pt x="501" y="1851"/>
                    <a:pt x="501" y="1785"/>
                  </a:cubicBezTo>
                  <a:cubicBezTo>
                    <a:pt x="535" y="1751"/>
                    <a:pt x="501" y="1718"/>
                    <a:pt x="468" y="1685"/>
                  </a:cubicBezTo>
                  <a:cubicBezTo>
                    <a:pt x="468" y="1668"/>
                    <a:pt x="460" y="1660"/>
                    <a:pt x="443" y="1660"/>
                  </a:cubicBezTo>
                  <a:cubicBezTo>
                    <a:pt x="426" y="1660"/>
                    <a:pt x="401" y="1668"/>
                    <a:pt x="368" y="1685"/>
                  </a:cubicBezTo>
                  <a:lnTo>
                    <a:pt x="368" y="984"/>
                  </a:lnTo>
                  <a:cubicBezTo>
                    <a:pt x="401" y="917"/>
                    <a:pt x="435" y="851"/>
                    <a:pt x="468" y="784"/>
                  </a:cubicBezTo>
                  <a:cubicBezTo>
                    <a:pt x="468" y="751"/>
                    <a:pt x="501" y="717"/>
                    <a:pt x="535" y="684"/>
                  </a:cubicBezTo>
                  <a:lnTo>
                    <a:pt x="601" y="684"/>
                  </a:lnTo>
                  <a:cubicBezTo>
                    <a:pt x="601" y="717"/>
                    <a:pt x="601" y="751"/>
                    <a:pt x="601" y="784"/>
                  </a:cubicBezTo>
                  <a:lnTo>
                    <a:pt x="601" y="1885"/>
                  </a:lnTo>
                  <a:lnTo>
                    <a:pt x="801" y="1785"/>
                  </a:lnTo>
                  <a:cubicBezTo>
                    <a:pt x="868" y="1751"/>
                    <a:pt x="902" y="1718"/>
                    <a:pt x="935" y="1651"/>
                  </a:cubicBezTo>
                  <a:cubicBezTo>
                    <a:pt x="968" y="1618"/>
                    <a:pt x="968" y="1551"/>
                    <a:pt x="968" y="1518"/>
                  </a:cubicBezTo>
                  <a:cubicBezTo>
                    <a:pt x="968" y="1485"/>
                    <a:pt x="968" y="1418"/>
                    <a:pt x="935" y="1418"/>
                  </a:cubicBezTo>
                  <a:cubicBezTo>
                    <a:pt x="918" y="1401"/>
                    <a:pt x="902" y="1393"/>
                    <a:pt x="885" y="1393"/>
                  </a:cubicBezTo>
                  <a:cubicBezTo>
                    <a:pt x="868" y="1393"/>
                    <a:pt x="851" y="1401"/>
                    <a:pt x="835" y="1418"/>
                  </a:cubicBezTo>
                  <a:lnTo>
                    <a:pt x="835" y="684"/>
                  </a:lnTo>
                  <a:cubicBezTo>
                    <a:pt x="868" y="617"/>
                    <a:pt x="902" y="551"/>
                    <a:pt x="935" y="484"/>
                  </a:cubicBezTo>
                  <a:cubicBezTo>
                    <a:pt x="935" y="450"/>
                    <a:pt x="968" y="417"/>
                    <a:pt x="1002" y="417"/>
                  </a:cubicBezTo>
                  <a:lnTo>
                    <a:pt x="1068" y="417"/>
                  </a:lnTo>
                  <a:cubicBezTo>
                    <a:pt x="1068" y="450"/>
                    <a:pt x="1068" y="484"/>
                    <a:pt x="1068" y="517"/>
                  </a:cubicBezTo>
                  <a:lnTo>
                    <a:pt x="1068" y="1618"/>
                  </a:lnTo>
                  <a:lnTo>
                    <a:pt x="1268" y="1485"/>
                  </a:lnTo>
                  <a:cubicBezTo>
                    <a:pt x="1302" y="1451"/>
                    <a:pt x="1369" y="1418"/>
                    <a:pt x="1369" y="1384"/>
                  </a:cubicBezTo>
                  <a:cubicBezTo>
                    <a:pt x="1402" y="1318"/>
                    <a:pt x="1435" y="1284"/>
                    <a:pt x="1435" y="1218"/>
                  </a:cubicBezTo>
                  <a:cubicBezTo>
                    <a:pt x="1435" y="1184"/>
                    <a:pt x="1402" y="1151"/>
                    <a:pt x="1369" y="1118"/>
                  </a:cubicBezTo>
                  <a:cubicBezTo>
                    <a:pt x="1369" y="1101"/>
                    <a:pt x="1360" y="1093"/>
                    <a:pt x="1344" y="1093"/>
                  </a:cubicBezTo>
                  <a:cubicBezTo>
                    <a:pt x="1327" y="1093"/>
                    <a:pt x="1302" y="1101"/>
                    <a:pt x="1268" y="1118"/>
                  </a:cubicBezTo>
                  <a:lnTo>
                    <a:pt x="1268" y="350"/>
                  </a:lnTo>
                  <a:cubicBezTo>
                    <a:pt x="1302" y="217"/>
                    <a:pt x="1268" y="117"/>
                    <a:pt x="1168" y="50"/>
                  </a:cubicBezTo>
                  <a:cubicBezTo>
                    <a:pt x="1152" y="17"/>
                    <a:pt x="1127" y="0"/>
                    <a:pt x="10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52"/>
            <p:cNvSpPr/>
            <p:nvPr/>
          </p:nvSpPr>
          <p:spPr>
            <a:xfrm>
              <a:off x="2237600" y="2449375"/>
              <a:ext cx="30050" cy="44550"/>
            </a:xfrm>
            <a:custGeom>
              <a:rect b="b" l="l" r="r" t="t"/>
              <a:pathLst>
                <a:path extrusionOk="0" h="1782" w="1202">
                  <a:moveTo>
                    <a:pt x="719" y="400"/>
                  </a:moveTo>
                  <a:cubicBezTo>
                    <a:pt x="774" y="400"/>
                    <a:pt x="831" y="425"/>
                    <a:pt x="868" y="480"/>
                  </a:cubicBezTo>
                  <a:cubicBezTo>
                    <a:pt x="935" y="547"/>
                    <a:pt x="968" y="647"/>
                    <a:pt x="968" y="747"/>
                  </a:cubicBezTo>
                  <a:cubicBezTo>
                    <a:pt x="968" y="847"/>
                    <a:pt x="901" y="981"/>
                    <a:pt x="868" y="1114"/>
                  </a:cubicBezTo>
                  <a:cubicBezTo>
                    <a:pt x="801" y="1214"/>
                    <a:pt x="701" y="1314"/>
                    <a:pt x="601" y="1414"/>
                  </a:cubicBezTo>
                  <a:cubicBezTo>
                    <a:pt x="568" y="1431"/>
                    <a:pt x="518" y="1439"/>
                    <a:pt x="468" y="1439"/>
                  </a:cubicBezTo>
                  <a:cubicBezTo>
                    <a:pt x="418" y="1439"/>
                    <a:pt x="368" y="1431"/>
                    <a:pt x="334" y="1414"/>
                  </a:cubicBezTo>
                  <a:cubicBezTo>
                    <a:pt x="267" y="1348"/>
                    <a:pt x="234" y="1248"/>
                    <a:pt x="234" y="1147"/>
                  </a:cubicBezTo>
                  <a:cubicBezTo>
                    <a:pt x="234" y="1014"/>
                    <a:pt x="267" y="881"/>
                    <a:pt x="334" y="747"/>
                  </a:cubicBezTo>
                  <a:cubicBezTo>
                    <a:pt x="401" y="614"/>
                    <a:pt x="468" y="514"/>
                    <a:pt x="601" y="447"/>
                  </a:cubicBezTo>
                  <a:cubicBezTo>
                    <a:pt x="631" y="417"/>
                    <a:pt x="674" y="400"/>
                    <a:pt x="719" y="400"/>
                  </a:cubicBezTo>
                  <a:close/>
                  <a:moveTo>
                    <a:pt x="816" y="0"/>
                  </a:moveTo>
                  <a:cubicBezTo>
                    <a:pt x="734" y="0"/>
                    <a:pt x="650" y="31"/>
                    <a:pt x="601" y="80"/>
                  </a:cubicBezTo>
                  <a:cubicBezTo>
                    <a:pt x="468" y="147"/>
                    <a:pt x="368" y="247"/>
                    <a:pt x="301" y="347"/>
                  </a:cubicBezTo>
                  <a:cubicBezTo>
                    <a:pt x="201" y="480"/>
                    <a:pt x="134" y="647"/>
                    <a:pt x="101" y="781"/>
                  </a:cubicBezTo>
                  <a:cubicBezTo>
                    <a:pt x="34" y="947"/>
                    <a:pt x="1" y="1081"/>
                    <a:pt x="1" y="1248"/>
                  </a:cubicBezTo>
                  <a:cubicBezTo>
                    <a:pt x="1" y="1381"/>
                    <a:pt x="34" y="1481"/>
                    <a:pt x="101" y="1614"/>
                  </a:cubicBezTo>
                  <a:cubicBezTo>
                    <a:pt x="134" y="1681"/>
                    <a:pt x="201" y="1748"/>
                    <a:pt x="301" y="1781"/>
                  </a:cubicBezTo>
                  <a:cubicBezTo>
                    <a:pt x="401" y="1781"/>
                    <a:pt x="501" y="1781"/>
                    <a:pt x="601" y="1715"/>
                  </a:cubicBezTo>
                  <a:cubicBezTo>
                    <a:pt x="701" y="1648"/>
                    <a:pt x="801" y="1548"/>
                    <a:pt x="901" y="1448"/>
                  </a:cubicBezTo>
                  <a:cubicBezTo>
                    <a:pt x="1001" y="1314"/>
                    <a:pt x="1068" y="1147"/>
                    <a:pt x="1101" y="1014"/>
                  </a:cubicBezTo>
                  <a:cubicBezTo>
                    <a:pt x="1168" y="881"/>
                    <a:pt x="1168" y="747"/>
                    <a:pt x="1168" y="614"/>
                  </a:cubicBezTo>
                  <a:cubicBezTo>
                    <a:pt x="1201" y="447"/>
                    <a:pt x="1168" y="314"/>
                    <a:pt x="1101" y="213"/>
                  </a:cubicBezTo>
                  <a:cubicBezTo>
                    <a:pt x="1068" y="113"/>
                    <a:pt x="1001" y="47"/>
                    <a:pt x="901" y="13"/>
                  </a:cubicBezTo>
                  <a:cubicBezTo>
                    <a:pt x="874" y="4"/>
                    <a:pt x="845" y="0"/>
                    <a:pt x="81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52"/>
            <p:cNvSpPr/>
            <p:nvPr/>
          </p:nvSpPr>
          <p:spPr>
            <a:xfrm>
              <a:off x="2270950" y="2408825"/>
              <a:ext cx="34225" cy="66950"/>
            </a:xfrm>
            <a:custGeom>
              <a:rect b="b" l="l" r="r" t="t"/>
              <a:pathLst>
                <a:path extrusionOk="0" h="2678" w="1369">
                  <a:moveTo>
                    <a:pt x="718" y="1252"/>
                  </a:moveTo>
                  <a:cubicBezTo>
                    <a:pt x="760" y="1252"/>
                    <a:pt x="801" y="1268"/>
                    <a:pt x="835" y="1302"/>
                  </a:cubicBezTo>
                  <a:cubicBezTo>
                    <a:pt x="902" y="1368"/>
                    <a:pt x="935" y="1502"/>
                    <a:pt x="935" y="1602"/>
                  </a:cubicBezTo>
                  <a:cubicBezTo>
                    <a:pt x="935" y="1735"/>
                    <a:pt x="902" y="1869"/>
                    <a:pt x="835" y="2002"/>
                  </a:cubicBezTo>
                  <a:cubicBezTo>
                    <a:pt x="801" y="2102"/>
                    <a:pt x="701" y="2202"/>
                    <a:pt x="601" y="2269"/>
                  </a:cubicBezTo>
                  <a:cubicBezTo>
                    <a:pt x="551" y="2286"/>
                    <a:pt x="501" y="2294"/>
                    <a:pt x="455" y="2294"/>
                  </a:cubicBezTo>
                  <a:cubicBezTo>
                    <a:pt x="410" y="2294"/>
                    <a:pt x="368" y="2286"/>
                    <a:pt x="334" y="2269"/>
                  </a:cubicBezTo>
                  <a:cubicBezTo>
                    <a:pt x="268" y="2202"/>
                    <a:pt x="234" y="2102"/>
                    <a:pt x="268" y="2002"/>
                  </a:cubicBezTo>
                  <a:cubicBezTo>
                    <a:pt x="268" y="1869"/>
                    <a:pt x="301" y="1702"/>
                    <a:pt x="368" y="1602"/>
                  </a:cubicBezTo>
                  <a:cubicBezTo>
                    <a:pt x="401" y="1469"/>
                    <a:pt x="501" y="1368"/>
                    <a:pt x="601" y="1302"/>
                  </a:cubicBezTo>
                  <a:cubicBezTo>
                    <a:pt x="635" y="1268"/>
                    <a:pt x="676" y="1252"/>
                    <a:pt x="718" y="1252"/>
                  </a:cubicBezTo>
                  <a:close/>
                  <a:moveTo>
                    <a:pt x="1168" y="1"/>
                  </a:moveTo>
                  <a:lnTo>
                    <a:pt x="902" y="168"/>
                  </a:lnTo>
                  <a:cubicBezTo>
                    <a:pt x="868" y="168"/>
                    <a:pt x="835" y="234"/>
                    <a:pt x="801" y="268"/>
                  </a:cubicBezTo>
                  <a:cubicBezTo>
                    <a:pt x="768" y="301"/>
                    <a:pt x="768" y="368"/>
                    <a:pt x="768" y="434"/>
                  </a:cubicBezTo>
                  <a:cubicBezTo>
                    <a:pt x="735" y="468"/>
                    <a:pt x="768" y="501"/>
                    <a:pt x="801" y="535"/>
                  </a:cubicBezTo>
                  <a:cubicBezTo>
                    <a:pt x="801" y="551"/>
                    <a:pt x="818" y="560"/>
                    <a:pt x="839" y="560"/>
                  </a:cubicBezTo>
                  <a:cubicBezTo>
                    <a:pt x="860" y="560"/>
                    <a:pt x="885" y="551"/>
                    <a:pt x="902" y="535"/>
                  </a:cubicBezTo>
                  <a:lnTo>
                    <a:pt x="935" y="501"/>
                  </a:lnTo>
                  <a:lnTo>
                    <a:pt x="935" y="935"/>
                  </a:lnTo>
                  <a:cubicBezTo>
                    <a:pt x="911" y="911"/>
                    <a:pt x="871" y="888"/>
                    <a:pt x="826" y="888"/>
                  </a:cubicBezTo>
                  <a:cubicBezTo>
                    <a:pt x="807" y="888"/>
                    <a:pt x="788" y="892"/>
                    <a:pt x="768" y="901"/>
                  </a:cubicBezTo>
                  <a:cubicBezTo>
                    <a:pt x="735" y="901"/>
                    <a:pt x="668" y="901"/>
                    <a:pt x="601" y="935"/>
                  </a:cubicBezTo>
                  <a:cubicBezTo>
                    <a:pt x="435" y="1068"/>
                    <a:pt x="268" y="1235"/>
                    <a:pt x="201" y="1435"/>
                  </a:cubicBezTo>
                  <a:cubicBezTo>
                    <a:pt x="68" y="1635"/>
                    <a:pt x="34" y="1902"/>
                    <a:pt x="34" y="2136"/>
                  </a:cubicBezTo>
                  <a:cubicBezTo>
                    <a:pt x="1" y="2302"/>
                    <a:pt x="68" y="2469"/>
                    <a:pt x="168" y="2603"/>
                  </a:cubicBezTo>
                  <a:cubicBezTo>
                    <a:pt x="234" y="2653"/>
                    <a:pt x="309" y="2678"/>
                    <a:pt x="384" y="2678"/>
                  </a:cubicBezTo>
                  <a:cubicBezTo>
                    <a:pt x="460" y="2678"/>
                    <a:pt x="535" y="2653"/>
                    <a:pt x="601" y="2603"/>
                  </a:cubicBezTo>
                  <a:cubicBezTo>
                    <a:pt x="668" y="2569"/>
                    <a:pt x="735" y="2536"/>
                    <a:pt x="768" y="2469"/>
                  </a:cubicBezTo>
                  <a:cubicBezTo>
                    <a:pt x="835" y="2403"/>
                    <a:pt x="902" y="2336"/>
                    <a:pt x="935" y="2269"/>
                  </a:cubicBezTo>
                  <a:lnTo>
                    <a:pt x="935" y="2369"/>
                  </a:lnTo>
                  <a:lnTo>
                    <a:pt x="1202" y="2202"/>
                  </a:lnTo>
                  <a:cubicBezTo>
                    <a:pt x="1235" y="2169"/>
                    <a:pt x="1302" y="2136"/>
                    <a:pt x="1335" y="2069"/>
                  </a:cubicBezTo>
                  <a:cubicBezTo>
                    <a:pt x="1335" y="2036"/>
                    <a:pt x="1335" y="2002"/>
                    <a:pt x="1369" y="1936"/>
                  </a:cubicBezTo>
                  <a:cubicBezTo>
                    <a:pt x="1369" y="1902"/>
                    <a:pt x="1335" y="1869"/>
                    <a:pt x="1302" y="1835"/>
                  </a:cubicBezTo>
                  <a:cubicBezTo>
                    <a:pt x="1302" y="1819"/>
                    <a:pt x="1293" y="1810"/>
                    <a:pt x="1277" y="1810"/>
                  </a:cubicBezTo>
                  <a:cubicBezTo>
                    <a:pt x="1260" y="1810"/>
                    <a:pt x="1235" y="1819"/>
                    <a:pt x="1202" y="1835"/>
                  </a:cubicBezTo>
                  <a:lnTo>
                    <a:pt x="1168" y="1869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52"/>
            <p:cNvSpPr/>
            <p:nvPr/>
          </p:nvSpPr>
          <p:spPr>
            <a:xfrm>
              <a:off x="2306825" y="2408825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34" y="1"/>
                  </a:moveTo>
                  <a:cubicBezTo>
                    <a:pt x="100" y="34"/>
                    <a:pt x="67" y="68"/>
                    <a:pt x="34" y="101"/>
                  </a:cubicBezTo>
                  <a:cubicBezTo>
                    <a:pt x="34" y="134"/>
                    <a:pt x="34" y="201"/>
                    <a:pt x="0" y="234"/>
                  </a:cubicBezTo>
                  <a:cubicBezTo>
                    <a:pt x="0" y="268"/>
                    <a:pt x="0" y="301"/>
                    <a:pt x="0" y="334"/>
                  </a:cubicBezTo>
                  <a:cubicBezTo>
                    <a:pt x="34" y="334"/>
                    <a:pt x="67" y="368"/>
                    <a:pt x="100" y="368"/>
                  </a:cubicBezTo>
                  <a:lnTo>
                    <a:pt x="834" y="568"/>
                  </a:lnTo>
                  <a:lnTo>
                    <a:pt x="100" y="1635"/>
                  </a:lnTo>
                  <a:cubicBezTo>
                    <a:pt x="67" y="1669"/>
                    <a:pt x="34" y="1735"/>
                    <a:pt x="0" y="1769"/>
                  </a:cubicBezTo>
                  <a:cubicBezTo>
                    <a:pt x="0" y="1802"/>
                    <a:pt x="0" y="1835"/>
                    <a:pt x="0" y="1869"/>
                  </a:cubicBezTo>
                  <a:cubicBezTo>
                    <a:pt x="0" y="1902"/>
                    <a:pt x="34" y="1936"/>
                    <a:pt x="34" y="1969"/>
                  </a:cubicBezTo>
                  <a:cubicBezTo>
                    <a:pt x="50" y="1986"/>
                    <a:pt x="67" y="1994"/>
                    <a:pt x="84" y="1994"/>
                  </a:cubicBezTo>
                  <a:cubicBezTo>
                    <a:pt x="100" y="1994"/>
                    <a:pt x="117" y="1986"/>
                    <a:pt x="134" y="1969"/>
                  </a:cubicBezTo>
                  <a:cubicBezTo>
                    <a:pt x="167" y="1936"/>
                    <a:pt x="200" y="1902"/>
                    <a:pt x="234" y="1869"/>
                  </a:cubicBezTo>
                  <a:lnTo>
                    <a:pt x="1301" y="30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52"/>
            <p:cNvSpPr/>
            <p:nvPr/>
          </p:nvSpPr>
          <p:spPr>
            <a:xfrm>
              <a:off x="2341850" y="2373400"/>
              <a:ext cx="26700" cy="66325"/>
            </a:xfrm>
            <a:custGeom>
              <a:rect b="b" l="l" r="r" t="t"/>
              <a:pathLst>
                <a:path extrusionOk="0" h="2653" w="1068">
                  <a:moveTo>
                    <a:pt x="747" y="0"/>
                  </a:moveTo>
                  <a:cubicBezTo>
                    <a:pt x="692" y="0"/>
                    <a:pt x="634" y="17"/>
                    <a:pt x="567" y="50"/>
                  </a:cubicBezTo>
                  <a:cubicBezTo>
                    <a:pt x="434" y="117"/>
                    <a:pt x="367" y="217"/>
                    <a:pt x="300" y="284"/>
                  </a:cubicBezTo>
                  <a:cubicBezTo>
                    <a:pt x="200" y="417"/>
                    <a:pt x="167" y="517"/>
                    <a:pt x="134" y="651"/>
                  </a:cubicBezTo>
                  <a:cubicBezTo>
                    <a:pt x="67" y="751"/>
                    <a:pt x="67" y="851"/>
                    <a:pt x="67" y="951"/>
                  </a:cubicBezTo>
                  <a:cubicBezTo>
                    <a:pt x="67" y="984"/>
                    <a:pt x="67" y="1018"/>
                    <a:pt x="100" y="1051"/>
                  </a:cubicBezTo>
                  <a:lnTo>
                    <a:pt x="167" y="1051"/>
                  </a:lnTo>
                  <a:cubicBezTo>
                    <a:pt x="200" y="1018"/>
                    <a:pt x="234" y="984"/>
                    <a:pt x="234" y="984"/>
                  </a:cubicBezTo>
                  <a:cubicBezTo>
                    <a:pt x="267" y="917"/>
                    <a:pt x="267" y="884"/>
                    <a:pt x="267" y="851"/>
                  </a:cubicBezTo>
                  <a:cubicBezTo>
                    <a:pt x="300" y="784"/>
                    <a:pt x="300" y="684"/>
                    <a:pt x="334" y="651"/>
                  </a:cubicBezTo>
                  <a:cubicBezTo>
                    <a:pt x="401" y="551"/>
                    <a:pt x="467" y="450"/>
                    <a:pt x="534" y="417"/>
                  </a:cubicBezTo>
                  <a:cubicBezTo>
                    <a:pt x="584" y="400"/>
                    <a:pt x="626" y="392"/>
                    <a:pt x="659" y="392"/>
                  </a:cubicBezTo>
                  <a:cubicBezTo>
                    <a:pt x="692" y="392"/>
                    <a:pt x="717" y="400"/>
                    <a:pt x="734" y="417"/>
                  </a:cubicBezTo>
                  <a:cubicBezTo>
                    <a:pt x="801" y="450"/>
                    <a:pt x="834" y="517"/>
                    <a:pt x="801" y="584"/>
                  </a:cubicBezTo>
                  <a:cubicBezTo>
                    <a:pt x="801" y="684"/>
                    <a:pt x="801" y="751"/>
                    <a:pt x="734" y="851"/>
                  </a:cubicBezTo>
                  <a:cubicBezTo>
                    <a:pt x="667" y="1018"/>
                    <a:pt x="434" y="1518"/>
                    <a:pt x="0" y="2285"/>
                  </a:cubicBezTo>
                  <a:lnTo>
                    <a:pt x="0" y="2652"/>
                  </a:lnTo>
                  <a:lnTo>
                    <a:pt x="1034" y="2052"/>
                  </a:lnTo>
                  <a:lnTo>
                    <a:pt x="1034" y="1885"/>
                  </a:lnTo>
                  <a:cubicBezTo>
                    <a:pt x="1034" y="1818"/>
                    <a:pt x="1034" y="1785"/>
                    <a:pt x="1001" y="1718"/>
                  </a:cubicBezTo>
                  <a:cubicBezTo>
                    <a:pt x="1001" y="1701"/>
                    <a:pt x="993" y="1693"/>
                    <a:pt x="980" y="1693"/>
                  </a:cubicBezTo>
                  <a:cubicBezTo>
                    <a:pt x="968" y="1693"/>
                    <a:pt x="951" y="1701"/>
                    <a:pt x="934" y="1718"/>
                  </a:cubicBezTo>
                  <a:cubicBezTo>
                    <a:pt x="901" y="1751"/>
                    <a:pt x="868" y="1785"/>
                    <a:pt x="868" y="1818"/>
                  </a:cubicBezTo>
                  <a:lnTo>
                    <a:pt x="367" y="2118"/>
                  </a:lnTo>
                  <a:cubicBezTo>
                    <a:pt x="601" y="1685"/>
                    <a:pt x="734" y="1384"/>
                    <a:pt x="801" y="1218"/>
                  </a:cubicBezTo>
                  <a:cubicBezTo>
                    <a:pt x="901" y="1084"/>
                    <a:pt x="968" y="917"/>
                    <a:pt x="1001" y="751"/>
                  </a:cubicBezTo>
                  <a:cubicBezTo>
                    <a:pt x="1034" y="684"/>
                    <a:pt x="1034" y="584"/>
                    <a:pt x="1034" y="484"/>
                  </a:cubicBezTo>
                  <a:cubicBezTo>
                    <a:pt x="1068" y="317"/>
                    <a:pt x="1001" y="184"/>
                    <a:pt x="901" y="50"/>
                  </a:cubicBezTo>
                  <a:cubicBezTo>
                    <a:pt x="851" y="17"/>
                    <a:pt x="801" y="0"/>
                    <a:pt x="7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52"/>
            <p:cNvSpPr/>
            <p:nvPr/>
          </p:nvSpPr>
          <p:spPr>
            <a:xfrm>
              <a:off x="2378525" y="2353800"/>
              <a:ext cx="24225" cy="60400"/>
            </a:xfrm>
            <a:custGeom>
              <a:rect b="b" l="l" r="r" t="t"/>
              <a:pathLst>
                <a:path extrusionOk="0" h="2416" w="969">
                  <a:moveTo>
                    <a:pt x="564" y="384"/>
                  </a:moveTo>
                  <a:cubicBezTo>
                    <a:pt x="593" y="384"/>
                    <a:pt x="618" y="401"/>
                    <a:pt x="635" y="434"/>
                  </a:cubicBezTo>
                  <a:cubicBezTo>
                    <a:pt x="735" y="567"/>
                    <a:pt x="768" y="701"/>
                    <a:pt x="735" y="868"/>
                  </a:cubicBezTo>
                  <a:lnTo>
                    <a:pt x="735" y="1234"/>
                  </a:lnTo>
                  <a:cubicBezTo>
                    <a:pt x="735" y="1435"/>
                    <a:pt x="701" y="1601"/>
                    <a:pt x="668" y="1802"/>
                  </a:cubicBezTo>
                  <a:cubicBezTo>
                    <a:pt x="635" y="1868"/>
                    <a:pt x="568" y="1968"/>
                    <a:pt x="501" y="2002"/>
                  </a:cubicBezTo>
                  <a:cubicBezTo>
                    <a:pt x="451" y="2035"/>
                    <a:pt x="418" y="2052"/>
                    <a:pt x="393" y="2052"/>
                  </a:cubicBezTo>
                  <a:cubicBezTo>
                    <a:pt x="368" y="2052"/>
                    <a:pt x="351" y="2035"/>
                    <a:pt x="335" y="2002"/>
                  </a:cubicBezTo>
                  <a:cubicBezTo>
                    <a:pt x="234" y="1868"/>
                    <a:pt x="201" y="1735"/>
                    <a:pt x="201" y="1568"/>
                  </a:cubicBezTo>
                  <a:lnTo>
                    <a:pt x="201" y="1201"/>
                  </a:lnTo>
                  <a:cubicBezTo>
                    <a:pt x="201" y="1001"/>
                    <a:pt x="234" y="834"/>
                    <a:pt x="301" y="667"/>
                  </a:cubicBezTo>
                  <a:cubicBezTo>
                    <a:pt x="335" y="567"/>
                    <a:pt x="401" y="467"/>
                    <a:pt x="468" y="434"/>
                  </a:cubicBezTo>
                  <a:cubicBezTo>
                    <a:pt x="501" y="401"/>
                    <a:pt x="535" y="384"/>
                    <a:pt x="564" y="384"/>
                  </a:cubicBezTo>
                  <a:close/>
                  <a:moveTo>
                    <a:pt x="735" y="0"/>
                  </a:moveTo>
                  <a:cubicBezTo>
                    <a:pt x="635" y="0"/>
                    <a:pt x="568" y="0"/>
                    <a:pt x="501" y="67"/>
                  </a:cubicBezTo>
                  <a:cubicBezTo>
                    <a:pt x="301" y="167"/>
                    <a:pt x="168" y="367"/>
                    <a:pt x="134" y="567"/>
                  </a:cubicBezTo>
                  <a:cubicBezTo>
                    <a:pt x="34" y="801"/>
                    <a:pt x="1" y="1068"/>
                    <a:pt x="1" y="1301"/>
                  </a:cubicBezTo>
                  <a:lnTo>
                    <a:pt x="1" y="1701"/>
                  </a:lnTo>
                  <a:cubicBezTo>
                    <a:pt x="1" y="1835"/>
                    <a:pt x="1" y="2002"/>
                    <a:pt x="68" y="2168"/>
                  </a:cubicBezTo>
                  <a:cubicBezTo>
                    <a:pt x="101" y="2269"/>
                    <a:pt x="168" y="2335"/>
                    <a:pt x="268" y="2402"/>
                  </a:cubicBezTo>
                  <a:cubicBezTo>
                    <a:pt x="287" y="2412"/>
                    <a:pt x="307" y="2416"/>
                    <a:pt x="327" y="2416"/>
                  </a:cubicBezTo>
                  <a:cubicBezTo>
                    <a:pt x="376" y="2416"/>
                    <a:pt x="431" y="2392"/>
                    <a:pt x="501" y="2369"/>
                  </a:cubicBezTo>
                  <a:cubicBezTo>
                    <a:pt x="668" y="2235"/>
                    <a:pt x="802" y="2068"/>
                    <a:pt x="835" y="1835"/>
                  </a:cubicBezTo>
                  <a:cubicBezTo>
                    <a:pt x="935" y="1601"/>
                    <a:pt x="968" y="1368"/>
                    <a:pt x="968" y="1101"/>
                  </a:cubicBezTo>
                  <a:lnTo>
                    <a:pt x="968" y="734"/>
                  </a:lnTo>
                  <a:cubicBezTo>
                    <a:pt x="968" y="567"/>
                    <a:pt x="968" y="401"/>
                    <a:pt x="902" y="267"/>
                  </a:cubicBezTo>
                  <a:cubicBezTo>
                    <a:pt x="868" y="167"/>
                    <a:pt x="802" y="67"/>
                    <a:pt x="7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52"/>
            <p:cNvSpPr/>
            <p:nvPr/>
          </p:nvSpPr>
          <p:spPr>
            <a:xfrm>
              <a:off x="2411900" y="2333575"/>
              <a:ext cx="25875" cy="66100"/>
            </a:xfrm>
            <a:custGeom>
              <a:rect b="b" l="l" r="r" t="t"/>
              <a:pathLst>
                <a:path extrusionOk="0" h="2644" w="1035">
                  <a:moveTo>
                    <a:pt x="701" y="0"/>
                  </a:moveTo>
                  <a:cubicBezTo>
                    <a:pt x="642" y="0"/>
                    <a:pt x="584" y="25"/>
                    <a:pt x="534" y="75"/>
                  </a:cubicBezTo>
                  <a:cubicBezTo>
                    <a:pt x="434" y="109"/>
                    <a:pt x="334" y="209"/>
                    <a:pt x="267" y="309"/>
                  </a:cubicBezTo>
                  <a:cubicBezTo>
                    <a:pt x="200" y="409"/>
                    <a:pt x="134" y="509"/>
                    <a:pt x="100" y="642"/>
                  </a:cubicBezTo>
                  <a:cubicBezTo>
                    <a:pt x="67" y="743"/>
                    <a:pt x="34" y="843"/>
                    <a:pt x="34" y="943"/>
                  </a:cubicBezTo>
                  <a:cubicBezTo>
                    <a:pt x="34" y="976"/>
                    <a:pt x="34" y="1009"/>
                    <a:pt x="67" y="1043"/>
                  </a:cubicBezTo>
                  <a:lnTo>
                    <a:pt x="134" y="1043"/>
                  </a:lnTo>
                  <a:cubicBezTo>
                    <a:pt x="167" y="1009"/>
                    <a:pt x="200" y="1009"/>
                    <a:pt x="200" y="976"/>
                  </a:cubicBezTo>
                  <a:cubicBezTo>
                    <a:pt x="234" y="943"/>
                    <a:pt x="234" y="876"/>
                    <a:pt x="267" y="843"/>
                  </a:cubicBezTo>
                  <a:cubicBezTo>
                    <a:pt x="267" y="776"/>
                    <a:pt x="300" y="709"/>
                    <a:pt x="334" y="642"/>
                  </a:cubicBezTo>
                  <a:cubicBezTo>
                    <a:pt x="367" y="542"/>
                    <a:pt x="434" y="442"/>
                    <a:pt x="534" y="409"/>
                  </a:cubicBezTo>
                  <a:cubicBezTo>
                    <a:pt x="567" y="392"/>
                    <a:pt x="601" y="384"/>
                    <a:pt x="630" y="384"/>
                  </a:cubicBezTo>
                  <a:cubicBezTo>
                    <a:pt x="659" y="384"/>
                    <a:pt x="684" y="392"/>
                    <a:pt x="701" y="409"/>
                  </a:cubicBezTo>
                  <a:cubicBezTo>
                    <a:pt x="767" y="442"/>
                    <a:pt x="801" y="509"/>
                    <a:pt x="801" y="576"/>
                  </a:cubicBezTo>
                  <a:cubicBezTo>
                    <a:pt x="801" y="676"/>
                    <a:pt x="767" y="776"/>
                    <a:pt x="734" y="843"/>
                  </a:cubicBezTo>
                  <a:cubicBezTo>
                    <a:pt x="634" y="1043"/>
                    <a:pt x="401" y="1510"/>
                    <a:pt x="0" y="2277"/>
                  </a:cubicBezTo>
                  <a:lnTo>
                    <a:pt x="0" y="2644"/>
                  </a:lnTo>
                  <a:lnTo>
                    <a:pt x="1034" y="2043"/>
                  </a:lnTo>
                  <a:lnTo>
                    <a:pt x="1034" y="1877"/>
                  </a:lnTo>
                  <a:cubicBezTo>
                    <a:pt x="1034" y="1810"/>
                    <a:pt x="1001" y="1777"/>
                    <a:pt x="1001" y="1710"/>
                  </a:cubicBezTo>
                  <a:lnTo>
                    <a:pt x="901" y="1710"/>
                  </a:lnTo>
                  <a:cubicBezTo>
                    <a:pt x="868" y="1743"/>
                    <a:pt x="834" y="1777"/>
                    <a:pt x="834" y="1810"/>
                  </a:cubicBezTo>
                  <a:lnTo>
                    <a:pt x="334" y="2110"/>
                  </a:lnTo>
                  <a:cubicBezTo>
                    <a:pt x="534" y="1677"/>
                    <a:pt x="701" y="1376"/>
                    <a:pt x="801" y="1210"/>
                  </a:cubicBezTo>
                  <a:cubicBezTo>
                    <a:pt x="868" y="1076"/>
                    <a:pt x="934" y="909"/>
                    <a:pt x="968" y="776"/>
                  </a:cubicBezTo>
                  <a:cubicBezTo>
                    <a:pt x="1001" y="676"/>
                    <a:pt x="1001" y="576"/>
                    <a:pt x="1034" y="476"/>
                  </a:cubicBezTo>
                  <a:cubicBezTo>
                    <a:pt x="1034" y="309"/>
                    <a:pt x="1001" y="175"/>
                    <a:pt x="868" y="75"/>
                  </a:cubicBezTo>
                  <a:cubicBezTo>
                    <a:pt x="817" y="25"/>
                    <a:pt x="759" y="0"/>
                    <a:pt x="7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52"/>
            <p:cNvSpPr/>
            <p:nvPr/>
          </p:nvSpPr>
          <p:spPr>
            <a:xfrm>
              <a:off x="2447750" y="2314050"/>
              <a:ext cx="25050" cy="60125"/>
            </a:xfrm>
            <a:custGeom>
              <a:rect b="b" l="l" r="r" t="t"/>
              <a:pathLst>
                <a:path extrusionOk="0" h="2405" w="1002">
                  <a:moveTo>
                    <a:pt x="571" y="401"/>
                  </a:moveTo>
                  <a:cubicBezTo>
                    <a:pt x="601" y="401"/>
                    <a:pt x="629" y="417"/>
                    <a:pt x="668" y="456"/>
                  </a:cubicBezTo>
                  <a:cubicBezTo>
                    <a:pt x="734" y="556"/>
                    <a:pt x="768" y="723"/>
                    <a:pt x="768" y="856"/>
                  </a:cubicBezTo>
                  <a:lnTo>
                    <a:pt x="768" y="1223"/>
                  </a:lnTo>
                  <a:cubicBezTo>
                    <a:pt x="768" y="1423"/>
                    <a:pt x="734" y="1590"/>
                    <a:pt x="668" y="1790"/>
                  </a:cubicBezTo>
                  <a:cubicBezTo>
                    <a:pt x="634" y="1857"/>
                    <a:pt x="568" y="1957"/>
                    <a:pt x="501" y="1991"/>
                  </a:cubicBezTo>
                  <a:cubicBezTo>
                    <a:pt x="473" y="2019"/>
                    <a:pt x="445" y="2029"/>
                    <a:pt x="419" y="2029"/>
                  </a:cubicBezTo>
                  <a:cubicBezTo>
                    <a:pt x="384" y="2029"/>
                    <a:pt x="353" y="2010"/>
                    <a:pt x="334" y="1991"/>
                  </a:cubicBezTo>
                  <a:cubicBezTo>
                    <a:pt x="267" y="1857"/>
                    <a:pt x="201" y="1724"/>
                    <a:pt x="234" y="1557"/>
                  </a:cubicBezTo>
                  <a:lnTo>
                    <a:pt x="234" y="1190"/>
                  </a:lnTo>
                  <a:cubicBezTo>
                    <a:pt x="234" y="990"/>
                    <a:pt x="267" y="823"/>
                    <a:pt x="334" y="623"/>
                  </a:cubicBezTo>
                  <a:cubicBezTo>
                    <a:pt x="334" y="556"/>
                    <a:pt x="401" y="456"/>
                    <a:pt x="501" y="423"/>
                  </a:cubicBezTo>
                  <a:cubicBezTo>
                    <a:pt x="529" y="409"/>
                    <a:pt x="550" y="401"/>
                    <a:pt x="571" y="401"/>
                  </a:cubicBezTo>
                  <a:close/>
                  <a:moveTo>
                    <a:pt x="618" y="1"/>
                  </a:moveTo>
                  <a:cubicBezTo>
                    <a:pt x="579" y="1"/>
                    <a:pt x="540" y="17"/>
                    <a:pt x="501" y="56"/>
                  </a:cubicBezTo>
                  <a:cubicBezTo>
                    <a:pt x="301" y="156"/>
                    <a:pt x="167" y="356"/>
                    <a:pt x="134" y="590"/>
                  </a:cubicBezTo>
                  <a:cubicBezTo>
                    <a:pt x="34" y="823"/>
                    <a:pt x="1" y="1057"/>
                    <a:pt x="1" y="1290"/>
                  </a:cubicBezTo>
                  <a:lnTo>
                    <a:pt x="1" y="1690"/>
                  </a:lnTo>
                  <a:cubicBezTo>
                    <a:pt x="1" y="1857"/>
                    <a:pt x="34" y="2024"/>
                    <a:pt x="67" y="2157"/>
                  </a:cubicBezTo>
                  <a:cubicBezTo>
                    <a:pt x="101" y="2257"/>
                    <a:pt x="167" y="2357"/>
                    <a:pt x="267" y="2391"/>
                  </a:cubicBezTo>
                  <a:cubicBezTo>
                    <a:pt x="287" y="2401"/>
                    <a:pt x="309" y="2405"/>
                    <a:pt x="333" y="2405"/>
                  </a:cubicBezTo>
                  <a:cubicBezTo>
                    <a:pt x="390" y="2405"/>
                    <a:pt x="454" y="2381"/>
                    <a:pt x="501" y="2357"/>
                  </a:cubicBezTo>
                  <a:cubicBezTo>
                    <a:pt x="668" y="2224"/>
                    <a:pt x="801" y="2057"/>
                    <a:pt x="868" y="1824"/>
                  </a:cubicBezTo>
                  <a:cubicBezTo>
                    <a:pt x="935" y="1590"/>
                    <a:pt x="968" y="1357"/>
                    <a:pt x="1001" y="1123"/>
                  </a:cubicBezTo>
                  <a:lnTo>
                    <a:pt x="1001" y="723"/>
                  </a:lnTo>
                  <a:cubicBezTo>
                    <a:pt x="1001" y="556"/>
                    <a:pt x="968" y="389"/>
                    <a:pt x="901" y="256"/>
                  </a:cubicBezTo>
                  <a:cubicBezTo>
                    <a:pt x="835" y="123"/>
                    <a:pt x="768" y="22"/>
                    <a:pt x="701" y="22"/>
                  </a:cubicBezTo>
                  <a:cubicBezTo>
                    <a:pt x="673" y="9"/>
                    <a:pt x="646" y="1"/>
                    <a:pt x="6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52"/>
            <p:cNvSpPr/>
            <p:nvPr/>
          </p:nvSpPr>
          <p:spPr>
            <a:xfrm>
              <a:off x="2482775" y="2316275"/>
              <a:ext cx="23375" cy="21700"/>
            </a:xfrm>
            <a:custGeom>
              <a:rect b="b" l="l" r="r" t="t"/>
              <a:pathLst>
                <a:path extrusionOk="0" h="868" w="935">
                  <a:moveTo>
                    <a:pt x="935" y="0"/>
                  </a:moveTo>
                  <a:lnTo>
                    <a:pt x="1" y="534"/>
                  </a:lnTo>
                  <a:lnTo>
                    <a:pt x="1" y="867"/>
                  </a:lnTo>
                  <a:lnTo>
                    <a:pt x="935" y="334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52"/>
            <p:cNvSpPr/>
            <p:nvPr/>
          </p:nvSpPr>
          <p:spPr>
            <a:xfrm>
              <a:off x="2516125" y="2274225"/>
              <a:ext cx="25050" cy="60425"/>
            </a:xfrm>
            <a:custGeom>
              <a:rect b="b" l="l" r="r" t="t"/>
              <a:pathLst>
                <a:path extrusionOk="0" h="2417" w="1002">
                  <a:moveTo>
                    <a:pt x="582" y="393"/>
                  </a:moveTo>
                  <a:cubicBezTo>
                    <a:pt x="617" y="393"/>
                    <a:pt x="648" y="409"/>
                    <a:pt x="668" y="448"/>
                  </a:cubicBezTo>
                  <a:cubicBezTo>
                    <a:pt x="735" y="581"/>
                    <a:pt x="768" y="715"/>
                    <a:pt x="768" y="848"/>
                  </a:cubicBezTo>
                  <a:lnTo>
                    <a:pt x="768" y="1215"/>
                  </a:lnTo>
                  <a:cubicBezTo>
                    <a:pt x="768" y="1382"/>
                    <a:pt x="735" y="1582"/>
                    <a:pt x="668" y="1749"/>
                  </a:cubicBezTo>
                  <a:cubicBezTo>
                    <a:pt x="635" y="1849"/>
                    <a:pt x="568" y="1916"/>
                    <a:pt x="501" y="1982"/>
                  </a:cubicBezTo>
                  <a:cubicBezTo>
                    <a:pt x="485" y="1999"/>
                    <a:pt x="451" y="2007"/>
                    <a:pt x="418" y="2007"/>
                  </a:cubicBezTo>
                  <a:cubicBezTo>
                    <a:pt x="384" y="2007"/>
                    <a:pt x="351" y="1999"/>
                    <a:pt x="334" y="1982"/>
                  </a:cubicBezTo>
                  <a:cubicBezTo>
                    <a:pt x="268" y="1849"/>
                    <a:pt x="234" y="1682"/>
                    <a:pt x="234" y="1549"/>
                  </a:cubicBezTo>
                  <a:lnTo>
                    <a:pt x="234" y="1182"/>
                  </a:lnTo>
                  <a:cubicBezTo>
                    <a:pt x="234" y="1015"/>
                    <a:pt x="268" y="815"/>
                    <a:pt x="334" y="648"/>
                  </a:cubicBezTo>
                  <a:cubicBezTo>
                    <a:pt x="368" y="548"/>
                    <a:pt x="435" y="481"/>
                    <a:pt x="501" y="415"/>
                  </a:cubicBezTo>
                  <a:cubicBezTo>
                    <a:pt x="529" y="401"/>
                    <a:pt x="557" y="393"/>
                    <a:pt x="582" y="393"/>
                  </a:cubicBezTo>
                  <a:close/>
                  <a:moveTo>
                    <a:pt x="669" y="0"/>
                  </a:moveTo>
                  <a:cubicBezTo>
                    <a:pt x="612" y="0"/>
                    <a:pt x="548" y="24"/>
                    <a:pt x="501" y="48"/>
                  </a:cubicBezTo>
                  <a:cubicBezTo>
                    <a:pt x="334" y="181"/>
                    <a:pt x="201" y="381"/>
                    <a:pt x="134" y="581"/>
                  </a:cubicBezTo>
                  <a:cubicBezTo>
                    <a:pt x="68" y="815"/>
                    <a:pt x="1" y="1048"/>
                    <a:pt x="1" y="1315"/>
                  </a:cubicBezTo>
                  <a:lnTo>
                    <a:pt x="1" y="1682"/>
                  </a:lnTo>
                  <a:cubicBezTo>
                    <a:pt x="1" y="1849"/>
                    <a:pt x="34" y="2016"/>
                    <a:pt x="101" y="2183"/>
                  </a:cubicBezTo>
                  <a:cubicBezTo>
                    <a:pt x="134" y="2316"/>
                    <a:pt x="201" y="2383"/>
                    <a:pt x="268" y="2416"/>
                  </a:cubicBezTo>
                  <a:cubicBezTo>
                    <a:pt x="368" y="2416"/>
                    <a:pt x="435" y="2416"/>
                    <a:pt x="501" y="2383"/>
                  </a:cubicBezTo>
                  <a:cubicBezTo>
                    <a:pt x="701" y="2249"/>
                    <a:pt x="801" y="2049"/>
                    <a:pt x="868" y="1849"/>
                  </a:cubicBezTo>
                  <a:cubicBezTo>
                    <a:pt x="968" y="1615"/>
                    <a:pt x="1002" y="1349"/>
                    <a:pt x="1002" y="1115"/>
                  </a:cubicBezTo>
                  <a:lnTo>
                    <a:pt x="1002" y="715"/>
                  </a:lnTo>
                  <a:cubicBezTo>
                    <a:pt x="1002" y="548"/>
                    <a:pt x="968" y="415"/>
                    <a:pt x="902" y="248"/>
                  </a:cubicBezTo>
                  <a:cubicBezTo>
                    <a:pt x="868" y="114"/>
                    <a:pt x="801" y="48"/>
                    <a:pt x="735" y="14"/>
                  </a:cubicBezTo>
                  <a:cubicBezTo>
                    <a:pt x="715" y="5"/>
                    <a:pt x="693" y="0"/>
                    <a:pt x="66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52"/>
            <p:cNvSpPr/>
            <p:nvPr/>
          </p:nvSpPr>
          <p:spPr>
            <a:xfrm>
              <a:off x="2549500" y="2251425"/>
              <a:ext cx="27525" cy="65175"/>
            </a:xfrm>
            <a:custGeom>
              <a:rect b="b" l="l" r="r" t="t"/>
              <a:pathLst>
                <a:path extrusionOk="0" h="2607" w="1101">
                  <a:moveTo>
                    <a:pt x="884" y="1"/>
                  </a:moveTo>
                  <a:cubicBezTo>
                    <a:pt x="867" y="1"/>
                    <a:pt x="851" y="9"/>
                    <a:pt x="834" y="26"/>
                  </a:cubicBezTo>
                  <a:lnTo>
                    <a:pt x="134" y="459"/>
                  </a:lnTo>
                  <a:lnTo>
                    <a:pt x="134" y="1460"/>
                  </a:lnTo>
                  <a:cubicBezTo>
                    <a:pt x="134" y="1493"/>
                    <a:pt x="134" y="1527"/>
                    <a:pt x="167" y="1593"/>
                  </a:cubicBezTo>
                  <a:lnTo>
                    <a:pt x="234" y="1593"/>
                  </a:lnTo>
                  <a:cubicBezTo>
                    <a:pt x="267" y="1560"/>
                    <a:pt x="300" y="1527"/>
                    <a:pt x="300" y="1527"/>
                  </a:cubicBezTo>
                  <a:cubicBezTo>
                    <a:pt x="367" y="1393"/>
                    <a:pt x="467" y="1293"/>
                    <a:pt x="601" y="1227"/>
                  </a:cubicBezTo>
                  <a:cubicBezTo>
                    <a:pt x="617" y="1210"/>
                    <a:pt x="651" y="1202"/>
                    <a:pt x="684" y="1202"/>
                  </a:cubicBezTo>
                  <a:cubicBezTo>
                    <a:pt x="717" y="1202"/>
                    <a:pt x="751" y="1210"/>
                    <a:pt x="767" y="1227"/>
                  </a:cubicBezTo>
                  <a:cubicBezTo>
                    <a:pt x="834" y="1293"/>
                    <a:pt x="867" y="1427"/>
                    <a:pt x="834" y="1527"/>
                  </a:cubicBezTo>
                  <a:cubicBezTo>
                    <a:pt x="834" y="1627"/>
                    <a:pt x="834" y="1760"/>
                    <a:pt x="767" y="1860"/>
                  </a:cubicBezTo>
                  <a:cubicBezTo>
                    <a:pt x="701" y="1960"/>
                    <a:pt x="601" y="2060"/>
                    <a:pt x="501" y="2127"/>
                  </a:cubicBezTo>
                  <a:cubicBezTo>
                    <a:pt x="434" y="2161"/>
                    <a:pt x="367" y="2194"/>
                    <a:pt x="300" y="2194"/>
                  </a:cubicBezTo>
                  <a:lnTo>
                    <a:pt x="134" y="2194"/>
                  </a:lnTo>
                  <a:cubicBezTo>
                    <a:pt x="100" y="2227"/>
                    <a:pt x="67" y="2261"/>
                    <a:pt x="34" y="2294"/>
                  </a:cubicBezTo>
                  <a:cubicBezTo>
                    <a:pt x="34" y="2327"/>
                    <a:pt x="0" y="2394"/>
                    <a:pt x="0" y="2427"/>
                  </a:cubicBezTo>
                  <a:cubicBezTo>
                    <a:pt x="0" y="2494"/>
                    <a:pt x="34" y="2561"/>
                    <a:pt x="100" y="2594"/>
                  </a:cubicBezTo>
                  <a:cubicBezTo>
                    <a:pt x="134" y="2603"/>
                    <a:pt x="169" y="2607"/>
                    <a:pt x="206" y="2607"/>
                  </a:cubicBezTo>
                  <a:cubicBezTo>
                    <a:pt x="315" y="2607"/>
                    <a:pt x="434" y="2569"/>
                    <a:pt x="534" y="2494"/>
                  </a:cubicBezTo>
                  <a:cubicBezTo>
                    <a:pt x="701" y="2394"/>
                    <a:pt x="834" y="2227"/>
                    <a:pt x="934" y="2060"/>
                  </a:cubicBezTo>
                  <a:cubicBezTo>
                    <a:pt x="1034" y="1860"/>
                    <a:pt x="1068" y="1627"/>
                    <a:pt x="1068" y="1393"/>
                  </a:cubicBezTo>
                  <a:cubicBezTo>
                    <a:pt x="1101" y="1227"/>
                    <a:pt x="1034" y="1060"/>
                    <a:pt x="934" y="926"/>
                  </a:cubicBezTo>
                  <a:cubicBezTo>
                    <a:pt x="879" y="871"/>
                    <a:pt x="814" y="846"/>
                    <a:pt x="750" y="846"/>
                  </a:cubicBezTo>
                  <a:cubicBezTo>
                    <a:pt x="697" y="846"/>
                    <a:pt x="646" y="863"/>
                    <a:pt x="601" y="893"/>
                  </a:cubicBezTo>
                  <a:cubicBezTo>
                    <a:pt x="501" y="960"/>
                    <a:pt x="434" y="1026"/>
                    <a:pt x="367" y="1093"/>
                  </a:cubicBezTo>
                  <a:lnTo>
                    <a:pt x="367" y="693"/>
                  </a:lnTo>
                  <a:lnTo>
                    <a:pt x="834" y="393"/>
                  </a:lnTo>
                  <a:cubicBezTo>
                    <a:pt x="867" y="359"/>
                    <a:pt x="901" y="326"/>
                    <a:pt x="934" y="259"/>
                  </a:cubicBezTo>
                  <a:cubicBezTo>
                    <a:pt x="968" y="226"/>
                    <a:pt x="968" y="159"/>
                    <a:pt x="968" y="126"/>
                  </a:cubicBezTo>
                  <a:cubicBezTo>
                    <a:pt x="968" y="92"/>
                    <a:pt x="968" y="26"/>
                    <a:pt x="934" y="26"/>
                  </a:cubicBezTo>
                  <a:cubicBezTo>
                    <a:pt x="917" y="9"/>
                    <a:pt x="901" y="1"/>
                    <a:pt x="8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52"/>
            <p:cNvSpPr/>
            <p:nvPr/>
          </p:nvSpPr>
          <p:spPr>
            <a:xfrm>
              <a:off x="2586175" y="2256225"/>
              <a:ext cx="23375" cy="21700"/>
            </a:xfrm>
            <a:custGeom>
              <a:rect b="b" l="l" r="r" t="t"/>
              <a:pathLst>
                <a:path extrusionOk="0" h="868" w="935">
                  <a:moveTo>
                    <a:pt x="935" y="0"/>
                  </a:moveTo>
                  <a:lnTo>
                    <a:pt x="1" y="568"/>
                  </a:lnTo>
                  <a:lnTo>
                    <a:pt x="1" y="868"/>
                  </a:lnTo>
                  <a:lnTo>
                    <a:pt x="935" y="334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52"/>
            <p:cNvSpPr/>
            <p:nvPr/>
          </p:nvSpPr>
          <p:spPr>
            <a:xfrm>
              <a:off x="2618700" y="2214100"/>
              <a:ext cx="25875" cy="66325"/>
            </a:xfrm>
            <a:custGeom>
              <a:rect b="b" l="l" r="r" t="t"/>
              <a:pathLst>
                <a:path extrusionOk="0" h="2653" w="1035">
                  <a:moveTo>
                    <a:pt x="701" y="1"/>
                  </a:moveTo>
                  <a:cubicBezTo>
                    <a:pt x="643" y="1"/>
                    <a:pt x="585" y="18"/>
                    <a:pt x="535" y="51"/>
                  </a:cubicBezTo>
                  <a:cubicBezTo>
                    <a:pt x="434" y="118"/>
                    <a:pt x="334" y="218"/>
                    <a:pt x="268" y="284"/>
                  </a:cubicBezTo>
                  <a:cubicBezTo>
                    <a:pt x="201" y="418"/>
                    <a:pt x="134" y="518"/>
                    <a:pt x="101" y="651"/>
                  </a:cubicBezTo>
                  <a:cubicBezTo>
                    <a:pt x="68" y="751"/>
                    <a:pt x="34" y="852"/>
                    <a:pt x="34" y="952"/>
                  </a:cubicBezTo>
                  <a:cubicBezTo>
                    <a:pt x="34" y="985"/>
                    <a:pt x="34" y="1018"/>
                    <a:pt x="68" y="1052"/>
                  </a:cubicBezTo>
                  <a:lnTo>
                    <a:pt x="134" y="1052"/>
                  </a:lnTo>
                  <a:cubicBezTo>
                    <a:pt x="168" y="1018"/>
                    <a:pt x="201" y="985"/>
                    <a:pt x="201" y="985"/>
                  </a:cubicBezTo>
                  <a:cubicBezTo>
                    <a:pt x="234" y="918"/>
                    <a:pt x="234" y="885"/>
                    <a:pt x="268" y="852"/>
                  </a:cubicBezTo>
                  <a:cubicBezTo>
                    <a:pt x="268" y="785"/>
                    <a:pt x="301" y="685"/>
                    <a:pt x="334" y="618"/>
                  </a:cubicBezTo>
                  <a:cubicBezTo>
                    <a:pt x="368" y="551"/>
                    <a:pt x="434" y="451"/>
                    <a:pt x="535" y="418"/>
                  </a:cubicBezTo>
                  <a:cubicBezTo>
                    <a:pt x="568" y="401"/>
                    <a:pt x="601" y="393"/>
                    <a:pt x="630" y="393"/>
                  </a:cubicBezTo>
                  <a:cubicBezTo>
                    <a:pt x="660" y="393"/>
                    <a:pt x="685" y="401"/>
                    <a:pt x="701" y="418"/>
                  </a:cubicBezTo>
                  <a:cubicBezTo>
                    <a:pt x="768" y="451"/>
                    <a:pt x="801" y="518"/>
                    <a:pt x="801" y="585"/>
                  </a:cubicBezTo>
                  <a:cubicBezTo>
                    <a:pt x="768" y="685"/>
                    <a:pt x="768" y="751"/>
                    <a:pt x="735" y="852"/>
                  </a:cubicBezTo>
                  <a:cubicBezTo>
                    <a:pt x="635" y="1052"/>
                    <a:pt x="401" y="1519"/>
                    <a:pt x="1" y="2286"/>
                  </a:cubicBezTo>
                  <a:lnTo>
                    <a:pt x="1" y="2653"/>
                  </a:lnTo>
                  <a:lnTo>
                    <a:pt x="1002" y="2052"/>
                  </a:lnTo>
                  <a:lnTo>
                    <a:pt x="1002" y="1886"/>
                  </a:lnTo>
                  <a:cubicBezTo>
                    <a:pt x="1035" y="1819"/>
                    <a:pt x="1002" y="1752"/>
                    <a:pt x="1002" y="1719"/>
                  </a:cubicBezTo>
                  <a:lnTo>
                    <a:pt x="901" y="1719"/>
                  </a:lnTo>
                  <a:cubicBezTo>
                    <a:pt x="868" y="1719"/>
                    <a:pt x="835" y="1752"/>
                    <a:pt x="835" y="1819"/>
                  </a:cubicBezTo>
                  <a:lnTo>
                    <a:pt x="334" y="2086"/>
                  </a:lnTo>
                  <a:cubicBezTo>
                    <a:pt x="568" y="1652"/>
                    <a:pt x="701" y="1385"/>
                    <a:pt x="801" y="1218"/>
                  </a:cubicBezTo>
                  <a:cubicBezTo>
                    <a:pt x="868" y="1085"/>
                    <a:pt x="935" y="918"/>
                    <a:pt x="968" y="751"/>
                  </a:cubicBezTo>
                  <a:cubicBezTo>
                    <a:pt x="1002" y="685"/>
                    <a:pt x="1002" y="585"/>
                    <a:pt x="1002" y="485"/>
                  </a:cubicBezTo>
                  <a:cubicBezTo>
                    <a:pt x="1035" y="318"/>
                    <a:pt x="968" y="184"/>
                    <a:pt x="868" y="51"/>
                  </a:cubicBezTo>
                  <a:cubicBezTo>
                    <a:pt x="818" y="18"/>
                    <a:pt x="760" y="1"/>
                    <a:pt x="7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52"/>
            <p:cNvSpPr/>
            <p:nvPr/>
          </p:nvSpPr>
          <p:spPr>
            <a:xfrm>
              <a:off x="2654575" y="2194175"/>
              <a:ext cx="25025" cy="60400"/>
            </a:xfrm>
            <a:custGeom>
              <a:rect b="b" l="l" r="r" t="t"/>
              <a:pathLst>
                <a:path extrusionOk="0" h="2416" w="1001">
                  <a:moveTo>
                    <a:pt x="558" y="400"/>
                  </a:moveTo>
                  <a:cubicBezTo>
                    <a:pt x="603" y="400"/>
                    <a:pt x="644" y="424"/>
                    <a:pt x="667" y="448"/>
                  </a:cubicBezTo>
                  <a:cubicBezTo>
                    <a:pt x="734" y="581"/>
                    <a:pt x="767" y="715"/>
                    <a:pt x="767" y="881"/>
                  </a:cubicBezTo>
                  <a:lnTo>
                    <a:pt x="767" y="1282"/>
                  </a:lnTo>
                  <a:cubicBezTo>
                    <a:pt x="767" y="1448"/>
                    <a:pt x="734" y="1649"/>
                    <a:pt x="667" y="1815"/>
                  </a:cubicBezTo>
                  <a:cubicBezTo>
                    <a:pt x="634" y="1915"/>
                    <a:pt x="567" y="1982"/>
                    <a:pt x="501" y="2049"/>
                  </a:cubicBezTo>
                  <a:cubicBezTo>
                    <a:pt x="473" y="2063"/>
                    <a:pt x="445" y="2071"/>
                    <a:pt x="420" y="2071"/>
                  </a:cubicBezTo>
                  <a:cubicBezTo>
                    <a:pt x="384" y="2071"/>
                    <a:pt x="353" y="2055"/>
                    <a:pt x="334" y="2015"/>
                  </a:cubicBezTo>
                  <a:cubicBezTo>
                    <a:pt x="267" y="1882"/>
                    <a:pt x="200" y="1749"/>
                    <a:pt x="234" y="1582"/>
                  </a:cubicBezTo>
                  <a:lnTo>
                    <a:pt x="234" y="1215"/>
                  </a:lnTo>
                  <a:cubicBezTo>
                    <a:pt x="234" y="1015"/>
                    <a:pt x="267" y="815"/>
                    <a:pt x="334" y="648"/>
                  </a:cubicBezTo>
                  <a:cubicBezTo>
                    <a:pt x="334" y="548"/>
                    <a:pt x="400" y="481"/>
                    <a:pt x="501" y="414"/>
                  </a:cubicBezTo>
                  <a:cubicBezTo>
                    <a:pt x="520" y="405"/>
                    <a:pt x="540" y="400"/>
                    <a:pt x="558" y="400"/>
                  </a:cubicBezTo>
                  <a:close/>
                  <a:moveTo>
                    <a:pt x="654" y="0"/>
                  </a:moveTo>
                  <a:cubicBezTo>
                    <a:pt x="595" y="0"/>
                    <a:pt x="548" y="24"/>
                    <a:pt x="501" y="47"/>
                  </a:cubicBezTo>
                  <a:cubicBezTo>
                    <a:pt x="300" y="181"/>
                    <a:pt x="167" y="381"/>
                    <a:pt x="134" y="581"/>
                  </a:cubicBezTo>
                  <a:cubicBezTo>
                    <a:pt x="34" y="815"/>
                    <a:pt x="0" y="1048"/>
                    <a:pt x="0" y="1315"/>
                  </a:cubicBezTo>
                  <a:lnTo>
                    <a:pt x="0" y="1682"/>
                  </a:lnTo>
                  <a:cubicBezTo>
                    <a:pt x="0" y="1849"/>
                    <a:pt x="34" y="2015"/>
                    <a:pt x="67" y="2182"/>
                  </a:cubicBezTo>
                  <a:cubicBezTo>
                    <a:pt x="100" y="2282"/>
                    <a:pt x="167" y="2349"/>
                    <a:pt x="267" y="2416"/>
                  </a:cubicBezTo>
                  <a:cubicBezTo>
                    <a:pt x="334" y="2416"/>
                    <a:pt x="434" y="2416"/>
                    <a:pt x="501" y="2382"/>
                  </a:cubicBezTo>
                  <a:cubicBezTo>
                    <a:pt x="667" y="2249"/>
                    <a:pt x="801" y="2049"/>
                    <a:pt x="867" y="1849"/>
                  </a:cubicBezTo>
                  <a:cubicBezTo>
                    <a:pt x="934" y="1615"/>
                    <a:pt x="968" y="1382"/>
                    <a:pt x="1001" y="1115"/>
                  </a:cubicBezTo>
                  <a:lnTo>
                    <a:pt x="1001" y="748"/>
                  </a:lnTo>
                  <a:cubicBezTo>
                    <a:pt x="1001" y="581"/>
                    <a:pt x="968" y="414"/>
                    <a:pt x="901" y="248"/>
                  </a:cubicBezTo>
                  <a:cubicBezTo>
                    <a:pt x="834" y="114"/>
                    <a:pt x="767" y="47"/>
                    <a:pt x="734" y="14"/>
                  </a:cubicBezTo>
                  <a:cubicBezTo>
                    <a:pt x="705" y="4"/>
                    <a:pt x="678" y="0"/>
                    <a:pt x="65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52"/>
            <p:cNvSpPr/>
            <p:nvPr/>
          </p:nvSpPr>
          <p:spPr>
            <a:xfrm>
              <a:off x="2682925" y="217555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247" y="0"/>
                  </a:moveTo>
                  <a:cubicBezTo>
                    <a:pt x="1235" y="0"/>
                    <a:pt x="1218" y="8"/>
                    <a:pt x="1201" y="25"/>
                  </a:cubicBezTo>
                  <a:cubicBezTo>
                    <a:pt x="1168" y="25"/>
                    <a:pt x="1134" y="59"/>
                    <a:pt x="1101" y="125"/>
                  </a:cubicBezTo>
                  <a:lnTo>
                    <a:pt x="0" y="1693"/>
                  </a:lnTo>
                  <a:lnTo>
                    <a:pt x="1101" y="1993"/>
                  </a:lnTo>
                  <a:lnTo>
                    <a:pt x="1201" y="1993"/>
                  </a:lnTo>
                  <a:cubicBezTo>
                    <a:pt x="1235" y="1960"/>
                    <a:pt x="1268" y="1927"/>
                    <a:pt x="1268" y="1893"/>
                  </a:cubicBezTo>
                  <a:cubicBezTo>
                    <a:pt x="1301" y="1826"/>
                    <a:pt x="1301" y="1793"/>
                    <a:pt x="1301" y="1726"/>
                  </a:cubicBezTo>
                  <a:cubicBezTo>
                    <a:pt x="1301" y="1726"/>
                    <a:pt x="1301" y="1693"/>
                    <a:pt x="1301" y="1660"/>
                  </a:cubicBezTo>
                  <a:cubicBezTo>
                    <a:pt x="1301" y="1626"/>
                    <a:pt x="1268" y="1626"/>
                    <a:pt x="1235" y="1626"/>
                  </a:cubicBezTo>
                  <a:lnTo>
                    <a:pt x="501" y="1426"/>
                  </a:lnTo>
                  <a:lnTo>
                    <a:pt x="1235" y="359"/>
                  </a:lnTo>
                  <a:cubicBezTo>
                    <a:pt x="1268" y="325"/>
                    <a:pt x="1301" y="259"/>
                    <a:pt x="1301" y="225"/>
                  </a:cubicBezTo>
                  <a:cubicBezTo>
                    <a:pt x="1301" y="192"/>
                    <a:pt x="1301" y="159"/>
                    <a:pt x="1301" y="125"/>
                  </a:cubicBezTo>
                  <a:cubicBezTo>
                    <a:pt x="1301" y="92"/>
                    <a:pt x="1301" y="59"/>
                    <a:pt x="1268" y="25"/>
                  </a:cubicBezTo>
                  <a:cubicBezTo>
                    <a:pt x="1268" y="8"/>
                    <a:pt x="1260" y="0"/>
                    <a:pt x="12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52"/>
            <p:cNvSpPr/>
            <p:nvPr/>
          </p:nvSpPr>
          <p:spPr>
            <a:xfrm>
              <a:off x="2723775" y="2144675"/>
              <a:ext cx="24225" cy="83225"/>
            </a:xfrm>
            <a:custGeom>
              <a:rect b="b" l="l" r="r" t="t"/>
              <a:pathLst>
                <a:path extrusionOk="0" h="3329" w="969">
                  <a:moveTo>
                    <a:pt x="914" y="1"/>
                  </a:moveTo>
                  <a:cubicBezTo>
                    <a:pt x="901" y="1"/>
                    <a:pt x="885" y="9"/>
                    <a:pt x="868" y="26"/>
                  </a:cubicBezTo>
                  <a:cubicBezTo>
                    <a:pt x="835" y="59"/>
                    <a:pt x="801" y="59"/>
                    <a:pt x="801" y="93"/>
                  </a:cubicBezTo>
                  <a:cubicBezTo>
                    <a:pt x="768" y="159"/>
                    <a:pt x="768" y="193"/>
                    <a:pt x="735" y="259"/>
                  </a:cubicBezTo>
                  <a:lnTo>
                    <a:pt x="34" y="3095"/>
                  </a:lnTo>
                  <a:cubicBezTo>
                    <a:pt x="1" y="3128"/>
                    <a:pt x="1" y="3162"/>
                    <a:pt x="1" y="3228"/>
                  </a:cubicBezTo>
                  <a:cubicBezTo>
                    <a:pt x="1" y="3262"/>
                    <a:pt x="1" y="3295"/>
                    <a:pt x="34" y="3328"/>
                  </a:cubicBezTo>
                  <a:lnTo>
                    <a:pt x="101" y="3328"/>
                  </a:lnTo>
                  <a:cubicBezTo>
                    <a:pt x="134" y="3295"/>
                    <a:pt x="168" y="3295"/>
                    <a:pt x="168" y="3262"/>
                  </a:cubicBezTo>
                  <a:cubicBezTo>
                    <a:pt x="201" y="3195"/>
                    <a:pt x="201" y="3162"/>
                    <a:pt x="234" y="3095"/>
                  </a:cubicBezTo>
                  <a:lnTo>
                    <a:pt x="968" y="259"/>
                  </a:lnTo>
                  <a:cubicBezTo>
                    <a:pt x="968" y="226"/>
                    <a:pt x="968" y="159"/>
                    <a:pt x="968" y="126"/>
                  </a:cubicBezTo>
                  <a:cubicBezTo>
                    <a:pt x="968" y="93"/>
                    <a:pt x="968" y="59"/>
                    <a:pt x="935" y="26"/>
                  </a:cubicBezTo>
                  <a:cubicBezTo>
                    <a:pt x="935" y="9"/>
                    <a:pt x="926" y="1"/>
                    <a:pt x="9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52"/>
            <p:cNvSpPr/>
            <p:nvPr/>
          </p:nvSpPr>
          <p:spPr>
            <a:xfrm>
              <a:off x="2757150" y="2135300"/>
              <a:ext cx="26700" cy="63400"/>
            </a:xfrm>
            <a:custGeom>
              <a:rect b="b" l="l" r="r" t="t"/>
              <a:pathLst>
                <a:path extrusionOk="0" h="2536" w="1068">
                  <a:moveTo>
                    <a:pt x="634" y="1"/>
                  </a:moveTo>
                  <a:lnTo>
                    <a:pt x="234" y="234"/>
                  </a:lnTo>
                  <a:cubicBezTo>
                    <a:pt x="200" y="268"/>
                    <a:pt x="134" y="301"/>
                    <a:pt x="134" y="334"/>
                  </a:cubicBezTo>
                  <a:cubicBezTo>
                    <a:pt x="100" y="401"/>
                    <a:pt x="100" y="434"/>
                    <a:pt x="67" y="501"/>
                  </a:cubicBezTo>
                  <a:cubicBezTo>
                    <a:pt x="67" y="534"/>
                    <a:pt x="100" y="568"/>
                    <a:pt x="134" y="601"/>
                  </a:cubicBezTo>
                  <a:cubicBezTo>
                    <a:pt x="134" y="618"/>
                    <a:pt x="150" y="626"/>
                    <a:pt x="171" y="626"/>
                  </a:cubicBezTo>
                  <a:cubicBezTo>
                    <a:pt x="192" y="626"/>
                    <a:pt x="217" y="618"/>
                    <a:pt x="234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34" y="2169"/>
                  </a:lnTo>
                  <a:cubicBezTo>
                    <a:pt x="100" y="2169"/>
                    <a:pt x="67" y="2236"/>
                    <a:pt x="33" y="2269"/>
                  </a:cubicBezTo>
                  <a:cubicBezTo>
                    <a:pt x="0" y="2302"/>
                    <a:pt x="0" y="2369"/>
                    <a:pt x="0" y="2402"/>
                  </a:cubicBezTo>
                  <a:cubicBezTo>
                    <a:pt x="0" y="2469"/>
                    <a:pt x="0" y="2502"/>
                    <a:pt x="33" y="2536"/>
                  </a:cubicBezTo>
                  <a:cubicBezTo>
                    <a:pt x="67" y="2536"/>
                    <a:pt x="100" y="2536"/>
                    <a:pt x="134" y="2502"/>
                  </a:cubicBezTo>
                  <a:lnTo>
                    <a:pt x="934" y="2069"/>
                  </a:lnTo>
                  <a:cubicBezTo>
                    <a:pt x="967" y="2035"/>
                    <a:pt x="1001" y="2002"/>
                    <a:pt x="1034" y="1969"/>
                  </a:cubicBezTo>
                  <a:cubicBezTo>
                    <a:pt x="1068" y="1902"/>
                    <a:pt x="1068" y="1869"/>
                    <a:pt x="1068" y="1802"/>
                  </a:cubicBezTo>
                  <a:cubicBezTo>
                    <a:pt x="1068" y="1769"/>
                    <a:pt x="1068" y="1735"/>
                    <a:pt x="1034" y="1702"/>
                  </a:cubicBezTo>
                  <a:cubicBezTo>
                    <a:pt x="1017" y="1685"/>
                    <a:pt x="1001" y="1677"/>
                    <a:pt x="984" y="1677"/>
                  </a:cubicBezTo>
                  <a:cubicBezTo>
                    <a:pt x="967" y="1677"/>
                    <a:pt x="951" y="1685"/>
                    <a:pt x="934" y="1702"/>
                  </a:cubicBezTo>
                  <a:lnTo>
                    <a:pt x="634" y="186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52"/>
            <p:cNvSpPr/>
            <p:nvPr/>
          </p:nvSpPr>
          <p:spPr>
            <a:xfrm>
              <a:off x="2790500" y="2130625"/>
              <a:ext cx="30050" cy="46825"/>
            </a:xfrm>
            <a:custGeom>
              <a:rect b="b" l="l" r="r" t="t"/>
              <a:pathLst>
                <a:path extrusionOk="0" h="1873" w="1202">
                  <a:moveTo>
                    <a:pt x="801" y="922"/>
                  </a:moveTo>
                  <a:lnTo>
                    <a:pt x="801" y="1088"/>
                  </a:lnTo>
                  <a:cubicBezTo>
                    <a:pt x="734" y="1155"/>
                    <a:pt x="668" y="1255"/>
                    <a:pt x="601" y="1322"/>
                  </a:cubicBezTo>
                  <a:cubicBezTo>
                    <a:pt x="534" y="1389"/>
                    <a:pt x="467" y="1422"/>
                    <a:pt x="401" y="1489"/>
                  </a:cubicBezTo>
                  <a:cubicBezTo>
                    <a:pt x="367" y="1522"/>
                    <a:pt x="301" y="1522"/>
                    <a:pt x="267" y="1522"/>
                  </a:cubicBezTo>
                  <a:cubicBezTo>
                    <a:pt x="234" y="1489"/>
                    <a:pt x="234" y="1489"/>
                    <a:pt x="234" y="1455"/>
                  </a:cubicBezTo>
                  <a:cubicBezTo>
                    <a:pt x="234" y="1389"/>
                    <a:pt x="267" y="1322"/>
                    <a:pt x="301" y="1288"/>
                  </a:cubicBezTo>
                  <a:cubicBezTo>
                    <a:pt x="367" y="1188"/>
                    <a:pt x="434" y="1088"/>
                    <a:pt x="534" y="1022"/>
                  </a:cubicBezTo>
                  <a:cubicBezTo>
                    <a:pt x="601" y="988"/>
                    <a:pt x="701" y="955"/>
                    <a:pt x="801" y="922"/>
                  </a:cubicBezTo>
                  <a:close/>
                  <a:moveTo>
                    <a:pt x="804" y="1"/>
                  </a:moveTo>
                  <a:cubicBezTo>
                    <a:pt x="737" y="1"/>
                    <a:pt x="652" y="24"/>
                    <a:pt x="567" y="88"/>
                  </a:cubicBezTo>
                  <a:cubicBezTo>
                    <a:pt x="501" y="121"/>
                    <a:pt x="467" y="154"/>
                    <a:pt x="401" y="188"/>
                  </a:cubicBezTo>
                  <a:cubicBezTo>
                    <a:pt x="367" y="221"/>
                    <a:pt x="301" y="288"/>
                    <a:pt x="234" y="354"/>
                  </a:cubicBezTo>
                  <a:cubicBezTo>
                    <a:pt x="201" y="354"/>
                    <a:pt x="167" y="388"/>
                    <a:pt x="167" y="455"/>
                  </a:cubicBezTo>
                  <a:cubicBezTo>
                    <a:pt x="134" y="455"/>
                    <a:pt x="134" y="488"/>
                    <a:pt x="134" y="521"/>
                  </a:cubicBezTo>
                  <a:cubicBezTo>
                    <a:pt x="134" y="521"/>
                    <a:pt x="134" y="555"/>
                    <a:pt x="134" y="588"/>
                  </a:cubicBezTo>
                  <a:cubicBezTo>
                    <a:pt x="134" y="621"/>
                    <a:pt x="134" y="655"/>
                    <a:pt x="167" y="688"/>
                  </a:cubicBezTo>
                  <a:lnTo>
                    <a:pt x="234" y="688"/>
                  </a:lnTo>
                  <a:cubicBezTo>
                    <a:pt x="267" y="688"/>
                    <a:pt x="301" y="655"/>
                    <a:pt x="334" y="621"/>
                  </a:cubicBezTo>
                  <a:cubicBezTo>
                    <a:pt x="401" y="555"/>
                    <a:pt x="501" y="488"/>
                    <a:pt x="567" y="421"/>
                  </a:cubicBezTo>
                  <a:cubicBezTo>
                    <a:pt x="668" y="354"/>
                    <a:pt x="734" y="354"/>
                    <a:pt x="768" y="354"/>
                  </a:cubicBezTo>
                  <a:cubicBezTo>
                    <a:pt x="801" y="388"/>
                    <a:pt x="801" y="421"/>
                    <a:pt x="801" y="488"/>
                  </a:cubicBezTo>
                  <a:lnTo>
                    <a:pt x="801" y="555"/>
                  </a:lnTo>
                  <a:cubicBezTo>
                    <a:pt x="701" y="588"/>
                    <a:pt x="634" y="621"/>
                    <a:pt x="567" y="655"/>
                  </a:cubicBezTo>
                  <a:cubicBezTo>
                    <a:pt x="401" y="755"/>
                    <a:pt x="234" y="888"/>
                    <a:pt x="134" y="1088"/>
                  </a:cubicBezTo>
                  <a:cubicBezTo>
                    <a:pt x="67" y="1222"/>
                    <a:pt x="0" y="1389"/>
                    <a:pt x="0" y="1555"/>
                  </a:cubicBezTo>
                  <a:cubicBezTo>
                    <a:pt x="0" y="1655"/>
                    <a:pt x="34" y="1755"/>
                    <a:pt x="100" y="1822"/>
                  </a:cubicBezTo>
                  <a:cubicBezTo>
                    <a:pt x="150" y="1856"/>
                    <a:pt x="209" y="1872"/>
                    <a:pt x="263" y="1872"/>
                  </a:cubicBezTo>
                  <a:cubicBezTo>
                    <a:pt x="317" y="1872"/>
                    <a:pt x="367" y="1856"/>
                    <a:pt x="401" y="1822"/>
                  </a:cubicBezTo>
                  <a:cubicBezTo>
                    <a:pt x="467" y="1789"/>
                    <a:pt x="534" y="1722"/>
                    <a:pt x="601" y="1689"/>
                  </a:cubicBezTo>
                  <a:cubicBezTo>
                    <a:pt x="668" y="1622"/>
                    <a:pt x="734" y="1555"/>
                    <a:pt x="801" y="1489"/>
                  </a:cubicBezTo>
                  <a:lnTo>
                    <a:pt x="801" y="1555"/>
                  </a:lnTo>
                  <a:lnTo>
                    <a:pt x="1068" y="1422"/>
                  </a:lnTo>
                  <a:cubicBezTo>
                    <a:pt x="1101" y="1389"/>
                    <a:pt x="1135" y="1355"/>
                    <a:pt x="1168" y="1288"/>
                  </a:cubicBezTo>
                  <a:cubicBezTo>
                    <a:pt x="1201" y="1255"/>
                    <a:pt x="1201" y="1188"/>
                    <a:pt x="1201" y="1155"/>
                  </a:cubicBezTo>
                  <a:cubicBezTo>
                    <a:pt x="1201" y="1122"/>
                    <a:pt x="1201" y="1055"/>
                    <a:pt x="1168" y="1055"/>
                  </a:cubicBezTo>
                  <a:cubicBezTo>
                    <a:pt x="1151" y="1022"/>
                    <a:pt x="1135" y="1005"/>
                    <a:pt x="1118" y="1005"/>
                  </a:cubicBezTo>
                  <a:cubicBezTo>
                    <a:pt x="1101" y="1005"/>
                    <a:pt x="1084" y="1022"/>
                    <a:pt x="1068" y="1055"/>
                  </a:cubicBezTo>
                  <a:lnTo>
                    <a:pt x="1001" y="1055"/>
                  </a:lnTo>
                  <a:lnTo>
                    <a:pt x="1001" y="354"/>
                  </a:lnTo>
                  <a:cubicBezTo>
                    <a:pt x="1001" y="188"/>
                    <a:pt x="968" y="88"/>
                    <a:pt x="901" y="21"/>
                  </a:cubicBezTo>
                  <a:cubicBezTo>
                    <a:pt x="877" y="9"/>
                    <a:pt x="843" y="1"/>
                    <a:pt x="8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52"/>
            <p:cNvSpPr/>
            <p:nvPr/>
          </p:nvSpPr>
          <p:spPr>
            <a:xfrm>
              <a:off x="2826350" y="2108825"/>
              <a:ext cx="25875" cy="49850"/>
            </a:xfrm>
            <a:custGeom>
              <a:rect b="b" l="l" r="r" t="t"/>
              <a:pathLst>
                <a:path extrusionOk="0" h="1994" w="1035">
                  <a:moveTo>
                    <a:pt x="918" y="1"/>
                  </a:moveTo>
                  <a:cubicBezTo>
                    <a:pt x="901" y="1"/>
                    <a:pt x="885" y="9"/>
                    <a:pt x="868" y="26"/>
                  </a:cubicBezTo>
                  <a:lnTo>
                    <a:pt x="835" y="59"/>
                  </a:lnTo>
                  <a:cubicBezTo>
                    <a:pt x="835" y="59"/>
                    <a:pt x="801" y="92"/>
                    <a:pt x="801" y="126"/>
                  </a:cubicBezTo>
                  <a:cubicBezTo>
                    <a:pt x="785" y="109"/>
                    <a:pt x="760" y="101"/>
                    <a:pt x="735" y="101"/>
                  </a:cubicBezTo>
                  <a:cubicBezTo>
                    <a:pt x="710" y="101"/>
                    <a:pt x="685" y="109"/>
                    <a:pt x="668" y="126"/>
                  </a:cubicBezTo>
                  <a:cubicBezTo>
                    <a:pt x="601" y="126"/>
                    <a:pt x="568" y="159"/>
                    <a:pt x="501" y="159"/>
                  </a:cubicBezTo>
                  <a:cubicBezTo>
                    <a:pt x="368" y="259"/>
                    <a:pt x="234" y="393"/>
                    <a:pt x="134" y="559"/>
                  </a:cubicBezTo>
                  <a:cubicBezTo>
                    <a:pt x="67" y="659"/>
                    <a:pt x="34" y="793"/>
                    <a:pt x="34" y="926"/>
                  </a:cubicBezTo>
                  <a:cubicBezTo>
                    <a:pt x="34" y="1026"/>
                    <a:pt x="67" y="1126"/>
                    <a:pt x="134" y="1193"/>
                  </a:cubicBezTo>
                  <a:cubicBezTo>
                    <a:pt x="159" y="1205"/>
                    <a:pt x="192" y="1213"/>
                    <a:pt x="233" y="1213"/>
                  </a:cubicBezTo>
                  <a:cubicBezTo>
                    <a:pt x="303" y="1213"/>
                    <a:pt x="395" y="1190"/>
                    <a:pt x="501" y="1126"/>
                  </a:cubicBezTo>
                  <a:cubicBezTo>
                    <a:pt x="568" y="1093"/>
                    <a:pt x="668" y="1093"/>
                    <a:pt x="735" y="1060"/>
                  </a:cubicBezTo>
                  <a:cubicBezTo>
                    <a:pt x="801" y="1093"/>
                    <a:pt x="801" y="1093"/>
                    <a:pt x="801" y="1160"/>
                  </a:cubicBezTo>
                  <a:cubicBezTo>
                    <a:pt x="801" y="1193"/>
                    <a:pt x="768" y="1226"/>
                    <a:pt x="768" y="1260"/>
                  </a:cubicBezTo>
                  <a:cubicBezTo>
                    <a:pt x="701" y="1360"/>
                    <a:pt x="601" y="1427"/>
                    <a:pt x="501" y="1460"/>
                  </a:cubicBezTo>
                  <a:cubicBezTo>
                    <a:pt x="468" y="1493"/>
                    <a:pt x="401" y="1527"/>
                    <a:pt x="334" y="1527"/>
                  </a:cubicBezTo>
                  <a:cubicBezTo>
                    <a:pt x="301" y="1527"/>
                    <a:pt x="268" y="1527"/>
                    <a:pt x="234" y="1493"/>
                  </a:cubicBezTo>
                  <a:cubicBezTo>
                    <a:pt x="234" y="1460"/>
                    <a:pt x="201" y="1427"/>
                    <a:pt x="168" y="1393"/>
                  </a:cubicBezTo>
                  <a:lnTo>
                    <a:pt x="101" y="1393"/>
                  </a:lnTo>
                  <a:cubicBezTo>
                    <a:pt x="67" y="1427"/>
                    <a:pt x="34" y="1460"/>
                    <a:pt x="34" y="1493"/>
                  </a:cubicBezTo>
                  <a:cubicBezTo>
                    <a:pt x="1" y="1560"/>
                    <a:pt x="1" y="1627"/>
                    <a:pt x="1" y="1693"/>
                  </a:cubicBezTo>
                  <a:lnTo>
                    <a:pt x="1" y="1827"/>
                  </a:lnTo>
                  <a:cubicBezTo>
                    <a:pt x="1" y="1894"/>
                    <a:pt x="1" y="1927"/>
                    <a:pt x="34" y="1994"/>
                  </a:cubicBezTo>
                  <a:lnTo>
                    <a:pt x="101" y="1994"/>
                  </a:lnTo>
                  <a:lnTo>
                    <a:pt x="168" y="1960"/>
                  </a:lnTo>
                  <a:cubicBezTo>
                    <a:pt x="168" y="1927"/>
                    <a:pt x="168" y="1894"/>
                    <a:pt x="201" y="1894"/>
                  </a:cubicBezTo>
                  <a:lnTo>
                    <a:pt x="334" y="1894"/>
                  </a:lnTo>
                  <a:cubicBezTo>
                    <a:pt x="401" y="1860"/>
                    <a:pt x="468" y="1860"/>
                    <a:pt x="534" y="1827"/>
                  </a:cubicBezTo>
                  <a:cubicBezTo>
                    <a:pt x="701" y="1727"/>
                    <a:pt x="835" y="1560"/>
                    <a:pt x="935" y="1393"/>
                  </a:cubicBezTo>
                  <a:cubicBezTo>
                    <a:pt x="1001" y="1293"/>
                    <a:pt x="1035" y="1160"/>
                    <a:pt x="1035" y="1026"/>
                  </a:cubicBezTo>
                  <a:cubicBezTo>
                    <a:pt x="1035" y="926"/>
                    <a:pt x="1035" y="860"/>
                    <a:pt x="1001" y="793"/>
                  </a:cubicBezTo>
                  <a:cubicBezTo>
                    <a:pt x="953" y="744"/>
                    <a:pt x="904" y="713"/>
                    <a:pt x="855" y="713"/>
                  </a:cubicBezTo>
                  <a:cubicBezTo>
                    <a:pt x="837" y="713"/>
                    <a:pt x="819" y="717"/>
                    <a:pt x="801" y="726"/>
                  </a:cubicBezTo>
                  <a:cubicBezTo>
                    <a:pt x="701" y="726"/>
                    <a:pt x="601" y="759"/>
                    <a:pt x="501" y="793"/>
                  </a:cubicBezTo>
                  <a:cubicBezTo>
                    <a:pt x="434" y="826"/>
                    <a:pt x="401" y="826"/>
                    <a:pt x="334" y="826"/>
                  </a:cubicBezTo>
                  <a:cubicBezTo>
                    <a:pt x="268" y="826"/>
                    <a:pt x="268" y="826"/>
                    <a:pt x="268" y="793"/>
                  </a:cubicBezTo>
                  <a:cubicBezTo>
                    <a:pt x="301" y="759"/>
                    <a:pt x="301" y="726"/>
                    <a:pt x="334" y="693"/>
                  </a:cubicBezTo>
                  <a:cubicBezTo>
                    <a:pt x="368" y="626"/>
                    <a:pt x="434" y="559"/>
                    <a:pt x="534" y="526"/>
                  </a:cubicBezTo>
                  <a:cubicBezTo>
                    <a:pt x="568" y="493"/>
                    <a:pt x="601" y="459"/>
                    <a:pt x="668" y="459"/>
                  </a:cubicBezTo>
                  <a:lnTo>
                    <a:pt x="768" y="459"/>
                  </a:lnTo>
                  <a:cubicBezTo>
                    <a:pt x="768" y="493"/>
                    <a:pt x="768" y="526"/>
                    <a:pt x="801" y="559"/>
                  </a:cubicBezTo>
                  <a:cubicBezTo>
                    <a:pt x="818" y="576"/>
                    <a:pt x="835" y="584"/>
                    <a:pt x="851" y="584"/>
                  </a:cubicBezTo>
                  <a:cubicBezTo>
                    <a:pt x="868" y="584"/>
                    <a:pt x="885" y="576"/>
                    <a:pt x="901" y="559"/>
                  </a:cubicBezTo>
                  <a:cubicBezTo>
                    <a:pt x="935" y="526"/>
                    <a:pt x="968" y="493"/>
                    <a:pt x="968" y="426"/>
                  </a:cubicBezTo>
                  <a:cubicBezTo>
                    <a:pt x="1001" y="393"/>
                    <a:pt x="1001" y="326"/>
                    <a:pt x="968" y="259"/>
                  </a:cubicBezTo>
                  <a:lnTo>
                    <a:pt x="968" y="192"/>
                  </a:lnTo>
                  <a:cubicBezTo>
                    <a:pt x="1001" y="126"/>
                    <a:pt x="968" y="59"/>
                    <a:pt x="968" y="26"/>
                  </a:cubicBezTo>
                  <a:cubicBezTo>
                    <a:pt x="951" y="9"/>
                    <a:pt x="935" y="1"/>
                    <a:pt x="9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52"/>
            <p:cNvSpPr/>
            <p:nvPr/>
          </p:nvSpPr>
          <p:spPr>
            <a:xfrm>
              <a:off x="2861375" y="2081300"/>
              <a:ext cx="29225" cy="52425"/>
            </a:xfrm>
            <a:custGeom>
              <a:rect b="b" l="l" r="r" t="t"/>
              <a:pathLst>
                <a:path extrusionOk="0" h="2097" w="1169">
                  <a:moveTo>
                    <a:pt x="384" y="1"/>
                  </a:moveTo>
                  <a:cubicBezTo>
                    <a:pt x="368" y="1"/>
                    <a:pt x="351" y="9"/>
                    <a:pt x="334" y="26"/>
                  </a:cubicBezTo>
                  <a:cubicBezTo>
                    <a:pt x="301" y="59"/>
                    <a:pt x="268" y="93"/>
                    <a:pt x="268" y="126"/>
                  </a:cubicBezTo>
                  <a:cubicBezTo>
                    <a:pt x="234" y="193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34" y="693"/>
                  </a:lnTo>
                  <a:cubicBezTo>
                    <a:pt x="101" y="726"/>
                    <a:pt x="67" y="760"/>
                    <a:pt x="34" y="793"/>
                  </a:cubicBezTo>
                  <a:cubicBezTo>
                    <a:pt x="1" y="860"/>
                    <a:pt x="1" y="893"/>
                    <a:pt x="1" y="960"/>
                  </a:cubicBezTo>
                  <a:cubicBezTo>
                    <a:pt x="1" y="993"/>
                    <a:pt x="1" y="1027"/>
                    <a:pt x="34" y="1060"/>
                  </a:cubicBezTo>
                  <a:cubicBezTo>
                    <a:pt x="51" y="1077"/>
                    <a:pt x="67" y="1085"/>
                    <a:pt x="84" y="1085"/>
                  </a:cubicBezTo>
                  <a:cubicBezTo>
                    <a:pt x="101" y="1085"/>
                    <a:pt x="117" y="1077"/>
                    <a:pt x="134" y="1060"/>
                  </a:cubicBezTo>
                  <a:lnTo>
                    <a:pt x="234" y="993"/>
                  </a:lnTo>
                  <a:lnTo>
                    <a:pt x="234" y="1794"/>
                  </a:lnTo>
                  <a:cubicBezTo>
                    <a:pt x="201" y="1894"/>
                    <a:pt x="268" y="1994"/>
                    <a:pt x="334" y="2061"/>
                  </a:cubicBezTo>
                  <a:cubicBezTo>
                    <a:pt x="360" y="2086"/>
                    <a:pt x="390" y="2097"/>
                    <a:pt x="425" y="2097"/>
                  </a:cubicBezTo>
                  <a:cubicBezTo>
                    <a:pt x="482" y="2097"/>
                    <a:pt x="552" y="2068"/>
                    <a:pt x="635" y="2027"/>
                  </a:cubicBezTo>
                  <a:cubicBezTo>
                    <a:pt x="735" y="1961"/>
                    <a:pt x="835" y="1894"/>
                    <a:pt x="935" y="1794"/>
                  </a:cubicBezTo>
                  <a:cubicBezTo>
                    <a:pt x="1001" y="1727"/>
                    <a:pt x="1068" y="1627"/>
                    <a:pt x="1135" y="1527"/>
                  </a:cubicBezTo>
                  <a:cubicBezTo>
                    <a:pt x="1168" y="1494"/>
                    <a:pt x="1168" y="1427"/>
                    <a:pt x="1168" y="1393"/>
                  </a:cubicBezTo>
                  <a:cubicBezTo>
                    <a:pt x="1168" y="1360"/>
                    <a:pt x="1168" y="1327"/>
                    <a:pt x="1135" y="1293"/>
                  </a:cubicBezTo>
                  <a:cubicBezTo>
                    <a:pt x="1118" y="1277"/>
                    <a:pt x="1102" y="1268"/>
                    <a:pt x="1089" y="1268"/>
                  </a:cubicBezTo>
                  <a:cubicBezTo>
                    <a:pt x="1077" y="1268"/>
                    <a:pt x="1068" y="1277"/>
                    <a:pt x="1068" y="1293"/>
                  </a:cubicBezTo>
                  <a:cubicBezTo>
                    <a:pt x="1035" y="1293"/>
                    <a:pt x="1001" y="1327"/>
                    <a:pt x="968" y="1360"/>
                  </a:cubicBezTo>
                  <a:cubicBezTo>
                    <a:pt x="868" y="1494"/>
                    <a:pt x="768" y="1594"/>
                    <a:pt x="635" y="1660"/>
                  </a:cubicBezTo>
                  <a:cubicBezTo>
                    <a:pt x="568" y="1727"/>
                    <a:pt x="501" y="1727"/>
                    <a:pt x="468" y="1727"/>
                  </a:cubicBezTo>
                  <a:cubicBezTo>
                    <a:pt x="468" y="1694"/>
                    <a:pt x="468" y="1660"/>
                    <a:pt x="468" y="1594"/>
                  </a:cubicBezTo>
                  <a:lnTo>
                    <a:pt x="468" y="893"/>
                  </a:lnTo>
                  <a:lnTo>
                    <a:pt x="868" y="593"/>
                  </a:lnTo>
                  <a:cubicBezTo>
                    <a:pt x="901" y="593"/>
                    <a:pt x="968" y="526"/>
                    <a:pt x="968" y="493"/>
                  </a:cubicBezTo>
                  <a:cubicBezTo>
                    <a:pt x="1001" y="459"/>
                    <a:pt x="1001" y="393"/>
                    <a:pt x="1035" y="359"/>
                  </a:cubicBezTo>
                  <a:cubicBezTo>
                    <a:pt x="1035" y="293"/>
                    <a:pt x="1001" y="259"/>
                    <a:pt x="968" y="226"/>
                  </a:cubicBezTo>
                  <a:cubicBezTo>
                    <a:pt x="968" y="226"/>
                    <a:pt x="935" y="226"/>
                    <a:pt x="868" y="259"/>
                  </a:cubicBezTo>
                  <a:lnTo>
                    <a:pt x="434" y="493"/>
                  </a:lnTo>
                  <a:lnTo>
                    <a:pt x="434" y="193"/>
                  </a:lnTo>
                  <a:cubicBezTo>
                    <a:pt x="468" y="126"/>
                    <a:pt x="434" y="59"/>
                    <a:pt x="434" y="26"/>
                  </a:cubicBezTo>
                  <a:cubicBezTo>
                    <a:pt x="418" y="9"/>
                    <a:pt x="401" y="1"/>
                    <a:pt x="3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52"/>
            <p:cNvSpPr/>
            <p:nvPr/>
          </p:nvSpPr>
          <p:spPr>
            <a:xfrm>
              <a:off x="2890575" y="2068175"/>
              <a:ext cx="36700" cy="55275"/>
            </a:xfrm>
            <a:custGeom>
              <a:rect b="b" l="l" r="r" t="t"/>
              <a:pathLst>
                <a:path extrusionOk="0" h="2211" w="1468">
                  <a:moveTo>
                    <a:pt x="1101" y="0"/>
                  </a:moveTo>
                  <a:cubicBezTo>
                    <a:pt x="1068" y="0"/>
                    <a:pt x="1034" y="17"/>
                    <a:pt x="1001" y="50"/>
                  </a:cubicBezTo>
                  <a:cubicBezTo>
                    <a:pt x="968" y="50"/>
                    <a:pt x="901" y="117"/>
                    <a:pt x="868" y="151"/>
                  </a:cubicBezTo>
                  <a:cubicBezTo>
                    <a:pt x="834" y="184"/>
                    <a:pt x="801" y="251"/>
                    <a:pt x="767" y="317"/>
                  </a:cubicBezTo>
                  <a:cubicBezTo>
                    <a:pt x="734" y="284"/>
                    <a:pt x="701" y="284"/>
                    <a:pt x="667" y="284"/>
                  </a:cubicBezTo>
                  <a:cubicBezTo>
                    <a:pt x="651" y="267"/>
                    <a:pt x="634" y="259"/>
                    <a:pt x="617" y="259"/>
                  </a:cubicBezTo>
                  <a:cubicBezTo>
                    <a:pt x="601" y="259"/>
                    <a:pt x="584" y="267"/>
                    <a:pt x="567" y="284"/>
                  </a:cubicBezTo>
                  <a:cubicBezTo>
                    <a:pt x="534" y="284"/>
                    <a:pt x="501" y="317"/>
                    <a:pt x="467" y="351"/>
                  </a:cubicBezTo>
                  <a:cubicBezTo>
                    <a:pt x="434" y="417"/>
                    <a:pt x="401" y="484"/>
                    <a:pt x="367" y="517"/>
                  </a:cubicBezTo>
                  <a:lnTo>
                    <a:pt x="367" y="417"/>
                  </a:lnTo>
                  <a:lnTo>
                    <a:pt x="167" y="618"/>
                  </a:lnTo>
                  <a:cubicBezTo>
                    <a:pt x="134" y="651"/>
                    <a:pt x="67" y="684"/>
                    <a:pt x="34" y="718"/>
                  </a:cubicBezTo>
                  <a:cubicBezTo>
                    <a:pt x="34" y="784"/>
                    <a:pt x="34" y="818"/>
                    <a:pt x="0" y="884"/>
                  </a:cubicBezTo>
                  <a:cubicBezTo>
                    <a:pt x="0" y="918"/>
                    <a:pt x="34" y="951"/>
                    <a:pt x="34" y="984"/>
                  </a:cubicBezTo>
                  <a:cubicBezTo>
                    <a:pt x="50" y="1001"/>
                    <a:pt x="67" y="1009"/>
                    <a:pt x="88" y="1009"/>
                  </a:cubicBezTo>
                  <a:cubicBezTo>
                    <a:pt x="109" y="1009"/>
                    <a:pt x="134" y="1001"/>
                    <a:pt x="167" y="984"/>
                  </a:cubicBezTo>
                  <a:lnTo>
                    <a:pt x="167" y="1818"/>
                  </a:lnTo>
                  <a:cubicBezTo>
                    <a:pt x="100" y="1818"/>
                    <a:pt x="67" y="1885"/>
                    <a:pt x="34" y="1918"/>
                  </a:cubicBezTo>
                  <a:cubicBezTo>
                    <a:pt x="34" y="1952"/>
                    <a:pt x="34" y="2019"/>
                    <a:pt x="0" y="2052"/>
                  </a:cubicBezTo>
                  <a:cubicBezTo>
                    <a:pt x="0" y="2119"/>
                    <a:pt x="34" y="2152"/>
                    <a:pt x="34" y="2185"/>
                  </a:cubicBezTo>
                  <a:cubicBezTo>
                    <a:pt x="50" y="2202"/>
                    <a:pt x="67" y="2210"/>
                    <a:pt x="88" y="2210"/>
                  </a:cubicBezTo>
                  <a:cubicBezTo>
                    <a:pt x="109" y="2210"/>
                    <a:pt x="134" y="2202"/>
                    <a:pt x="167" y="2185"/>
                  </a:cubicBezTo>
                  <a:lnTo>
                    <a:pt x="367" y="2052"/>
                  </a:lnTo>
                  <a:cubicBezTo>
                    <a:pt x="434" y="2019"/>
                    <a:pt x="467" y="1985"/>
                    <a:pt x="501" y="1952"/>
                  </a:cubicBezTo>
                  <a:cubicBezTo>
                    <a:pt x="501" y="1885"/>
                    <a:pt x="534" y="1852"/>
                    <a:pt x="534" y="1785"/>
                  </a:cubicBezTo>
                  <a:cubicBezTo>
                    <a:pt x="534" y="1752"/>
                    <a:pt x="501" y="1718"/>
                    <a:pt x="501" y="1685"/>
                  </a:cubicBezTo>
                  <a:cubicBezTo>
                    <a:pt x="484" y="1668"/>
                    <a:pt x="467" y="1660"/>
                    <a:pt x="451" y="1660"/>
                  </a:cubicBezTo>
                  <a:cubicBezTo>
                    <a:pt x="434" y="1660"/>
                    <a:pt x="417" y="1668"/>
                    <a:pt x="401" y="1685"/>
                  </a:cubicBezTo>
                  <a:lnTo>
                    <a:pt x="401" y="984"/>
                  </a:lnTo>
                  <a:cubicBezTo>
                    <a:pt x="401" y="918"/>
                    <a:pt x="434" y="851"/>
                    <a:pt x="467" y="784"/>
                  </a:cubicBezTo>
                  <a:cubicBezTo>
                    <a:pt x="501" y="751"/>
                    <a:pt x="534" y="718"/>
                    <a:pt x="567" y="684"/>
                  </a:cubicBezTo>
                  <a:lnTo>
                    <a:pt x="601" y="684"/>
                  </a:lnTo>
                  <a:cubicBezTo>
                    <a:pt x="634" y="718"/>
                    <a:pt x="634" y="751"/>
                    <a:pt x="601" y="784"/>
                  </a:cubicBezTo>
                  <a:lnTo>
                    <a:pt x="601" y="1885"/>
                  </a:lnTo>
                  <a:lnTo>
                    <a:pt x="834" y="1785"/>
                  </a:lnTo>
                  <a:cubicBezTo>
                    <a:pt x="868" y="1752"/>
                    <a:pt x="934" y="1685"/>
                    <a:pt x="934" y="1652"/>
                  </a:cubicBezTo>
                  <a:cubicBezTo>
                    <a:pt x="968" y="1618"/>
                    <a:pt x="968" y="1552"/>
                    <a:pt x="968" y="1518"/>
                  </a:cubicBezTo>
                  <a:cubicBezTo>
                    <a:pt x="1001" y="1451"/>
                    <a:pt x="968" y="1418"/>
                    <a:pt x="934" y="1418"/>
                  </a:cubicBezTo>
                  <a:cubicBezTo>
                    <a:pt x="934" y="1401"/>
                    <a:pt x="926" y="1393"/>
                    <a:pt x="909" y="1393"/>
                  </a:cubicBezTo>
                  <a:cubicBezTo>
                    <a:pt x="893" y="1393"/>
                    <a:pt x="868" y="1401"/>
                    <a:pt x="834" y="1418"/>
                  </a:cubicBezTo>
                  <a:lnTo>
                    <a:pt x="834" y="684"/>
                  </a:lnTo>
                  <a:cubicBezTo>
                    <a:pt x="868" y="618"/>
                    <a:pt x="901" y="551"/>
                    <a:pt x="934" y="484"/>
                  </a:cubicBezTo>
                  <a:cubicBezTo>
                    <a:pt x="968" y="451"/>
                    <a:pt x="968" y="417"/>
                    <a:pt x="1001" y="417"/>
                  </a:cubicBezTo>
                  <a:lnTo>
                    <a:pt x="1068" y="417"/>
                  </a:lnTo>
                  <a:cubicBezTo>
                    <a:pt x="1101" y="451"/>
                    <a:pt x="1101" y="484"/>
                    <a:pt x="1101" y="517"/>
                  </a:cubicBezTo>
                  <a:lnTo>
                    <a:pt x="1101" y="1618"/>
                  </a:lnTo>
                  <a:lnTo>
                    <a:pt x="1301" y="1485"/>
                  </a:lnTo>
                  <a:cubicBezTo>
                    <a:pt x="1368" y="1451"/>
                    <a:pt x="1401" y="1418"/>
                    <a:pt x="1435" y="1385"/>
                  </a:cubicBezTo>
                  <a:cubicBezTo>
                    <a:pt x="1435" y="1318"/>
                    <a:pt x="1468" y="1285"/>
                    <a:pt x="1468" y="1218"/>
                  </a:cubicBezTo>
                  <a:cubicBezTo>
                    <a:pt x="1468" y="1185"/>
                    <a:pt x="1435" y="1151"/>
                    <a:pt x="1435" y="1118"/>
                  </a:cubicBezTo>
                  <a:cubicBezTo>
                    <a:pt x="1418" y="1101"/>
                    <a:pt x="1401" y="1093"/>
                    <a:pt x="1380" y="1093"/>
                  </a:cubicBezTo>
                  <a:cubicBezTo>
                    <a:pt x="1360" y="1093"/>
                    <a:pt x="1335" y="1101"/>
                    <a:pt x="1301" y="1118"/>
                  </a:cubicBezTo>
                  <a:lnTo>
                    <a:pt x="1301" y="351"/>
                  </a:lnTo>
                  <a:cubicBezTo>
                    <a:pt x="1335" y="217"/>
                    <a:pt x="1301" y="117"/>
                    <a:pt x="1201" y="50"/>
                  </a:cubicBezTo>
                  <a:cubicBezTo>
                    <a:pt x="1168" y="17"/>
                    <a:pt x="1134" y="0"/>
                    <a:pt x="11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52"/>
            <p:cNvSpPr/>
            <p:nvPr/>
          </p:nvSpPr>
          <p:spPr>
            <a:xfrm>
              <a:off x="2928100" y="2050725"/>
              <a:ext cx="30050" cy="44575"/>
            </a:xfrm>
            <a:custGeom>
              <a:rect b="b" l="l" r="r" t="t"/>
              <a:pathLst>
                <a:path extrusionOk="0" h="1783" w="1202">
                  <a:moveTo>
                    <a:pt x="736" y="385"/>
                  </a:moveTo>
                  <a:cubicBezTo>
                    <a:pt x="791" y="385"/>
                    <a:pt x="846" y="412"/>
                    <a:pt x="901" y="448"/>
                  </a:cubicBezTo>
                  <a:cubicBezTo>
                    <a:pt x="934" y="548"/>
                    <a:pt x="968" y="615"/>
                    <a:pt x="968" y="715"/>
                  </a:cubicBezTo>
                  <a:cubicBezTo>
                    <a:pt x="968" y="849"/>
                    <a:pt x="934" y="982"/>
                    <a:pt x="868" y="1115"/>
                  </a:cubicBezTo>
                  <a:cubicBezTo>
                    <a:pt x="801" y="1215"/>
                    <a:pt x="701" y="1316"/>
                    <a:pt x="601" y="1382"/>
                  </a:cubicBezTo>
                  <a:cubicBezTo>
                    <a:pt x="567" y="1416"/>
                    <a:pt x="526" y="1432"/>
                    <a:pt x="480" y="1432"/>
                  </a:cubicBezTo>
                  <a:cubicBezTo>
                    <a:pt x="434" y="1432"/>
                    <a:pt x="384" y="1416"/>
                    <a:pt x="334" y="1382"/>
                  </a:cubicBezTo>
                  <a:cubicBezTo>
                    <a:pt x="267" y="1349"/>
                    <a:pt x="234" y="1249"/>
                    <a:pt x="234" y="1149"/>
                  </a:cubicBezTo>
                  <a:cubicBezTo>
                    <a:pt x="234" y="1015"/>
                    <a:pt x="267" y="849"/>
                    <a:pt x="334" y="748"/>
                  </a:cubicBezTo>
                  <a:cubicBezTo>
                    <a:pt x="401" y="615"/>
                    <a:pt x="501" y="515"/>
                    <a:pt x="601" y="448"/>
                  </a:cubicBezTo>
                  <a:cubicBezTo>
                    <a:pt x="646" y="403"/>
                    <a:pt x="691" y="385"/>
                    <a:pt x="736" y="385"/>
                  </a:cubicBezTo>
                  <a:close/>
                  <a:moveTo>
                    <a:pt x="813" y="1"/>
                  </a:moveTo>
                  <a:cubicBezTo>
                    <a:pt x="742" y="1"/>
                    <a:pt x="672" y="24"/>
                    <a:pt x="601" y="48"/>
                  </a:cubicBezTo>
                  <a:cubicBezTo>
                    <a:pt x="501" y="148"/>
                    <a:pt x="401" y="248"/>
                    <a:pt x="301" y="348"/>
                  </a:cubicBezTo>
                  <a:cubicBezTo>
                    <a:pt x="200" y="482"/>
                    <a:pt x="134" y="648"/>
                    <a:pt x="100" y="782"/>
                  </a:cubicBezTo>
                  <a:cubicBezTo>
                    <a:pt x="34" y="949"/>
                    <a:pt x="34" y="1082"/>
                    <a:pt x="34" y="1249"/>
                  </a:cubicBezTo>
                  <a:cubicBezTo>
                    <a:pt x="0" y="1382"/>
                    <a:pt x="34" y="1482"/>
                    <a:pt x="100" y="1616"/>
                  </a:cubicBezTo>
                  <a:cubicBezTo>
                    <a:pt x="134" y="1682"/>
                    <a:pt x="200" y="1749"/>
                    <a:pt x="301" y="1783"/>
                  </a:cubicBezTo>
                  <a:cubicBezTo>
                    <a:pt x="401" y="1783"/>
                    <a:pt x="501" y="1783"/>
                    <a:pt x="601" y="1716"/>
                  </a:cubicBezTo>
                  <a:cubicBezTo>
                    <a:pt x="734" y="1649"/>
                    <a:pt x="834" y="1549"/>
                    <a:pt x="901" y="1416"/>
                  </a:cubicBezTo>
                  <a:cubicBezTo>
                    <a:pt x="1001" y="1282"/>
                    <a:pt x="1068" y="1149"/>
                    <a:pt x="1134" y="1015"/>
                  </a:cubicBezTo>
                  <a:cubicBezTo>
                    <a:pt x="1168" y="882"/>
                    <a:pt x="1201" y="715"/>
                    <a:pt x="1201" y="582"/>
                  </a:cubicBezTo>
                  <a:cubicBezTo>
                    <a:pt x="1201" y="448"/>
                    <a:pt x="1168" y="315"/>
                    <a:pt x="1134" y="215"/>
                  </a:cubicBezTo>
                  <a:cubicBezTo>
                    <a:pt x="1068" y="115"/>
                    <a:pt x="1001" y="48"/>
                    <a:pt x="901" y="15"/>
                  </a:cubicBezTo>
                  <a:cubicBezTo>
                    <a:pt x="872" y="5"/>
                    <a:pt x="842" y="1"/>
                    <a:pt x="8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52"/>
            <p:cNvSpPr/>
            <p:nvPr/>
          </p:nvSpPr>
          <p:spPr>
            <a:xfrm>
              <a:off x="2961450" y="2010225"/>
              <a:ext cx="34225" cy="66925"/>
            </a:xfrm>
            <a:custGeom>
              <a:rect b="b" l="l" r="r" t="t"/>
              <a:pathLst>
                <a:path extrusionOk="0" h="2677" w="1369">
                  <a:moveTo>
                    <a:pt x="718" y="1251"/>
                  </a:moveTo>
                  <a:cubicBezTo>
                    <a:pt x="759" y="1251"/>
                    <a:pt x="801" y="1268"/>
                    <a:pt x="835" y="1301"/>
                  </a:cubicBezTo>
                  <a:cubicBezTo>
                    <a:pt x="901" y="1401"/>
                    <a:pt x="968" y="1501"/>
                    <a:pt x="935" y="1601"/>
                  </a:cubicBezTo>
                  <a:cubicBezTo>
                    <a:pt x="935" y="1735"/>
                    <a:pt x="901" y="1868"/>
                    <a:pt x="835" y="2002"/>
                  </a:cubicBezTo>
                  <a:cubicBezTo>
                    <a:pt x="801" y="2102"/>
                    <a:pt x="701" y="2202"/>
                    <a:pt x="601" y="2235"/>
                  </a:cubicBezTo>
                  <a:cubicBezTo>
                    <a:pt x="539" y="2276"/>
                    <a:pt x="477" y="2305"/>
                    <a:pt x="431" y="2305"/>
                  </a:cubicBezTo>
                  <a:cubicBezTo>
                    <a:pt x="403" y="2305"/>
                    <a:pt x="380" y="2294"/>
                    <a:pt x="368" y="2268"/>
                  </a:cubicBezTo>
                  <a:cubicBezTo>
                    <a:pt x="267" y="2202"/>
                    <a:pt x="267" y="2102"/>
                    <a:pt x="267" y="2002"/>
                  </a:cubicBezTo>
                  <a:cubicBezTo>
                    <a:pt x="267" y="1868"/>
                    <a:pt x="301" y="1735"/>
                    <a:pt x="368" y="1601"/>
                  </a:cubicBezTo>
                  <a:cubicBezTo>
                    <a:pt x="401" y="1468"/>
                    <a:pt x="501" y="1368"/>
                    <a:pt x="601" y="1301"/>
                  </a:cubicBezTo>
                  <a:cubicBezTo>
                    <a:pt x="634" y="1268"/>
                    <a:pt x="676" y="1251"/>
                    <a:pt x="718" y="1251"/>
                  </a:cubicBezTo>
                  <a:close/>
                  <a:moveTo>
                    <a:pt x="1168" y="0"/>
                  </a:moveTo>
                  <a:lnTo>
                    <a:pt x="901" y="167"/>
                  </a:lnTo>
                  <a:cubicBezTo>
                    <a:pt x="868" y="200"/>
                    <a:pt x="835" y="234"/>
                    <a:pt x="801" y="267"/>
                  </a:cubicBezTo>
                  <a:cubicBezTo>
                    <a:pt x="768" y="334"/>
                    <a:pt x="768" y="367"/>
                    <a:pt x="768" y="434"/>
                  </a:cubicBezTo>
                  <a:cubicBezTo>
                    <a:pt x="768" y="467"/>
                    <a:pt x="768" y="500"/>
                    <a:pt x="801" y="534"/>
                  </a:cubicBezTo>
                  <a:cubicBezTo>
                    <a:pt x="818" y="550"/>
                    <a:pt x="835" y="559"/>
                    <a:pt x="851" y="559"/>
                  </a:cubicBezTo>
                  <a:cubicBezTo>
                    <a:pt x="868" y="559"/>
                    <a:pt x="885" y="550"/>
                    <a:pt x="901" y="534"/>
                  </a:cubicBezTo>
                  <a:lnTo>
                    <a:pt x="968" y="500"/>
                  </a:lnTo>
                  <a:lnTo>
                    <a:pt x="968" y="934"/>
                  </a:lnTo>
                  <a:cubicBezTo>
                    <a:pt x="901" y="901"/>
                    <a:pt x="835" y="901"/>
                    <a:pt x="801" y="901"/>
                  </a:cubicBezTo>
                  <a:cubicBezTo>
                    <a:pt x="734" y="901"/>
                    <a:pt x="668" y="934"/>
                    <a:pt x="601" y="967"/>
                  </a:cubicBezTo>
                  <a:cubicBezTo>
                    <a:pt x="434" y="1068"/>
                    <a:pt x="267" y="1234"/>
                    <a:pt x="201" y="1434"/>
                  </a:cubicBezTo>
                  <a:cubicBezTo>
                    <a:pt x="101" y="1635"/>
                    <a:pt x="34" y="1901"/>
                    <a:pt x="34" y="2135"/>
                  </a:cubicBezTo>
                  <a:cubicBezTo>
                    <a:pt x="1" y="2302"/>
                    <a:pt x="67" y="2469"/>
                    <a:pt x="201" y="2602"/>
                  </a:cubicBezTo>
                  <a:cubicBezTo>
                    <a:pt x="251" y="2652"/>
                    <a:pt x="309" y="2677"/>
                    <a:pt x="376" y="2677"/>
                  </a:cubicBezTo>
                  <a:cubicBezTo>
                    <a:pt x="443" y="2677"/>
                    <a:pt x="518" y="2652"/>
                    <a:pt x="601" y="2602"/>
                  </a:cubicBezTo>
                  <a:cubicBezTo>
                    <a:pt x="668" y="2569"/>
                    <a:pt x="734" y="2535"/>
                    <a:pt x="768" y="2469"/>
                  </a:cubicBezTo>
                  <a:cubicBezTo>
                    <a:pt x="835" y="2402"/>
                    <a:pt x="901" y="2335"/>
                    <a:pt x="935" y="2268"/>
                  </a:cubicBezTo>
                  <a:lnTo>
                    <a:pt x="935" y="2368"/>
                  </a:lnTo>
                  <a:lnTo>
                    <a:pt x="1201" y="2202"/>
                  </a:lnTo>
                  <a:cubicBezTo>
                    <a:pt x="1268" y="2168"/>
                    <a:pt x="1302" y="2135"/>
                    <a:pt x="1335" y="2068"/>
                  </a:cubicBezTo>
                  <a:cubicBezTo>
                    <a:pt x="1335" y="2035"/>
                    <a:pt x="1368" y="2002"/>
                    <a:pt x="1368" y="1935"/>
                  </a:cubicBezTo>
                  <a:cubicBezTo>
                    <a:pt x="1368" y="1901"/>
                    <a:pt x="1335" y="1868"/>
                    <a:pt x="1335" y="1835"/>
                  </a:cubicBezTo>
                  <a:cubicBezTo>
                    <a:pt x="1318" y="1818"/>
                    <a:pt x="1302" y="1810"/>
                    <a:pt x="1281" y="1810"/>
                  </a:cubicBezTo>
                  <a:cubicBezTo>
                    <a:pt x="1260" y="1810"/>
                    <a:pt x="1235" y="1818"/>
                    <a:pt x="1201" y="1835"/>
                  </a:cubicBezTo>
                  <a:lnTo>
                    <a:pt x="1168" y="1868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52"/>
            <p:cNvSpPr/>
            <p:nvPr/>
          </p:nvSpPr>
          <p:spPr>
            <a:xfrm>
              <a:off x="2998150" y="2009600"/>
              <a:ext cx="32550" cy="50475"/>
            </a:xfrm>
            <a:custGeom>
              <a:rect b="b" l="l" r="r" t="t"/>
              <a:pathLst>
                <a:path extrusionOk="0" h="2019" w="1302">
                  <a:moveTo>
                    <a:pt x="150" y="0"/>
                  </a:moveTo>
                  <a:cubicBezTo>
                    <a:pt x="134" y="0"/>
                    <a:pt x="117" y="8"/>
                    <a:pt x="100" y="25"/>
                  </a:cubicBezTo>
                  <a:cubicBezTo>
                    <a:pt x="67" y="25"/>
                    <a:pt x="34" y="92"/>
                    <a:pt x="34" y="125"/>
                  </a:cubicBezTo>
                  <a:cubicBezTo>
                    <a:pt x="0" y="159"/>
                    <a:pt x="0" y="225"/>
                    <a:pt x="0" y="259"/>
                  </a:cubicBezTo>
                  <a:cubicBezTo>
                    <a:pt x="0" y="292"/>
                    <a:pt x="0" y="325"/>
                    <a:pt x="0" y="359"/>
                  </a:cubicBezTo>
                  <a:cubicBezTo>
                    <a:pt x="0" y="359"/>
                    <a:pt x="34" y="392"/>
                    <a:pt x="67" y="392"/>
                  </a:cubicBezTo>
                  <a:lnTo>
                    <a:pt x="801" y="592"/>
                  </a:lnTo>
                  <a:lnTo>
                    <a:pt x="67" y="1660"/>
                  </a:lnTo>
                  <a:cubicBezTo>
                    <a:pt x="34" y="1693"/>
                    <a:pt x="0" y="1726"/>
                    <a:pt x="0" y="1793"/>
                  </a:cubicBezTo>
                  <a:cubicBezTo>
                    <a:pt x="0" y="1826"/>
                    <a:pt x="0" y="1860"/>
                    <a:pt x="0" y="1893"/>
                  </a:cubicBezTo>
                  <a:cubicBezTo>
                    <a:pt x="0" y="1926"/>
                    <a:pt x="0" y="1960"/>
                    <a:pt x="34" y="1993"/>
                  </a:cubicBezTo>
                  <a:cubicBezTo>
                    <a:pt x="34" y="2010"/>
                    <a:pt x="50" y="2018"/>
                    <a:pt x="67" y="2018"/>
                  </a:cubicBezTo>
                  <a:cubicBezTo>
                    <a:pt x="84" y="2018"/>
                    <a:pt x="100" y="2010"/>
                    <a:pt x="100" y="1993"/>
                  </a:cubicBezTo>
                  <a:cubicBezTo>
                    <a:pt x="134" y="1960"/>
                    <a:pt x="167" y="1926"/>
                    <a:pt x="200" y="1893"/>
                  </a:cubicBezTo>
                  <a:lnTo>
                    <a:pt x="1301" y="325"/>
                  </a:lnTo>
                  <a:lnTo>
                    <a:pt x="200" y="25"/>
                  </a:lnTo>
                  <a:cubicBezTo>
                    <a:pt x="184" y="8"/>
                    <a:pt x="167" y="0"/>
                    <a:pt x="15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52"/>
            <p:cNvSpPr/>
            <p:nvPr/>
          </p:nvSpPr>
          <p:spPr>
            <a:xfrm>
              <a:off x="2027450" y="2659000"/>
              <a:ext cx="33375" cy="49875"/>
            </a:xfrm>
            <a:custGeom>
              <a:rect b="b" l="l" r="r" t="t"/>
              <a:pathLst>
                <a:path extrusionOk="0" h="1995" w="1335">
                  <a:moveTo>
                    <a:pt x="1201" y="1"/>
                  </a:moveTo>
                  <a:cubicBezTo>
                    <a:pt x="1168" y="34"/>
                    <a:pt x="1135" y="68"/>
                    <a:pt x="1135" y="101"/>
                  </a:cubicBezTo>
                  <a:lnTo>
                    <a:pt x="1" y="1669"/>
                  </a:lnTo>
                  <a:lnTo>
                    <a:pt x="1068" y="1969"/>
                  </a:lnTo>
                  <a:cubicBezTo>
                    <a:pt x="1085" y="1986"/>
                    <a:pt x="1101" y="1994"/>
                    <a:pt x="1118" y="1994"/>
                  </a:cubicBezTo>
                  <a:cubicBezTo>
                    <a:pt x="1135" y="1994"/>
                    <a:pt x="1151" y="1986"/>
                    <a:pt x="1168" y="1969"/>
                  </a:cubicBezTo>
                  <a:cubicBezTo>
                    <a:pt x="1201" y="1969"/>
                    <a:pt x="1235" y="1936"/>
                    <a:pt x="1235" y="1869"/>
                  </a:cubicBezTo>
                  <a:cubicBezTo>
                    <a:pt x="1268" y="1836"/>
                    <a:pt x="1268" y="1802"/>
                    <a:pt x="1268" y="1736"/>
                  </a:cubicBezTo>
                  <a:cubicBezTo>
                    <a:pt x="1302" y="1702"/>
                    <a:pt x="1302" y="1669"/>
                    <a:pt x="1268" y="1669"/>
                  </a:cubicBezTo>
                  <a:cubicBezTo>
                    <a:pt x="1268" y="1635"/>
                    <a:pt x="1235" y="1602"/>
                    <a:pt x="1201" y="1602"/>
                  </a:cubicBezTo>
                  <a:lnTo>
                    <a:pt x="468" y="1402"/>
                  </a:lnTo>
                  <a:lnTo>
                    <a:pt x="1268" y="335"/>
                  </a:lnTo>
                  <a:cubicBezTo>
                    <a:pt x="1268" y="301"/>
                    <a:pt x="1302" y="268"/>
                    <a:pt x="1335" y="234"/>
                  </a:cubicBezTo>
                  <a:cubicBezTo>
                    <a:pt x="1335" y="168"/>
                    <a:pt x="1335" y="134"/>
                    <a:pt x="1335" y="101"/>
                  </a:cubicBezTo>
                  <a:cubicBezTo>
                    <a:pt x="1335" y="68"/>
                    <a:pt x="1302" y="34"/>
                    <a:pt x="13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52"/>
            <p:cNvSpPr/>
            <p:nvPr/>
          </p:nvSpPr>
          <p:spPr>
            <a:xfrm>
              <a:off x="2065825" y="2650050"/>
              <a:ext cx="29200" cy="48225"/>
            </a:xfrm>
            <a:custGeom>
              <a:rect b="b" l="l" r="r" t="t"/>
              <a:pathLst>
                <a:path extrusionOk="0" h="1929" w="1168">
                  <a:moveTo>
                    <a:pt x="1047" y="0"/>
                  </a:moveTo>
                  <a:cubicBezTo>
                    <a:pt x="1034" y="0"/>
                    <a:pt x="1017" y="9"/>
                    <a:pt x="1001" y="25"/>
                  </a:cubicBezTo>
                  <a:cubicBezTo>
                    <a:pt x="967" y="59"/>
                    <a:pt x="934" y="92"/>
                    <a:pt x="901" y="125"/>
                  </a:cubicBezTo>
                  <a:lnTo>
                    <a:pt x="767" y="125"/>
                  </a:lnTo>
                  <a:cubicBezTo>
                    <a:pt x="701" y="125"/>
                    <a:pt x="634" y="159"/>
                    <a:pt x="567" y="192"/>
                  </a:cubicBezTo>
                  <a:cubicBezTo>
                    <a:pt x="400" y="326"/>
                    <a:pt x="234" y="492"/>
                    <a:pt x="167" y="693"/>
                  </a:cubicBezTo>
                  <a:cubicBezTo>
                    <a:pt x="67" y="893"/>
                    <a:pt x="0" y="1160"/>
                    <a:pt x="0" y="1393"/>
                  </a:cubicBezTo>
                  <a:cubicBezTo>
                    <a:pt x="0" y="1660"/>
                    <a:pt x="100" y="1860"/>
                    <a:pt x="200" y="1893"/>
                  </a:cubicBezTo>
                  <a:cubicBezTo>
                    <a:pt x="236" y="1917"/>
                    <a:pt x="275" y="1928"/>
                    <a:pt x="319" y="1928"/>
                  </a:cubicBezTo>
                  <a:cubicBezTo>
                    <a:pt x="399" y="1928"/>
                    <a:pt x="493" y="1891"/>
                    <a:pt x="600" y="1827"/>
                  </a:cubicBezTo>
                  <a:cubicBezTo>
                    <a:pt x="801" y="1727"/>
                    <a:pt x="934" y="1593"/>
                    <a:pt x="1067" y="1426"/>
                  </a:cubicBezTo>
                  <a:cubicBezTo>
                    <a:pt x="1134" y="1326"/>
                    <a:pt x="1168" y="1226"/>
                    <a:pt x="1168" y="1126"/>
                  </a:cubicBezTo>
                  <a:cubicBezTo>
                    <a:pt x="1168" y="1093"/>
                    <a:pt x="1168" y="1059"/>
                    <a:pt x="1134" y="1026"/>
                  </a:cubicBezTo>
                  <a:lnTo>
                    <a:pt x="1067" y="1026"/>
                  </a:lnTo>
                  <a:cubicBezTo>
                    <a:pt x="1001" y="1059"/>
                    <a:pt x="967" y="1093"/>
                    <a:pt x="967" y="1126"/>
                  </a:cubicBezTo>
                  <a:cubicBezTo>
                    <a:pt x="934" y="1193"/>
                    <a:pt x="901" y="1260"/>
                    <a:pt x="867" y="1293"/>
                  </a:cubicBezTo>
                  <a:cubicBezTo>
                    <a:pt x="801" y="1360"/>
                    <a:pt x="734" y="1426"/>
                    <a:pt x="634" y="1460"/>
                  </a:cubicBezTo>
                  <a:cubicBezTo>
                    <a:pt x="548" y="1524"/>
                    <a:pt x="475" y="1561"/>
                    <a:pt x="417" y="1561"/>
                  </a:cubicBezTo>
                  <a:cubicBezTo>
                    <a:pt x="385" y="1561"/>
                    <a:pt x="357" y="1550"/>
                    <a:pt x="334" y="1526"/>
                  </a:cubicBezTo>
                  <a:cubicBezTo>
                    <a:pt x="267" y="1460"/>
                    <a:pt x="200" y="1360"/>
                    <a:pt x="234" y="1260"/>
                  </a:cubicBezTo>
                  <a:cubicBezTo>
                    <a:pt x="234" y="1126"/>
                    <a:pt x="267" y="993"/>
                    <a:pt x="334" y="859"/>
                  </a:cubicBezTo>
                  <a:cubicBezTo>
                    <a:pt x="367" y="726"/>
                    <a:pt x="467" y="626"/>
                    <a:pt x="600" y="559"/>
                  </a:cubicBezTo>
                  <a:cubicBezTo>
                    <a:pt x="634" y="492"/>
                    <a:pt x="734" y="492"/>
                    <a:pt x="801" y="492"/>
                  </a:cubicBezTo>
                  <a:cubicBezTo>
                    <a:pt x="834" y="526"/>
                    <a:pt x="867" y="559"/>
                    <a:pt x="867" y="592"/>
                  </a:cubicBezTo>
                  <a:cubicBezTo>
                    <a:pt x="867" y="626"/>
                    <a:pt x="901" y="693"/>
                    <a:pt x="901" y="726"/>
                  </a:cubicBezTo>
                  <a:lnTo>
                    <a:pt x="1001" y="726"/>
                  </a:lnTo>
                  <a:cubicBezTo>
                    <a:pt x="1034" y="693"/>
                    <a:pt x="1067" y="659"/>
                    <a:pt x="1067" y="626"/>
                  </a:cubicBezTo>
                  <a:cubicBezTo>
                    <a:pt x="1101" y="559"/>
                    <a:pt x="1101" y="492"/>
                    <a:pt x="1101" y="426"/>
                  </a:cubicBezTo>
                  <a:lnTo>
                    <a:pt x="1101" y="192"/>
                  </a:lnTo>
                  <a:cubicBezTo>
                    <a:pt x="1101" y="125"/>
                    <a:pt x="1101" y="92"/>
                    <a:pt x="1067" y="25"/>
                  </a:cubicBezTo>
                  <a:cubicBezTo>
                    <a:pt x="1067" y="9"/>
                    <a:pt x="1059" y="0"/>
                    <a:pt x="10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52"/>
            <p:cNvSpPr/>
            <p:nvPr/>
          </p:nvSpPr>
          <p:spPr>
            <a:xfrm>
              <a:off x="2098325" y="2623975"/>
              <a:ext cx="31725" cy="58550"/>
            </a:xfrm>
            <a:custGeom>
              <a:rect b="b" l="l" r="r" t="t"/>
              <a:pathLst>
                <a:path extrusionOk="0" h="2342" w="1269">
                  <a:moveTo>
                    <a:pt x="401" y="1"/>
                  </a:moveTo>
                  <a:lnTo>
                    <a:pt x="134" y="134"/>
                  </a:lnTo>
                  <a:cubicBezTo>
                    <a:pt x="101" y="134"/>
                    <a:pt x="34" y="201"/>
                    <a:pt x="34" y="234"/>
                  </a:cubicBezTo>
                  <a:cubicBezTo>
                    <a:pt x="1" y="268"/>
                    <a:pt x="1" y="335"/>
                    <a:pt x="1" y="368"/>
                  </a:cubicBezTo>
                  <a:cubicBezTo>
                    <a:pt x="1" y="435"/>
                    <a:pt x="1" y="468"/>
                    <a:pt x="34" y="501"/>
                  </a:cubicBezTo>
                  <a:cubicBezTo>
                    <a:pt x="34" y="501"/>
                    <a:pt x="68" y="501"/>
                    <a:pt x="134" y="468"/>
                  </a:cubicBezTo>
                  <a:lnTo>
                    <a:pt x="168" y="468"/>
                  </a:lnTo>
                  <a:lnTo>
                    <a:pt x="168" y="1936"/>
                  </a:lnTo>
                  <a:cubicBezTo>
                    <a:pt x="134" y="1969"/>
                    <a:pt x="101" y="2002"/>
                    <a:pt x="68" y="2036"/>
                  </a:cubicBezTo>
                  <a:cubicBezTo>
                    <a:pt x="34" y="2069"/>
                    <a:pt x="1" y="2136"/>
                    <a:pt x="1" y="2203"/>
                  </a:cubicBezTo>
                  <a:cubicBezTo>
                    <a:pt x="1" y="2269"/>
                    <a:pt x="34" y="2269"/>
                    <a:pt x="34" y="2303"/>
                  </a:cubicBezTo>
                  <a:cubicBezTo>
                    <a:pt x="48" y="2331"/>
                    <a:pt x="62" y="2341"/>
                    <a:pt x="79" y="2341"/>
                  </a:cubicBezTo>
                  <a:cubicBezTo>
                    <a:pt x="102" y="2341"/>
                    <a:pt x="129" y="2322"/>
                    <a:pt x="168" y="2303"/>
                  </a:cubicBezTo>
                  <a:lnTo>
                    <a:pt x="435" y="2169"/>
                  </a:lnTo>
                  <a:cubicBezTo>
                    <a:pt x="468" y="2136"/>
                    <a:pt x="501" y="2102"/>
                    <a:pt x="535" y="2036"/>
                  </a:cubicBezTo>
                  <a:cubicBezTo>
                    <a:pt x="568" y="2002"/>
                    <a:pt x="568" y="1969"/>
                    <a:pt x="568" y="1902"/>
                  </a:cubicBezTo>
                  <a:cubicBezTo>
                    <a:pt x="568" y="1836"/>
                    <a:pt x="568" y="1802"/>
                    <a:pt x="501" y="1802"/>
                  </a:cubicBezTo>
                  <a:cubicBezTo>
                    <a:pt x="468" y="1802"/>
                    <a:pt x="435" y="1802"/>
                    <a:pt x="401" y="1836"/>
                  </a:cubicBezTo>
                  <a:lnTo>
                    <a:pt x="401" y="1168"/>
                  </a:lnTo>
                  <a:cubicBezTo>
                    <a:pt x="435" y="1068"/>
                    <a:pt x="501" y="968"/>
                    <a:pt x="568" y="902"/>
                  </a:cubicBezTo>
                  <a:cubicBezTo>
                    <a:pt x="601" y="835"/>
                    <a:pt x="635" y="802"/>
                    <a:pt x="701" y="768"/>
                  </a:cubicBezTo>
                  <a:cubicBezTo>
                    <a:pt x="735" y="752"/>
                    <a:pt x="760" y="743"/>
                    <a:pt x="781" y="743"/>
                  </a:cubicBezTo>
                  <a:cubicBezTo>
                    <a:pt x="802" y="743"/>
                    <a:pt x="818" y="752"/>
                    <a:pt x="835" y="768"/>
                  </a:cubicBezTo>
                  <a:cubicBezTo>
                    <a:pt x="902" y="802"/>
                    <a:pt x="902" y="835"/>
                    <a:pt x="902" y="935"/>
                  </a:cubicBezTo>
                  <a:lnTo>
                    <a:pt x="902" y="1569"/>
                  </a:lnTo>
                  <a:cubicBezTo>
                    <a:pt x="835" y="1569"/>
                    <a:pt x="802" y="1602"/>
                    <a:pt x="768" y="1669"/>
                  </a:cubicBezTo>
                  <a:cubicBezTo>
                    <a:pt x="735" y="1702"/>
                    <a:pt x="735" y="1769"/>
                    <a:pt x="735" y="1836"/>
                  </a:cubicBezTo>
                  <a:cubicBezTo>
                    <a:pt x="701" y="1869"/>
                    <a:pt x="735" y="1902"/>
                    <a:pt x="768" y="1936"/>
                  </a:cubicBezTo>
                  <a:cubicBezTo>
                    <a:pt x="768" y="1952"/>
                    <a:pt x="785" y="1961"/>
                    <a:pt x="806" y="1961"/>
                  </a:cubicBezTo>
                  <a:cubicBezTo>
                    <a:pt x="827" y="1961"/>
                    <a:pt x="852" y="1952"/>
                    <a:pt x="868" y="1936"/>
                  </a:cubicBezTo>
                  <a:lnTo>
                    <a:pt x="1135" y="1769"/>
                  </a:lnTo>
                  <a:cubicBezTo>
                    <a:pt x="1168" y="1769"/>
                    <a:pt x="1235" y="1702"/>
                    <a:pt x="1235" y="1669"/>
                  </a:cubicBezTo>
                  <a:cubicBezTo>
                    <a:pt x="1269" y="1635"/>
                    <a:pt x="1269" y="1569"/>
                    <a:pt x="1269" y="1535"/>
                  </a:cubicBezTo>
                  <a:cubicBezTo>
                    <a:pt x="1269" y="1469"/>
                    <a:pt x="1269" y="1402"/>
                    <a:pt x="1235" y="1402"/>
                  </a:cubicBezTo>
                  <a:cubicBezTo>
                    <a:pt x="1202" y="1402"/>
                    <a:pt x="1168" y="1402"/>
                    <a:pt x="1102" y="1435"/>
                  </a:cubicBezTo>
                  <a:lnTo>
                    <a:pt x="1102" y="802"/>
                  </a:lnTo>
                  <a:cubicBezTo>
                    <a:pt x="1135" y="701"/>
                    <a:pt x="1102" y="568"/>
                    <a:pt x="1068" y="501"/>
                  </a:cubicBezTo>
                  <a:cubicBezTo>
                    <a:pt x="1035" y="435"/>
                    <a:pt x="968" y="401"/>
                    <a:pt x="902" y="401"/>
                  </a:cubicBezTo>
                  <a:cubicBezTo>
                    <a:pt x="882" y="392"/>
                    <a:pt x="863" y="387"/>
                    <a:pt x="843" y="387"/>
                  </a:cubicBezTo>
                  <a:cubicBezTo>
                    <a:pt x="796" y="387"/>
                    <a:pt x="749" y="411"/>
                    <a:pt x="701" y="435"/>
                  </a:cubicBezTo>
                  <a:cubicBezTo>
                    <a:pt x="635" y="468"/>
                    <a:pt x="601" y="501"/>
                    <a:pt x="535" y="568"/>
                  </a:cubicBezTo>
                  <a:cubicBezTo>
                    <a:pt x="501" y="601"/>
                    <a:pt x="435" y="668"/>
                    <a:pt x="401" y="7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52"/>
            <p:cNvSpPr/>
            <p:nvPr/>
          </p:nvSpPr>
          <p:spPr>
            <a:xfrm>
              <a:off x="2134200" y="2614325"/>
              <a:ext cx="30050" cy="46800"/>
            </a:xfrm>
            <a:custGeom>
              <a:rect b="b" l="l" r="r" t="t"/>
              <a:pathLst>
                <a:path extrusionOk="0" h="1872" w="1202">
                  <a:moveTo>
                    <a:pt x="801" y="921"/>
                  </a:moveTo>
                  <a:lnTo>
                    <a:pt x="801" y="1054"/>
                  </a:lnTo>
                  <a:cubicBezTo>
                    <a:pt x="734" y="1154"/>
                    <a:pt x="667" y="1221"/>
                    <a:pt x="601" y="1321"/>
                  </a:cubicBezTo>
                  <a:cubicBezTo>
                    <a:pt x="567" y="1354"/>
                    <a:pt x="501" y="1421"/>
                    <a:pt x="434" y="1454"/>
                  </a:cubicBezTo>
                  <a:cubicBezTo>
                    <a:pt x="387" y="1478"/>
                    <a:pt x="356" y="1502"/>
                    <a:pt x="319" y="1502"/>
                  </a:cubicBezTo>
                  <a:cubicBezTo>
                    <a:pt x="303" y="1502"/>
                    <a:pt x="287" y="1498"/>
                    <a:pt x="267" y="1488"/>
                  </a:cubicBezTo>
                  <a:cubicBezTo>
                    <a:pt x="234" y="1488"/>
                    <a:pt x="234" y="1454"/>
                    <a:pt x="234" y="1421"/>
                  </a:cubicBezTo>
                  <a:cubicBezTo>
                    <a:pt x="234" y="1354"/>
                    <a:pt x="267" y="1321"/>
                    <a:pt x="301" y="1254"/>
                  </a:cubicBezTo>
                  <a:cubicBezTo>
                    <a:pt x="367" y="1154"/>
                    <a:pt x="434" y="1087"/>
                    <a:pt x="534" y="1021"/>
                  </a:cubicBezTo>
                  <a:cubicBezTo>
                    <a:pt x="601" y="987"/>
                    <a:pt x="701" y="954"/>
                    <a:pt x="801" y="921"/>
                  </a:cubicBezTo>
                  <a:close/>
                  <a:moveTo>
                    <a:pt x="804" y="0"/>
                  </a:moveTo>
                  <a:cubicBezTo>
                    <a:pt x="737" y="0"/>
                    <a:pt x="652" y="23"/>
                    <a:pt x="567" y="87"/>
                  </a:cubicBezTo>
                  <a:cubicBezTo>
                    <a:pt x="534" y="120"/>
                    <a:pt x="467" y="153"/>
                    <a:pt x="401" y="187"/>
                  </a:cubicBezTo>
                  <a:cubicBezTo>
                    <a:pt x="367" y="254"/>
                    <a:pt x="301" y="287"/>
                    <a:pt x="234" y="354"/>
                  </a:cubicBezTo>
                  <a:cubicBezTo>
                    <a:pt x="200" y="387"/>
                    <a:pt x="200" y="420"/>
                    <a:pt x="167" y="454"/>
                  </a:cubicBezTo>
                  <a:cubicBezTo>
                    <a:pt x="134" y="454"/>
                    <a:pt x="134" y="487"/>
                    <a:pt x="134" y="520"/>
                  </a:cubicBezTo>
                  <a:cubicBezTo>
                    <a:pt x="134" y="554"/>
                    <a:pt x="134" y="554"/>
                    <a:pt x="134" y="587"/>
                  </a:cubicBezTo>
                  <a:cubicBezTo>
                    <a:pt x="134" y="620"/>
                    <a:pt x="134" y="687"/>
                    <a:pt x="167" y="721"/>
                  </a:cubicBezTo>
                  <a:lnTo>
                    <a:pt x="234" y="721"/>
                  </a:lnTo>
                  <a:cubicBezTo>
                    <a:pt x="267" y="687"/>
                    <a:pt x="301" y="654"/>
                    <a:pt x="334" y="620"/>
                  </a:cubicBezTo>
                  <a:cubicBezTo>
                    <a:pt x="401" y="554"/>
                    <a:pt x="501" y="487"/>
                    <a:pt x="601" y="420"/>
                  </a:cubicBezTo>
                  <a:cubicBezTo>
                    <a:pt x="667" y="354"/>
                    <a:pt x="734" y="354"/>
                    <a:pt x="768" y="354"/>
                  </a:cubicBezTo>
                  <a:cubicBezTo>
                    <a:pt x="801" y="387"/>
                    <a:pt x="801" y="420"/>
                    <a:pt x="801" y="487"/>
                  </a:cubicBezTo>
                  <a:lnTo>
                    <a:pt x="801" y="554"/>
                  </a:lnTo>
                  <a:cubicBezTo>
                    <a:pt x="734" y="587"/>
                    <a:pt x="634" y="620"/>
                    <a:pt x="567" y="654"/>
                  </a:cubicBezTo>
                  <a:cubicBezTo>
                    <a:pt x="401" y="754"/>
                    <a:pt x="234" y="887"/>
                    <a:pt x="167" y="1087"/>
                  </a:cubicBezTo>
                  <a:cubicBezTo>
                    <a:pt x="67" y="1221"/>
                    <a:pt x="0" y="1388"/>
                    <a:pt x="0" y="1554"/>
                  </a:cubicBezTo>
                  <a:cubicBezTo>
                    <a:pt x="0" y="1655"/>
                    <a:pt x="34" y="1755"/>
                    <a:pt x="134" y="1821"/>
                  </a:cubicBezTo>
                  <a:cubicBezTo>
                    <a:pt x="167" y="1855"/>
                    <a:pt x="217" y="1871"/>
                    <a:pt x="267" y="1871"/>
                  </a:cubicBezTo>
                  <a:cubicBezTo>
                    <a:pt x="317" y="1871"/>
                    <a:pt x="367" y="1855"/>
                    <a:pt x="401" y="1821"/>
                  </a:cubicBezTo>
                  <a:cubicBezTo>
                    <a:pt x="467" y="1788"/>
                    <a:pt x="534" y="1755"/>
                    <a:pt x="601" y="1688"/>
                  </a:cubicBezTo>
                  <a:cubicBezTo>
                    <a:pt x="667" y="1621"/>
                    <a:pt x="734" y="1554"/>
                    <a:pt x="801" y="1454"/>
                  </a:cubicBezTo>
                  <a:lnTo>
                    <a:pt x="801" y="1554"/>
                  </a:lnTo>
                  <a:lnTo>
                    <a:pt x="1068" y="1421"/>
                  </a:lnTo>
                  <a:cubicBezTo>
                    <a:pt x="1101" y="1388"/>
                    <a:pt x="1134" y="1354"/>
                    <a:pt x="1168" y="1288"/>
                  </a:cubicBezTo>
                  <a:cubicBezTo>
                    <a:pt x="1201" y="1254"/>
                    <a:pt x="1201" y="1188"/>
                    <a:pt x="1201" y="1154"/>
                  </a:cubicBezTo>
                  <a:cubicBezTo>
                    <a:pt x="1201" y="1121"/>
                    <a:pt x="1201" y="1054"/>
                    <a:pt x="1168" y="1054"/>
                  </a:cubicBezTo>
                  <a:cubicBezTo>
                    <a:pt x="1168" y="1037"/>
                    <a:pt x="1151" y="1029"/>
                    <a:pt x="1130" y="1029"/>
                  </a:cubicBezTo>
                  <a:cubicBezTo>
                    <a:pt x="1109" y="1029"/>
                    <a:pt x="1084" y="1037"/>
                    <a:pt x="1068" y="1054"/>
                  </a:cubicBezTo>
                  <a:lnTo>
                    <a:pt x="1034" y="1054"/>
                  </a:lnTo>
                  <a:lnTo>
                    <a:pt x="1034" y="354"/>
                  </a:lnTo>
                  <a:cubicBezTo>
                    <a:pt x="1034" y="220"/>
                    <a:pt x="1001" y="120"/>
                    <a:pt x="901" y="20"/>
                  </a:cubicBezTo>
                  <a:cubicBezTo>
                    <a:pt x="877" y="8"/>
                    <a:pt x="843" y="0"/>
                    <a:pt x="80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52"/>
            <p:cNvSpPr/>
            <p:nvPr/>
          </p:nvSpPr>
          <p:spPr>
            <a:xfrm>
              <a:off x="2167550" y="2593550"/>
              <a:ext cx="31725" cy="49425"/>
            </a:xfrm>
            <a:custGeom>
              <a:rect b="b" l="l" r="r" t="t"/>
              <a:pathLst>
                <a:path extrusionOk="0" h="1977" w="1269">
                  <a:moveTo>
                    <a:pt x="880" y="0"/>
                  </a:moveTo>
                  <a:cubicBezTo>
                    <a:pt x="826" y="0"/>
                    <a:pt x="768" y="17"/>
                    <a:pt x="701" y="50"/>
                  </a:cubicBezTo>
                  <a:cubicBezTo>
                    <a:pt x="634" y="84"/>
                    <a:pt x="601" y="151"/>
                    <a:pt x="534" y="184"/>
                  </a:cubicBezTo>
                  <a:cubicBezTo>
                    <a:pt x="501" y="251"/>
                    <a:pt x="434" y="317"/>
                    <a:pt x="401" y="384"/>
                  </a:cubicBezTo>
                  <a:lnTo>
                    <a:pt x="401" y="284"/>
                  </a:lnTo>
                  <a:lnTo>
                    <a:pt x="167" y="384"/>
                  </a:lnTo>
                  <a:cubicBezTo>
                    <a:pt x="134" y="384"/>
                    <a:pt x="67" y="451"/>
                    <a:pt x="67" y="484"/>
                  </a:cubicBezTo>
                  <a:cubicBezTo>
                    <a:pt x="34" y="517"/>
                    <a:pt x="34" y="584"/>
                    <a:pt x="34" y="651"/>
                  </a:cubicBezTo>
                  <a:cubicBezTo>
                    <a:pt x="1" y="684"/>
                    <a:pt x="34" y="718"/>
                    <a:pt x="67" y="751"/>
                  </a:cubicBezTo>
                  <a:cubicBezTo>
                    <a:pt x="67" y="768"/>
                    <a:pt x="76" y="776"/>
                    <a:pt x="92" y="776"/>
                  </a:cubicBezTo>
                  <a:cubicBezTo>
                    <a:pt x="109" y="776"/>
                    <a:pt x="134" y="768"/>
                    <a:pt x="167" y="751"/>
                  </a:cubicBezTo>
                  <a:lnTo>
                    <a:pt x="167" y="1585"/>
                  </a:lnTo>
                  <a:cubicBezTo>
                    <a:pt x="101" y="1585"/>
                    <a:pt x="67" y="1618"/>
                    <a:pt x="34" y="1685"/>
                  </a:cubicBezTo>
                  <a:cubicBezTo>
                    <a:pt x="1" y="1718"/>
                    <a:pt x="1" y="1785"/>
                    <a:pt x="1" y="1852"/>
                  </a:cubicBezTo>
                  <a:cubicBezTo>
                    <a:pt x="1" y="1885"/>
                    <a:pt x="1" y="1918"/>
                    <a:pt x="34" y="1952"/>
                  </a:cubicBezTo>
                  <a:cubicBezTo>
                    <a:pt x="51" y="1969"/>
                    <a:pt x="67" y="1977"/>
                    <a:pt x="84" y="1977"/>
                  </a:cubicBezTo>
                  <a:cubicBezTo>
                    <a:pt x="101" y="1977"/>
                    <a:pt x="117" y="1969"/>
                    <a:pt x="134" y="1952"/>
                  </a:cubicBezTo>
                  <a:lnTo>
                    <a:pt x="401" y="1818"/>
                  </a:lnTo>
                  <a:cubicBezTo>
                    <a:pt x="468" y="1785"/>
                    <a:pt x="501" y="1752"/>
                    <a:pt x="534" y="1685"/>
                  </a:cubicBezTo>
                  <a:cubicBezTo>
                    <a:pt x="568" y="1652"/>
                    <a:pt x="568" y="1585"/>
                    <a:pt x="568" y="1518"/>
                  </a:cubicBezTo>
                  <a:cubicBezTo>
                    <a:pt x="568" y="1451"/>
                    <a:pt x="534" y="1418"/>
                    <a:pt x="501" y="1418"/>
                  </a:cubicBezTo>
                  <a:cubicBezTo>
                    <a:pt x="501" y="1408"/>
                    <a:pt x="498" y="1404"/>
                    <a:pt x="492" y="1404"/>
                  </a:cubicBezTo>
                  <a:cubicBezTo>
                    <a:pt x="479" y="1404"/>
                    <a:pt x="448" y="1428"/>
                    <a:pt x="401" y="1451"/>
                  </a:cubicBezTo>
                  <a:lnTo>
                    <a:pt x="401" y="784"/>
                  </a:lnTo>
                  <a:cubicBezTo>
                    <a:pt x="434" y="684"/>
                    <a:pt x="501" y="584"/>
                    <a:pt x="568" y="517"/>
                  </a:cubicBezTo>
                  <a:cubicBezTo>
                    <a:pt x="601" y="451"/>
                    <a:pt x="634" y="417"/>
                    <a:pt x="701" y="384"/>
                  </a:cubicBezTo>
                  <a:cubicBezTo>
                    <a:pt x="746" y="384"/>
                    <a:pt x="775" y="369"/>
                    <a:pt x="800" y="369"/>
                  </a:cubicBezTo>
                  <a:cubicBezTo>
                    <a:pt x="812" y="369"/>
                    <a:pt x="823" y="373"/>
                    <a:pt x="835" y="384"/>
                  </a:cubicBezTo>
                  <a:cubicBezTo>
                    <a:pt x="901" y="417"/>
                    <a:pt x="901" y="451"/>
                    <a:pt x="901" y="517"/>
                  </a:cubicBezTo>
                  <a:lnTo>
                    <a:pt x="901" y="1185"/>
                  </a:lnTo>
                  <a:cubicBezTo>
                    <a:pt x="835" y="1218"/>
                    <a:pt x="801" y="1251"/>
                    <a:pt x="768" y="1285"/>
                  </a:cubicBezTo>
                  <a:cubicBezTo>
                    <a:pt x="768" y="1351"/>
                    <a:pt x="734" y="1385"/>
                    <a:pt x="734" y="1451"/>
                  </a:cubicBezTo>
                  <a:cubicBezTo>
                    <a:pt x="734" y="1485"/>
                    <a:pt x="768" y="1518"/>
                    <a:pt x="768" y="1552"/>
                  </a:cubicBezTo>
                  <a:cubicBezTo>
                    <a:pt x="784" y="1568"/>
                    <a:pt x="801" y="1577"/>
                    <a:pt x="822" y="1577"/>
                  </a:cubicBezTo>
                  <a:cubicBezTo>
                    <a:pt x="843" y="1577"/>
                    <a:pt x="868" y="1568"/>
                    <a:pt x="901" y="1552"/>
                  </a:cubicBezTo>
                  <a:lnTo>
                    <a:pt x="1101" y="1418"/>
                  </a:lnTo>
                  <a:cubicBezTo>
                    <a:pt x="1168" y="1385"/>
                    <a:pt x="1201" y="1351"/>
                    <a:pt x="1235" y="1318"/>
                  </a:cubicBezTo>
                  <a:cubicBezTo>
                    <a:pt x="1235" y="1251"/>
                    <a:pt x="1268" y="1218"/>
                    <a:pt x="1268" y="1151"/>
                  </a:cubicBezTo>
                  <a:cubicBezTo>
                    <a:pt x="1268" y="1118"/>
                    <a:pt x="1235" y="1085"/>
                    <a:pt x="1235" y="1051"/>
                  </a:cubicBezTo>
                  <a:cubicBezTo>
                    <a:pt x="1218" y="1035"/>
                    <a:pt x="1201" y="1026"/>
                    <a:pt x="1181" y="1026"/>
                  </a:cubicBezTo>
                  <a:cubicBezTo>
                    <a:pt x="1160" y="1026"/>
                    <a:pt x="1135" y="1035"/>
                    <a:pt x="1101" y="1051"/>
                  </a:cubicBezTo>
                  <a:lnTo>
                    <a:pt x="1101" y="417"/>
                  </a:lnTo>
                  <a:cubicBezTo>
                    <a:pt x="1135" y="284"/>
                    <a:pt x="1101" y="151"/>
                    <a:pt x="1035" y="50"/>
                  </a:cubicBezTo>
                  <a:cubicBezTo>
                    <a:pt x="985" y="17"/>
                    <a:pt x="935" y="0"/>
                    <a:pt x="8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52"/>
            <p:cNvSpPr/>
            <p:nvPr/>
          </p:nvSpPr>
          <p:spPr>
            <a:xfrm>
              <a:off x="2202575" y="2569150"/>
              <a:ext cx="32550" cy="68825"/>
            </a:xfrm>
            <a:custGeom>
              <a:rect b="b" l="l" r="r" t="t"/>
              <a:pathLst>
                <a:path extrusionOk="0" h="2753" w="1302">
                  <a:moveTo>
                    <a:pt x="655" y="635"/>
                  </a:moveTo>
                  <a:cubicBezTo>
                    <a:pt x="693" y="635"/>
                    <a:pt x="734" y="643"/>
                    <a:pt x="768" y="660"/>
                  </a:cubicBezTo>
                  <a:cubicBezTo>
                    <a:pt x="835" y="760"/>
                    <a:pt x="868" y="860"/>
                    <a:pt x="868" y="960"/>
                  </a:cubicBezTo>
                  <a:cubicBezTo>
                    <a:pt x="868" y="1093"/>
                    <a:pt x="835" y="1227"/>
                    <a:pt x="768" y="1360"/>
                  </a:cubicBezTo>
                  <a:cubicBezTo>
                    <a:pt x="734" y="1460"/>
                    <a:pt x="634" y="1560"/>
                    <a:pt x="568" y="1627"/>
                  </a:cubicBezTo>
                  <a:cubicBezTo>
                    <a:pt x="534" y="1644"/>
                    <a:pt x="493" y="1652"/>
                    <a:pt x="451" y="1652"/>
                  </a:cubicBezTo>
                  <a:cubicBezTo>
                    <a:pt x="409" y="1652"/>
                    <a:pt x="368" y="1644"/>
                    <a:pt x="334" y="1627"/>
                  </a:cubicBezTo>
                  <a:cubicBezTo>
                    <a:pt x="267" y="1527"/>
                    <a:pt x="234" y="1427"/>
                    <a:pt x="234" y="1327"/>
                  </a:cubicBezTo>
                  <a:cubicBezTo>
                    <a:pt x="234" y="1193"/>
                    <a:pt x="267" y="1060"/>
                    <a:pt x="334" y="960"/>
                  </a:cubicBezTo>
                  <a:cubicBezTo>
                    <a:pt x="368" y="826"/>
                    <a:pt x="468" y="726"/>
                    <a:pt x="568" y="660"/>
                  </a:cubicBezTo>
                  <a:cubicBezTo>
                    <a:pt x="584" y="643"/>
                    <a:pt x="618" y="635"/>
                    <a:pt x="655" y="635"/>
                  </a:cubicBezTo>
                  <a:close/>
                  <a:moveTo>
                    <a:pt x="1210" y="1"/>
                  </a:moveTo>
                  <a:cubicBezTo>
                    <a:pt x="1193" y="1"/>
                    <a:pt x="1168" y="9"/>
                    <a:pt x="1135" y="26"/>
                  </a:cubicBezTo>
                  <a:lnTo>
                    <a:pt x="868" y="193"/>
                  </a:lnTo>
                  <a:lnTo>
                    <a:pt x="868" y="293"/>
                  </a:lnTo>
                  <a:cubicBezTo>
                    <a:pt x="835" y="259"/>
                    <a:pt x="768" y="259"/>
                    <a:pt x="701" y="259"/>
                  </a:cubicBezTo>
                  <a:cubicBezTo>
                    <a:pt x="668" y="259"/>
                    <a:pt x="601" y="259"/>
                    <a:pt x="534" y="293"/>
                  </a:cubicBezTo>
                  <a:cubicBezTo>
                    <a:pt x="368" y="426"/>
                    <a:pt x="234" y="559"/>
                    <a:pt x="167" y="760"/>
                  </a:cubicBezTo>
                  <a:cubicBezTo>
                    <a:pt x="67" y="960"/>
                    <a:pt x="1" y="1193"/>
                    <a:pt x="1" y="1427"/>
                  </a:cubicBezTo>
                  <a:cubicBezTo>
                    <a:pt x="1" y="1627"/>
                    <a:pt x="34" y="1794"/>
                    <a:pt x="167" y="1927"/>
                  </a:cubicBezTo>
                  <a:cubicBezTo>
                    <a:pt x="217" y="1977"/>
                    <a:pt x="284" y="2002"/>
                    <a:pt x="351" y="2002"/>
                  </a:cubicBezTo>
                  <a:cubicBezTo>
                    <a:pt x="418" y="2002"/>
                    <a:pt x="484" y="1977"/>
                    <a:pt x="534" y="1927"/>
                  </a:cubicBezTo>
                  <a:cubicBezTo>
                    <a:pt x="601" y="1894"/>
                    <a:pt x="668" y="1860"/>
                    <a:pt x="701" y="1794"/>
                  </a:cubicBezTo>
                  <a:cubicBezTo>
                    <a:pt x="768" y="1727"/>
                    <a:pt x="835" y="1660"/>
                    <a:pt x="868" y="1594"/>
                  </a:cubicBezTo>
                  <a:lnTo>
                    <a:pt x="868" y="1760"/>
                  </a:lnTo>
                  <a:cubicBezTo>
                    <a:pt x="868" y="1860"/>
                    <a:pt x="835" y="1960"/>
                    <a:pt x="801" y="2027"/>
                  </a:cubicBezTo>
                  <a:cubicBezTo>
                    <a:pt x="768" y="2094"/>
                    <a:pt x="701" y="2161"/>
                    <a:pt x="634" y="2194"/>
                  </a:cubicBezTo>
                  <a:lnTo>
                    <a:pt x="401" y="2361"/>
                  </a:lnTo>
                  <a:cubicBezTo>
                    <a:pt x="334" y="2394"/>
                    <a:pt x="301" y="2427"/>
                    <a:pt x="267" y="2461"/>
                  </a:cubicBezTo>
                  <a:cubicBezTo>
                    <a:pt x="267" y="2528"/>
                    <a:pt x="234" y="2561"/>
                    <a:pt x="234" y="2628"/>
                  </a:cubicBezTo>
                  <a:cubicBezTo>
                    <a:pt x="234" y="2661"/>
                    <a:pt x="267" y="2694"/>
                    <a:pt x="267" y="2728"/>
                  </a:cubicBezTo>
                  <a:cubicBezTo>
                    <a:pt x="284" y="2744"/>
                    <a:pt x="301" y="2753"/>
                    <a:pt x="322" y="2753"/>
                  </a:cubicBezTo>
                  <a:cubicBezTo>
                    <a:pt x="342" y="2753"/>
                    <a:pt x="368" y="2744"/>
                    <a:pt x="401" y="2728"/>
                  </a:cubicBezTo>
                  <a:lnTo>
                    <a:pt x="634" y="2561"/>
                  </a:lnTo>
                  <a:cubicBezTo>
                    <a:pt x="734" y="2528"/>
                    <a:pt x="835" y="2427"/>
                    <a:pt x="868" y="2327"/>
                  </a:cubicBezTo>
                  <a:cubicBezTo>
                    <a:pt x="935" y="2227"/>
                    <a:pt x="1001" y="2127"/>
                    <a:pt x="1035" y="2027"/>
                  </a:cubicBezTo>
                  <a:cubicBezTo>
                    <a:pt x="1068" y="1894"/>
                    <a:pt x="1101" y="1794"/>
                    <a:pt x="1101" y="1660"/>
                  </a:cubicBezTo>
                  <a:lnTo>
                    <a:pt x="1101" y="393"/>
                  </a:lnTo>
                  <a:lnTo>
                    <a:pt x="1135" y="393"/>
                  </a:lnTo>
                  <a:cubicBezTo>
                    <a:pt x="1168" y="359"/>
                    <a:pt x="1201" y="326"/>
                    <a:pt x="1235" y="293"/>
                  </a:cubicBezTo>
                  <a:cubicBezTo>
                    <a:pt x="1268" y="226"/>
                    <a:pt x="1268" y="193"/>
                    <a:pt x="1268" y="126"/>
                  </a:cubicBezTo>
                  <a:cubicBezTo>
                    <a:pt x="1302" y="92"/>
                    <a:pt x="1268" y="59"/>
                    <a:pt x="1235" y="26"/>
                  </a:cubicBezTo>
                  <a:cubicBezTo>
                    <a:pt x="1235" y="9"/>
                    <a:pt x="1226" y="1"/>
                    <a:pt x="121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52"/>
            <p:cNvSpPr/>
            <p:nvPr/>
          </p:nvSpPr>
          <p:spPr>
            <a:xfrm>
              <a:off x="2236775" y="2553925"/>
              <a:ext cx="30050" cy="45275"/>
            </a:xfrm>
            <a:custGeom>
              <a:rect b="b" l="l" r="r" t="t"/>
              <a:pathLst>
                <a:path extrusionOk="0" h="1811" w="1202">
                  <a:moveTo>
                    <a:pt x="742" y="421"/>
                  </a:moveTo>
                  <a:cubicBezTo>
                    <a:pt x="762" y="421"/>
                    <a:pt x="781" y="425"/>
                    <a:pt x="801" y="435"/>
                  </a:cubicBezTo>
                  <a:cubicBezTo>
                    <a:pt x="868" y="435"/>
                    <a:pt x="934" y="501"/>
                    <a:pt x="934" y="568"/>
                  </a:cubicBezTo>
                  <a:lnTo>
                    <a:pt x="267" y="968"/>
                  </a:lnTo>
                  <a:cubicBezTo>
                    <a:pt x="300" y="835"/>
                    <a:pt x="334" y="735"/>
                    <a:pt x="401" y="668"/>
                  </a:cubicBezTo>
                  <a:cubicBezTo>
                    <a:pt x="467" y="568"/>
                    <a:pt x="534" y="501"/>
                    <a:pt x="601" y="468"/>
                  </a:cubicBezTo>
                  <a:cubicBezTo>
                    <a:pt x="648" y="444"/>
                    <a:pt x="695" y="421"/>
                    <a:pt x="742" y="421"/>
                  </a:cubicBezTo>
                  <a:close/>
                  <a:moveTo>
                    <a:pt x="868" y="1"/>
                  </a:moveTo>
                  <a:cubicBezTo>
                    <a:pt x="767" y="1"/>
                    <a:pt x="701" y="34"/>
                    <a:pt x="601" y="101"/>
                  </a:cubicBezTo>
                  <a:cubicBezTo>
                    <a:pt x="434" y="201"/>
                    <a:pt x="300" y="368"/>
                    <a:pt x="200" y="568"/>
                  </a:cubicBezTo>
                  <a:cubicBezTo>
                    <a:pt x="67" y="768"/>
                    <a:pt x="34" y="1002"/>
                    <a:pt x="34" y="1269"/>
                  </a:cubicBezTo>
                  <a:cubicBezTo>
                    <a:pt x="0" y="1435"/>
                    <a:pt x="67" y="1602"/>
                    <a:pt x="200" y="1736"/>
                  </a:cubicBezTo>
                  <a:cubicBezTo>
                    <a:pt x="234" y="1786"/>
                    <a:pt x="292" y="1811"/>
                    <a:pt x="363" y="1811"/>
                  </a:cubicBezTo>
                  <a:cubicBezTo>
                    <a:pt x="434" y="1811"/>
                    <a:pt x="517" y="1786"/>
                    <a:pt x="601" y="1736"/>
                  </a:cubicBezTo>
                  <a:cubicBezTo>
                    <a:pt x="734" y="1669"/>
                    <a:pt x="834" y="1569"/>
                    <a:pt x="934" y="1502"/>
                  </a:cubicBezTo>
                  <a:cubicBezTo>
                    <a:pt x="1001" y="1435"/>
                    <a:pt x="1101" y="1335"/>
                    <a:pt x="1134" y="1235"/>
                  </a:cubicBezTo>
                  <a:cubicBezTo>
                    <a:pt x="1168" y="1202"/>
                    <a:pt x="1168" y="1168"/>
                    <a:pt x="1168" y="1102"/>
                  </a:cubicBezTo>
                  <a:cubicBezTo>
                    <a:pt x="1201" y="1068"/>
                    <a:pt x="1168" y="1035"/>
                    <a:pt x="1134" y="1002"/>
                  </a:cubicBezTo>
                  <a:cubicBezTo>
                    <a:pt x="1134" y="985"/>
                    <a:pt x="1126" y="977"/>
                    <a:pt x="1114" y="977"/>
                  </a:cubicBezTo>
                  <a:cubicBezTo>
                    <a:pt x="1101" y="977"/>
                    <a:pt x="1084" y="985"/>
                    <a:pt x="1068" y="1002"/>
                  </a:cubicBezTo>
                  <a:cubicBezTo>
                    <a:pt x="1034" y="1035"/>
                    <a:pt x="1001" y="1068"/>
                    <a:pt x="968" y="1102"/>
                  </a:cubicBezTo>
                  <a:cubicBezTo>
                    <a:pt x="868" y="1202"/>
                    <a:pt x="734" y="1302"/>
                    <a:pt x="634" y="1402"/>
                  </a:cubicBezTo>
                  <a:cubicBezTo>
                    <a:pt x="563" y="1426"/>
                    <a:pt x="509" y="1449"/>
                    <a:pt x="448" y="1449"/>
                  </a:cubicBezTo>
                  <a:cubicBezTo>
                    <a:pt x="423" y="1449"/>
                    <a:pt x="396" y="1445"/>
                    <a:pt x="367" y="1435"/>
                  </a:cubicBezTo>
                  <a:cubicBezTo>
                    <a:pt x="300" y="1402"/>
                    <a:pt x="267" y="1369"/>
                    <a:pt x="267" y="1302"/>
                  </a:cubicBezTo>
                  <a:lnTo>
                    <a:pt x="1201" y="768"/>
                  </a:lnTo>
                  <a:lnTo>
                    <a:pt x="1201" y="601"/>
                  </a:lnTo>
                  <a:cubicBezTo>
                    <a:pt x="1201" y="501"/>
                    <a:pt x="1201" y="401"/>
                    <a:pt x="1168" y="301"/>
                  </a:cubicBezTo>
                  <a:cubicBezTo>
                    <a:pt x="1134" y="234"/>
                    <a:pt x="1101" y="134"/>
                    <a:pt x="1034" y="68"/>
                  </a:cubicBezTo>
                  <a:cubicBezTo>
                    <a:pt x="1001" y="34"/>
                    <a:pt x="934" y="1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52"/>
            <p:cNvSpPr/>
            <p:nvPr/>
          </p:nvSpPr>
          <p:spPr>
            <a:xfrm>
              <a:off x="2274300" y="2514950"/>
              <a:ext cx="28375" cy="67150"/>
            </a:xfrm>
            <a:custGeom>
              <a:rect b="b" l="l" r="r" t="t"/>
              <a:pathLst>
                <a:path extrusionOk="0" h="2686" w="1135">
                  <a:moveTo>
                    <a:pt x="1043" y="1"/>
                  </a:moveTo>
                  <a:cubicBezTo>
                    <a:pt x="1018" y="1"/>
                    <a:pt x="984" y="9"/>
                    <a:pt x="934" y="26"/>
                  </a:cubicBezTo>
                  <a:cubicBezTo>
                    <a:pt x="868" y="26"/>
                    <a:pt x="801" y="59"/>
                    <a:pt x="734" y="126"/>
                  </a:cubicBezTo>
                  <a:cubicBezTo>
                    <a:pt x="567" y="192"/>
                    <a:pt x="467" y="292"/>
                    <a:pt x="401" y="459"/>
                  </a:cubicBezTo>
                  <a:cubicBezTo>
                    <a:pt x="334" y="593"/>
                    <a:pt x="301" y="726"/>
                    <a:pt x="301" y="893"/>
                  </a:cubicBezTo>
                  <a:lnTo>
                    <a:pt x="301" y="1026"/>
                  </a:lnTo>
                  <a:lnTo>
                    <a:pt x="167" y="1093"/>
                  </a:lnTo>
                  <a:cubicBezTo>
                    <a:pt x="134" y="1126"/>
                    <a:pt x="100" y="1160"/>
                    <a:pt x="67" y="1193"/>
                  </a:cubicBezTo>
                  <a:cubicBezTo>
                    <a:pt x="34" y="1260"/>
                    <a:pt x="34" y="1293"/>
                    <a:pt x="34" y="1360"/>
                  </a:cubicBezTo>
                  <a:cubicBezTo>
                    <a:pt x="34" y="1393"/>
                    <a:pt x="34" y="1427"/>
                    <a:pt x="67" y="1460"/>
                  </a:cubicBezTo>
                  <a:cubicBezTo>
                    <a:pt x="67" y="1477"/>
                    <a:pt x="84" y="1485"/>
                    <a:pt x="105" y="1485"/>
                  </a:cubicBezTo>
                  <a:cubicBezTo>
                    <a:pt x="125" y="1485"/>
                    <a:pt x="150" y="1477"/>
                    <a:pt x="167" y="1460"/>
                  </a:cubicBezTo>
                  <a:lnTo>
                    <a:pt x="301" y="1393"/>
                  </a:lnTo>
                  <a:lnTo>
                    <a:pt x="301" y="2227"/>
                  </a:lnTo>
                  <a:lnTo>
                    <a:pt x="167" y="2294"/>
                  </a:lnTo>
                  <a:cubicBezTo>
                    <a:pt x="100" y="2327"/>
                    <a:pt x="67" y="2361"/>
                    <a:pt x="34" y="2427"/>
                  </a:cubicBezTo>
                  <a:cubicBezTo>
                    <a:pt x="0" y="2461"/>
                    <a:pt x="0" y="2527"/>
                    <a:pt x="0" y="2561"/>
                  </a:cubicBezTo>
                  <a:cubicBezTo>
                    <a:pt x="0" y="2594"/>
                    <a:pt x="0" y="2627"/>
                    <a:pt x="34" y="2661"/>
                  </a:cubicBezTo>
                  <a:cubicBezTo>
                    <a:pt x="50" y="2677"/>
                    <a:pt x="67" y="2686"/>
                    <a:pt x="88" y="2686"/>
                  </a:cubicBezTo>
                  <a:cubicBezTo>
                    <a:pt x="109" y="2686"/>
                    <a:pt x="134" y="2677"/>
                    <a:pt x="167" y="2661"/>
                  </a:cubicBezTo>
                  <a:lnTo>
                    <a:pt x="834" y="2260"/>
                  </a:lnTo>
                  <a:cubicBezTo>
                    <a:pt x="901" y="2227"/>
                    <a:pt x="934" y="2194"/>
                    <a:pt x="968" y="2127"/>
                  </a:cubicBezTo>
                  <a:cubicBezTo>
                    <a:pt x="968" y="2094"/>
                    <a:pt x="1001" y="2060"/>
                    <a:pt x="1001" y="1994"/>
                  </a:cubicBezTo>
                  <a:cubicBezTo>
                    <a:pt x="1001" y="1960"/>
                    <a:pt x="968" y="1927"/>
                    <a:pt x="968" y="1894"/>
                  </a:cubicBezTo>
                  <a:cubicBezTo>
                    <a:pt x="958" y="1884"/>
                    <a:pt x="948" y="1880"/>
                    <a:pt x="938" y="1880"/>
                  </a:cubicBezTo>
                  <a:cubicBezTo>
                    <a:pt x="912" y="1880"/>
                    <a:pt x="881" y="1903"/>
                    <a:pt x="834" y="1927"/>
                  </a:cubicBezTo>
                  <a:lnTo>
                    <a:pt x="501" y="2094"/>
                  </a:lnTo>
                  <a:lnTo>
                    <a:pt x="501" y="1260"/>
                  </a:lnTo>
                  <a:lnTo>
                    <a:pt x="868" y="1060"/>
                  </a:lnTo>
                  <a:cubicBezTo>
                    <a:pt x="901" y="1026"/>
                    <a:pt x="968" y="993"/>
                    <a:pt x="968" y="926"/>
                  </a:cubicBezTo>
                  <a:cubicBezTo>
                    <a:pt x="1001" y="893"/>
                    <a:pt x="1001" y="859"/>
                    <a:pt x="1001" y="793"/>
                  </a:cubicBezTo>
                  <a:cubicBezTo>
                    <a:pt x="1001" y="759"/>
                    <a:pt x="1001" y="726"/>
                    <a:pt x="968" y="693"/>
                  </a:cubicBezTo>
                  <a:cubicBezTo>
                    <a:pt x="968" y="683"/>
                    <a:pt x="965" y="679"/>
                    <a:pt x="959" y="679"/>
                  </a:cubicBezTo>
                  <a:cubicBezTo>
                    <a:pt x="945" y="679"/>
                    <a:pt x="915" y="702"/>
                    <a:pt x="868" y="726"/>
                  </a:cubicBezTo>
                  <a:lnTo>
                    <a:pt x="501" y="926"/>
                  </a:lnTo>
                  <a:lnTo>
                    <a:pt x="501" y="793"/>
                  </a:lnTo>
                  <a:cubicBezTo>
                    <a:pt x="501" y="726"/>
                    <a:pt x="534" y="659"/>
                    <a:pt x="567" y="626"/>
                  </a:cubicBezTo>
                  <a:cubicBezTo>
                    <a:pt x="601" y="559"/>
                    <a:pt x="634" y="526"/>
                    <a:pt x="701" y="493"/>
                  </a:cubicBezTo>
                  <a:cubicBezTo>
                    <a:pt x="801" y="426"/>
                    <a:pt x="868" y="392"/>
                    <a:pt x="968" y="392"/>
                  </a:cubicBezTo>
                  <a:lnTo>
                    <a:pt x="1034" y="359"/>
                  </a:lnTo>
                  <a:cubicBezTo>
                    <a:pt x="1068" y="326"/>
                    <a:pt x="1101" y="292"/>
                    <a:pt x="1101" y="259"/>
                  </a:cubicBezTo>
                  <a:cubicBezTo>
                    <a:pt x="1134" y="226"/>
                    <a:pt x="1134" y="159"/>
                    <a:pt x="1134" y="126"/>
                  </a:cubicBezTo>
                  <a:cubicBezTo>
                    <a:pt x="1134" y="92"/>
                    <a:pt x="1134" y="26"/>
                    <a:pt x="1101" y="26"/>
                  </a:cubicBezTo>
                  <a:cubicBezTo>
                    <a:pt x="1084" y="9"/>
                    <a:pt x="1068" y="1"/>
                    <a:pt x="104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52"/>
            <p:cNvSpPr/>
            <p:nvPr/>
          </p:nvSpPr>
          <p:spPr>
            <a:xfrm>
              <a:off x="2307650" y="2510775"/>
              <a:ext cx="29225" cy="52975"/>
            </a:xfrm>
            <a:custGeom>
              <a:rect b="b" l="l" r="r" t="t"/>
              <a:pathLst>
                <a:path extrusionOk="0" h="2119" w="1169">
                  <a:moveTo>
                    <a:pt x="1001" y="1"/>
                  </a:moveTo>
                  <a:cubicBezTo>
                    <a:pt x="968" y="1"/>
                    <a:pt x="935" y="9"/>
                    <a:pt x="901" y="26"/>
                  </a:cubicBezTo>
                  <a:cubicBezTo>
                    <a:pt x="835" y="59"/>
                    <a:pt x="768" y="126"/>
                    <a:pt x="734" y="159"/>
                  </a:cubicBezTo>
                  <a:cubicBezTo>
                    <a:pt x="634" y="293"/>
                    <a:pt x="568" y="393"/>
                    <a:pt x="501" y="526"/>
                  </a:cubicBezTo>
                  <a:lnTo>
                    <a:pt x="501" y="293"/>
                  </a:lnTo>
                  <a:lnTo>
                    <a:pt x="201" y="493"/>
                  </a:lnTo>
                  <a:cubicBezTo>
                    <a:pt x="134" y="526"/>
                    <a:pt x="101" y="559"/>
                    <a:pt x="101" y="626"/>
                  </a:cubicBezTo>
                  <a:cubicBezTo>
                    <a:pt x="67" y="660"/>
                    <a:pt x="34" y="726"/>
                    <a:pt x="34" y="760"/>
                  </a:cubicBezTo>
                  <a:cubicBezTo>
                    <a:pt x="34" y="793"/>
                    <a:pt x="67" y="860"/>
                    <a:pt x="101" y="860"/>
                  </a:cubicBezTo>
                  <a:cubicBezTo>
                    <a:pt x="101" y="888"/>
                    <a:pt x="107" y="898"/>
                    <a:pt x="119" y="898"/>
                  </a:cubicBezTo>
                  <a:cubicBezTo>
                    <a:pt x="135" y="898"/>
                    <a:pt x="162" y="879"/>
                    <a:pt x="201" y="860"/>
                  </a:cubicBezTo>
                  <a:lnTo>
                    <a:pt x="267" y="826"/>
                  </a:lnTo>
                  <a:lnTo>
                    <a:pt x="267" y="1660"/>
                  </a:lnTo>
                  <a:lnTo>
                    <a:pt x="134" y="1727"/>
                  </a:lnTo>
                  <a:cubicBezTo>
                    <a:pt x="101" y="1760"/>
                    <a:pt x="67" y="1794"/>
                    <a:pt x="34" y="1860"/>
                  </a:cubicBezTo>
                  <a:cubicBezTo>
                    <a:pt x="1" y="1894"/>
                    <a:pt x="1" y="1927"/>
                    <a:pt x="1" y="1994"/>
                  </a:cubicBezTo>
                  <a:cubicBezTo>
                    <a:pt x="1" y="2027"/>
                    <a:pt x="1" y="2061"/>
                    <a:pt x="34" y="2094"/>
                  </a:cubicBezTo>
                  <a:cubicBezTo>
                    <a:pt x="51" y="2111"/>
                    <a:pt x="67" y="2119"/>
                    <a:pt x="84" y="2119"/>
                  </a:cubicBezTo>
                  <a:cubicBezTo>
                    <a:pt x="101" y="2119"/>
                    <a:pt x="117" y="2111"/>
                    <a:pt x="134" y="2094"/>
                  </a:cubicBezTo>
                  <a:lnTo>
                    <a:pt x="835" y="1694"/>
                  </a:lnTo>
                  <a:cubicBezTo>
                    <a:pt x="935" y="1627"/>
                    <a:pt x="968" y="1527"/>
                    <a:pt x="968" y="1427"/>
                  </a:cubicBezTo>
                  <a:cubicBezTo>
                    <a:pt x="1001" y="1393"/>
                    <a:pt x="968" y="1360"/>
                    <a:pt x="935" y="1327"/>
                  </a:cubicBezTo>
                  <a:cubicBezTo>
                    <a:pt x="935" y="1310"/>
                    <a:pt x="926" y="1302"/>
                    <a:pt x="910" y="1302"/>
                  </a:cubicBezTo>
                  <a:cubicBezTo>
                    <a:pt x="893" y="1302"/>
                    <a:pt x="868" y="1310"/>
                    <a:pt x="835" y="1327"/>
                  </a:cubicBezTo>
                  <a:lnTo>
                    <a:pt x="501" y="1527"/>
                  </a:lnTo>
                  <a:lnTo>
                    <a:pt x="501" y="993"/>
                  </a:lnTo>
                  <a:cubicBezTo>
                    <a:pt x="601" y="826"/>
                    <a:pt x="668" y="693"/>
                    <a:pt x="734" y="593"/>
                  </a:cubicBezTo>
                  <a:cubicBezTo>
                    <a:pt x="768" y="526"/>
                    <a:pt x="835" y="459"/>
                    <a:pt x="901" y="426"/>
                  </a:cubicBezTo>
                  <a:cubicBezTo>
                    <a:pt x="901" y="409"/>
                    <a:pt x="910" y="401"/>
                    <a:pt x="922" y="401"/>
                  </a:cubicBezTo>
                  <a:cubicBezTo>
                    <a:pt x="935" y="401"/>
                    <a:pt x="951" y="409"/>
                    <a:pt x="968" y="426"/>
                  </a:cubicBezTo>
                  <a:lnTo>
                    <a:pt x="1068" y="426"/>
                  </a:lnTo>
                  <a:cubicBezTo>
                    <a:pt x="1101" y="393"/>
                    <a:pt x="1135" y="359"/>
                    <a:pt x="1135" y="326"/>
                  </a:cubicBezTo>
                  <a:cubicBezTo>
                    <a:pt x="1168" y="259"/>
                    <a:pt x="1168" y="226"/>
                    <a:pt x="1168" y="159"/>
                  </a:cubicBezTo>
                  <a:cubicBezTo>
                    <a:pt x="1168" y="126"/>
                    <a:pt x="1135" y="59"/>
                    <a:pt x="1101" y="26"/>
                  </a:cubicBezTo>
                  <a:cubicBezTo>
                    <a:pt x="1068" y="9"/>
                    <a:pt x="1035" y="1"/>
                    <a:pt x="10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52"/>
            <p:cNvSpPr/>
            <p:nvPr/>
          </p:nvSpPr>
          <p:spPr>
            <a:xfrm>
              <a:off x="2341000" y="2494725"/>
              <a:ext cx="30050" cy="45050"/>
            </a:xfrm>
            <a:custGeom>
              <a:rect b="b" l="l" r="r" t="t"/>
              <a:pathLst>
                <a:path extrusionOk="0" h="1802" w="1202">
                  <a:moveTo>
                    <a:pt x="694" y="379"/>
                  </a:moveTo>
                  <a:cubicBezTo>
                    <a:pt x="724" y="379"/>
                    <a:pt x="760" y="387"/>
                    <a:pt x="801" y="401"/>
                  </a:cubicBezTo>
                  <a:cubicBezTo>
                    <a:pt x="835" y="401"/>
                    <a:pt x="902" y="468"/>
                    <a:pt x="935" y="534"/>
                  </a:cubicBezTo>
                  <a:lnTo>
                    <a:pt x="234" y="901"/>
                  </a:lnTo>
                  <a:cubicBezTo>
                    <a:pt x="268" y="801"/>
                    <a:pt x="334" y="701"/>
                    <a:pt x="401" y="601"/>
                  </a:cubicBezTo>
                  <a:cubicBezTo>
                    <a:pt x="435" y="534"/>
                    <a:pt x="501" y="468"/>
                    <a:pt x="601" y="434"/>
                  </a:cubicBezTo>
                  <a:cubicBezTo>
                    <a:pt x="621" y="395"/>
                    <a:pt x="652" y="379"/>
                    <a:pt x="694" y="379"/>
                  </a:cubicBezTo>
                  <a:close/>
                  <a:moveTo>
                    <a:pt x="868" y="1"/>
                  </a:moveTo>
                  <a:cubicBezTo>
                    <a:pt x="768" y="1"/>
                    <a:pt x="701" y="1"/>
                    <a:pt x="601" y="67"/>
                  </a:cubicBezTo>
                  <a:cubicBezTo>
                    <a:pt x="435" y="167"/>
                    <a:pt x="301" y="334"/>
                    <a:pt x="201" y="534"/>
                  </a:cubicBezTo>
                  <a:cubicBezTo>
                    <a:pt x="68" y="734"/>
                    <a:pt x="34" y="968"/>
                    <a:pt x="34" y="1235"/>
                  </a:cubicBezTo>
                  <a:cubicBezTo>
                    <a:pt x="1" y="1402"/>
                    <a:pt x="68" y="1568"/>
                    <a:pt x="201" y="1702"/>
                  </a:cubicBezTo>
                  <a:cubicBezTo>
                    <a:pt x="234" y="1769"/>
                    <a:pt x="293" y="1802"/>
                    <a:pt x="364" y="1802"/>
                  </a:cubicBezTo>
                  <a:cubicBezTo>
                    <a:pt x="435" y="1802"/>
                    <a:pt x="518" y="1769"/>
                    <a:pt x="601" y="1702"/>
                  </a:cubicBezTo>
                  <a:cubicBezTo>
                    <a:pt x="735" y="1635"/>
                    <a:pt x="835" y="1568"/>
                    <a:pt x="935" y="1468"/>
                  </a:cubicBezTo>
                  <a:cubicBezTo>
                    <a:pt x="1002" y="1402"/>
                    <a:pt x="1102" y="1302"/>
                    <a:pt x="1135" y="1235"/>
                  </a:cubicBezTo>
                  <a:cubicBezTo>
                    <a:pt x="1168" y="1168"/>
                    <a:pt x="1168" y="1135"/>
                    <a:pt x="1168" y="1101"/>
                  </a:cubicBezTo>
                  <a:cubicBezTo>
                    <a:pt x="1168" y="1035"/>
                    <a:pt x="1168" y="1001"/>
                    <a:pt x="1135" y="968"/>
                  </a:cubicBezTo>
                  <a:lnTo>
                    <a:pt x="1068" y="968"/>
                  </a:lnTo>
                  <a:cubicBezTo>
                    <a:pt x="1035" y="1001"/>
                    <a:pt x="1002" y="1035"/>
                    <a:pt x="968" y="1068"/>
                  </a:cubicBezTo>
                  <a:cubicBezTo>
                    <a:pt x="835" y="1201"/>
                    <a:pt x="735" y="1268"/>
                    <a:pt x="635" y="1368"/>
                  </a:cubicBezTo>
                  <a:cubicBezTo>
                    <a:pt x="564" y="1392"/>
                    <a:pt x="510" y="1415"/>
                    <a:pt x="449" y="1415"/>
                  </a:cubicBezTo>
                  <a:cubicBezTo>
                    <a:pt x="424" y="1415"/>
                    <a:pt x="397" y="1411"/>
                    <a:pt x="368" y="1402"/>
                  </a:cubicBezTo>
                  <a:cubicBezTo>
                    <a:pt x="301" y="1402"/>
                    <a:pt x="268" y="1335"/>
                    <a:pt x="268" y="1268"/>
                  </a:cubicBezTo>
                  <a:lnTo>
                    <a:pt x="1168" y="734"/>
                  </a:lnTo>
                  <a:lnTo>
                    <a:pt x="1202" y="568"/>
                  </a:lnTo>
                  <a:cubicBezTo>
                    <a:pt x="1202" y="468"/>
                    <a:pt x="1202" y="368"/>
                    <a:pt x="1168" y="301"/>
                  </a:cubicBezTo>
                  <a:cubicBezTo>
                    <a:pt x="1135" y="201"/>
                    <a:pt x="1102" y="134"/>
                    <a:pt x="1035" y="67"/>
                  </a:cubicBezTo>
                  <a:cubicBezTo>
                    <a:pt x="1002" y="1"/>
                    <a:pt x="935" y="1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52"/>
            <p:cNvSpPr/>
            <p:nvPr/>
          </p:nvSpPr>
          <p:spPr>
            <a:xfrm>
              <a:off x="2374375" y="2469075"/>
              <a:ext cx="34200" cy="64175"/>
            </a:xfrm>
            <a:custGeom>
              <a:rect b="b" l="l" r="r" t="t"/>
              <a:pathLst>
                <a:path extrusionOk="0" h="2567" w="1368">
                  <a:moveTo>
                    <a:pt x="801" y="626"/>
                  </a:moveTo>
                  <a:cubicBezTo>
                    <a:pt x="834" y="660"/>
                    <a:pt x="901" y="693"/>
                    <a:pt x="901" y="760"/>
                  </a:cubicBezTo>
                  <a:cubicBezTo>
                    <a:pt x="934" y="793"/>
                    <a:pt x="934" y="860"/>
                    <a:pt x="934" y="927"/>
                  </a:cubicBezTo>
                  <a:cubicBezTo>
                    <a:pt x="934" y="1027"/>
                    <a:pt x="901" y="1160"/>
                    <a:pt x="834" y="1260"/>
                  </a:cubicBezTo>
                  <a:cubicBezTo>
                    <a:pt x="801" y="1360"/>
                    <a:pt x="701" y="1460"/>
                    <a:pt x="601" y="1527"/>
                  </a:cubicBezTo>
                  <a:cubicBezTo>
                    <a:pt x="567" y="1560"/>
                    <a:pt x="526" y="1577"/>
                    <a:pt x="484" y="1577"/>
                  </a:cubicBezTo>
                  <a:cubicBezTo>
                    <a:pt x="442" y="1577"/>
                    <a:pt x="400" y="1560"/>
                    <a:pt x="367" y="1527"/>
                  </a:cubicBezTo>
                  <a:cubicBezTo>
                    <a:pt x="300" y="1460"/>
                    <a:pt x="267" y="1394"/>
                    <a:pt x="267" y="1327"/>
                  </a:cubicBezTo>
                  <a:cubicBezTo>
                    <a:pt x="267" y="1227"/>
                    <a:pt x="300" y="1093"/>
                    <a:pt x="334" y="1027"/>
                  </a:cubicBezTo>
                  <a:cubicBezTo>
                    <a:pt x="400" y="860"/>
                    <a:pt x="501" y="760"/>
                    <a:pt x="601" y="660"/>
                  </a:cubicBezTo>
                  <a:cubicBezTo>
                    <a:pt x="667" y="626"/>
                    <a:pt x="734" y="626"/>
                    <a:pt x="801" y="626"/>
                  </a:cubicBezTo>
                  <a:close/>
                  <a:moveTo>
                    <a:pt x="1280" y="1"/>
                  </a:moveTo>
                  <a:cubicBezTo>
                    <a:pt x="1259" y="1"/>
                    <a:pt x="1234" y="9"/>
                    <a:pt x="1201" y="26"/>
                  </a:cubicBezTo>
                  <a:lnTo>
                    <a:pt x="934" y="159"/>
                  </a:lnTo>
                  <a:lnTo>
                    <a:pt x="934" y="293"/>
                  </a:lnTo>
                  <a:cubicBezTo>
                    <a:pt x="901" y="259"/>
                    <a:pt x="834" y="259"/>
                    <a:pt x="801" y="259"/>
                  </a:cubicBezTo>
                  <a:cubicBezTo>
                    <a:pt x="734" y="259"/>
                    <a:pt x="667" y="293"/>
                    <a:pt x="601" y="326"/>
                  </a:cubicBezTo>
                  <a:cubicBezTo>
                    <a:pt x="434" y="426"/>
                    <a:pt x="267" y="593"/>
                    <a:pt x="200" y="793"/>
                  </a:cubicBezTo>
                  <a:cubicBezTo>
                    <a:pt x="100" y="993"/>
                    <a:pt x="34" y="1227"/>
                    <a:pt x="34" y="1460"/>
                  </a:cubicBezTo>
                  <a:cubicBezTo>
                    <a:pt x="0" y="1627"/>
                    <a:pt x="67" y="1794"/>
                    <a:pt x="234" y="1894"/>
                  </a:cubicBezTo>
                  <a:cubicBezTo>
                    <a:pt x="284" y="1927"/>
                    <a:pt x="342" y="1944"/>
                    <a:pt x="405" y="1944"/>
                  </a:cubicBezTo>
                  <a:cubicBezTo>
                    <a:pt x="467" y="1944"/>
                    <a:pt x="534" y="1927"/>
                    <a:pt x="601" y="1894"/>
                  </a:cubicBezTo>
                  <a:cubicBezTo>
                    <a:pt x="667" y="1827"/>
                    <a:pt x="701" y="1794"/>
                    <a:pt x="767" y="1727"/>
                  </a:cubicBezTo>
                  <a:cubicBezTo>
                    <a:pt x="834" y="1660"/>
                    <a:pt x="867" y="1594"/>
                    <a:pt x="934" y="1527"/>
                  </a:cubicBezTo>
                  <a:lnTo>
                    <a:pt x="934" y="2094"/>
                  </a:lnTo>
                  <a:lnTo>
                    <a:pt x="801" y="2161"/>
                  </a:lnTo>
                  <a:cubicBezTo>
                    <a:pt x="734" y="2194"/>
                    <a:pt x="701" y="2227"/>
                    <a:pt x="667" y="2294"/>
                  </a:cubicBezTo>
                  <a:cubicBezTo>
                    <a:pt x="667" y="2328"/>
                    <a:pt x="634" y="2394"/>
                    <a:pt x="634" y="2428"/>
                  </a:cubicBezTo>
                  <a:cubicBezTo>
                    <a:pt x="634" y="2461"/>
                    <a:pt x="667" y="2528"/>
                    <a:pt x="667" y="2528"/>
                  </a:cubicBezTo>
                  <a:cubicBezTo>
                    <a:pt x="681" y="2556"/>
                    <a:pt x="696" y="2566"/>
                    <a:pt x="712" y="2566"/>
                  </a:cubicBezTo>
                  <a:cubicBezTo>
                    <a:pt x="735" y="2566"/>
                    <a:pt x="762" y="2547"/>
                    <a:pt x="801" y="2528"/>
                  </a:cubicBezTo>
                  <a:lnTo>
                    <a:pt x="1201" y="2294"/>
                  </a:lnTo>
                  <a:cubicBezTo>
                    <a:pt x="1268" y="2294"/>
                    <a:pt x="1301" y="2227"/>
                    <a:pt x="1334" y="2194"/>
                  </a:cubicBezTo>
                  <a:cubicBezTo>
                    <a:pt x="1368" y="2161"/>
                    <a:pt x="1368" y="2094"/>
                    <a:pt x="1368" y="2061"/>
                  </a:cubicBezTo>
                  <a:cubicBezTo>
                    <a:pt x="1368" y="1994"/>
                    <a:pt x="1368" y="1961"/>
                    <a:pt x="1334" y="1927"/>
                  </a:cubicBezTo>
                  <a:cubicBezTo>
                    <a:pt x="1318" y="1911"/>
                    <a:pt x="1301" y="1902"/>
                    <a:pt x="1280" y="1902"/>
                  </a:cubicBezTo>
                  <a:cubicBezTo>
                    <a:pt x="1259" y="1902"/>
                    <a:pt x="1234" y="1911"/>
                    <a:pt x="1201" y="1927"/>
                  </a:cubicBezTo>
                  <a:lnTo>
                    <a:pt x="1168" y="1961"/>
                  </a:lnTo>
                  <a:lnTo>
                    <a:pt x="1168" y="393"/>
                  </a:lnTo>
                  <a:lnTo>
                    <a:pt x="1201" y="393"/>
                  </a:lnTo>
                  <a:cubicBezTo>
                    <a:pt x="1268" y="359"/>
                    <a:pt x="1301" y="326"/>
                    <a:pt x="1334" y="259"/>
                  </a:cubicBezTo>
                  <a:cubicBezTo>
                    <a:pt x="1368" y="226"/>
                    <a:pt x="1368" y="159"/>
                    <a:pt x="1368" y="126"/>
                  </a:cubicBezTo>
                  <a:cubicBezTo>
                    <a:pt x="1368" y="93"/>
                    <a:pt x="1368" y="59"/>
                    <a:pt x="1334" y="26"/>
                  </a:cubicBezTo>
                  <a:cubicBezTo>
                    <a:pt x="1318" y="9"/>
                    <a:pt x="1301" y="1"/>
                    <a:pt x="12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52"/>
            <p:cNvSpPr/>
            <p:nvPr/>
          </p:nvSpPr>
          <p:spPr>
            <a:xfrm>
              <a:off x="2410225" y="245325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80" y="0"/>
                  </a:moveTo>
                  <a:cubicBezTo>
                    <a:pt x="167" y="0"/>
                    <a:pt x="151" y="8"/>
                    <a:pt x="134" y="25"/>
                  </a:cubicBezTo>
                  <a:cubicBezTo>
                    <a:pt x="101" y="25"/>
                    <a:pt x="67" y="58"/>
                    <a:pt x="34" y="125"/>
                  </a:cubicBezTo>
                  <a:cubicBezTo>
                    <a:pt x="34" y="159"/>
                    <a:pt x="1" y="192"/>
                    <a:pt x="1" y="259"/>
                  </a:cubicBezTo>
                  <a:cubicBezTo>
                    <a:pt x="1" y="292"/>
                    <a:pt x="1" y="325"/>
                    <a:pt x="1" y="359"/>
                  </a:cubicBezTo>
                  <a:cubicBezTo>
                    <a:pt x="34" y="359"/>
                    <a:pt x="67" y="392"/>
                    <a:pt x="101" y="392"/>
                  </a:cubicBezTo>
                  <a:lnTo>
                    <a:pt x="834" y="592"/>
                  </a:lnTo>
                  <a:lnTo>
                    <a:pt x="101" y="1626"/>
                  </a:lnTo>
                  <a:cubicBezTo>
                    <a:pt x="67" y="1660"/>
                    <a:pt x="34" y="1726"/>
                    <a:pt x="1" y="1760"/>
                  </a:cubicBezTo>
                  <a:cubicBezTo>
                    <a:pt x="1" y="1793"/>
                    <a:pt x="1" y="1826"/>
                    <a:pt x="1" y="1860"/>
                  </a:cubicBezTo>
                  <a:cubicBezTo>
                    <a:pt x="1" y="1893"/>
                    <a:pt x="34" y="1960"/>
                    <a:pt x="34" y="1993"/>
                  </a:cubicBezTo>
                  <a:lnTo>
                    <a:pt x="134" y="1993"/>
                  </a:lnTo>
                  <a:cubicBezTo>
                    <a:pt x="167" y="1960"/>
                    <a:pt x="201" y="1926"/>
                    <a:pt x="201" y="1893"/>
                  </a:cubicBezTo>
                  <a:lnTo>
                    <a:pt x="1301" y="325"/>
                  </a:lnTo>
                  <a:lnTo>
                    <a:pt x="201" y="25"/>
                  </a:lnTo>
                  <a:cubicBezTo>
                    <a:pt x="201" y="8"/>
                    <a:pt x="192" y="0"/>
                    <a:pt x="1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52"/>
            <p:cNvSpPr/>
            <p:nvPr/>
          </p:nvSpPr>
          <p:spPr>
            <a:xfrm>
              <a:off x="2441925" y="2432400"/>
              <a:ext cx="36700" cy="54650"/>
            </a:xfrm>
            <a:custGeom>
              <a:rect b="b" l="l" r="r" t="t"/>
              <a:pathLst>
                <a:path extrusionOk="0" h="2186" w="1468">
                  <a:moveTo>
                    <a:pt x="1101" y="0"/>
                  </a:moveTo>
                  <a:cubicBezTo>
                    <a:pt x="1068" y="0"/>
                    <a:pt x="1034" y="9"/>
                    <a:pt x="1001" y="25"/>
                  </a:cubicBezTo>
                  <a:cubicBezTo>
                    <a:pt x="934" y="59"/>
                    <a:pt x="901" y="92"/>
                    <a:pt x="867" y="125"/>
                  </a:cubicBezTo>
                  <a:cubicBezTo>
                    <a:pt x="834" y="192"/>
                    <a:pt x="801" y="259"/>
                    <a:pt x="767" y="325"/>
                  </a:cubicBezTo>
                  <a:cubicBezTo>
                    <a:pt x="734" y="292"/>
                    <a:pt x="701" y="259"/>
                    <a:pt x="667" y="259"/>
                  </a:cubicBezTo>
                  <a:cubicBezTo>
                    <a:pt x="651" y="242"/>
                    <a:pt x="634" y="234"/>
                    <a:pt x="617" y="234"/>
                  </a:cubicBezTo>
                  <a:cubicBezTo>
                    <a:pt x="601" y="234"/>
                    <a:pt x="584" y="242"/>
                    <a:pt x="567" y="259"/>
                  </a:cubicBezTo>
                  <a:cubicBezTo>
                    <a:pt x="534" y="259"/>
                    <a:pt x="500" y="292"/>
                    <a:pt x="467" y="325"/>
                  </a:cubicBezTo>
                  <a:cubicBezTo>
                    <a:pt x="434" y="392"/>
                    <a:pt x="400" y="459"/>
                    <a:pt x="367" y="526"/>
                  </a:cubicBezTo>
                  <a:lnTo>
                    <a:pt x="367" y="425"/>
                  </a:lnTo>
                  <a:lnTo>
                    <a:pt x="167" y="592"/>
                  </a:lnTo>
                  <a:cubicBezTo>
                    <a:pt x="100" y="626"/>
                    <a:pt x="67" y="659"/>
                    <a:pt x="33" y="726"/>
                  </a:cubicBezTo>
                  <a:cubicBezTo>
                    <a:pt x="33" y="759"/>
                    <a:pt x="0" y="792"/>
                    <a:pt x="0" y="859"/>
                  </a:cubicBezTo>
                  <a:cubicBezTo>
                    <a:pt x="0" y="892"/>
                    <a:pt x="33" y="926"/>
                    <a:pt x="33" y="959"/>
                  </a:cubicBezTo>
                  <a:cubicBezTo>
                    <a:pt x="50" y="976"/>
                    <a:pt x="67" y="984"/>
                    <a:pt x="88" y="984"/>
                  </a:cubicBezTo>
                  <a:cubicBezTo>
                    <a:pt x="109" y="984"/>
                    <a:pt x="134" y="976"/>
                    <a:pt x="167" y="959"/>
                  </a:cubicBezTo>
                  <a:lnTo>
                    <a:pt x="167" y="1793"/>
                  </a:lnTo>
                  <a:cubicBezTo>
                    <a:pt x="100" y="1826"/>
                    <a:pt x="67" y="1860"/>
                    <a:pt x="33" y="1893"/>
                  </a:cubicBezTo>
                  <a:cubicBezTo>
                    <a:pt x="33" y="1960"/>
                    <a:pt x="0" y="1993"/>
                    <a:pt x="0" y="2060"/>
                  </a:cubicBezTo>
                  <a:cubicBezTo>
                    <a:pt x="0" y="2093"/>
                    <a:pt x="33" y="2127"/>
                    <a:pt x="33" y="2160"/>
                  </a:cubicBezTo>
                  <a:cubicBezTo>
                    <a:pt x="50" y="2177"/>
                    <a:pt x="67" y="2185"/>
                    <a:pt x="88" y="2185"/>
                  </a:cubicBezTo>
                  <a:cubicBezTo>
                    <a:pt x="109" y="2185"/>
                    <a:pt x="134" y="2177"/>
                    <a:pt x="167" y="2160"/>
                  </a:cubicBezTo>
                  <a:lnTo>
                    <a:pt x="367" y="2027"/>
                  </a:lnTo>
                  <a:cubicBezTo>
                    <a:pt x="400" y="1993"/>
                    <a:pt x="467" y="1960"/>
                    <a:pt x="500" y="1927"/>
                  </a:cubicBezTo>
                  <a:cubicBezTo>
                    <a:pt x="500" y="1860"/>
                    <a:pt x="534" y="1826"/>
                    <a:pt x="534" y="1760"/>
                  </a:cubicBezTo>
                  <a:cubicBezTo>
                    <a:pt x="534" y="1726"/>
                    <a:pt x="500" y="1693"/>
                    <a:pt x="500" y="1660"/>
                  </a:cubicBezTo>
                  <a:cubicBezTo>
                    <a:pt x="484" y="1643"/>
                    <a:pt x="467" y="1635"/>
                    <a:pt x="446" y="1635"/>
                  </a:cubicBezTo>
                  <a:cubicBezTo>
                    <a:pt x="425" y="1635"/>
                    <a:pt x="400" y="1643"/>
                    <a:pt x="367" y="1660"/>
                  </a:cubicBezTo>
                  <a:lnTo>
                    <a:pt x="367" y="959"/>
                  </a:lnTo>
                  <a:cubicBezTo>
                    <a:pt x="400" y="892"/>
                    <a:pt x="434" y="826"/>
                    <a:pt x="467" y="759"/>
                  </a:cubicBezTo>
                  <a:cubicBezTo>
                    <a:pt x="500" y="726"/>
                    <a:pt x="534" y="692"/>
                    <a:pt x="567" y="659"/>
                  </a:cubicBezTo>
                  <a:lnTo>
                    <a:pt x="601" y="659"/>
                  </a:lnTo>
                  <a:cubicBezTo>
                    <a:pt x="634" y="692"/>
                    <a:pt x="634" y="726"/>
                    <a:pt x="634" y="759"/>
                  </a:cubicBezTo>
                  <a:lnTo>
                    <a:pt x="634" y="1860"/>
                  </a:lnTo>
                  <a:lnTo>
                    <a:pt x="834" y="1760"/>
                  </a:lnTo>
                  <a:cubicBezTo>
                    <a:pt x="901" y="1726"/>
                    <a:pt x="934" y="1693"/>
                    <a:pt x="967" y="1626"/>
                  </a:cubicBezTo>
                  <a:cubicBezTo>
                    <a:pt x="967" y="1593"/>
                    <a:pt x="1001" y="1526"/>
                    <a:pt x="1001" y="1493"/>
                  </a:cubicBezTo>
                  <a:cubicBezTo>
                    <a:pt x="1001" y="1426"/>
                    <a:pt x="967" y="1426"/>
                    <a:pt x="967" y="1393"/>
                  </a:cubicBezTo>
                  <a:cubicBezTo>
                    <a:pt x="951" y="1376"/>
                    <a:pt x="934" y="1368"/>
                    <a:pt x="917" y="1368"/>
                  </a:cubicBezTo>
                  <a:cubicBezTo>
                    <a:pt x="901" y="1368"/>
                    <a:pt x="884" y="1376"/>
                    <a:pt x="867" y="1393"/>
                  </a:cubicBezTo>
                  <a:lnTo>
                    <a:pt x="867" y="692"/>
                  </a:lnTo>
                  <a:cubicBezTo>
                    <a:pt x="867" y="592"/>
                    <a:pt x="901" y="526"/>
                    <a:pt x="967" y="459"/>
                  </a:cubicBezTo>
                  <a:cubicBezTo>
                    <a:pt x="967" y="425"/>
                    <a:pt x="1001" y="425"/>
                    <a:pt x="1034" y="392"/>
                  </a:cubicBezTo>
                  <a:lnTo>
                    <a:pt x="1068" y="392"/>
                  </a:lnTo>
                  <a:cubicBezTo>
                    <a:pt x="1101" y="425"/>
                    <a:pt x="1101" y="459"/>
                    <a:pt x="1068" y="492"/>
                  </a:cubicBezTo>
                  <a:lnTo>
                    <a:pt x="1068" y="1593"/>
                  </a:lnTo>
                  <a:lnTo>
                    <a:pt x="1301" y="1460"/>
                  </a:lnTo>
                  <a:cubicBezTo>
                    <a:pt x="1334" y="1426"/>
                    <a:pt x="1401" y="1393"/>
                    <a:pt x="1401" y="1359"/>
                  </a:cubicBezTo>
                  <a:cubicBezTo>
                    <a:pt x="1434" y="1293"/>
                    <a:pt x="1434" y="1259"/>
                    <a:pt x="1434" y="1226"/>
                  </a:cubicBezTo>
                  <a:cubicBezTo>
                    <a:pt x="1468" y="1159"/>
                    <a:pt x="1434" y="1126"/>
                    <a:pt x="1401" y="1093"/>
                  </a:cubicBezTo>
                  <a:cubicBezTo>
                    <a:pt x="1401" y="1076"/>
                    <a:pt x="1393" y="1068"/>
                    <a:pt x="1376" y="1068"/>
                  </a:cubicBezTo>
                  <a:cubicBezTo>
                    <a:pt x="1359" y="1068"/>
                    <a:pt x="1334" y="1076"/>
                    <a:pt x="1301" y="1093"/>
                  </a:cubicBezTo>
                  <a:lnTo>
                    <a:pt x="1301" y="325"/>
                  </a:lnTo>
                  <a:cubicBezTo>
                    <a:pt x="1334" y="225"/>
                    <a:pt x="1268" y="92"/>
                    <a:pt x="1201" y="25"/>
                  </a:cubicBezTo>
                  <a:cubicBezTo>
                    <a:pt x="1168" y="9"/>
                    <a:pt x="1134" y="0"/>
                    <a:pt x="11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52"/>
            <p:cNvSpPr/>
            <p:nvPr/>
          </p:nvSpPr>
          <p:spPr>
            <a:xfrm>
              <a:off x="2479450" y="2415150"/>
              <a:ext cx="29200" cy="44575"/>
            </a:xfrm>
            <a:custGeom>
              <a:rect b="b" l="l" r="r" t="t"/>
              <a:pathLst>
                <a:path extrusionOk="0" h="1783" w="1168">
                  <a:moveTo>
                    <a:pt x="719" y="368"/>
                  </a:moveTo>
                  <a:cubicBezTo>
                    <a:pt x="774" y="368"/>
                    <a:pt x="831" y="393"/>
                    <a:pt x="867" y="448"/>
                  </a:cubicBezTo>
                  <a:cubicBezTo>
                    <a:pt x="934" y="515"/>
                    <a:pt x="968" y="615"/>
                    <a:pt x="968" y="715"/>
                  </a:cubicBezTo>
                  <a:cubicBezTo>
                    <a:pt x="968" y="849"/>
                    <a:pt x="934" y="949"/>
                    <a:pt x="834" y="1082"/>
                  </a:cubicBezTo>
                  <a:cubicBezTo>
                    <a:pt x="801" y="1182"/>
                    <a:pt x="701" y="1282"/>
                    <a:pt x="601" y="1382"/>
                  </a:cubicBezTo>
                  <a:cubicBezTo>
                    <a:pt x="551" y="1399"/>
                    <a:pt x="501" y="1407"/>
                    <a:pt x="455" y="1407"/>
                  </a:cubicBezTo>
                  <a:cubicBezTo>
                    <a:pt x="409" y="1407"/>
                    <a:pt x="367" y="1399"/>
                    <a:pt x="334" y="1382"/>
                  </a:cubicBezTo>
                  <a:cubicBezTo>
                    <a:pt x="267" y="1316"/>
                    <a:pt x="234" y="1216"/>
                    <a:pt x="234" y="1115"/>
                  </a:cubicBezTo>
                  <a:cubicBezTo>
                    <a:pt x="234" y="982"/>
                    <a:pt x="267" y="849"/>
                    <a:pt x="334" y="715"/>
                  </a:cubicBezTo>
                  <a:cubicBezTo>
                    <a:pt x="400" y="582"/>
                    <a:pt x="467" y="482"/>
                    <a:pt x="601" y="415"/>
                  </a:cubicBezTo>
                  <a:cubicBezTo>
                    <a:pt x="631" y="385"/>
                    <a:pt x="674" y="368"/>
                    <a:pt x="719" y="368"/>
                  </a:cubicBezTo>
                  <a:close/>
                  <a:moveTo>
                    <a:pt x="807" y="1"/>
                  </a:moveTo>
                  <a:cubicBezTo>
                    <a:pt x="728" y="1"/>
                    <a:pt x="648" y="24"/>
                    <a:pt x="601" y="48"/>
                  </a:cubicBezTo>
                  <a:cubicBezTo>
                    <a:pt x="467" y="115"/>
                    <a:pt x="367" y="215"/>
                    <a:pt x="300" y="348"/>
                  </a:cubicBezTo>
                  <a:cubicBezTo>
                    <a:pt x="200" y="482"/>
                    <a:pt x="134" y="615"/>
                    <a:pt x="67" y="782"/>
                  </a:cubicBezTo>
                  <a:cubicBezTo>
                    <a:pt x="34" y="949"/>
                    <a:pt x="0" y="1082"/>
                    <a:pt x="0" y="1249"/>
                  </a:cubicBezTo>
                  <a:cubicBezTo>
                    <a:pt x="0" y="1349"/>
                    <a:pt x="34" y="1482"/>
                    <a:pt x="67" y="1582"/>
                  </a:cubicBezTo>
                  <a:cubicBezTo>
                    <a:pt x="134" y="1683"/>
                    <a:pt x="200" y="1749"/>
                    <a:pt x="300" y="1783"/>
                  </a:cubicBezTo>
                  <a:cubicBezTo>
                    <a:pt x="400" y="1783"/>
                    <a:pt x="501" y="1749"/>
                    <a:pt x="601" y="1716"/>
                  </a:cubicBezTo>
                  <a:cubicBezTo>
                    <a:pt x="701" y="1616"/>
                    <a:pt x="801" y="1549"/>
                    <a:pt x="901" y="1416"/>
                  </a:cubicBezTo>
                  <a:cubicBezTo>
                    <a:pt x="1068" y="1182"/>
                    <a:pt x="1168" y="882"/>
                    <a:pt x="1168" y="582"/>
                  </a:cubicBezTo>
                  <a:cubicBezTo>
                    <a:pt x="1168" y="448"/>
                    <a:pt x="1168" y="315"/>
                    <a:pt x="1101" y="215"/>
                  </a:cubicBezTo>
                  <a:cubicBezTo>
                    <a:pt x="1068" y="115"/>
                    <a:pt x="1001" y="15"/>
                    <a:pt x="901" y="15"/>
                  </a:cubicBezTo>
                  <a:cubicBezTo>
                    <a:pt x="871" y="5"/>
                    <a:pt x="839" y="1"/>
                    <a:pt x="80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52"/>
            <p:cNvSpPr/>
            <p:nvPr/>
          </p:nvSpPr>
          <p:spPr>
            <a:xfrm>
              <a:off x="2512800" y="2394250"/>
              <a:ext cx="31725" cy="49425"/>
            </a:xfrm>
            <a:custGeom>
              <a:rect b="b" l="l" r="r" t="t"/>
              <a:pathLst>
                <a:path extrusionOk="0" h="1977" w="1269">
                  <a:moveTo>
                    <a:pt x="880" y="0"/>
                  </a:moveTo>
                  <a:cubicBezTo>
                    <a:pt x="826" y="0"/>
                    <a:pt x="768" y="17"/>
                    <a:pt x="701" y="50"/>
                  </a:cubicBezTo>
                  <a:cubicBezTo>
                    <a:pt x="634" y="83"/>
                    <a:pt x="601" y="150"/>
                    <a:pt x="534" y="184"/>
                  </a:cubicBezTo>
                  <a:cubicBezTo>
                    <a:pt x="501" y="250"/>
                    <a:pt x="434" y="317"/>
                    <a:pt x="401" y="384"/>
                  </a:cubicBezTo>
                  <a:lnTo>
                    <a:pt x="401" y="284"/>
                  </a:lnTo>
                  <a:lnTo>
                    <a:pt x="201" y="384"/>
                  </a:lnTo>
                  <a:cubicBezTo>
                    <a:pt x="134" y="417"/>
                    <a:pt x="101" y="450"/>
                    <a:pt x="67" y="484"/>
                  </a:cubicBezTo>
                  <a:cubicBezTo>
                    <a:pt x="67" y="550"/>
                    <a:pt x="34" y="584"/>
                    <a:pt x="34" y="651"/>
                  </a:cubicBezTo>
                  <a:cubicBezTo>
                    <a:pt x="34" y="684"/>
                    <a:pt x="34" y="717"/>
                    <a:pt x="67" y="751"/>
                  </a:cubicBezTo>
                  <a:cubicBezTo>
                    <a:pt x="84" y="767"/>
                    <a:pt x="101" y="776"/>
                    <a:pt x="117" y="776"/>
                  </a:cubicBezTo>
                  <a:cubicBezTo>
                    <a:pt x="134" y="776"/>
                    <a:pt x="151" y="767"/>
                    <a:pt x="167" y="751"/>
                  </a:cubicBezTo>
                  <a:lnTo>
                    <a:pt x="167" y="1585"/>
                  </a:lnTo>
                  <a:cubicBezTo>
                    <a:pt x="134" y="1618"/>
                    <a:pt x="101" y="1651"/>
                    <a:pt x="67" y="1685"/>
                  </a:cubicBezTo>
                  <a:cubicBezTo>
                    <a:pt x="34" y="1718"/>
                    <a:pt x="0" y="1785"/>
                    <a:pt x="0" y="1851"/>
                  </a:cubicBezTo>
                  <a:cubicBezTo>
                    <a:pt x="0" y="1885"/>
                    <a:pt x="34" y="1951"/>
                    <a:pt x="34" y="1951"/>
                  </a:cubicBezTo>
                  <a:cubicBezTo>
                    <a:pt x="50" y="1968"/>
                    <a:pt x="67" y="1976"/>
                    <a:pt x="88" y="1976"/>
                  </a:cubicBezTo>
                  <a:cubicBezTo>
                    <a:pt x="109" y="1976"/>
                    <a:pt x="134" y="1968"/>
                    <a:pt x="167" y="1951"/>
                  </a:cubicBezTo>
                  <a:lnTo>
                    <a:pt x="434" y="1785"/>
                  </a:lnTo>
                  <a:cubicBezTo>
                    <a:pt x="467" y="1785"/>
                    <a:pt x="501" y="1718"/>
                    <a:pt x="534" y="1685"/>
                  </a:cubicBezTo>
                  <a:cubicBezTo>
                    <a:pt x="568" y="1651"/>
                    <a:pt x="568" y="1585"/>
                    <a:pt x="568" y="1551"/>
                  </a:cubicBezTo>
                  <a:cubicBezTo>
                    <a:pt x="568" y="1484"/>
                    <a:pt x="568" y="1418"/>
                    <a:pt x="534" y="1418"/>
                  </a:cubicBezTo>
                  <a:cubicBezTo>
                    <a:pt x="467" y="1418"/>
                    <a:pt x="434" y="1418"/>
                    <a:pt x="401" y="1451"/>
                  </a:cubicBezTo>
                  <a:lnTo>
                    <a:pt x="401" y="817"/>
                  </a:lnTo>
                  <a:cubicBezTo>
                    <a:pt x="434" y="717"/>
                    <a:pt x="501" y="617"/>
                    <a:pt x="568" y="517"/>
                  </a:cubicBezTo>
                  <a:cubicBezTo>
                    <a:pt x="601" y="484"/>
                    <a:pt x="634" y="417"/>
                    <a:pt x="701" y="384"/>
                  </a:cubicBezTo>
                  <a:cubicBezTo>
                    <a:pt x="745" y="384"/>
                    <a:pt x="775" y="369"/>
                    <a:pt x="800" y="369"/>
                  </a:cubicBezTo>
                  <a:cubicBezTo>
                    <a:pt x="812" y="369"/>
                    <a:pt x="823" y="373"/>
                    <a:pt x="834" y="384"/>
                  </a:cubicBezTo>
                  <a:cubicBezTo>
                    <a:pt x="868" y="417"/>
                    <a:pt x="901" y="450"/>
                    <a:pt x="901" y="517"/>
                  </a:cubicBezTo>
                  <a:lnTo>
                    <a:pt x="901" y="1184"/>
                  </a:lnTo>
                  <a:cubicBezTo>
                    <a:pt x="834" y="1184"/>
                    <a:pt x="801" y="1251"/>
                    <a:pt x="801" y="1284"/>
                  </a:cubicBezTo>
                  <a:cubicBezTo>
                    <a:pt x="768" y="1318"/>
                    <a:pt x="734" y="1384"/>
                    <a:pt x="734" y="1418"/>
                  </a:cubicBezTo>
                  <a:cubicBezTo>
                    <a:pt x="734" y="1484"/>
                    <a:pt x="768" y="1518"/>
                    <a:pt x="801" y="1551"/>
                  </a:cubicBezTo>
                  <a:cubicBezTo>
                    <a:pt x="801" y="1568"/>
                    <a:pt x="809" y="1576"/>
                    <a:pt x="826" y="1576"/>
                  </a:cubicBezTo>
                  <a:cubicBezTo>
                    <a:pt x="843" y="1576"/>
                    <a:pt x="868" y="1568"/>
                    <a:pt x="901" y="1551"/>
                  </a:cubicBezTo>
                  <a:lnTo>
                    <a:pt x="1101" y="1418"/>
                  </a:lnTo>
                  <a:cubicBezTo>
                    <a:pt x="1168" y="1384"/>
                    <a:pt x="1201" y="1351"/>
                    <a:pt x="1235" y="1318"/>
                  </a:cubicBezTo>
                  <a:cubicBezTo>
                    <a:pt x="1235" y="1251"/>
                    <a:pt x="1268" y="1218"/>
                    <a:pt x="1268" y="1151"/>
                  </a:cubicBezTo>
                  <a:cubicBezTo>
                    <a:pt x="1268" y="1118"/>
                    <a:pt x="1235" y="1084"/>
                    <a:pt x="1235" y="1051"/>
                  </a:cubicBezTo>
                  <a:cubicBezTo>
                    <a:pt x="1218" y="1034"/>
                    <a:pt x="1201" y="1026"/>
                    <a:pt x="1185" y="1026"/>
                  </a:cubicBezTo>
                  <a:cubicBezTo>
                    <a:pt x="1168" y="1026"/>
                    <a:pt x="1151" y="1034"/>
                    <a:pt x="1135" y="1051"/>
                  </a:cubicBezTo>
                  <a:lnTo>
                    <a:pt x="1135" y="417"/>
                  </a:lnTo>
                  <a:cubicBezTo>
                    <a:pt x="1135" y="284"/>
                    <a:pt x="1101" y="150"/>
                    <a:pt x="1035" y="50"/>
                  </a:cubicBezTo>
                  <a:cubicBezTo>
                    <a:pt x="984" y="17"/>
                    <a:pt x="934" y="0"/>
                    <a:pt x="8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52"/>
            <p:cNvSpPr/>
            <p:nvPr/>
          </p:nvSpPr>
          <p:spPr>
            <a:xfrm>
              <a:off x="2550325" y="2365675"/>
              <a:ext cx="29225" cy="52025"/>
            </a:xfrm>
            <a:custGeom>
              <a:rect b="b" l="l" r="r" t="t"/>
              <a:pathLst>
                <a:path extrusionOk="0" h="2081" w="1169">
                  <a:moveTo>
                    <a:pt x="384" y="1"/>
                  </a:moveTo>
                  <a:cubicBezTo>
                    <a:pt x="367" y="1"/>
                    <a:pt x="351" y="9"/>
                    <a:pt x="334" y="26"/>
                  </a:cubicBezTo>
                  <a:cubicBezTo>
                    <a:pt x="301" y="59"/>
                    <a:pt x="267" y="92"/>
                    <a:pt x="267" y="126"/>
                  </a:cubicBezTo>
                  <a:cubicBezTo>
                    <a:pt x="234" y="192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67" y="693"/>
                  </a:lnTo>
                  <a:cubicBezTo>
                    <a:pt x="101" y="693"/>
                    <a:pt x="67" y="759"/>
                    <a:pt x="34" y="793"/>
                  </a:cubicBezTo>
                  <a:cubicBezTo>
                    <a:pt x="1" y="826"/>
                    <a:pt x="1" y="893"/>
                    <a:pt x="1" y="960"/>
                  </a:cubicBezTo>
                  <a:cubicBezTo>
                    <a:pt x="1" y="993"/>
                    <a:pt x="1" y="1026"/>
                    <a:pt x="34" y="1060"/>
                  </a:cubicBezTo>
                  <a:cubicBezTo>
                    <a:pt x="51" y="1076"/>
                    <a:pt x="67" y="1085"/>
                    <a:pt x="88" y="1085"/>
                  </a:cubicBezTo>
                  <a:cubicBezTo>
                    <a:pt x="109" y="1085"/>
                    <a:pt x="134" y="1076"/>
                    <a:pt x="167" y="1060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34" y="1860"/>
                    <a:pt x="267" y="1960"/>
                    <a:pt x="334" y="2060"/>
                  </a:cubicBezTo>
                  <a:cubicBezTo>
                    <a:pt x="359" y="2073"/>
                    <a:pt x="392" y="2080"/>
                    <a:pt x="431" y="2080"/>
                  </a:cubicBezTo>
                  <a:cubicBezTo>
                    <a:pt x="498" y="2080"/>
                    <a:pt x="583" y="2057"/>
                    <a:pt x="668" y="1994"/>
                  </a:cubicBezTo>
                  <a:cubicBezTo>
                    <a:pt x="768" y="1927"/>
                    <a:pt x="834" y="1860"/>
                    <a:pt x="935" y="1794"/>
                  </a:cubicBezTo>
                  <a:cubicBezTo>
                    <a:pt x="1001" y="1693"/>
                    <a:pt x="1101" y="1593"/>
                    <a:pt x="1135" y="1493"/>
                  </a:cubicBezTo>
                  <a:cubicBezTo>
                    <a:pt x="1168" y="1460"/>
                    <a:pt x="1168" y="1427"/>
                    <a:pt x="1168" y="1360"/>
                  </a:cubicBezTo>
                  <a:cubicBezTo>
                    <a:pt x="1168" y="1327"/>
                    <a:pt x="1168" y="1293"/>
                    <a:pt x="1135" y="1260"/>
                  </a:cubicBezTo>
                  <a:lnTo>
                    <a:pt x="1068" y="1260"/>
                  </a:lnTo>
                  <a:cubicBezTo>
                    <a:pt x="1035" y="1293"/>
                    <a:pt x="1001" y="1327"/>
                    <a:pt x="968" y="1360"/>
                  </a:cubicBezTo>
                  <a:cubicBezTo>
                    <a:pt x="901" y="1493"/>
                    <a:pt x="768" y="1593"/>
                    <a:pt x="668" y="1660"/>
                  </a:cubicBezTo>
                  <a:cubicBezTo>
                    <a:pt x="568" y="1693"/>
                    <a:pt x="534" y="1693"/>
                    <a:pt x="501" y="1693"/>
                  </a:cubicBezTo>
                  <a:cubicBezTo>
                    <a:pt x="468" y="1693"/>
                    <a:pt x="468" y="1660"/>
                    <a:pt x="468" y="1560"/>
                  </a:cubicBezTo>
                  <a:lnTo>
                    <a:pt x="468" y="860"/>
                  </a:lnTo>
                  <a:lnTo>
                    <a:pt x="868" y="593"/>
                  </a:lnTo>
                  <a:cubicBezTo>
                    <a:pt x="935" y="593"/>
                    <a:pt x="968" y="526"/>
                    <a:pt x="1001" y="493"/>
                  </a:cubicBezTo>
                  <a:cubicBezTo>
                    <a:pt x="1001" y="459"/>
                    <a:pt x="1035" y="393"/>
                    <a:pt x="1035" y="359"/>
                  </a:cubicBezTo>
                  <a:cubicBezTo>
                    <a:pt x="1035" y="292"/>
                    <a:pt x="1035" y="259"/>
                    <a:pt x="1001" y="226"/>
                  </a:cubicBezTo>
                  <a:cubicBezTo>
                    <a:pt x="968" y="226"/>
                    <a:pt x="935" y="226"/>
                    <a:pt x="868" y="259"/>
                  </a:cubicBezTo>
                  <a:lnTo>
                    <a:pt x="468" y="493"/>
                  </a:lnTo>
                  <a:lnTo>
                    <a:pt x="468" y="192"/>
                  </a:lnTo>
                  <a:cubicBezTo>
                    <a:pt x="468" y="126"/>
                    <a:pt x="468" y="59"/>
                    <a:pt x="434" y="26"/>
                  </a:cubicBezTo>
                  <a:cubicBezTo>
                    <a:pt x="417" y="9"/>
                    <a:pt x="401" y="1"/>
                    <a:pt x="3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52"/>
            <p:cNvSpPr/>
            <p:nvPr/>
          </p:nvSpPr>
          <p:spPr>
            <a:xfrm>
              <a:off x="2581175" y="2344625"/>
              <a:ext cx="32550" cy="59025"/>
            </a:xfrm>
            <a:custGeom>
              <a:rect b="b" l="l" r="r" t="t"/>
              <a:pathLst>
                <a:path extrusionOk="0" h="2361" w="1302">
                  <a:moveTo>
                    <a:pt x="434" y="0"/>
                  </a:moveTo>
                  <a:lnTo>
                    <a:pt x="168" y="100"/>
                  </a:lnTo>
                  <a:cubicBezTo>
                    <a:pt x="101" y="134"/>
                    <a:pt x="67" y="167"/>
                    <a:pt x="34" y="234"/>
                  </a:cubicBezTo>
                  <a:cubicBezTo>
                    <a:pt x="34" y="267"/>
                    <a:pt x="1" y="334"/>
                    <a:pt x="1" y="367"/>
                  </a:cubicBezTo>
                  <a:cubicBezTo>
                    <a:pt x="1" y="401"/>
                    <a:pt x="34" y="434"/>
                    <a:pt x="34" y="467"/>
                  </a:cubicBezTo>
                  <a:cubicBezTo>
                    <a:pt x="51" y="484"/>
                    <a:pt x="67" y="492"/>
                    <a:pt x="88" y="492"/>
                  </a:cubicBezTo>
                  <a:cubicBezTo>
                    <a:pt x="109" y="492"/>
                    <a:pt x="134" y="484"/>
                    <a:pt x="168" y="467"/>
                  </a:cubicBezTo>
                  <a:lnTo>
                    <a:pt x="201" y="467"/>
                  </a:lnTo>
                  <a:lnTo>
                    <a:pt x="201" y="1968"/>
                  </a:lnTo>
                  <a:cubicBezTo>
                    <a:pt x="168" y="1968"/>
                    <a:pt x="134" y="2002"/>
                    <a:pt x="101" y="2068"/>
                  </a:cubicBezTo>
                  <a:cubicBezTo>
                    <a:pt x="67" y="2102"/>
                    <a:pt x="34" y="2169"/>
                    <a:pt x="34" y="2235"/>
                  </a:cubicBezTo>
                  <a:cubicBezTo>
                    <a:pt x="34" y="2269"/>
                    <a:pt x="34" y="2302"/>
                    <a:pt x="67" y="2335"/>
                  </a:cubicBezTo>
                  <a:cubicBezTo>
                    <a:pt x="84" y="2352"/>
                    <a:pt x="101" y="2360"/>
                    <a:pt x="122" y="2360"/>
                  </a:cubicBezTo>
                  <a:cubicBezTo>
                    <a:pt x="143" y="2360"/>
                    <a:pt x="168" y="2352"/>
                    <a:pt x="201" y="2335"/>
                  </a:cubicBezTo>
                  <a:lnTo>
                    <a:pt x="434" y="2169"/>
                  </a:lnTo>
                  <a:cubicBezTo>
                    <a:pt x="501" y="2135"/>
                    <a:pt x="534" y="2102"/>
                    <a:pt x="568" y="2068"/>
                  </a:cubicBezTo>
                  <a:cubicBezTo>
                    <a:pt x="601" y="2002"/>
                    <a:pt x="601" y="1968"/>
                    <a:pt x="601" y="1902"/>
                  </a:cubicBezTo>
                  <a:cubicBezTo>
                    <a:pt x="601" y="1835"/>
                    <a:pt x="568" y="1802"/>
                    <a:pt x="534" y="1802"/>
                  </a:cubicBezTo>
                  <a:cubicBezTo>
                    <a:pt x="501" y="1802"/>
                    <a:pt x="468" y="1802"/>
                    <a:pt x="434" y="1835"/>
                  </a:cubicBezTo>
                  <a:lnTo>
                    <a:pt x="434" y="1168"/>
                  </a:lnTo>
                  <a:cubicBezTo>
                    <a:pt x="468" y="1068"/>
                    <a:pt x="534" y="968"/>
                    <a:pt x="601" y="901"/>
                  </a:cubicBezTo>
                  <a:cubicBezTo>
                    <a:pt x="635" y="834"/>
                    <a:pt x="668" y="801"/>
                    <a:pt x="701" y="768"/>
                  </a:cubicBezTo>
                  <a:cubicBezTo>
                    <a:pt x="735" y="756"/>
                    <a:pt x="761" y="753"/>
                    <a:pt x="782" y="753"/>
                  </a:cubicBezTo>
                  <a:cubicBezTo>
                    <a:pt x="824" y="753"/>
                    <a:pt x="846" y="768"/>
                    <a:pt x="868" y="768"/>
                  </a:cubicBezTo>
                  <a:cubicBezTo>
                    <a:pt x="901" y="801"/>
                    <a:pt x="901" y="834"/>
                    <a:pt x="901" y="934"/>
                  </a:cubicBezTo>
                  <a:lnTo>
                    <a:pt x="901" y="1568"/>
                  </a:lnTo>
                  <a:cubicBezTo>
                    <a:pt x="868" y="1601"/>
                    <a:pt x="835" y="1635"/>
                    <a:pt x="801" y="1668"/>
                  </a:cubicBezTo>
                  <a:cubicBezTo>
                    <a:pt x="768" y="1702"/>
                    <a:pt x="735" y="1768"/>
                    <a:pt x="735" y="1835"/>
                  </a:cubicBezTo>
                  <a:cubicBezTo>
                    <a:pt x="735" y="1868"/>
                    <a:pt x="768" y="1902"/>
                    <a:pt x="768" y="1935"/>
                  </a:cubicBezTo>
                  <a:cubicBezTo>
                    <a:pt x="785" y="1952"/>
                    <a:pt x="801" y="1960"/>
                    <a:pt x="822" y="1960"/>
                  </a:cubicBezTo>
                  <a:cubicBezTo>
                    <a:pt x="843" y="1960"/>
                    <a:pt x="868" y="1952"/>
                    <a:pt x="901" y="1935"/>
                  </a:cubicBezTo>
                  <a:lnTo>
                    <a:pt x="1168" y="1802"/>
                  </a:lnTo>
                  <a:cubicBezTo>
                    <a:pt x="1202" y="1768"/>
                    <a:pt x="1235" y="1735"/>
                    <a:pt x="1268" y="1668"/>
                  </a:cubicBezTo>
                  <a:cubicBezTo>
                    <a:pt x="1302" y="1635"/>
                    <a:pt x="1302" y="1568"/>
                    <a:pt x="1302" y="1535"/>
                  </a:cubicBezTo>
                  <a:cubicBezTo>
                    <a:pt x="1302" y="1468"/>
                    <a:pt x="1268" y="1435"/>
                    <a:pt x="1268" y="1401"/>
                  </a:cubicBezTo>
                  <a:cubicBezTo>
                    <a:pt x="1235" y="1401"/>
                    <a:pt x="1202" y="1435"/>
                    <a:pt x="1135" y="1468"/>
                  </a:cubicBezTo>
                  <a:lnTo>
                    <a:pt x="1135" y="801"/>
                  </a:lnTo>
                  <a:cubicBezTo>
                    <a:pt x="1135" y="701"/>
                    <a:pt x="1135" y="601"/>
                    <a:pt x="1068" y="501"/>
                  </a:cubicBezTo>
                  <a:cubicBezTo>
                    <a:pt x="1035" y="434"/>
                    <a:pt x="1001" y="401"/>
                    <a:pt x="935" y="401"/>
                  </a:cubicBezTo>
                  <a:cubicBezTo>
                    <a:pt x="868" y="401"/>
                    <a:pt x="768" y="401"/>
                    <a:pt x="735" y="467"/>
                  </a:cubicBezTo>
                  <a:cubicBezTo>
                    <a:pt x="668" y="501"/>
                    <a:pt x="601" y="534"/>
                    <a:pt x="568" y="567"/>
                  </a:cubicBezTo>
                  <a:cubicBezTo>
                    <a:pt x="534" y="634"/>
                    <a:pt x="468" y="701"/>
                    <a:pt x="434" y="768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52"/>
            <p:cNvSpPr/>
            <p:nvPr/>
          </p:nvSpPr>
          <p:spPr>
            <a:xfrm>
              <a:off x="2618700" y="2319600"/>
              <a:ext cx="26725" cy="63200"/>
            </a:xfrm>
            <a:custGeom>
              <a:rect b="b" l="l" r="r" t="t"/>
              <a:pathLst>
                <a:path extrusionOk="0" h="2528" w="1069">
                  <a:moveTo>
                    <a:pt x="668" y="1"/>
                  </a:moveTo>
                  <a:lnTo>
                    <a:pt x="268" y="234"/>
                  </a:lnTo>
                  <a:cubicBezTo>
                    <a:pt x="201" y="234"/>
                    <a:pt x="168" y="301"/>
                    <a:pt x="134" y="334"/>
                  </a:cubicBezTo>
                  <a:cubicBezTo>
                    <a:pt x="101" y="368"/>
                    <a:pt x="101" y="434"/>
                    <a:pt x="101" y="501"/>
                  </a:cubicBezTo>
                  <a:cubicBezTo>
                    <a:pt x="101" y="534"/>
                    <a:pt x="101" y="568"/>
                    <a:pt x="134" y="601"/>
                  </a:cubicBezTo>
                  <a:cubicBezTo>
                    <a:pt x="168" y="601"/>
                    <a:pt x="201" y="601"/>
                    <a:pt x="268" y="568"/>
                  </a:cubicBezTo>
                  <a:lnTo>
                    <a:pt x="434" y="468"/>
                  </a:lnTo>
                  <a:lnTo>
                    <a:pt x="434" y="1969"/>
                  </a:lnTo>
                  <a:lnTo>
                    <a:pt x="168" y="2135"/>
                  </a:lnTo>
                  <a:cubicBezTo>
                    <a:pt x="101" y="2169"/>
                    <a:pt x="68" y="2202"/>
                    <a:pt x="34" y="2236"/>
                  </a:cubicBezTo>
                  <a:cubicBezTo>
                    <a:pt x="34" y="2302"/>
                    <a:pt x="1" y="2336"/>
                    <a:pt x="1" y="2402"/>
                  </a:cubicBezTo>
                  <a:cubicBezTo>
                    <a:pt x="1" y="2436"/>
                    <a:pt x="1" y="2469"/>
                    <a:pt x="34" y="2502"/>
                  </a:cubicBezTo>
                  <a:cubicBezTo>
                    <a:pt x="51" y="2519"/>
                    <a:pt x="68" y="2527"/>
                    <a:pt x="88" y="2527"/>
                  </a:cubicBezTo>
                  <a:cubicBezTo>
                    <a:pt x="109" y="2527"/>
                    <a:pt x="134" y="2519"/>
                    <a:pt x="168" y="2502"/>
                  </a:cubicBezTo>
                  <a:lnTo>
                    <a:pt x="935" y="2069"/>
                  </a:lnTo>
                  <a:cubicBezTo>
                    <a:pt x="968" y="2035"/>
                    <a:pt x="1035" y="2002"/>
                    <a:pt x="1035" y="1935"/>
                  </a:cubicBezTo>
                  <a:cubicBezTo>
                    <a:pt x="1068" y="1902"/>
                    <a:pt x="1068" y="1835"/>
                    <a:pt x="1068" y="1802"/>
                  </a:cubicBezTo>
                  <a:cubicBezTo>
                    <a:pt x="1068" y="1769"/>
                    <a:pt x="1068" y="1735"/>
                    <a:pt x="1035" y="1702"/>
                  </a:cubicBezTo>
                  <a:cubicBezTo>
                    <a:pt x="1035" y="1685"/>
                    <a:pt x="1027" y="1677"/>
                    <a:pt x="1010" y="1677"/>
                  </a:cubicBezTo>
                  <a:cubicBezTo>
                    <a:pt x="993" y="1677"/>
                    <a:pt x="968" y="1685"/>
                    <a:pt x="935" y="1702"/>
                  </a:cubicBezTo>
                  <a:lnTo>
                    <a:pt x="668" y="1869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52"/>
            <p:cNvSpPr/>
            <p:nvPr/>
          </p:nvSpPr>
          <p:spPr>
            <a:xfrm>
              <a:off x="2651225" y="2310650"/>
              <a:ext cx="31725" cy="72975"/>
            </a:xfrm>
            <a:custGeom>
              <a:rect b="b" l="l" r="r" t="t"/>
              <a:pathLst>
                <a:path extrusionOk="0" h="2919" w="1269">
                  <a:moveTo>
                    <a:pt x="1181" y="0"/>
                  </a:moveTo>
                  <a:cubicBezTo>
                    <a:pt x="1160" y="0"/>
                    <a:pt x="1135" y="8"/>
                    <a:pt x="1102" y="25"/>
                  </a:cubicBezTo>
                  <a:lnTo>
                    <a:pt x="901" y="158"/>
                  </a:lnTo>
                  <a:cubicBezTo>
                    <a:pt x="868" y="192"/>
                    <a:pt x="801" y="225"/>
                    <a:pt x="801" y="292"/>
                  </a:cubicBezTo>
                  <a:cubicBezTo>
                    <a:pt x="768" y="325"/>
                    <a:pt x="735" y="359"/>
                    <a:pt x="735" y="425"/>
                  </a:cubicBezTo>
                  <a:cubicBezTo>
                    <a:pt x="735" y="459"/>
                    <a:pt x="768" y="492"/>
                    <a:pt x="801" y="525"/>
                  </a:cubicBezTo>
                  <a:cubicBezTo>
                    <a:pt x="801" y="542"/>
                    <a:pt x="810" y="550"/>
                    <a:pt x="826" y="550"/>
                  </a:cubicBezTo>
                  <a:cubicBezTo>
                    <a:pt x="843" y="550"/>
                    <a:pt x="868" y="542"/>
                    <a:pt x="901" y="525"/>
                  </a:cubicBezTo>
                  <a:lnTo>
                    <a:pt x="901" y="525"/>
                  </a:lnTo>
                  <a:lnTo>
                    <a:pt x="635" y="1493"/>
                  </a:lnTo>
                  <a:lnTo>
                    <a:pt x="368" y="826"/>
                  </a:lnTo>
                  <a:cubicBezTo>
                    <a:pt x="401" y="792"/>
                    <a:pt x="434" y="759"/>
                    <a:pt x="468" y="726"/>
                  </a:cubicBezTo>
                  <a:cubicBezTo>
                    <a:pt x="501" y="692"/>
                    <a:pt x="501" y="625"/>
                    <a:pt x="501" y="592"/>
                  </a:cubicBezTo>
                  <a:cubicBezTo>
                    <a:pt x="501" y="525"/>
                    <a:pt x="501" y="492"/>
                    <a:pt x="468" y="459"/>
                  </a:cubicBezTo>
                  <a:cubicBezTo>
                    <a:pt x="451" y="442"/>
                    <a:pt x="434" y="434"/>
                    <a:pt x="418" y="434"/>
                  </a:cubicBezTo>
                  <a:cubicBezTo>
                    <a:pt x="401" y="434"/>
                    <a:pt x="384" y="442"/>
                    <a:pt x="368" y="459"/>
                  </a:cubicBezTo>
                  <a:lnTo>
                    <a:pt x="134" y="592"/>
                  </a:lnTo>
                  <a:cubicBezTo>
                    <a:pt x="101" y="625"/>
                    <a:pt x="67" y="659"/>
                    <a:pt x="34" y="692"/>
                  </a:cubicBezTo>
                  <a:cubicBezTo>
                    <a:pt x="1" y="759"/>
                    <a:pt x="1" y="792"/>
                    <a:pt x="1" y="859"/>
                  </a:cubicBezTo>
                  <a:cubicBezTo>
                    <a:pt x="1" y="892"/>
                    <a:pt x="1" y="926"/>
                    <a:pt x="34" y="959"/>
                  </a:cubicBezTo>
                  <a:lnTo>
                    <a:pt x="101" y="959"/>
                  </a:lnTo>
                  <a:lnTo>
                    <a:pt x="501" y="1893"/>
                  </a:lnTo>
                  <a:lnTo>
                    <a:pt x="368" y="2393"/>
                  </a:lnTo>
                  <a:lnTo>
                    <a:pt x="134" y="2527"/>
                  </a:lnTo>
                  <a:cubicBezTo>
                    <a:pt x="101" y="2560"/>
                    <a:pt x="67" y="2594"/>
                    <a:pt x="34" y="2627"/>
                  </a:cubicBezTo>
                  <a:cubicBezTo>
                    <a:pt x="1" y="2694"/>
                    <a:pt x="1" y="2727"/>
                    <a:pt x="1" y="2794"/>
                  </a:cubicBezTo>
                  <a:cubicBezTo>
                    <a:pt x="1" y="2827"/>
                    <a:pt x="1" y="2860"/>
                    <a:pt x="34" y="2894"/>
                  </a:cubicBezTo>
                  <a:cubicBezTo>
                    <a:pt x="51" y="2910"/>
                    <a:pt x="67" y="2919"/>
                    <a:pt x="84" y="2919"/>
                  </a:cubicBezTo>
                  <a:cubicBezTo>
                    <a:pt x="101" y="2919"/>
                    <a:pt x="117" y="2910"/>
                    <a:pt x="134" y="2894"/>
                  </a:cubicBezTo>
                  <a:lnTo>
                    <a:pt x="635" y="2594"/>
                  </a:lnTo>
                  <a:cubicBezTo>
                    <a:pt x="701" y="2560"/>
                    <a:pt x="735" y="2527"/>
                    <a:pt x="768" y="2493"/>
                  </a:cubicBezTo>
                  <a:cubicBezTo>
                    <a:pt x="768" y="2427"/>
                    <a:pt x="801" y="2393"/>
                    <a:pt x="801" y="2327"/>
                  </a:cubicBezTo>
                  <a:cubicBezTo>
                    <a:pt x="801" y="2260"/>
                    <a:pt x="768" y="2227"/>
                    <a:pt x="735" y="2227"/>
                  </a:cubicBezTo>
                  <a:cubicBezTo>
                    <a:pt x="701" y="2227"/>
                    <a:pt x="668" y="2227"/>
                    <a:pt x="635" y="2260"/>
                  </a:cubicBezTo>
                  <a:lnTo>
                    <a:pt x="1135" y="392"/>
                  </a:lnTo>
                  <a:cubicBezTo>
                    <a:pt x="1202" y="359"/>
                    <a:pt x="1202" y="325"/>
                    <a:pt x="1235" y="292"/>
                  </a:cubicBezTo>
                  <a:cubicBezTo>
                    <a:pt x="1268" y="225"/>
                    <a:pt x="1268" y="192"/>
                    <a:pt x="1268" y="158"/>
                  </a:cubicBezTo>
                  <a:cubicBezTo>
                    <a:pt x="1268" y="92"/>
                    <a:pt x="1268" y="58"/>
                    <a:pt x="1235" y="25"/>
                  </a:cubicBezTo>
                  <a:cubicBezTo>
                    <a:pt x="1218" y="8"/>
                    <a:pt x="1202" y="0"/>
                    <a:pt x="11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52"/>
            <p:cNvSpPr/>
            <p:nvPr/>
          </p:nvSpPr>
          <p:spPr>
            <a:xfrm>
              <a:off x="2682925" y="2279775"/>
              <a:ext cx="32550" cy="50475"/>
            </a:xfrm>
            <a:custGeom>
              <a:rect b="b" l="l" r="r" t="t"/>
              <a:pathLst>
                <a:path extrusionOk="0" h="2019" w="1302">
                  <a:moveTo>
                    <a:pt x="1247" y="1"/>
                  </a:moveTo>
                  <a:cubicBezTo>
                    <a:pt x="1235" y="1"/>
                    <a:pt x="1218" y="9"/>
                    <a:pt x="1201" y="26"/>
                  </a:cubicBezTo>
                  <a:cubicBezTo>
                    <a:pt x="1168" y="59"/>
                    <a:pt x="1134" y="93"/>
                    <a:pt x="1101" y="126"/>
                  </a:cubicBezTo>
                  <a:lnTo>
                    <a:pt x="0" y="1694"/>
                  </a:lnTo>
                  <a:lnTo>
                    <a:pt x="1101" y="1994"/>
                  </a:lnTo>
                  <a:cubicBezTo>
                    <a:pt x="1118" y="2011"/>
                    <a:pt x="1134" y="2019"/>
                    <a:pt x="1151" y="2019"/>
                  </a:cubicBezTo>
                  <a:cubicBezTo>
                    <a:pt x="1168" y="2019"/>
                    <a:pt x="1184" y="2011"/>
                    <a:pt x="1201" y="1994"/>
                  </a:cubicBezTo>
                  <a:cubicBezTo>
                    <a:pt x="1235" y="1961"/>
                    <a:pt x="1268" y="1927"/>
                    <a:pt x="1268" y="1894"/>
                  </a:cubicBezTo>
                  <a:cubicBezTo>
                    <a:pt x="1301" y="1860"/>
                    <a:pt x="1301" y="1794"/>
                    <a:pt x="1301" y="1760"/>
                  </a:cubicBezTo>
                  <a:cubicBezTo>
                    <a:pt x="1301" y="1727"/>
                    <a:pt x="1301" y="1694"/>
                    <a:pt x="1301" y="1660"/>
                  </a:cubicBezTo>
                  <a:cubicBezTo>
                    <a:pt x="1301" y="1660"/>
                    <a:pt x="1268" y="1627"/>
                    <a:pt x="1235" y="1627"/>
                  </a:cubicBezTo>
                  <a:lnTo>
                    <a:pt x="501" y="1427"/>
                  </a:lnTo>
                  <a:lnTo>
                    <a:pt x="1235" y="359"/>
                  </a:lnTo>
                  <a:cubicBezTo>
                    <a:pt x="1268" y="326"/>
                    <a:pt x="1301" y="293"/>
                    <a:pt x="1301" y="226"/>
                  </a:cubicBezTo>
                  <a:cubicBezTo>
                    <a:pt x="1301" y="193"/>
                    <a:pt x="1301" y="159"/>
                    <a:pt x="1301" y="126"/>
                  </a:cubicBezTo>
                  <a:cubicBezTo>
                    <a:pt x="1301" y="93"/>
                    <a:pt x="1301" y="59"/>
                    <a:pt x="1268" y="26"/>
                  </a:cubicBezTo>
                  <a:cubicBezTo>
                    <a:pt x="1268" y="9"/>
                    <a:pt x="1260" y="1"/>
                    <a:pt x="124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52"/>
            <p:cNvSpPr/>
            <p:nvPr/>
          </p:nvSpPr>
          <p:spPr>
            <a:xfrm>
              <a:off x="2723775" y="2249550"/>
              <a:ext cx="24225" cy="83200"/>
            </a:xfrm>
            <a:custGeom>
              <a:rect b="b" l="l" r="r" t="t"/>
              <a:pathLst>
                <a:path extrusionOk="0" h="3328" w="969">
                  <a:moveTo>
                    <a:pt x="868" y="1"/>
                  </a:moveTo>
                  <a:cubicBezTo>
                    <a:pt x="835" y="34"/>
                    <a:pt x="801" y="67"/>
                    <a:pt x="801" y="101"/>
                  </a:cubicBezTo>
                  <a:cubicBezTo>
                    <a:pt x="768" y="134"/>
                    <a:pt x="768" y="201"/>
                    <a:pt x="735" y="234"/>
                  </a:cubicBezTo>
                  <a:lnTo>
                    <a:pt x="34" y="3069"/>
                  </a:lnTo>
                  <a:cubicBezTo>
                    <a:pt x="1" y="3103"/>
                    <a:pt x="1" y="3170"/>
                    <a:pt x="1" y="3203"/>
                  </a:cubicBezTo>
                  <a:cubicBezTo>
                    <a:pt x="1" y="3236"/>
                    <a:pt x="1" y="3270"/>
                    <a:pt x="34" y="3303"/>
                  </a:cubicBezTo>
                  <a:cubicBezTo>
                    <a:pt x="34" y="3320"/>
                    <a:pt x="51" y="3328"/>
                    <a:pt x="68" y="3328"/>
                  </a:cubicBezTo>
                  <a:cubicBezTo>
                    <a:pt x="84" y="3328"/>
                    <a:pt x="101" y="3320"/>
                    <a:pt x="101" y="3303"/>
                  </a:cubicBezTo>
                  <a:cubicBezTo>
                    <a:pt x="134" y="3303"/>
                    <a:pt x="168" y="3270"/>
                    <a:pt x="168" y="3236"/>
                  </a:cubicBezTo>
                  <a:cubicBezTo>
                    <a:pt x="201" y="3203"/>
                    <a:pt x="201" y="3136"/>
                    <a:pt x="234" y="3103"/>
                  </a:cubicBezTo>
                  <a:lnTo>
                    <a:pt x="968" y="267"/>
                  </a:lnTo>
                  <a:cubicBezTo>
                    <a:pt x="968" y="201"/>
                    <a:pt x="968" y="167"/>
                    <a:pt x="968" y="101"/>
                  </a:cubicBezTo>
                  <a:cubicBezTo>
                    <a:pt x="968" y="67"/>
                    <a:pt x="968" y="34"/>
                    <a:pt x="9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52"/>
            <p:cNvSpPr/>
            <p:nvPr/>
          </p:nvSpPr>
          <p:spPr>
            <a:xfrm>
              <a:off x="2756300" y="2251425"/>
              <a:ext cx="29225" cy="48225"/>
            </a:xfrm>
            <a:custGeom>
              <a:rect b="b" l="l" r="r" t="t"/>
              <a:pathLst>
                <a:path extrusionOk="0" h="1929" w="1169">
                  <a:moveTo>
                    <a:pt x="1047" y="1"/>
                  </a:moveTo>
                  <a:cubicBezTo>
                    <a:pt x="1035" y="1"/>
                    <a:pt x="1018" y="9"/>
                    <a:pt x="1001" y="26"/>
                  </a:cubicBezTo>
                  <a:cubicBezTo>
                    <a:pt x="968" y="59"/>
                    <a:pt x="935" y="92"/>
                    <a:pt x="935" y="126"/>
                  </a:cubicBezTo>
                  <a:cubicBezTo>
                    <a:pt x="890" y="126"/>
                    <a:pt x="846" y="111"/>
                    <a:pt x="811" y="111"/>
                  </a:cubicBezTo>
                  <a:cubicBezTo>
                    <a:pt x="794" y="111"/>
                    <a:pt x="779" y="115"/>
                    <a:pt x="768" y="126"/>
                  </a:cubicBezTo>
                  <a:cubicBezTo>
                    <a:pt x="701" y="126"/>
                    <a:pt x="635" y="159"/>
                    <a:pt x="568" y="192"/>
                  </a:cubicBezTo>
                  <a:cubicBezTo>
                    <a:pt x="401" y="293"/>
                    <a:pt x="268" y="459"/>
                    <a:pt x="168" y="659"/>
                  </a:cubicBezTo>
                  <a:cubicBezTo>
                    <a:pt x="67" y="893"/>
                    <a:pt x="1" y="1126"/>
                    <a:pt x="1" y="1393"/>
                  </a:cubicBezTo>
                  <a:cubicBezTo>
                    <a:pt x="1" y="1660"/>
                    <a:pt x="101" y="1827"/>
                    <a:pt x="201" y="1894"/>
                  </a:cubicBezTo>
                  <a:cubicBezTo>
                    <a:pt x="236" y="1917"/>
                    <a:pt x="276" y="1928"/>
                    <a:pt x="321" y="1928"/>
                  </a:cubicBezTo>
                  <a:cubicBezTo>
                    <a:pt x="404" y="1928"/>
                    <a:pt x="505" y="1892"/>
                    <a:pt x="635" y="1827"/>
                  </a:cubicBezTo>
                  <a:cubicBezTo>
                    <a:pt x="801" y="1727"/>
                    <a:pt x="968" y="1593"/>
                    <a:pt x="1068" y="1393"/>
                  </a:cubicBezTo>
                  <a:cubicBezTo>
                    <a:pt x="1135" y="1327"/>
                    <a:pt x="1168" y="1227"/>
                    <a:pt x="1168" y="1126"/>
                  </a:cubicBezTo>
                  <a:cubicBezTo>
                    <a:pt x="1168" y="1093"/>
                    <a:pt x="1168" y="1060"/>
                    <a:pt x="1135" y="1026"/>
                  </a:cubicBezTo>
                  <a:cubicBezTo>
                    <a:pt x="1118" y="1010"/>
                    <a:pt x="1102" y="1001"/>
                    <a:pt x="1089" y="1001"/>
                  </a:cubicBezTo>
                  <a:cubicBezTo>
                    <a:pt x="1077" y="1001"/>
                    <a:pt x="1068" y="1010"/>
                    <a:pt x="1068" y="1026"/>
                  </a:cubicBezTo>
                  <a:cubicBezTo>
                    <a:pt x="1035" y="1060"/>
                    <a:pt x="1001" y="1093"/>
                    <a:pt x="968" y="1126"/>
                  </a:cubicBezTo>
                  <a:cubicBezTo>
                    <a:pt x="935" y="1193"/>
                    <a:pt x="901" y="1227"/>
                    <a:pt x="868" y="1293"/>
                  </a:cubicBezTo>
                  <a:cubicBezTo>
                    <a:pt x="801" y="1360"/>
                    <a:pt x="735" y="1427"/>
                    <a:pt x="635" y="1460"/>
                  </a:cubicBezTo>
                  <a:cubicBezTo>
                    <a:pt x="550" y="1523"/>
                    <a:pt x="479" y="1547"/>
                    <a:pt x="421" y="1547"/>
                  </a:cubicBezTo>
                  <a:cubicBezTo>
                    <a:pt x="388" y="1547"/>
                    <a:pt x="359" y="1539"/>
                    <a:pt x="334" y="1527"/>
                  </a:cubicBezTo>
                  <a:cubicBezTo>
                    <a:pt x="268" y="1460"/>
                    <a:pt x="234" y="1360"/>
                    <a:pt x="234" y="1260"/>
                  </a:cubicBezTo>
                  <a:cubicBezTo>
                    <a:pt x="234" y="1126"/>
                    <a:pt x="268" y="960"/>
                    <a:pt x="334" y="860"/>
                  </a:cubicBezTo>
                  <a:cubicBezTo>
                    <a:pt x="401" y="726"/>
                    <a:pt x="468" y="626"/>
                    <a:pt x="601" y="559"/>
                  </a:cubicBezTo>
                  <a:cubicBezTo>
                    <a:pt x="668" y="493"/>
                    <a:pt x="735" y="493"/>
                    <a:pt x="835" y="493"/>
                  </a:cubicBezTo>
                  <a:cubicBezTo>
                    <a:pt x="868" y="526"/>
                    <a:pt x="868" y="559"/>
                    <a:pt x="868" y="593"/>
                  </a:cubicBezTo>
                  <a:cubicBezTo>
                    <a:pt x="901" y="659"/>
                    <a:pt x="935" y="693"/>
                    <a:pt x="935" y="693"/>
                  </a:cubicBezTo>
                  <a:cubicBezTo>
                    <a:pt x="935" y="709"/>
                    <a:pt x="943" y="718"/>
                    <a:pt x="956" y="718"/>
                  </a:cubicBezTo>
                  <a:cubicBezTo>
                    <a:pt x="968" y="718"/>
                    <a:pt x="985" y="709"/>
                    <a:pt x="1001" y="693"/>
                  </a:cubicBezTo>
                  <a:cubicBezTo>
                    <a:pt x="1035" y="693"/>
                    <a:pt x="1068" y="659"/>
                    <a:pt x="1068" y="593"/>
                  </a:cubicBezTo>
                  <a:cubicBezTo>
                    <a:pt x="1102" y="526"/>
                    <a:pt x="1102" y="459"/>
                    <a:pt x="1102" y="393"/>
                  </a:cubicBezTo>
                  <a:lnTo>
                    <a:pt x="1102" y="192"/>
                  </a:lnTo>
                  <a:cubicBezTo>
                    <a:pt x="1135" y="126"/>
                    <a:pt x="1102" y="59"/>
                    <a:pt x="1068" y="26"/>
                  </a:cubicBezTo>
                  <a:cubicBezTo>
                    <a:pt x="1068" y="9"/>
                    <a:pt x="1060" y="1"/>
                    <a:pt x="104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52"/>
            <p:cNvSpPr/>
            <p:nvPr/>
          </p:nvSpPr>
          <p:spPr>
            <a:xfrm>
              <a:off x="2788825" y="2225375"/>
              <a:ext cx="32550" cy="59025"/>
            </a:xfrm>
            <a:custGeom>
              <a:rect b="b" l="l" r="r" t="t"/>
              <a:pathLst>
                <a:path extrusionOk="0" h="2361" w="1302">
                  <a:moveTo>
                    <a:pt x="401" y="0"/>
                  </a:moveTo>
                  <a:lnTo>
                    <a:pt x="134" y="67"/>
                  </a:lnTo>
                  <a:cubicBezTo>
                    <a:pt x="101" y="100"/>
                    <a:pt x="67" y="134"/>
                    <a:pt x="34" y="200"/>
                  </a:cubicBezTo>
                  <a:cubicBezTo>
                    <a:pt x="1" y="234"/>
                    <a:pt x="1" y="267"/>
                    <a:pt x="1" y="334"/>
                  </a:cubicBezTo>
                  <a:cubicBezTo>
                    <a:pt x="1" y="367"/>
                    <a:pt x="1" y="401"/>
                    <a:pt x="34" y="434"/>
                  </a:cubicBezTo>
                  <a:cubicBezTo>
                    <a:pt x="51" y="451"/>
                    <a:pt x="67" y="459"/>
                    <a:pt x="84" y="459"/>
                  </a:cubicBezTo>
                  <a:cubicBezTo>
                    <a:pt x="101" y="459"/>
                    <a:pt x="117" y="451"/>
                    <a:pt x="134" y="434"/>
                  </a:cubicBezTo>
                  <a:lnTo>
                    <a:pt x="167" y="434"/>
                  </a:lnTo>
                  <a:lnTo>
                    <a:pt x="167" y="1935"/>
                  </a:lnTo>
                  <a:cubicBezTo>
                    <a:pt x="134" y="1968"/>
                    <a:pt x="101" y="2002"/>
                    <a:pt x="67" y="2035"/>
                  </a:cubicBezTo>
                  <a:cubicBezTo>
                    <a:pt x="34" y="2102"/>
                    <a:pt x="34" y="2135"/>
                    <a:pt x="1" y="2202"/>
                  </a:cubicBezTo>
                  <a:cubicBezTo>
                    <a:pt x="1" y="2269"/>
                    <a:pt x="34" y="2302"/>
                    <a:pt x="67" y="2335"/>
                  </a:cubicBezTo>
                  <a:cubicBezTo>
                    <a:pt x="67" y="2352"/>
                    <a:pt x="76" y="2360"/>
                    <a:pt x="92" y="2360"/>
                  </a:cubicBezTo>
                  <a:cubicBezTo>
                    <a:pt x="109" y="2360"/>
                    <a:pt x="134" y="2352"/>
                    <a:pt x="167" y="2335"/>
                  </a:cubicBezTo>
                  <a:lnTo>
                    <a:pt x="434" y="2168"/>
                  </a:lnTo>
                  <a:cubicBezTo>
                    <a:pt x="468" y="2135"/>
                    <a:pt x="501" y="2102"/>
                    <a:pt x="534" y="2068"/>
                  </a:cubicBezTo>
                  <a:cubicBezTo>
                    <a:pt x="568" y="2002"/>
                    <a:pt x="568" y="1968"/>
                    <a:pt x="568" y="1902"/>
                  </a:cubicBezTo>
                  <a:cubicBezTo>
                    <a:pt x="568" y="1835"/>
                    <a:pt x="568" y="1802"/>
                    <a:pt x="534" y="1802"/>
                  </a:cubicBezTo>
                  <a:cubicBezTo>
                    <a:pt x="501" y="1802"/>
                    <a:pt x="468" y="1802"/>
                    <a:pt x="401" y="1835"/>
                  </a:cubicBezTo>
                  <a:lnTo>
                    <a:pt x="401" y="1168"/>
                  </a:lnTo>
                  <a:cubicBezTo>
                    <a:pt x="468" y="1068"/>
                    <a:pt x="501" y="1001"/>
                    <a:pt x="568" y="901"/>
                  </a:cubicBezTo>
                  <a:cubicBezTo>
                    <a:pt x="601" y="834"/>
                    <a:pt x="634" y="801"/>
                    <a:pt x="701" y="767"/>
                  </a:cubicBezTo>
                  <a:lnTo>
                    <a:pt x="868" y="767"/>
                  </a:lnTo>
                  <a:cubicBezTo>
                    <a:pt x="901" y="801"/>
                    <a:pt x="901" y="834"/>
                    <a:pt x="901" y="934"/>
                  </a:cubicBezTo>
                  <a:lnTo>
                    <a:pt x="901" y="1568"/>
                  </a:lnTo>
                  <a:cubicBezTo>
                    <a:pt x="868" y="1601"/>
                    <a:pt x="801" y="1635"/>
                    <a:pt x="768" y="1668"/>
                  </a:cubicBezTo>
                  <a:cubicBezTo>
                    <a:pt x="735" y="1701"/>
                    <a:pt x="735" y="1768"/>
                    <a:pt x="735" y="1835"/>
                  </a:cubicBezTo>
                  <a:cubicBezTo>
                    <a:pt x="735" y="1868"/>
                    <a:pt x="735" y="1902"/>
                    <a:pt x="768" y="1935"/>
                  </a:cubicBezTo>
                  <a:cubicBezTo>
                    <a:pt x="785" y="1952"/>
                    <a:pt x="801" y="1960"/>
                    <a:pt x="818" y="1960"/>
                  </a:cubicBezTo>
                  <a:cubicBezTo>
                    <a:pt x="835" y="1960"/>
                    <a:pt x="851" y="1952"/>
                    <a:pt x="868" y="1935"/>
                  </a:cubicBezTo>
                  <a:lnTo>
                    <a:pt x="1135" y="1768"/>
                  </a:lnTo>
                  <a:cubicBezTo>
                    <a:pt x="1202" y="1735"/>
                    <a:pt x="1235" y="1701"/>
                    <a:pt x="1268" y="1668"/>
                  </a:cubicBezTo>
                  <a:cubicBezTo>
                    <a:pt x="1268" y="1635"/>
                    <a:pt x="1302" y="1568"/>
                    <a:pt x="1302" y="1535"/>
                  </a:cubicBezTo>
                  <a:cubicBezTo>
                    <a:pt x="1302" y="1468"/>
                    <a:pt x="1268" y="1401"/>
                    <a:pt x="1235" y="1401"/>
                  </a:cubicBezTo>
                  <a:cubicBezTo>
                    <a:pt x="1202" y="1401"/>
                    <a:pt x="1168" y="1401"/>
                    <a:pt x="1135" y="1435"/>
                  </a:cubicBezTo>
                  <a:lnTo>
                    <a:pt x="1135" y="801"/>
                  </a:lnTo>
                  <a:cubicBezTo>
                    <a:pt x="1135" y="667"/>
                    <a:pt x="1101" y="567"/>
                    <a:pt x="1068" y="501"/>
                  </a:cubicBezTo>
                  <a:cubicBezTo>
                    <a:pt x="1035" y="434"/>
                    <a:pt x="968" y="401"/>
                    <a:pt x="901" y="367"/>
                  </a:cubicBezTo>
                  <a:cubicBezTo>
                    <a:pt x="835" y="367"/>
                    <a:pt x="768" y="401"/>
                    <a:pt x="701" y="434"/>
                  </a:cubicBezTo>
                  <a:cubicBezTo>
                    <a:pt x="634" y="467"/>
                    <a:pt x="601" y="501"/>
                    <a:pt x="568" y="567"/>
                  </a:cubicBezTo>
                  <a:cubicBezTo>
                    <a:pt x="501" y="601"/>
                    <a:pt x="468" y="667"/>
                    <a:pt x="401" y="734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52"/>
            <p:cNvSpPr/>
            <p:nvPr/>
          </p:nvSpPr>
          <p:spPr>
            <a:xfrm>
              <a:off x="2824700" y="2215275"/>
              <a:ext cx="30025" cy="46600"/>
            </a:xfrm>
            <a:custGeom>
              <a:rect b="b" l="l" r="r" t="t"/>
              <a:pathLst>
                <a:path extrusionOk="0" h="1864" w="1201">
                  <a:moveTo>
                    <a:pt x="801" y="938"/>
                  </a:moveTo>
                  <a:lnTo>
                    <a:pt x="801" y="1071"/>
                  </a:lnTo>
                  <a:cubicBezTo>
                    <a:pt x="734" y="1171"/>
                    <a:pt x="667" y="1238"/>
                    <a:pt x="600" y="1305"/>
                  </a:cubicBezTo>
                  <a:cubicBezTo>
                    <a:pt x="567" y="1372"/>
                    <a:pt x="500" y="1438"/>
                    <a:pt x="434" y="1472"/>
                  </a:cubicBezTo>
                  <a:cubicBezTo>
                    <a:pt x="367" y="1505"/>
                    <a:pt x="300" y="1505"/>
                    <a:pt x="267" y="1505"/>
                  </a:cubicBezTo>
                  <a:cubicBezTo>
                    <a:pt x="234" y="1505"/>
                    <a:pt x="234" y="1472"/>
                    <a:pt x="234" y="1438"/>
                  </a:cubicBezTo>
                  <a:cubicBezTo>
                    <a:pt x="267" y="1372"/>
                    <a:pt x="267" y="1338"/>
                    <a:pt x="300" y="1272"/>
                  </a:cubicBezTo>
                  <a:cubicBezTo>
                    <a:pt x="367" y="1171"/>
                    <a:pt x="434" y="1105"/>
                    <a:pt x="534" y="1038"/>
                  </a:cubicBezTo>
                  <a:cubicBezTo>
                    <a:pt x="634" y="971"/>
                    <a:pt x="701" y="938"/>
                    <a:pt x="801" y="938"/>
                  </a:cubicBezTo>
                  <a:close/>
                  <a:moveTo>
                    <a:pt x="784" y="1"/>
                  </a:moveTo>
                  <a:cubicBezTo>
                    <a:pt x="719" y="1"/>
                    <a:pt x="650" y="29"/>
                    <a:pt x="567" y="71"/>
                  </a:cubicBezTo>
                  <a:cubicBezTo>
                    <a:pt x="500" y="104"/>
                    <a:pt x="467" y="137"/>
                    <a:pt x="400" y="171"/>
                  </a:cubicBezTo>
                  <a:cubicBezTo>
                    <a:pt x="334" y="237"/>
                    <a:pt x="300" y="271"/>
                    <a:pt x="234" y="338"/>
                  </a:cubicBezTo>
                  <a:cubicBezTo>
                    <a:pt x="200" y="371"/>
                    <a:pt x="167" y="404"/>
                    <a:pt x="167" y="438"/>
                  </a:cubicBezTo>
                  <a:cubicBezTo>
                    <a:pt x="133" y="438"/>
                    <a:pt x="133" y="471"/>
                    <a:pt x="133" y="504"/>
                  </a:cubicBezTo>
                  <a:cubicBezTo>
                    <a:pt x="133" y="538"/>
                    <a:pt x="133" y="571"/>
                    <a:pt x="133" y="571"/>
                  </a:cubicBezTo>
                  <a:cubicBezTo>
                    <a:pt x="133" y="638"/>
                    <a:pt x="133" y="671"/>
                    <a:pt x="167" y="704"/>
                  </a:cubicBezTo>
                  <a:lnTo>
                    <a:pt x="234" y="704"/>
                  </a:lnTo>
                  <a:cubicBezTo>
                    <a:pt x="267" y="671"/>
                    <a:pt x="300" y="638"/>
                    <a:pt x="334" y="638"/>
                  </a:cubicBezTo>
                  <a:cubicBezTo>
                    <a:pt x="400" y="538"/>
                    <a:pt x="500" y="471"/>
                    <a:pt x="600" y="404"/>
                  </a:cubicBezTo>
                  <a:cubicBezTo>
                    <a:pt x="648" y="381"/>
                    <a:pt x="678" y="357"/>
                    <a:pt x="716" y="357"/>
                  </a:cubicBezTo>
                  <a:cubicBezTo>
                    <a:pt x="731" y="357"/>
                    <a:pt x="748" y="361"/>
                    <a:pt x="767" y="371"/>
                  </a:cubicBezTo>
                  <a:cubicBezTo>
                    <a:pt x="801" y="371"/>
                    <a:pt x="801" y="404"/>
                    <a:pt x="801" y="471"/>
                  </a:cubicBezTo>
                  <a:lnTo>
                    <a:pt x="801" y="538"/>
                  </a:lnTo>
                  <a:cubicBezTo>
                    <a:pt x="701" y="571"/>
                    <a:pt x="634" y="604"/>
                    <a:pt x="567" y="638"/>
                  </a:cubicBezTo>
                  <a:cubicBezTo>
                    <a:pt x="234" y="838"/>
                    <a:pt x="33" y="1205"/>
                    <a:pt x="0" y="1572"/>
                  </a:cubicBezTo>
                  <a:cubicBezTo>
                    <a:pt x="0" y="1672"/>
                    <a:pt x="33" y="1772"/>
                    <a:pt x="133" y="1839"/>
                  </a:cubicBezTo>
                  <a:cubicBezTo>
                    <a:pt x="167" y="1855"/>
                    <a:pt x="217" y="1864"/>
                    <a:pt x="271" y="1864"/>
                  </a:cubicBezTo>
                  <a:cubicBezTo>
                    <a:pt x="325" y="1864"/>
                    <a:pt x="384" y="1855"/>
                    <a:pt x="434" y="1839"/>
                  </a:cubicBezTo>
                  <a:cubicBezTo>
                    <a:pt x="500" y="1772"/>
                    <a:pt x="567" y="1739"/>
                    <a:pt x="600" y="1672"/>
                  </a:cubicBezTo>
                  <a:cubicBezTo>
                    <a:pt x="667" y="1605"/>
                    <a:pt x="734" y="1538"/>
                    <a:pt x="801" y="1472"/>
                  </a:cubicBezTo>
                  <a:lnTo>
                    <a:pt x="801" y="1538"/>
                  </a:lnTo>
                  <a:lnTo>
                    <a:pt x="1067" y="1372"/>
                  </a:lnTo>
                  <a:cubicBezTo>
                    <a:pt x="1101" y="1338"/>
                    <a:pt x="1134" y="1305"/>
                    <a:pt x="1168" y="1272"/>
                  </a:cubicBezTo>
                  <a:cubicBezTo>
                    <a:pt x="1201" y="1238"/>
                    <a:pt x="1201" y="1171"/>
                    <a:pt x="1201" y="1138"/>
                  </a:cubicBezTo>
                  <a:cubicBezTo>
                    <a:pt x="1201" y="1071"/>
                    <a:pt x="1201" y="1038"/>
                    <a:pt x="1168" y="1005"/>
                  </a:cubicBezTo>
                  <a:cubicBezTo>
                    <a:pt x="1134" y="1005"/>
                    <a:pt x="1101" y="1005"/>
                    <a:pt x="1067" y="1038"/>
                  </a:cubicBezTo>
                  <a:lnTo>
                    <a:pt x="1001" y="1071"/>
                  </a:lnTo>
                  <a:lnTo>
                    <a:pt x="1001" y="338"/>
                  </a:lnTo>
                  <a:cubicBezTo>
                    <a:pt x="1001" y="171"/>
                    <a:pt x="967" y="71"/>
                    <a:pt x="901" y="37"/>
                  </a:cubicBezTo>
                  <a:cubicBezTo>
                    <a:pt x="862" y="12"/>
                    <a:pt x="824" y="1"/>
                    <a:pt x="7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52"/>
            <p:cNvSpPr/>
            <p:nvPr/>
          </p:nvSpPr>
          <p:spPr>
            <a:xfrm>
              <a:off x="2858875" y="2194925"/>
              <a:ext cx="30875" cy="49450"/>
            </a:xfrm>
            <a:custGeom>
              <a:rect b="b" l="l" r="r" t="t"/>
              <a:pathLst>
                <a:path extrusionOk="0" h="1978" w="1235">
                  <a:moveTo>
                    <a:pt x="876" y="1"/>
                  </a:moveTo>
                  <a:cubicBezTo>
                    <a:pt x="826" y="1"/>
                    <a:pt x="768" y="17"/>
                    <a:pt x="701" y="51"/>
                  </a:cubicBezTo>
                  <a:cubicBezTo>
                    <a:pt x="634" y="84"/>
                    <a:pt x="568" y="151"/>
                    <a:pt x="534" y="184"/>
                  </a:cubicBezTo>
                  <a:cubicBezTo>
                    <a:pt x="468" y="251"/>
                    <a:pt x="434" y="318"/>
                    <a:pt x="401" y="384"/>
                  </a:cubicBezTo>
                  <a:lnTo>
                    <a:pt x="401" y="284"/>
                  </a:lnTo>
                  <a:lnTo>
                    <a:pt x="167" y="384"/>
                  </a:lnTo>
                  <a:cubicBezTo>
                    <a:pt x="134" y="418"/>
                    <a:pt x="67" y="451"/>
                    <a:pt x="67" y="518"/>
                  </a:cubicBezTo>
                  <a:cubicBezTo>
                    <a:pt x="34" y="551"/>
                    <a:pt x="1" y="584"/>
                    <a:pt x="1" y="651"/>
                  </a:cubicBezTo>
                  <a:cubicBezTo>
                    <a:pt x="1" y="685"/>
                    <a:pt x="34" y="718"/>
                    <a:pt x="67" y="751"/>
                  </a:cubicBezTo>
                  <a:cubicBezTo>
                    <a:pt x="67" y="768"/>
                    <a:pt x="76" y="776"/>
                    <a:pt x="92" y="776"/>
                  </a:cubicBezTo>
                  <a:cubicBezTo>
                    <a:pt x="109" y="776"/>
                    <a:pt x="134" y="768"/>
                    <a:pt x="167" y="751"/>
                  </a:cubicBezTo>
                  <a:lnTo>
                    <a:pt x="167" y="1585"/>
                  </a:lnTo>
                  <a:cubicBezTo>
                    <a:pt x="101" y="1619"/>
                    <a:pt x="67" y="1652"/>
                    <a:pt x="34" y="1685"/>
                  </a:cubicBezTo>
                  <a:cubicBezTo>
                    <a:pt x="1" y="1719"/>
                    <a:pt x="1" y="1785"/>
                    <a:pt x="1" y="1852"/>
                  </a:cubicBezTo>
                  <a:cubicBezTo>
                    <a:pt x="1" y="1885"/>
                    <a:pt x="1" y="1919"/>
                    <a:pt x="34" y="1952"/>
                  </a:cubicBezTo>
                  <a:cubicBezTo>
                    <a:pt x="34" y="1969"/>
                    <a:pt x="51" y="1977"/>
                    <a:pt x="72" y="1977"/>
                  </a:cubicBezTo>
                  <a:cubicBezTo>
                    <a:pt x="92" y="1977"/>
                    <a:pt x="117" y="1969"/>
                    <a:pt x="134" y="1952"/>
                  </a:cubicBezTo>
                  <a:lnTo>
                    <a:pt x="401" y="1785"/>
                  </a:lnTo>
                  <a:cubicBezTo>
                    <a:pt x="434" y="1752"/>
                    <a:pt x="501" y="1719"/>
                    <a:pt x="501" y="1685"/>
                  </a:cubicBezTo>
                  <a:cubicBezTo>
                    <a:pt x="534" y="1619"/>
                    <a:pt x="568" y="1585"/>
                    <a:pt x="534" y="1518"/>
                  </a:cubicBezTo>
                  <a:cubicBezTo>
                    <a:pt x="534" y="1452"/>
                    <a:pt x="534" y="1418"/>
                    <a:pt x="501" y="1418"/>
                  </a:cubicBezTo>
                  <a:cubicBezTo>
                    <a:pt x="468" y="1418"/>
                    <a:pt x="434" y="1418"/>
                    <a:pt x="368" y="1452"/>
                  </a:cubicBezTo>
                  <a:lnTo>
                    <a:pt x="368" y="818"/>
                  </a:lnTo>
                  <a:cubicBezTo>
                    <a:pt x="434" y="718"/>
                    <a:pt x="468" y="618"/>
                    <a:pt x="534" y="518"/>
                  </a:cubicBezTo>
                  <a:cubicBezTo>
                    <a:pt x="568" y="451"/>
                    <a:pt x="634" y="418"/>
                    <a:pt x="668" y="384"/>
                  </a:cubicBezTo>
                  <a:lnTo>
                    <a:pt x="835" y="384"/>
                  </a:lnTo>
                  <a:cubicBezTo>
                    <a:pt x="868" y="418"/>
                    <a:pt x="868" y="451"/>
                    <a:pt x="868" y="551"/>
                  </a:cubicBezTo>
                  <a:lnTo>
                    <a:pt x="868" y="1185"/>
                  </a:lnTo>
                  <a:cubicBezTo>
                    <a:pt x="835" y="1218"/>
                    <a:pt x="801" y="1252"/>
                    <a:pt x="768" y="1318"/>
                  </a:cubicBezTo>
                  <a:cubicBezTo>
                    <a:pt x="735" y="1352"/>
                    <a:pt x="735" y="1385"/>
                    <a:pt x="735" y="1452"/>
                  </a:cubicBezTo>
                  <a:cubicBezTo>
                    <a:pt x="735" y="1485"/>
                    <a:pt x="735" y="1518"/>
                    <a:pt x="768" y="1552"/>
                  </a:cubicBezTo>
                  <a:cubicBezTo>
                    <a:pt x="785" y="1568"/>
                    <a:pt x="801" y="1577"/>
                    <a:pt x="818" y="1577"/>
                  </a:cubicBezTo>
                  <a:cubicBezTo>
                    <a:pt x="835" y="1577"/>
                    <a:pt x="851" y="1568"/>
                    <a:pt x="868" y="1552"/>
                  </a:cubicBezTo>
                  <a:lnTo>
                    <a:pt x="1068" y="1418"/>
                  </a:lnTo>
                  <a:cubicBezTo>
                    <a:pt x="1168" y="1352"/>
                    <a:pt x="1235" y="1252"/>
                    <a:pt x="1235" y="1152"/>
                  </a:cubicBezTo>
                  <a:cubicBezTo>
                    <a:pt x="1235" y="1118"/>
                    <a:pt x="1235" y="1085"/>
                    <a:pt x="1202" y="1051"/>
                  </a:cubicBezTo>
                  <a:cubicBezTo>
                    <a:pt x="1185" y="1035"/>
                    <a:pt x="1168" y="1026"/>
                    <a:pt x="1151" y="1026"/>
                  </a:cubicBezTo>
                  <a:cubicBezTo>
                    <a:pt x="1135" y="1026"/>
                    <a:pt x="1118" y="1035"/>
                    <a:pt x="1101" y="1051"/>
                  </a:cubicBezTo>
                  <a:lnTo>
                    <a:pt x="1101" y="418"/>
                  </a:lnTo>
                  <a:cubicBezTo>
                    <a:pt x="1101" y="284"/>
                    <a:pt x="1068" y="151"/>
                    <a:pt x="1001" y="51"/>
                  </a:cubicBezTo>
                  <a:cubicBezTo>
                    <a:pt x="968" y="17"/>
                    <a:pt x="926" y="1"/>
                    <a:pt x="87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52"/>
            <p:cNvSpPr/>
            <p:nvPr/>
          </p:nvSpPr>
          <p:spPr>
            <a:xfrm>
              <a:off x="2893075" y="2169700"/>
              <a:ext cx="32550" cy="68000"/>
            </a:xfrm>
            <a:custGeom>
              <a:rect b="b" l="l" r="r" t="t"/>
              <a:pathLst>
                <a:path extrusionOk="0" h="2720" w="1302">
                  <a:moveTo>
                    <a:pt x="667" y="643"/>
                  </a:moveTo>
                  <a:cubicBezTo>
                    <a:pt x="701" y="643"/>
                    <a:pt x="734" y="659"/>
                    <a:pt x="768" y="693"/>
                  </a:cubicBezTo>
                  <a:cubicBezTo>
                    <a:pt x="834" y="760"/>
                    <a:pt x="868" y="860"/>
                    <a:pt x="868" y="960"/>
                  </a:cubicBezTo>
                  <a:lnTo>
                    <a:pt x="868" y="993"/>
                  </a:lnTo>
                  <a:cubicBezTo>
                    <a:pt x="868" y="1126"/>
                    <a:pt x="834" y="1227"/>
                    <a:pt x="768" y="1360"/>
                  </a:cubicBezTo>
                  <a:cubicBezTo>
                    <a:pt x="734" y="1460"/>
                    <a:pt x="667" y="1560"/>
                    <a:pt x="567" y="1627"/>
                  </a:cubicBezTo>
                  <a:cubicBezTo>
                    <a:pt x="534" y="1643"/>
                    <a:pt x="492" y="1652"/>
                    <a:pt x="451" y="1652"/>
                  </a:cubicBezTo>
                  <a:cubicBezTo>
                    <a:pt x="409" y="1652"/>
                    <a:pt x="367" y="1643"/>
                    <a:pt x="334" y="1627"/>
                  </a:cubicBezTo>
                  <a:cubicBezTo>
                    <a:pt x="267" y="1560"/>
                    <a:pt x="234" y="1427"/>
                    <a:pt x="234" y="1327"/>
                  </a:cubicBezTo>
                  <a:cubicBezTo>
                    <a:pt x="234" y="1193"/>
                    <a:pt x="267" y="1060"/>
                    <a:pt x="334" y="960"/>
                  </a:cubicBezTo>
                  <a:cubicBezTo>
                    <a:pt x="367" y="826"/>
                    <a:pt x="467" y="760"/>
                    <a:pt x="567" y="693"/>
                  </a:cubicBezTo>
                  <a:cubicBezTo>
                    <a:pt x="601" y="659"/>
                    <a:pt x="634" y="643"/>
                    <a:pt x="667" y="643"/>
                  </a:cubicBezTo>
                  <a:close/>
                  <a:moveTo>
                    <a:pt x="1214" y="1"/>
                  </a:moveTo>
                  <a:cubicBezTo>
                    <a:pt x="1193" y="1"/>
                    <a:pt x="1168" y="9"/>
                    <a:pt x="1134" y="26"/>
                  </a:cubicBezTo>
                  <a:lnTo>
                    <a:pt x="868" y="192"/>
                  </a:lnTo>
                  <a:lnTo>
                    <a:pt x="868" y="293"/>
                  </a:lnTo>
                  <a:cubicBezTo>
                    <a:pt x="834" y="259"/>
                    <a:pt x="768" y="226"/>
                    <a:pt x="734" y="226"/>
                  </a:cubicBezTo>
                  <a:cubicBezTo>
                    <a:pt x="667" y="226"/>
                    <a:pt x="601" y="259"/>
                    <a:pt x="567" y="293"/>
                  </a:cubicBezTo>
                  <a:cubicBezTo>
                    <a:pt x="401" y="393"/>
                    <a:pt x="267" y="559"/>
                    <a:pt x="167" y="726"/>
                  </a:cubicBezTo>
                  <a:cubicBezTo>
                    <a:pt x="67" y="960"/>
                    <a:pt x="0" y="1193"/>
                    <a:pt x="0" y="1427"/>
                  </a:cubicBezTo>
                  <a:cubicBezTo>
                    <a:pt x="0" y="1593"/>
                    <a:pt x="67" y="1794"/>
                    <a:pt x="167" y="1927"/>
                  </a:cubicBezTo>
                  <a:cubicBezTo>
                    <a:pt x="217" y="1977"/>
                    <a:pt x="284" y="2002"/>
                    <a:pt x="355" y="2002"/>
                  </a:cubicBezTo>
                  <a:cubicBezTo>
                    <a:pt x="426" y="2002"/>
                    <a:pt x="501" y="1977"/>
                    <a:pt x="567" y="1927"/>
                  </a:cubicBezTo>
                  <a:cubicBezTo>
                    <a:pt x="601" y="1894"/>
                    <a:pt x="667" y="1827"/>
                    <a:pt x="701" y="1794"/>
                  </a:cubicBezTo>
                  <a:cubicBezTo>
                    <a:pt x="768" y="1727"/>
                    <a:pt x="834" y="1660"/>
                    <a:pt x="868" y="1593"/>
                  </a:cubicBezTo>
                  <a:lnTo>
                    <a:pt x="868" y="1760"/>
                  </a:lnTo>
                  <a:cubicBezTo>
                    <a:pt x="868" y="1827"/>
                    <a:pt x="868" y="1927"/>
                    <a:pt x="801" y="1994"/>
                  </a:cubicBezTo>
                  <a:cubicBezTo>
                    <a:pt x="768" y="2094"/>
                    <a:pt x="734" y="2161"/>
                    <a:pt x="634" y="2194"/>
                  </a:cubicBezTo>
                  <a:lnTo>
                    <a:pt x="401" y="2327"/>
                  </a:lnTo>
                  <a:cubicBezTo>
                    <a:pt x="367" y="2361"/>
                    <a:pt x="301" y="2394"/>
                    <a:pt x="267" y="2461"/>
                  </a:cubicBezTo>
                  <a:cubicBezTo>
                    <a:pt x="267" y="2494"/>
                    <a:pt x="267" y="2527"/>
                    <a:pt x="234" y="2594"/>
                  </a:cubicBezTo>
                  <a:cubicBezTo>
                    <a:pt x="234" y="2628"/>
                    <a:pt x="267" y="2661"/>
                    <a:pt x="267" y="2694"/>
                  </a:cubicBezTo>
                  <a:cubicBezTo>
                    <a:pt x="284" y="2711"/>
                    <a:pt x="301" y="2719"/>
                    <a:pt x="321" y="2719"/>
                  </a:cubicBezTo>
                  <a:cubicBezTo>
                    <a:pt x="342" y="2719"/>
                    <a:pt x="367" y="2711"/>
                    <a:pt x="401" y="2694"/>
                  </a:cubicBezTo>
                  <a:lnTo>
                    <a:pt x="667" y="2561"/>
                  </a:lnTo>
                  <a:cubicBezTo>
                    <a:pt x="768" y="2494"/>
                    <a:pt x="834" y="2394"/>
                    <a:pt x="901" y="2327"/>
                  </a:cubicBezTo>
                  <a:cubicBezTo>
                    <a:pt x="968" y="2227"/>
                    <a:pt x="1001" y="2094"/>
                    <a:pt x="1034" y="1994"/>
                  </a:cubicBezTo>
                  <a:cubicBezTo>
                    <a:pt x="1068" y="1860"/>
                    <a:pt x="1101" y="1760"/>
                    <a:pt x="1101" y="1627"/>
                  </a:cubicBezTo>
                  <a:lnTo>
                    <a:pt x="1101" y="393"/>
                  </a:lnTo>
                  <a:lnTo>
                    <a:pt x="1134" y="393"/>
                  </a:lnTo>
                  <a:cubicBezTo>
                    <a:pt x="1168" y="359"/>
                    <a:pt x="1235" y="326"/>
                    <a:pt x="1268" y="259"/>
                  </a:cubicBezTo>
                  <a:cubicBezTo>
                    <a:pt x="1268" y="226"/>
                    <a:pt x="1301" y="192"/>
                    <a:pt x="1301" y="126"/>
                  </a:cubicBezTo>
                  <a:cubicBezTo>
                    <a:pt x="1301" y="92"/>
                    <a:pt x="1268" y="59"/>
                    <a:pt x="1268" y="26"/>
                  </a:cubicBezTo>
                  <a:cubicBezTo>
                    <a:pt x="1251" y="9"/>
                    <a:pt x="1235" y="1"/>
                    <a:pt x="12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52"/>
            <p:cNvSpPr/>
            <p:nvPr/>
          </p:nvSpPr>
          <p:spPr>
            <a:xfrm>
              <a:off x="2928100" y="2155325"/>
              <a:ext cx="30050" cy="45250"/>
            </a:xfrm>
            <a:custGeom>
              <a:rect b="b" l="l" r="r" t="t"/>
              <a:pathLst>
                <a:path extrusionOk="0" h="1810" w="1202">
                  <a:moveTo>
                    <a:pt x="801" y="401"/>
                  </a:moveTo>
                  <a:cubicBezTo>
                    <a:pt x="834" y="434"/>
                    <a:pt x="901" y="467"/>
                    <a:pt x="934" y="534"/>
                  </a:cubicBezTo>
                  <a:lnTo>
                    <a:pt x="234" y="934"/>
                  </a:lnTo>
                  <a:cubicBezTo>
                    <a:pt x="267" y="834"/>
                    <a:pt x="334" y="734"/>
                    <a:pt x="401" y="634"/>
                  </a:cubicBezTo>
                  <a:cubicBezTo>
                    <a:pt x="434" y="567"/>
                    <a:pt x="501" y="501"/>
                    <a:pt x="601" y="434"/>
                  </a:cubicBezTo>
                  <a:cubicBezTo>
                    <a:pt x="634" y="401"/>
                    <a:pt x="701" y="401"/>
                    <a:pt x="801" y="401"/>
                  </a:cubicBezTo>
                  <a:close/>
                  <a:moveTo>
                    <a:pt x="868" y="0"/>
                  </a:moveTo>
                  <a:cubicBezTo>
                    <a:pt x="768" y="0"/>
                    <a:pt x="667" y="34"/>
                    <a:pt x="601" y="67"/>
                  </a:cubicBezTo>
                  <a:cubicBezTo>
                    <a:pt x="434" y="167"/>
                    <a:pt x="267" y="334"/>
                    <a:pt x="200" y="534"/>
                  </a:cubicBezTo>
                  <a:cubicBezTo>
                    <a:pt x="67" y="767"/>
                    <a:pt x="0" y="1001"/>
                    <a:pt x="0" y="1234"/>
                  </a:cubicBezTo>
                  <a:cubicBezTo>
                    <a:pt x="0" y="1401"/>
                    <a:pt x="67" y="1601"/>
                    <a:pt x="167" y="1735"/>
                  </a:cubicBezTo>
                  <a:cubicBezTo>
                    <a:pt x="217" y="1785"/>
                    <a:pt x="276" y="1810"/>
                    <a:pt x="346" y="1810"/>
                  </a:cubicBezTo>
                  <a:cubicBezTo>
                    <a:pt x="417" y="1810"/>
                    <a:pt x="501" y="1785"/>
                    <a:pt x="601" y="1735"/>
                  </a:cubicBezTo>
                  <a:cubicBezTo>
                    <a:pt x="701" y="1668"/>
                    <a:pt x="834" y="1568"/>
                    <a:pt x="934" y="1468"/>
                  </a:cubicBezTo>
                  <a:cubicBezTo>
                    <a:pt x="1001" y="1401"/>
                    <a:pt x="1068" y="1335"/>
                    <a:pt x="1134" y="1234"/>
                  </a:cubicBezTo>
                  <a:cubicBezTo>
                    <a:pt x="1168" y="1201"/>
                    <a:pt x="1168" y="1134"/>
                    <a:pt x="1168" y="1101"/>
                  </a:cubicBezTo>
                  <a:cubicBezTo>
                    <a:pt x="1168" y="1068"/>
                    <a:pt x="1168" y="1034"/>
                    <a:pt x="1134" y="1001"/>
                  </a:cubicBezTo>
                  <a:cubicBezTo>
                    <a:pt x="1118" y="984"/>
                    <a:pt x="1109" y="976"/>
                    <a:pt x="1101" y="976"/>
                  </a:cubicBezTo>
                  <a:cubicBezTo>
                    <a:pt x="1093" y="976"/>
                    <a:pt x="1084" y="984"/>
                    <a:pt x="1068" y="1001"/>
                  </a:cubicBezTo>
                  <a:cubicBezTo>
                    <a:pt x="1034" y="1034"/>
                    <a:pt x="968" y="1068"/>
                    <a:pt x="934" y="1101"/>
                  </a:cubicBezTo>
                  <a:cubicBezTo>
                    <a:pt x="834" y="1201"/>
                    <a:pt x="734" y="1301"/>
                    <a:pt x="601" y="1368"/>
                  </a:cubicBezTo>
                  <a:cubicBezTo>
                    <a:pt x="534" y="1435"/>
                    <a:pt x="467" y="1435"/>
                    <a:pt x="367" y="1435"/>
                  </a:cubicBezTo>
                  <a:cubicBezTo>
                    <a:pt x="301" y="1401"/>
                    <a:pt x="267" y="1368"/>
                    <a:pt x="234" y="1301"/>
                  </a:cubicBezTo>
                  <a:lnTo>
                    <a:pt x="1168" y="767"/>
                  </a:lnTo>
                  <a:lnTo>
                    <a:pt x="1201" y="567"/>
                  </a:lnTo>
                  <a:cubicBezTo>
                    <a:pt x="1201" y="467"/>
                    <a:pt x="1201" y="401"/>
                    <a:pt x="1168" y="300"/>
                  </a:cubicBezTo>
                  <a:cubicBezTo>
                    <a:pt x="1134" y="200"/>
                    <a:pt x="1101" y="134"/>
                    <a:pt x="1034" y="67"/>
                  </a:cubicBezTo>
                  <a:cubicBezTo>
                    <a:pt x="968" y="34"/>
                    <a:pt x="934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52"/>
            <p:cNvSpPr/>
            <p:nvPr/>
          </p:nvSpPr>
          <p:spPr>
            <a:xfrm>
              <a:off x="2964800" y="2115500"/>
              <a:ext cx="28375" cy="68000"/>
            </a:xfrm>
            <a:custGeom>
              <a:rect b="b" l="l" r="r" t="t"/>
              <a:pathLst>
                <a:path extrusionOk="0" h="2720" w="1135">
                  <a:moveTo>
                    <a:pt x="1042" y="0"/>
                  </a:moveTo>
                  <a:cubicBezTo>
                    <a:pt x="1017" y="0"/>
                    <a:pt x="984" y="9"/>
                    <a:pt x="934" y="25"/>
                  </a:cubicBezTo>
                  <a:cubicBezTo>
                    <a:pt x="867" y="59"/>
                    <a:pt x="801" y="92"/>
                    <a:pt x="734" y="126"/>
                  </a:cubicBezTo>
                  <a:cubicBezTo>
                    <a:pt x="567" y="192"/>
                    <a:pt x="467" y="326"/>
                    <a:pt x="400" y="459"/>
                  </a:cubicBezTo>
                  <a:cubicBezTo>
                    <a:pt x="334" y="593"/>
                    <a:pt x="300" y="759"/>
                    <a:pt x="300" y="893"/>
                  </a:cubicBezTo>
                  <a:lnTo>
                    <a:pt x="300" y="1026"/>
                  </a:lnTo>
                  <a:lnTo>
                    <a:pt x="167" y="1093"/>
                  </a:lnTo>
                  <a:cubicBezTo>
                    <a:pt x="133" y="1126"/>
                    <a:pt x="100" y="1160"/>
                    <a:pt x="67" y="1226"/>
                  </a:cubicBezTo>
                  <a:cubicBezTo>
                    <a:pt x="33" y="1260"/>
                    <a:pt x="33" y="1293"/>
                    <a:pt x="33" y="1360"/>
                  </a:cubicBezTo>
                  <a:cubicBezTo>
                    <a:pt x="33" y="1393"/>
                    <a:pt x="33" y="1426"/>
                    <a:pt x="67" y="1460"/>
                  </a:cubicBezTo>
                  <a:cubicBezTo>
                    <a:pt x="83" y="1476"/>
                    <a:pt x="100" y="1485"/>
                    <a:pt x="117" y="1485"/>
                  </a:cubicBezTo>
                  <a:cubicBezTo>
                    <a:pt x="133" y="1485"/>
                    <a:pt x="150" y="1476"/>
                    <a:pt x="167" y="1460"/>
                  </a:cubicBezTo>
                  <a:lnTo>
                    <a:pt x="300" y="1393"/>
                  </a:lnTo>
                  <a:lnTo>
                    <a:pt x="300" y="2227"/>
                  </a:lnTo>
                  <a:lnTo>
                    <a:pt x="167" y="2327"/>
                  </a:lnTo>
                  <a:cubicBezTo>
                    <a:pt x="100" y="2327"/>
                    <a:pt x="67" y="2394"/>
                    <a:pt x="33" y="2427"/>
                  </a:cubicBezTo>
                  <a:cubicBezTo>
                    <a:pt x="0" y="2461"/>
                    <a:pt x="0" y="2527"/>
                    <a:pt x="0" y="2561"/>
                  </a:cubicBezTo>
                  <a:cubicBezTo>
                    <a:pt x="0" y="2594"/>
                    <a:pt x="0" y="2661"/>
                    <a:pt x="33" y="2694"/>
                  </a:cubicBezTo>
                  <a:cubicBezTo>
                    <a:pt x="50" y="2711"/>
                    <a:pt x="67" y="2719"/>
                    <a:pt x="88" y="2719"/>
                  </a:cubicBezTo>
                  <a:cubicBezTo>
                    <a:pt x="108" y="2719"/>
                    <a:pt x="133" y="2711"/>
                    <a:pt x="167" y="2694"/>
                  </a:cubicBezTo>
                  <a:lnTo>
                    <a:pt x="834" y="2294"/>
                  </a:lnTo>
                  <a:cubicBezTo>
                    <a:pt x="867" y="2260"/>
                    <a:pt x="934" y="2227"/>
                    <a:pt x="967" y="2160"/>
                  </a:cubicBezTo>
                  <a:cubicBezTo>
                    <a:pt x="967" y="2127"/>
                    <a:pt x="1001" y="2060"/>
                    <a:pt x="1001" y="2027"/>
                  </a:cubicBezTo>
                  <a:cubicBezTo>
                    <a:pt x="1001" y="1994"/>
                    <a:pt x="967" y="1960"/>
                    <a:pt x="967" y="1927"/>
                  </a:cubicBezTo>
                  <a:cubicBezTo>
                    <a:pt x="951" y="1910"/>
                    <a:pt x="934" y="1902"/>
                    <a:pt x="913" y="1902"/>
                  </a:cubicBezTo>
                  <a:cubicBezTo>
                    <a:pt x="892" y="1902"/>
                    <a:pt x="867" y="1910"/>
                    <a:pt x="834" y="1927"/>
                  </a:cubicBezTo>
                  <a:lnTo>
                    <a:pt x="500" y="2094"/>
                  </a:lnTo>
                  <a:lnTo>
                    <a:pt x="500" y="1260"/>
                  </a:lnTo>
                  <a:lnTo>
                    <a:pt x="867" y="1093"/>
                  </a:lnTo>
                  <a:cubicBezTo>
                    <a:pt x="901" y="1060"/>
                    <a:pt x="967" y="1026"/>
                    <a:pt x="967" y="959"/>
                  </a:cubicBezTo>
                  <a:cubicBezTo>
                    <a:pt x="1001" y="926"/>
                    <a:pt x="1001" y="859"/>
                    <a:pt x="1001" y="826"/>
                  </a:cubicBezTo>
                  <a:cubicBezTo>
                    <a:pt x="1001" y="793"/>
                    <a:pt x="1001" y="759"/>
                    <a:pt x="967" y="726"/>
                  </a:cubicBezTo>
                  <a:cubicBezTo>
                    <a:pt x="967" y="709"/>
                    <a:pt x="959" y="701"/>
                    <a:pt x="942" y="701"/>
                  </a:cubicBezTo>
                  <a:cubicBezTo>
                    <a:pt x="926" y="701"/>
                    <a:pt x="901" y="709"/>
                    <a:pt x="867" y="726"/>
                  </a:cubicBezTo>
                  <a:lnTo>
                    <a:pt x="500" y="926"/>
                  </a:lnTo>
                  <a:lnTo>
                    <a:pt x="500" y="793"/>
                  </a:lnTo>
                  <a:cubicBezTo>
                    <a:pt x="500" y="726"/>
                    <a:pt x="534" y="693"/>
                    <a:pt x="567" y="626"/>
                  </a:cubicBezTo>
                  <a:cubicBezTo>
                    <a:pt x="600" y="559"/>
                    <a:pt x="634" y="526"/>
                    <a:pt x="701" y="492"/>
                  </a:cubicBezTo>
                  <a:cubicBezTo>
                    <a:pt x="801" y="459"/>
                    <a:pt x="867" y="426"/>
                    <a:pt x="967" y="392"/>
                  </a:cubicBezTo>
                  <a:lnTo>
                    <a:pt x="1034" y="359"/>
                  </a:lnTo>
                  <a:cubicBezTo>
                    <a:pt x="1067" y="326"/>
                    <a:pt x="1067" y="292"/>
                    <a:pt x="1101" y="259"/>
                  </a:cubicBezTo>
                  <a:cubicBezTo>
                    <a:pt x="1134" y="226"/>
                    <a:pt x="1134" y="159"/>
                    <a:pt x="1134" y="126"/>
                  </a:cubicBezTo>
                  <a:cubicBezTo>
                    <a:pt x="1134" y="92"/>
                    <a:pt x="1134" y="59"/>
                    <a:pt x="1101" y="25"/>
                  </a:cubicBezTo>
                  <a:cubicBezTo>
                    <a:pt x="1084" y="9"/>
                    <a:pt x="1067" y="0"/>
                    <a:pt x="10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52"/>
            <p:cNvSpPr/>
            <p:nvPr/>
          </p:nvSpPr>
          <p:spPr>
            <a:xfrm>
              <a:off x="2998150" y="2112150"/>
              <a:ext cx="29200" cy="53575"/>
            </a:xfrm>
            <a:custGeom>
              <a:rect b="b" l="l" r="r" t="t"/>
              <a:pathLst>
                <a:path extrusionOk="0" h="2143" w="1168">
                  <a:moveTo>
                    <a:pt x="1001" y="1"/>
                  </a:moveTo>
                  <a:cubicBezTo>
                    <a:pt x="968" y="1"/>
                    <a:pt x="934" y="9"/>
                    <a:pt x="901" y="26"/>
                  </a:cubicBezTo>
                  <a:cubicBezTo>
                    <a:pt x="834" y="59"/>
                    <a:pt x="768" y="126"/>
                    <a:pt x="734" y="159"/>
                  </a:cubicBezTo>
                  <a:cubicBezTo>
                    <a:pt x="667" y="293"/>
                    <a:pt x="567" y="393"/>
                    <a:pt x="501" y="526"/>
                  </a:cubicBezTo>
                  <a:lnTo>
                    <a:pt x="501" y="293"/>
                  </a:lnTo>
                  <a:lnTo>
                    <a:pt x="200" y="526"/>
                  </a:lnTo>
                  <a:cubicBezTo>
                    <a:pt x="167" y="560"/>
                    <a:pt x="100" y="593"/>
                    <a:pt x="100" y="660"/>
                  </a:cubicBezTo>
                  <a:cubicBezTo>
                    <a:pt x="67" y="693"/>
                    <a:pt x="67" y="727"/>
                    <a:pt x="67" y="793"/>
                  </a:cubicBezTo>
                  <a:cubicBezTo>
                    <a:pt x="67" y="827"/>
                    <a:pt x="67" y="860"/>
                    <a:pt x="100" y="893"/>
                  </a:cubicBezTo>
                  <a:cubicBezTo>
                    <a:pt x="100" y="910"/>
                    <a:pt x="117" y="918"/>
                    <a:pt x="138" y="918"/>
                  </a:cubicBezTo>
                  <a:cubicBezTo>
                    <a:pt x="159" y="918"/>
                    <a:pt x="184" y="910"/>
                    <a:pt x="200" y="893"/>
                  </a:cubicBezTo>
                  <a:lnTo>
                    <a:pt x="301" y="827"/>
                  </a:lnTo>
                  <a:lnTo>
                    <a:pt x="301" y="1661"/>
                  </a:lnTo>
                  <a:lnTo>
                    <a:pt x="167" y="1761"/>
                  </a:lnTo>
                  <a:cubicBezTo>
                    <a:pt x="100" y="1761"/>
                    <a:pt x="67" y="1827"/>
                    <a:pt x="34" y="1861"/>
                  </a:cubicBezTo>
                  <a:cubicBezTo>
                    <a:pt x="0" y="1894"/>
                    <a:pt x="0" y="1961"/>
                    <a:pt x="0" y="1994"/>
                  </a:cubicBezTo>
                  <a:cubicBezTo>
                    <a:pt x="0" y="2061"/>
                    <a:pt x="0" y="2094"/>
                    <a:pt x="34" y="2128"/>
                  </a:cubicBezTo>
                  <a:cubicBezTo>
                    <a:pt x="45" y="2139"/>
                    <a:pt x="56" y="2142"/>
                    <a:pt x="68" y="2142"/>
                  </a:cubicBezTo>
                  <a:cubicBezTo>
                    <a:pt x="93" y="2142"/>
                    <a:pt x="123" y="2128"/>
                    <a:pt x="167" y="2128"/>
                  </a:cubicBezTo>
                  <a:lnTo>
                    <a:pt x="834" y="1694"/>
                  </a:lnTo>
                  <a:cubicBezTo>
                    <a:pt x="901" y="1661"/>
                    <a:pt x="934" y="1627"/>
                    <a:pt x="968" y="1594"/>
                  </a:cubicBezTo>
                  <a:cubicBezTo>
                    <a:pt x="968" y="1527"/>
                    <a:pt x="1001" y="1494"/>
                    <a:pt x="1001" y="1427"/>
                  </a:cubicBezTo>
                  <a:cubicBezTo>
                    <a:pt x="1001" y="1394"/>
                    <a:pt x="968" y="1360"/>
                    <a:pt x="968" y="1327"/>
                  </a:cubicBezTo>
                  <a:cubicBezTo>
                    <a:pt x="951" y="1310"/>
                    <a:pt x="934" y="1302"/>
                    <a:pt x="913" y="1302"/>
                  </a:cubicBezTo>
                  <a:cubicBezTo>
                    <a:pt x="893" y="1302"/>
                    <a:pt x="868" y="1310"/>
                    <a:pt x="834" y="1327"/>
                  </a:cubicBezTo>
                  <a:lnTo>
                    <a:pt x="501" y="1527"/>
                  </a:lnTo>
                  <a:lnTo>
                    <a:pt x="501" y="993"/>
                  </a:lnTo>
                  <a:cubicBezTo>
                    <a:pt x="601" y="793"/>
                    <a:pt x="701" y="660"/>
                    <a:pt x="734" y="560"/>
                  </a:cubicBezTo>
                  <a:cubicBezTo>
                    <a:pt x="801" y="493"/>
                    <a:pt x="834" y="460"/>
                    <a:pt x="901" y="393"/>
                  </a:cubicBezTo>
                  <a:lnTo>
                    <a:pt x="968" y="393"/>
                  </a:lnTo>
                  <a:cubicBezTo>
                    <a:pt x="984" y="410"/>
                    <a:pt x="1001" y="418"/>
                    <a:pt x="1018" y="418"/>
                  </a:cubicBezTo>
                  <a:cubicBezTo>
                    <a:pt x="1034" y="418"/>
                    <a:pt x="1051" y="410"/>
                    <a:pt x="1068" y="393"/>
                  </a:cubicBezTo>
                  <a:cubicBezTo>
                    <a:pt x="1101" y="393"/>
                    <a:pt x="1134" y="360"/>
                    <a:pt x="1134" y="293"/>
                  </a:cubicBezTo>
                  <a:cubicBezTo>
                    <a:pt x="1168" y="260"/>
                    <a:pt x="1168" y="226"/>
                    <a:pt x="1168" y="159"/>
                  </a:cubicBezTo>
                  <a:cubicBezTo>
                    <a:pt x="1168" y="93"/>
                    <a:pt x="1168" y="59"/>
                    <a:pt x="1101" y="26"/>
                  </a:cubicBezTo>
                  <a:cubicBezTo>
                    <a:pt x="1068" y="9"/>
                    <a:pt x="1034" y="1"/>
                    <a:pt x="10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52"/>
            <p:cNvSpPr/>
            <p:nvPr/>
          </p:nvSpPr>
          <p:spPr>
            <a:xfrm>
              <a:off x="3031500" y="2096100"/>
              <a:ext cx="30050" cy="45075"/>
            </a:xfrm>
            <a:custGeom>
              <a:rect b="b" l="l" r="r" t="t"/>
              <a:pathLst>
                <a:path extrusionOk="0" h="1803" w="1202">
                  <a:moveTo>
                    <a:pt x="743" y="387"/>
                  </a:moveTo>
                  <a:cubicBezTo>
                    <a:pt x="762" y="387"/>
                    <a:pt x="782" y="391"/>
                    <a:pt x="801" y="401"/>
                  </a:cubicBezTo>
                  <a:cubicBezTo>
                    <a:pt x="868" y="401"/>
                    <a:pt x="901" y="468"/>
                    <a:pt x="935" y="535"/>
                  </a:cubicBezTo>
                  <a:lnTo>
                    <a:pt x="267" y="902"/>
                  </a:lnTo>
                  <a:cubicBezTo>
                    <a:pt x="267" y="801"/>
                    <a:pt x="334" y="701"/>
                    <a:pt x="401" y="601"/>
                  </a:cubicBezTo>
                  <a:cubicBezTo>
                    <a:pt x="434" y="535"/>
                    <a:pt x="501" y="468"/>
                    <a:pt x="601" y="435"/>
                  </a:cubicBezTo>
                  <a:cubicBezTo>
                    <a:pt x="648" y="411"/>
                    <a:pt x="695" y="387"/>
                    <a:pt x="743" y="387"/>
                  </a:cubicBezTo>
                  <a:close/>
                  <a:moveTo>
                    <a:pt x="868" y="1"/>
                  </a:moveTo>
                  <a:cubicBezTo>
                    <a:pt x="768" y="1"/>
                    <a:pt x="701" y="1"/>
                    <a:pt x="601" y="68"/>
                  </a:cubicBezTo>
                  <a:cubicBezTo>
                    <a:pt x="434" y="168"/>
                    <a:pt x="301" y="334"/>
                    <a:pt x="201" y="535"/>
                  </a:cubicBezTo>
                  <a:cubicBezTo>
                    <a:pt x="67" y="735"/>
                    <a:pt x="34" y="968"/>
                    <a:pt x="34" y="1235"/>
                  </a:cubicBezTo>
                  <a:cubicBezTo>
                    <a:pt x="1" y="1402"/>
                    <a:pt x="67" y="1569"/>
                    <a:pt x="201" y="1702"/>
                  </a:cubicBezTo>
                  <a:cubicBezTo>
                    <a:pt x="234" y="1769"/>
                    <a:pt x="292" y="1802"/>
                    <a:pt x="363" y="1802"/>
                  </a:cubicBezTo>
                  <a:cubicBezTo>
                    <a:pt x="434" y="1802"/>
                    <a:pt x="518" y="1769"/>
                    <a:pt x="601" y="1702"/>
                  </a:cubicBezTo>
                  <a:cubicBezTo>
                    <a:pt x="734" y="1635"/>
                    <a:pt x="835" y="1569"/>
                    <a:pt x="935" y="1469"/>
                  </a:cubicBezTo>
                  <a:cubicBezTo>
                    <a:pt x="1001" y="1402"/>
                    <a:pt x="1101" y="1302"/>
                    <a:pt x="1135" y="1235"/>
                  </a:cubicBezTo>
                  <a:cubicBezTo>
                    <a:pt x="1168" y="1168"/>
                    <a:pt x="1168" y="1135"/>
                    <a:pt x="1168" y="1102"/>
                  </a:cubicBezTo>
                  <a:cubicBezTo>
                    <a:pt x="1168" y="1035"/>
                    <a:pt x="1168" y="1002"/>
                    <a:pt x="1135" y="968"/>
                  </a:cubicBezTo>
                  <a:lnTo>
                    <a:pt x="1068" y="968"/>
                  </a:lnTo>
                  <a:cubicBezTo>
                    <a:pt x="1035" y="1002"/>
                    <a:pt x="1001" y="1035"/>
                    <a:pt x="968" y="1102"/>
                  </a:cubicBezTo>
                  <a:cubicBezTo>
                    <a:pt x="868" y="1202"/>
                    <a:pt x="734" y="1268"/>
                    <a:pt x="634" y="1369"/>
                  </a:cubicBezTo>
                  <a:cubicBezTo>
                    <a:pt x="534" y="1402"/>
                    <a:pt x="468" y="1435"/>
                    <a:pt x="368" y="1435"/>
                  </a:cubicBezTo>
                  <a:cubicBezTo>
                    <a:pt x="301" y="1402"/>
                    <a:pt x="267" y="1335"/>
                    <a:pt x="234" y="1268"/>
                  </a:cubicBezTo>
                  <a:lnTo>
                    <a:pt x="1168" y="735"/>
                  </a:lnTo>
                  <a:lnTo>
                    <a:pt x="1201" y="568"/>
                  </a:lnTo>
                  <a:cubicBezTo>
                    <a:pt x="1201" y="468"/>
                    <a:pt x="1201" y="368"/>
                    <a:pt x="1168" y="301"/>
                  </a:cubicBezTo>
                  <a:cubicBezTo>
                    <a:pt x="1135" y="201"/>
                    <a:pt x="1101" y="101"/>
                    <a:pt x="1035" y="34"/>
                  </a:cubicBezTo>
                  <a:cubicBezTo>
                    <a:pt x="1001" y="1"/>
                    <a:pt x="935" y="1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52"/>
            <p:cNvSpPr/>
            <p:nvPr/>
          </p:nvSpPr>
          <p:spPr>
            <a:xfrm>
              <a:off x="3064850" y="2069625"/>
              <a:ext cx="34225" cy="64650"/>
            </a:xfrm>
            <a:custGeom>
              <a:rect b="b" l="l" r="r" t="t"/>
              <a:pathLst>
                <a:path extrusionOk="0" h="2586" w="1369">
                  <a:moveTo>
                    <a:pt x="801" y="660"/>
                  </a:moveTo>
                  <a:cubicBezTo>
                    <a:pt x="868" y="693"/>
                    <a:pt x="902" y="726"/>
                    <a:pt x="935" y="793"/>
                  </a:cubicBezTo>
                  <a:cubicBezTo>
                    <a:pt x="935" y="826"/>
                    <a:pt x="968" y="893"/>
                    <a:pt x="968" y="960"/>
                  </a:cubicBezTo>
                  <a:cubicBezTo>
                    <a:pt x="935" y="1060"/>
                    <a:pt x="902" y="1193"/>
                    <a:pt x="868" y="1293"/>
                  </a:cubicBezTo>
                  <a:cubicBezTo>
                    <a:pt x="801" y="1393"/>
                    <a:pt x="735" y="1494"/>
                    <a:pt x="635" y="1560"/>
                  </a:cubicBezTo>
                  <a:cubicBezTo>
                    <a:pt x="585" y="1577"/>
                    <a:pt x="535" y="1585"/>
                    <a:pt x="489" y="1585"/>
                  </a:cubicBezTo>
                  <a:cubicBezTo>
                    <a:pt x="443" y="1585"/>
                    <a:pt x="401" y="1577"/>
                    <a:pt x="368" y="1560"/>
                  </a:cubicBezTo>
                  <a:cubicBezTo>
                    <a:pt x="301" y="1494"/>
                    <a:pt x="268" y="1427"/>
                    <a:pt x="301" y="1327"/>
                  </a:cubicBezTo>
                  <a:cubicBezTo>
                    <a:pt x="301" y="1227"/>
                    <a:pt x="301" y="1127"/>
                    <a:pt x="368" y="1060"/>
                  </a:cubicBezTo>
                  <a:cubicBezTo>
                    <a:pt x="401" y="893"/>
                    <a:pt x="501" y="760"/>
                    <a:pt x="635" y="693"/>
                  </a:cubicBezTo>
                  <a:cubicBezTo>
                    <a:pt x="668" y="660"/>
                    <a:pt x="735" y="660"/>
                    <a:pt x="801" y="660"/>
                  </a:cubicBezTo>
                  <a:close/>
                  <a:moveTo>
                    <a:pt x="1277" y="1"/>
                  </a:moveTo>
                  <a:cubicBezTo>
                    <a:pt x="1260" y="1"/>
                    <a:pt x="1235" y="9"/>
                    <a:pt x="1202" y="26"/>
                  </a:cubicBezTo>
                  <a:lnTo>
                    <a:pt x="935" y="193"/>
                  </a:lnTo>
                  <a:lnTo>
                    <a:pt x="935" y="326"/>
                  </a:lnTo>
                  <a:cubicBezTo>
                    <a:pt x="911" y="302"/>
                    <a:pt x="871" y="279"/>
                    <a:pt x="826" y="279"/>
                  </a:cubicBezTo>
                  <a:cubicBezTo>
                    <a:pt x="807" y="279"/>
                    <a:pt x="788" y="283"/>
                    <a:pt x="768" y="293"/>
                  </a:cubicBezTo>
                  <a:cubicBezTo>
                    <a:pt x="701" y="293"/>
                    <a:pt x="668" y="293"/>
                    <a:pt x="601" y="326"/>
                  </a:cubicBezTo>
                  <a:cubicBezTo>
                    <a:pt x="435" y="459"/>
                    <a:pt x="301" y="626"/>
                    <a:pt x="201" y="826"/>
                  </a:cubicBezTo>
                  <a:cubicBezTo>
                    <a:pt x="101" y="1027"/>
                    <a:pt x="34" y="1227"/>
                    <a:pt x="34" y="1460"/>
                  </a:cubicBezTo>
                  <a:cubicBezTo>
                    <a:pt x="1" y="1627"/>
                    <a:pt x="101" y="1827"/>
                    <a:pt x="234" y="1927"/>
                  </a:cubicBezTo>
                  <a:cubicBezTo>
                    <a:pt x="273" y="1953"/>
                    <a:pt x="321" y="1964"/>
                    <a:pt x="371" y="1964"/>
                  </a:cubicBezTo>
                  <a:cubicBezTo>
                    <a:pt x="452" y="1964"/>
                    <a:pt x="539" y="1935"/>
                    <a:pt x="601" y="1894"/>
                  </a:cubicBezTo>
                  <a:cubicBezTo>
                    <a:pt x="668" y="1860"/>
                    <a:pt x="735" y="1827"/>
                    <a:pt x="768" y="1760"/>
                  </a:cubicBezTo>
                  <a:cubicBezTo>
                    <a:pt x="835" y="1694"/>
                    <a:pt x="902" y="1627"/>
                    <a:pt x="935" y="1560"/>
                  </a:cubicBezTo>
                  <a:lnTo>
                    <a:pt x="935" y="2127"/>
                  </a:lnTo>
                  <a:lnTo>
                    <a:pt x="801" y="2194"/>
                  </a:lnTo>
                  <a:cubicBezTo>
                    <a:pt x="768" y="2227"/>
                    <a:pt x="701" y="2261"/>
                    <a:pt x="701" y="2327"/>
                  </a:cubicBezTo>
                  <a:cubicBezTo>
                    <a:pt x="668" y="2361"/>
                    <a:pt x="635" y="2394"/>
                    <a:pt x="635" y="2461"/>
                  </a:cubicBezTo>
                  <a:cubicBezTo>
                    <a:pt x="635" y="2494"/>
                    <a:pt x="668" y="2528"/>
                    <a:pt x="701" y="2561"/>
                  </a:cubicBezTo>
                  <a:cubicBezTo>
                    <a:pt x="701" y="2578"/>
                    <a:pt x="710" y="2586"/>
                    <a:pt x="726" y="2586"/>
                  </a:cubicBezTo>
                  <a:cubicBezTo>
                    <a:pt x="743" y="2586"/>
                    <a:pt x="768" y="2578"/>
                    <a:pt x="801" y="2561"/>
                  </a:cubicBezTo>
                  <a:lnTo>
                    <a:pt x="1235" y="2327"/>
                  </a:lnTo>
                  <a:cubicBezTo>
                    <a:pt x="1268" y="2294"/>
                    <a:pt x="1302" y="2261"/>
                    <a:pt x="1335" y="2227"/>
                  </a:cubicBezTo>
                  <a:cubicBezTo>
                    <a:pt x="1369" y="2161"/>
                    <a:pt x="1369" y="2127"/>
                    <a:pt x="1369" y="2061"/>
                  </a:cubicBezTo>
                  <a:cubicBezTo>
                    <a:pt x="1369" y="2027"/>
                    <a:pt x="1369" y="1994"/>
                    <a:pt x="1335" y="1961"/>
                  </a:cubicBezTo>
                  <a:cubicBezTo>
                    <a:pt x="1318" y="1944"/>
                    <a:pt x="1302" y="1935"/>
                    <a:pt x="1285" y="1935"/>
                  </a:cubicBezTo>
                  <a:cubicBezTo>
                    <a:pt x="1268" y="1935"/>
                    <a:pt x="1252" y="1944"/>
                    <a:pt x="1235" y="1961"/>
                  </a:cubicBezTo>
                  <a:lnTo>
                    <a:pt x="1168" y="1994"/>
                  </a:lnTo>
                  <a:lnTo>
                    <a:pt x="1168" y="426"/>
                  </a:lnTo>
                  <a:lnTo>
                    <a:pt x="1202" y="393"/>
                  </a:lnTo>
                  <a:cubicBezTo>
                    <a:pt x="1268" y="359"/>
                    <a:pt x="1302" y="326"/>
                    <a:pt x="1335" y="293"/>
                  </a:cubicBezTo>
                  <a:cubicBezTo>
                    <a:pt x="1335" y="226"/>
                    <a:pt x="1369" y="193"/>
                    <a:pt x="1369" y="159"/>
                  </a:cubicBezTo>
                  <a:cubicBezTo>
                    <a:pt x="1369" y="93"/>
                    <a:pt x="1335" y="59"/>
                    <a:pt x="1302" y="26"/>
                  </a:cubicBezTo>
                  <a:cubicBezTo>
                    <a:pt x="1302" y="9"/>
                    <a:pt x="1293" y="1"/>
                    <a:pt x="127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52"/>
            <p:cNvSpPr/>
            <p:nvPr/>
          </p:nvSpPr>
          <p:spPr>
            <a:xfrm>
              <a:off x="3101550" y="2054425"/>
              <a:ext cx="32550" cy="50050"/>
            </a:xfrm>
            <a:custGeom>
              <a:rect b="b" l="l" r="r" t="t"/>
              <a:pathLst>
                <a:path extrusionOk="0" h="2002" w="1302">
                  <a:moveTo>
                    <a:pt x="101" y="0"/>
                  </a:moveTo>
                  <a:cubicBezTo>
                    <a:pt x="67" y="33"/>
                    <a:pt x="34" y="67"/>
                    <a:pt x="34" y="133"/>
                  </a:cubicBezTo>
                  <a:cubicBezTo>
                    <a:pt x="1" y="167"/>
                    <a:pt x="1" y="200"/>
                    <a:pt x="1" y="267"/>
                  </a:cubicBezTo>
                  <a:cubicBezTo>
                    <a:pt x="1" y="300"/>
                    <a:pt x="1" y="334"/>
                    <a:pt x="1" y="334"/>
                  </a:cubicBezTo>
                  <a:cubicBezTo>
                    <a:pt x="34" y="367"/>
                    <a:pt x="34" y="367"/>
                    <a:pt x="67" y="400"/>
                  </a:cubicBezTo>
                  <a:lnTo>
                    <a:pt x="801" y="600"/>
                  </a:lnTo>
                  <a:lnTo>
                    <a:pt x="67" y="1668"/>
                  </a:lnTo>
                  <a:cubicBezTo>
                    <a:pt x="34" y="1701"/>
                    <a:pt x="34" y="1735"/>
                    <a:pt x="1" y="1768"/>
                  </a:cubicBezTo>
                  <a:cubicBezTo>
                    <a:pt x="1" y="1801"/>
                    <a:pt x="1" y="1835"/>
                    <a:pt x="1" y="1868"/>
                  </a:cubicBezTo>
                  <a:cubicBezTo>
                    <a:pt x="1" y="1935"/>
                    <a:pt x="1" y="1968"/>
                    <a:pt x="34" y="2001"/>
                  </a:cubicBezTo>
                  <a:lnTo>
                    <a:pt x="101" y="2001"/>
                  </a:lnTo>
                  <a:cubicBezTo>
                    <a:pt x="134" y="1968"/>
                    <a:pt x="167" y="1935"/>
                    <a:pt x="201" y="1901"/>
                  </a:cubicBezTo>
                  <a:lnTo>
                    <a:pt x="1302" y="33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52"/>
            <p:cNvSpPr/>
            <p:nvPr/>
          </p:nvSpPr>
          <p:spPr>
            <a:xfrm>
              <a:off x="2027450" y="2763450"/>
              <a:ext cx="33375" cy="49875"/>
            </a:xfrm>
            <a:custGeom>
              <a:rect b="b" l="l" r="r" t="t"/>
              <a:pathLst>
                <a:path extrusionOk="0" h="1995" w="1335">
                  <a:moveTo>
                    <a:pt x="1251" y="1"/>
                  </a:moveTo>
                  <a:cubicBezTo>
                    <a:pt x="1235" y="1"/>
                    <a:pt x="1218" y="9"/>
                    <a:pt x="1201" y="26"/>
                  </a:cubicBezTo>
                  <a:cubicBezTo>
                    <a:pt x="1168" y="59"/>
                    <a:pt x="1135" y="93"/>
                    <a:pt x="1135" y="126"/>
                  </a:cubicBezTo>
                  <a:lnTo>
                    <a:pt x="1" y="1694"/>
                  </a:lnTo>
                  <a:lnTo>
                    <a:pt x="1068" y="1994"/>
                  </a:lnTo>
                  <a:lnTo>
                    <a:pt x="1168" y="1994"/>
                  </a:lnTo>
                  <a:cubicBezTo>
                    <a:pt x="1201" y="1961"/>
                    <a:pt x="1235" y="1927"/>
                    <a:pt x="1235" y="1894"/>
                  </a:cubicBezTo>
                  <a:cubicBezTo>
                    <a:pt x="1268" y="1861"/>
                    <a:pt x="1268" y="1794"/>
                    <a:pt x="1268" y="1761"/>
                  </a:cubicBezTo>
                  <a:cubicBezTo>
                    <a:pt x="1302" y="1727"/>
                    <a:pt x="1302" y="1694"/>
                    <a:pt x="1268" y="1660"/>
                  </a:cubicBezTo>
                  <a:cubicBezTo>
                    <a:pt x="1268" y="1627"/>
                    <a:pt x="1235" y="1627"/>
                    <a:pt x="1201" y="1627"/>
                  </a:cubicBezTo>
                  <a:lnTo>
                    <a:pt x="468" y="1427"/>
                  </a:lnTo>
                  <a:lnTo>
                    <a:pt x="1268" y="360"/>
                  </a:lnTo>
                  <a:cubicBezTo>
                    <a:pt x="1268" y="326"/>
                    <a:pt x="1302" y="259"/>
                    <a:pt x="1335" y="226"/>
                  </a:cubicBezTo>
                  <a:cubicBezTo>
                    <a:pt x="1335" y="193"/>
                    <a:pt x="1335" y="159"/>
                    <a:pt x="1335" y="126"/>
                  </a:cubicBezTo>
                  <a:cubicBezTo>
                    <a:pt x="1335" y="93"/>
                    <a:pt x="1302" y="26"/>
                    <a:pt x="1302" y="26"/>
                  </a:cubicBezTo>
                  <a:cubicBezTo>
                    <a:pt x="1285" y="9"/>
                    <a:pt x="1268" y="1"/>
                    <a:pt x="12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52"/>
            <p:cNvSpPr/>
            <p:nvPr/>
          </p:nvSpPr>
          <p:spPr>
            <a:xfrm>
              <a:off x="2061650" y="2757425"/>
              <a:ext cx="34200" cy="69850"/>
            </a:xfrm>
            <a:custGeom>
              <a:rect b="b" l="l" r="r" t="t"/>
              <a:pathLst>
                <a:path extrusionOk="0" h="2794" w="1368">
                  <a:moveTo>
                    <a:pt x="882" y="400"/>
                  </a:moveTo>
                  <a:cubicBezTo>
                    <a:pt x="964" y="400"/>
                    <a:pt x="1045" y="445"/>
                    <a:pt x="1068" y="534"/>
                  </a:cubicBezTo>
                  <a:cubicBezTo>
                    <a:pt x="1101" y="567"/>
                    <a:pt x="1101" y="634"/>
                    <a:pt x="1134" y="701"/>
                  </a:cubicBezTo>
                  <a:cubicBezTo>
                    <a:pt x="1101" y="801"/>
                    <a:pt x="1068" y="934"/>
                    <a:pt x="1034" y="1034"/>
                  </a:cubicBezTo>
                  <a:cubicBezTo>
                    <a:pt x="968" y="1134"/>
                    <a:pt x="901" y="1234"/>
                    <a:pt x="767" y="1301"/>
                  </a:cubicBezTo>
                  <a:cubicBezTo>
                    <a:pt x="734" y="1334"/>
                    <a:pt x="692" y="1351"/>
                    <a:pt x="651" y="1351"/>
                  </a:cubicBezTo>
                  <a:cubicBezTo>
                    <a:pt x="609" y="1351"/>
                    <a:pt x="567" y="1334"/>
                    <a:pt x="534" y="1301"/>
                  </a:cubicBezTo>
                  <a:cubicBezTo>
                    <a:pt x="467" y="1234"/>
                    <a:pt x="434" y="1168"/>
                    <a:pt x="434" y="1101"/>
                  </a:cubicBezTo>
                  <a:cubicBezTo>
                    <a:pt x="434" y="967"/>
                    <a:pt x="467" y="867"/>
                    <a:pt x="501" y="801"/>
                  </a:cubicBezTo>
                  <a:cubicBezTo>
                    <a:pt x="567" y="634"/>
                    <a:pt x="667" y="534"/>
                    <a:pt x="767" y="434"/>
                  </a:cubicBezTo>
                  <a:cubicBezTo>
                    <a:pt x="801" y="412"/>
                    <a:pt x="842" y="400"/>
                    <a:pt x="882" y="400"/>
                  </a:cubicBezTo>
                  <a:close/>
                  <a:moveTo>
                    <a:pt x="984" y="0"/>
                  </a:moveTo>
                  <a:cubicBezTo>
                    <a:pt x="909" y="0"/>
                    <a:pt x="834" y="33"/>
                    <a:pt x="767" y="100"/>
                  </a:cubicBezTo>
                  <a:cubicBezTo>
                    <a:pt x="701" y="134"/>
                    <a:pt x="634" y="167"/>
                    <a:pt x="601" y="234"/>
                  </a:cubicBezTo>
                  <a:cubicBezTo>
                    <a:pt x="534" y="300"/>
                    <a:pt x="467" y="367"/>
                    <a:pt x="434" y="467"/>
                  </a:cubicBezTo>
                  <a:lnTo>
                    <a:pt x="434" y="334"/>
                  </a:lnTo>
                  <a:lnTo>
                    <a:pt x="167" y="500"/>
                  </a:lnTo>
                  <a:cubicBezTo>
                    <a:pt x="100" y="500"/>
                    <a:pt x="67" y="534"/>
                    <a:pt x="34" y="601"/>
                  </a:cubicBezTo>
                  <a:cubicBezTo>
                    <a:pt x="34" y="634"/>
                    <a:pt x="0" y="701"/>
                    <a:pt x="0" y="734"/>
                  </a:cubicBezTo>
                  <a:cubicBezTo>
                    <a:pt x="0" y="767"/>
                    <a:pt x="34" y="834"/>
                    <a:pt x="34" y="867"/>
                  </a:cubicBezTo>
                  <a:cubicBezTo>
                    <a:pt x="67" y="867"/>
                    <a:pt x="100" y="867"/>
                    <a:pt x="167" y="834"/>
                  </a:cubicBezTo>
                  <a:lnTo>
                    <a:pt x="200" y="834"/>
                  </a:lnTo>
                  <a:lnTo>
                    <a:pt x="200" y="2402"/>
                  </a:lnTo>
                  <a:lnTo>
                    <a:pt x="167" y="2402"/>
                  </a:lnTo>
                  <a:cubicBezTo>
                    <a:pt x="100" y="2435"/>
                    <a:pt x="67" y="2469"/>
                    <a:pt x="34" y="2535"/>
                  </a:cubicBezTo>
                  <a:cubicBezTo>
                    <a:pt x="34" y="2569"/>
                    <a:pt x="0" y="2602"/>
                    <a:pt x="0" y="2669"/>
                  </a:cubicBezTo>
                  <a:cubicBezTo>
                    <a:pt x="0" y="2702"/>
                    <a:pt x="34" y="2735"/>
                    <a:pt x="34" y="2769"/>
                  </a:cubicBezTo>
                  <a:cubicBezTo>
                    <a:pt x="50" y="2785"/>
                    <a:pt x="67" y="2794"/>
                    <a:pt x="88" y="2794"/>
                  </a:cubicBezTo>
                  <a:cubicBezTo>
                    <a:pt x="109" y="2794"/>
                    <a:pt x="134" y="2785"/>
                    <a:pt x="167" y="2769"/>
                  </a:cubicBezTo>
                  <a:lnTo>
                    <a:pt x="567" y="2535"/>
                  </a:lnTo>
                  <a:cubicBezTo>
                    <a:pt x="634" y="2502"/>
                    <a:pt x="667" y="2469"/>
                    <a:pt x="701" y="2402"/>
                  </a:cubicBezTo>
                  <a:cubicBezTo>
                    <a:pt x="734" y="2369"/>
                    <a:pt x="734" y="2302"/>
                    <a:pt x="734" y="2268"/>
                  </a:cubicBezTo>
                  <a:cubicBezTo>
                    <a:pt x="734" y="2235"/>
                    <a:pt x="734" y="2202"/>
                    <a:pt x="701" y="2168"/>
                  </a:cubicBezTo>
                  <a:cubicBezTo>
                    <a:pt x="684" y="2152"/>
                    <a:pt x="667" y="2143"/>
                    <a:pt x="647" y="2143"/>
                  </a:cubicBezTo>
                  <a:cubicBezTo>
                    <a:pt x="626" y="2143"/>
                    <a:pt x="601" y="2152"/>
                    <a:pt x="567" y="2168"/>
                  </a:cubicBezTo>
                  <a:lnTo>
                    <a:pt x="434" y="2268"/>
                  </a:lnTo>
                  <a:lnTo>
                    <a:pt x="434" y="1668"/>
                  </a:lnTo>
                  <a:cubicBezTo>
                    <a:pt x="501" y="1701"/>
                    <a:pt x="567" y="1701"/>
                    <a:pt x="634" y="1701"/>
                  </a:cubicBezTo>
                  <a:cubicBezTo>
                    <a:pt x="667" y="1701"/>
                    <a:pt x="734" y="1668"/>
                    <a:pt x="801" y="1635"/>
                  </a:cubicBezTo>
                  <a:cubicBezTo>
                    <a:pt x="934" y="1535"/>
                    <a:pt x="1068" y="1401"/>
                    <a:pt x="1168" y="1234"/>
                  </a:cubicBezTo>
                  <a:cubicBezTo>
                    <a:pt x="1268" y="1034"/>
                    <a:pt x="1335" y="801"/>
                    <a:pt x="1335" y="567"/>
                  </a:cubicBezTo>
                  <a:cubicBezTo>
                    <a:pt x="1368" y="367"/>
                    <a:pt x="1301" y="200"/>
                    <a:pt x="1201" y="100"/>
                  </a:cubicBezTo>
                  <a:cubicBezTo>
                    <a:pt x="1134" y="33"/>
                    <a:pt x="1059" y="0"/>
                    <a:pt x="98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52"/>
            <p:cNvSpPr/>
            <p:nvPr/>
          </p:nvSpPr>
          <p:spPr>
            <a:xfrm>
              <a:off x="2100000" y="2735100"/>
              <a:ext cx="30050" cy="53000"/>
            </a:xfrm>
            <a:custGeom>
              <a:rect b="b" l="l" r="r" t="t"/>
              <a:pathLst>
                <a:path extrusionOk="0" h="2120" w="1202">
                  <a:moveTo>
                    <a:pt x="1018" y="1"/>
                  </a:moveTo>
                  <a:cubicBezTo>
                    <a:pt x="976" y="1"/>
                    <a:pt x="935" y="9"/>
                    <a:pt x="901" y="26"/>
                  </a:cubicBezTo>
                  <a:cubicBezTo>
                    <a:pt x="835" y="59"/>
                    <a:pt x="801" y="126"/>
                    <a:pt x="768" y="159"/>
                  </a:cubicBezTo>
                  <a:cubicBezTo>
                    <a:pt x="668" y="259"/>
                    <a:pt x="601" y="393"/>
                    <a:pt x="534" y="493"/>
                  </a:cubicBezTo>
                  <a:lnTo>
                    <a:pt x="534" y="293"/>
                  </a:lnTo>
                  <a:lnTo>
                    <a:pt x="234" y="493"/>
                  </a:lnTo>
                  <a:cubicBezTo>
                    <a:pt x="167" y="526"/>
                    <a:pt x="134" y="560"/>
                    <a:pt x="101" y="626"/>
                  </a:cubicBezTo>
                  <a:cubicBezTo>
                    <a:pt x="67" y="660"/>
                    <a:pt x="67" y="726"/>
                    <a:pt x="67" y="760"/>
                  </a:cubicBezTo>
                  <a:cubicBezTo>
                    <a:pt x="67" y="793"/>
                    <a:pt x="67" y="826"/>
                    <a:pt x="101" y="860"/>
                  </a:cubicBezTo>
                  <a:cubicBezTo>
                    <a:pt x="117" y="876"/>
                    <a:pt x="134" y="885"/>
                    <a:pt x="155" y="885"/>
                  </a:cubicBezTo>
                  <a:cubicBezTo>
                    <a:pt x="176" y="885"/>
                    <a:pt x="201" y="876"/>
                    <a:pt x="234" y="860"/>
                  </a:cubicBezTo>
                  <a:lnTo>
                    <a:pt x="301" y="826"/>
                  </a:lnTo>
                  <a:lnTo>
                    <a:pt x="301" y="1660"/>
                  </a:lnTo>
                  <a:lnTo>
                    <a:pt x="167" y="1727"/>
                  </a:lnTo>
                  <a:cubicBezTo>
                    <a:pt x="101" y="1760"/>
                    <a:pt x="67" y="1794"/>
                    <a:pt x="34" y="1827"/>
                  </a:cubicBezTo>
                  <a:cubicBezTo>
                    <a:pt x="34" y="1894"/>
                    <a:pt x="1" y="1927"/>
                    <a:pt x="1" y="1994"/>
                  </a:cubicBezTo>
                  <a:cubicBezTo>
                    <a:pt x="1" y="2027"/>
                    <a:pt x="34" y="2061"/>
                    <a:pt x="34" y="2094"/>
                  </a:cubicBezTo>
                  <a:cubicBezTo>
                    <a:pt x="51" y="2111"/>
                    <a:pt x="67" y="2119"/>
                    <a:pt x="88" y="2119"/>
                  </a:cubicBezTo>
                  <a:cubicBezTo>
                    <a:pt x="109" y="2119"/>
                    <a:pt x="134" y="2111"/>
                    <a:pt x="167" y="2094"/>
                  </a:cubicBezTo>
                  <a:lnTo>
                    <a:pt x="835" y="1694"/>
                  </a:lnTo>
                  <a:cubicBezTo>
                    <a:pt x="901" y="1660"/>
                    <a:pt x="935" y="1627"/>
                    <a:pt x="968" y="1594"/>
                  </a:cubicBezTo>
                  <a:cubicBezTo>
                    <a:pt x="1001" y="1527"/>
                    <a:pt x="1001" y="1494"/>
                    <a:pt x="1001" y="1427"/>
                  </a:cubicBezTo>
                  <a:cubicBezTo>
                    <a:pt x="1001" y="1393"/>
                    <a:pt x="1001" y="1360"/>
                    <a:pt x="968" y="1327"/>
                  </a:cubicBezTo>
                  <a:cubicBezTo>
                    <a:pt x="951" y="1310"/>
                    <a:pt x="935" y="1302"/>
                    <a:pt x="914" y="1302"/>
                  </a:cubicBezTo>
                  <a:cubicBezTo>
                    <a:pt x="893" y="1302"/>
                    <a:pt x="868" y="1310"/>
                    <a:pt x="835" y="1327"/>
                  </a:cubicBezTo>
                  <a:lnTo>
                    <a:pt x="534" y="1527"/>
                  </a:lnTo>
                  <a:lnTo>
                    <a:pt x="534" y="993"/>
                  </a:lnTo>
                  <a:cubicBezTo>
                    <a:pt x="634" y="826"/>
                    <a:pt x="701" y="693"/>
                    <a:pt x="768" y="593"/>
                  </a:cubicBezTo>
                  <a:cubicBezTo>
                    <a:pt x="801" y="526"/>
                    <a:pt x="835" y="459"/>
                    <a:pt x="901" y="393"/>
                  </a:cubicBezTo>
                  <a:cubicBezTo>
                    <a:pt x="912" y="382"/>
                    <a:pt x="924" y="378"/>
                    <a:pt x="935" y="378"/>
                  </a:cubicBezTo>
                  <a:cubicBezTo>
                    <a:pt x="957" y="378"/>
                    <a:pt x="979" y="393"/>
                    <a:pt x="1001" y="393"/>
                  </a:cubicBezTo>
                  <a:cubicBezTo>
                    <a:pt x="1001" y="409"/>
                    <a:pt x="1010" y="418"/>
                    <a:pt x="1022" y="418"/>
                  </a:cubicBezTo>
                  <a:cubicBezTo>
                    <a:pt x="1035" y="418"/>
                    <a:pt x="1051" y="409"/>
                    <a:pt x="1068" y="393"/>
                  </a:cubicBezTo>
                  <a:cubicBezTo>
                    <a:pt x="1101" y="393"/>
                    <a:pt x="1135" y="359"/>
                    <a:pt x="1168" y="293"/>
                  </a:cubicBezTo>
                  <a:cubicBezTo>
                    <a:pt x="1168" y="259"/>
                    <a:pt x="1202" y="226"/>
                    <a:pt x="1202" y="159"/>
                  </a:cubicBezTo>
                  <a:cubicBezTo>
                    <a:pt x="1202" y="93"/>
                    <a:pt x="1168" y="59"/>
                    <a:pt x="1135" y="26"/>
                  </a:cubicBezTo>
                  <a:cubicBezTo>
                    <a:pt x="1101" y="9"/>
                    <a:pt x="1060" y="1"/>
                    <a:pt x="10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52"/>
            <p:cNvSpPr/>
            <p:nvPr/>
          </p:nvSpPr>
          <p:spPr>
            <a:xfrm>
              <a:off x="2135025" y="2704050"/>
              <a:ext cx="27550" cy="62350"/>
            </a:xfrm>
            <a:custGeom>
              <a:rect b="b" l="l" r="r" t="t"/>
              <a:pathLst>
                <a:path extrusionOk="0" h="2494" w="1102">
                  <a:moveTo>
                    <a:pt x="634" y="0"/>
                  </a:moveTo>
                  <a:lnTo>
                    <a:pt x="368" y="167"/>
                  </a:lnTo>
                  <a:lnTo>
                    <a:pt x="368" y="534"/>
                  </a:lnTo>
                  <a:lnTo>
                    <a:pt x="634" y="367"/>
                  </a:lnTo>
                  <a:lnTo>
                    <a:pt x="634" y="0"/>
                  </a:lnTo>
                  <a:close/>
                  <a:moveTo>
                    <a:pt x="668" y="634"/>
                  </a:moveTo>
                  <a:lnTo>
                    <a:pt x="234" y="868"/>
                  </a:lnTo>
                  <a:cubicBezTo>
                    <a:pt x="201" y="901"/>
                    <a:pt x="134" y="934"/>
                    <a:pt x="134" y="1001"/>
                  </a:cubicBezTo>
                  <a:cubicBezTo>
                    <a:pt x="101" y="1034"/>
                    <a:pt x="101" y="1068"/>
                    <a:pt x="101" y="1134"/>
                  </a:cubicBezTo>
                  <a:cubicBezTo>
                    <a:pt x="101" y="1168"/>
                    <a:pt x="101" y="1201"/>
                    <a:pt x="134" y="1234"/>
                  </a:cubicBezTo>
                  <a:cubicBezTo>
                    <a:pt x="134" y="1251"/>
                    <a:pt x="151" y="1260"/>
                    <a:pt x="172" y="1260"/>
                  </a:cubicBezTo>
                  <a:cubicBezTo>
                    <a:pt x="192" y="1260"/>
                    <a:pt x="217" y="1251"/>
                    <a:pt x="234" y="1234"/>
                  </a:cubicBezTo>
                  <a:lnTo>
                    <a:pt x="434" y="1134"/>
                  </a:lnTo>
                  <a:lnTo>
                    <a:pt x="434" y="1968"/>
                  </a:lnTo>
                  <a:lnTo>
                    <a:pt x="167" y="2102"/>
                  </a:lnTo>
                  <a:cubicBezTo>
                    <a:pt x="101" y="2135"/>
                    <a:pt x="67" y="2168"/>
                    <a:pt x="34" y="2235"/>
                  </a:cubicBezTo>
                  <a:cubicBezTo>
                    <a:pt x="1" y="2269"/>
                    <a:pt x="1" y="2335"/>
                    <a:pt x="1" y="2369"/>
                  </a:cubicBezTo>
                  <a:cubicBezTo>
                    <a:pt x="1" y="2402"/>
                    <a:pt x="1" y="2435"/>
                    <a:pt x="34" y="2469"/>
                  </a:cubicBezTo>
                  <a:cubicBezTo>
                    <a:pt x="51" y="2485"/>
                    <a:pt x="67" y="2494"/>
                    <a:pt x="88" y="2494"/>
                  </a:cubicBezTo>
                  <a:cubicBezTo>
                    <a:pt x="109" y="2494"/>
                    <a:pt x="134" y="2485"/>
                    <a:pt x="167" y="2469"/>
                  </a:cubicBezTo>
                  <a:lnTo>
                    <a:pt x="935" y="2068"/>
                  </a:lnTo>
                  <a:cubicBezTo>
                    <a:pt x="1001" y="2035"/>
                    <a:pt x="1035" y="2002"/>
                    <a:pt x="1068" y="1935"/>
                  </a:cubicBezTo>
                  <a:cubicBezTo>
                    <a:pt x="1068" y="1902"/>
                    <a:pt x="1101" y="1835"/>
                    <a:pt x="1101" y="1802"/>
                  </a:cubicBezTo>
                  <a:cubicBezTo>
                    <a:pt x="1101" y="1768"/>
                    <a:pt x="1068" y="1735"/>
                    <a:pt x="1068" y="1701"/>
                  </a:cubicBezTo>
                  <a:cubicBezTo>
                    <a:pt x="1051" y="1685"/>
                    <a:pt x="1035" y="1676"/>
                    <a:pt x="1014" y="1676"/>
                  </a:cubicBezTo>
                  <a:cubicBezTo>
                    <a:pt x="993" y="1676"/>
                    <a:pt x="968" y="1685"/>
                    <a:pt x="935" y="1701"/>
                  </a:cubicBezTo>
                  <a:lnTo>
                    <a:pt x="668" y="1868"/>
                  </a:lnTo>
                  <a:lnTo>
                    <a:pt x="668" y="634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52"/>
            <p:cNvSpPr/>
            <p:nvPr/>
          </p:nvSpPr>
          <p:spPr>
            <a:xfrm>
              <a:off x="2168375" y="2698700"/>
              <a:ext cx="30050" cy="44575"/>
            </a:xfrm>
            <a:custGeom>
              <a:rect b="b" l="l" r="r" t="t"/>
              <a:pathLst>
                <a:path extrusionOk="0" h="1783" w="1202">
                  <a:moveTo>
                    <a:pt x="716" y="378"/>
                  </a:moveTo>
                  <a:cubicBezTo>
                    <a:pt x="778" y="378"/>
                    <a:pt x="840" y="407"/>
                    <a:pt x="902" y="448"/>
                  </a:cubicBezTo>
                  <a:cubicBezTo>
                    <a:pt x="935" y="514"/>
                    <a:pt x="968" y="615"/>
                    <a:pt x="968" y="715"/>
                  </a:cubicBezTo>
                  <a:cubicBezTo>
                    <a:pt x="968" y="848"/>
                    <a:pt x="935" y="981"/>
                    <a:pt x="868" y="1115"/>
                  </a:cubicBezTo>
                  <a:cubicBezTo>
                    <a:pt x="802" y="1215"/>
                    <a:pt x="701" y="1315"/>
                    <a:pt x="601" y="1382"/>
                  </a:cubicBezTo>
                  <a:cubicBezTo>
                    <a:pt x="568" y="1415"/>
                    <a:pt x="526" y="1432"/>
                    <a:pt x="480" y="1432"/>
                  </a:cubicBezTo>
                  <a:cubicBezTo>
                    <a:pt x="435" y="1432"/>
                    <a:pt x="385" y="1415"/>
                    <a:pt x="335" y="1382"/>
                  </a:cubicBezTo>
                  <a:cubicBezTo>
                    <a:pt x="268" y="1315"/>
                    <a:pt x="234" y="1248"/>
                    <a:pt x="234" y="1148"/>
                  </a:cubicBezTo>
                  <a:cubicBezTo>
                    <a:pt x="234" y="981"/>
                    <a:pt x="268" y="848"/>
                    <a:pt x="335" y="715"/>
                  </a:cubicBezTo>
                  <a:cubicBezTo>
                    <a:pt x="401" y="615"/>
                    <a:pt x="501" y="514"/>
                    <a:pt x="601" y="414"/>
                  </a:cubicBezTo>
                  <a:cubicBezTo>
                    <a:pt x="640" y="389"/>
                    <a:pt x="678" y="378"/>
                    <a:pt x="716" y="378"/>
                  </a:cubicBezTo>
                  <a:close/>
                  <a:moveTo>
                    <a:pt x="814" y="0"/>
                  </a:moveTo>
                  <a:cubicBezTo>
                    <a:pt x="743" y="0"/>
                    <a:pt x="672" y="24"/>
                    <a:pt x="601" y="47"/>
                  </a:cubicBezTo>
                  <a:cubicBezTo>
                    <a:pt x="501" y="114"/>
                    <a:pt x="368" y="214"/>
                    <a:pt x="301" y="348"/>
                  </a:cubicBezTo>
                  <a:cubicBezTo>
                    <a:pt x="201" y="481"/>
                    <a:pt x="134" y="615"/>
                    <a:pt x="101" y="781"/>
                  </a:cubicBezTo>
                  <a:cubicBezTo>
                    <a:pt x="34" y="915"/>
                    <a:pt x="34" y="1082"/>
                    <a:pt x="34" y="1248"/>
                  </a:cubicBezTo>
                  <a:cubicBezTo>
                    <a:pt x="1" y="1348"/>
                    <a:pt x="34" y="1482"/>
                    <a:pt x="101" y="1582"/>
                  </a:cubicBezTo>
                  <a:cubicBezTo>
                    <a:pt x="134" y="1682"/>
                    <a:pt x="201" y="1749"/>
                    <a:pt x="301" y="1782"/>
                  </a:cubicBezTo>
                  <a:cubicBezTo>
                    <a:pt x="401" y="1782"/>
                    <a:pt x="501" y="1749"/>
                    <a:pt x="601" y="1715"/>
                  </a:cubicBezTo>
                  <a:cubicBezTo>
                    <a:pt x="735" y="1615"/>
                    <a:pt x="835" y="1549"/>
                    <a:pt x="902" y="1415"/>
                  </a:cubicBezTo>
                  <a:cubicBezTo>
                    <a:pt x="1002" y="1282"/>
                    <a:pt x="1068" y="1148"/>
                    <a:pt x="1135" y="1015"/>
                  </a:cubicBezTo>
                  <a:cubicBezTo>
                    <a:pt x="1168" y="881"/>
                    <a:pt x="1202" y="715"/>
                    <a:pt x="1202" y="581"/>
                  </a:cubicBezTo>
                  <a:cubicBezTo>
                    <a:pt x="1202" y="448"/>
                    <a:pt x="1168" y="314"/>
                    <a:pt x="1102" y="181"/>
                  </a:cubicBezTo>
                  <a:cubicBezTo>
                    <a:pt x="1068" y="114"/>
                    <a:pt x="1002" y="14"/>
                    <a:pt x="902" y="14"/>
                  </a:cubicBezTo>
                  <a:cubicBezTo>
                    <a:pt x="872" y="4"/>
                    <a:pt x="843" y="0"/>
                    <a:pt x="8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52"/>
            <p:cNvSpPr/>
            <p:nvPr/>
          </p:nvSpPr>
          <p:spPr>
            <a:xfrm>
              <a:off x="2203400" y="2675075"/>
              <a:ext cx="30050" cy="53175"/>
            </a:xfrm>
            <a:custGeom>
              <a:rect b="b" l="l" r="r" t="t"/>
              <a:pathLst>
                <a:path extrusionOk="0" h="2127" w="1202">
                  <a:moveTo>
                    <a:pt x="1018" y="0"/>
                  </a:moveTo>
                  <a:cubicBezTo>
                    <a:pt x="977" y="0"/>
                    <a:pt x="935" y="8"/>
                    <a:pt x="902" y="25"/>
                  </a:cubicBezTo>
                  <a:cubicBezTo>
                    <a:pt x="868" y="58"/>
                    <a:pt x="802" y="125"/>
                    <a:pt x="768" y="159"/>
                  </a:cubicBezTo>
                  <a:cubicBezTo>
                    <a:pt x="668" y="259"/>
                    <a:pt x="601" y="392"/>
                    <a:pt x="535" y="525"/>
                  </a:cubicBezTo>
                  <a:lnTo>
                    <a:pt x="535" y="292"/>
                  </a:lnTo>
                  <a:lnTo>
                    <a:pt x="234" y="525"/>
                  </a:lnTo>
                  <a:cubicBezTo>
                    <a:pt x="168" y="559"/>
                    <a:pt x="134" y="592"/>
                    <a:pt x="101" y="626"/>
                  </a:cubicBezTo>
                  <a:cubicBezTo>
                    <a:pt x="68" y="692"/>
                    <a:pt x="68" y="726"/>
                    <a:pt x="68" y="792"/>
                  </a:cubicBezTo>
                  <a:cubicBezTo>
                    <a:pt x="68" y="826"/>
                    <a:pt x="68" y="859"/>
                    <a:pt x="101" y="892"/>
                  </a:cubicBezTo>
                  <a:cubicBezTo>
                    <a:pt x="118" y="909"/>
                    <a:pt x="134" y="917"/>
                    <a:pt x="155" y="917"/>
                  </a:cubicBezTo>
                  <a:cubicBezTo>
                    <a:pt x="176" y="917"/>
                    <a:pt x="201" y="909"/>
                    <a:pt x="234" y="892"/>
                  </a:cubicBezTo>
                  <a:lnTo>
                    <a:pt x="301" y="826"/>
                  </a:lnTo>
                  <a:lnTo>
                    <a:pt x="301" y="1660"/>
                  </a:lnTo>
                  <a:lnTo>
                    <a:pt x="168" y="1760"/>
                  </a:lnTo>
                  <a:cubicBezTo>
                    <a:pt x="134" y="1760"/>
                    <a:pt x="68" y="1826"/>
                    <a:pt x="68" y="1860"/>
                  </a:cubicBezTo>
                  <a:cubicBezTo>
                    <a:pt x="34" y="1893"/>
                    <a:pt x="34" y="1960"/>
                    <a:pt x="34" y="2027"/>
                  </a:cubicBezTo>
                  <a:cubicBezTo>
                    <a:pt x="1" y="2060"/>
                    <a:pt x="34" y="2093"/>
                    <a:pt x="68" y="2127"/>
                  </a:cubicBezTo>
                  <a:cubicBezTo>
                    <a:pt x="68" y="2127"/>
                    <a:pt x="134" y="2127"/>
                    <a:pt x="168" y="2093"/>
                  </a:cubicBezTo>
                  <a:lnTo>
                    <a:pt x="868" y="1693"/>
                  </a:lnTo>
                  <a:cubicBezTo>
                    <a:pt x="902" y="1693"/>
                    <a:pt x="935" y="1626"/>
                    <a:pt x="968" y="1593"/>
                  </a:cubicBezTo>
                  <a:cubicBezTo>
                    <a:pt x="1002" y="1560"/>
                    <a:pt x="1002" y="1493"/>
                    <a:pt x="1002" y="1426"/>
                  </a:cubicBezTo>
                  <a:cubicBezTo>
                    <a:pt x="1002" y="1393"/>
                    <a:pt x="1002" y="1359"/>
                    <a:pt x="968" y="1326"/>
                  </a:cubicBezTo>
                  <a:cubicBezTo>
                    <a:pt x="968" y="1309"/>
                    <a:pt x="952" y="1301"/>
                    <a:pt x="931" y="1301"/>
                  </a:cubicBezTo>
                  <a:cubicBezTo>
                    <a:pt x="910" y="1301"/>
                    <a:pt x="885" y="1309"/>
                    <a:pt x="868" y="1326"/>
                  </a:cubicBezTo>
                  <a:lnTo>
                    <a:pt x="535" y="1526"/>
                  </a:lnTo>
                  <a:lnTo>
                    <a:pt x="535" y="992"/>
                  </a:lnTo>
                  <a:cubicBezTo>
                    <a:pt x="635" y="826"/>
                    <a:pt x="701" y="692"/>
                    <a:pt x="768" y="592"/>
                  </a:cubicBezTo>
                  <a:cubicBezTo>
                    <a:pt x="802" y="525"/>
                    <a:pt x="868" y="459"/>
                    <a:pt x="902" y="392"/>
                  </a:cubicBezTo>
                  <a:cubicBezTo>
                    <a:pt x="913" y="381"/>
                    <a:pt x="924" y="377"/>
                    <a:pt x="935" y="377"/>
                  </a:cubicBezTo>
                  <a:cubicBezTo>
                    <a:pt x="957" y="377"/>
                    <a:pt x="979" y="392"/>
                    <a:pt x="1002" y="392"/>
                  </a:cubicBezTo>
                  <a:cubicBezTo>
                    <a:pt x="1018" y="409"/>
                    <a:pt x="1035" y="417"/>
                    <a:pt x="1048" y="417"/>
                  </a:cubicBezTo>
                  <a:cubicBezTo>
                    <a:pt x="1060" y="417"/>
                    <a:pt x="1068" y="409"/>
                    <a:pt x="1068" y="392"/>
                  </a:cubicBezTo>
                  <a:cubicBezTo>
                    <a:pt x="1135" y="392"/>
                    <a:pt x="1135" y="359"/>
                    <a:pt x="1168" y="292"/>
                  </a:cubicBezTo>
                  <a:cubicBezTo>
                    <a:pt x="1202" y="259"/>
                    <a:pt x="1202" y="225"/>
                    <a:pt x="1202" y="159"/>
                  </a:cubicBezTo>
                  <a:cubicBezTo>
                    <a:pt x="1202" y="92"/>
                    <a:pt x="1168" y="58"/>
                    <a:pt x="1135" y="25"/>
                  </a:cubicBezTo>
                  <a:cubicBezTo>
                    <a:pt x="1102" y="8"/>
                    <a:pt x="1060" y="0"/>
                    <a:pt x="10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52"/>
            <p:cNvSpPr/>
            <p:nvPr/>
          </p:nvSpPr>
          <p:spPr>
            <a:xfrm>
              <a:off x="2239275" y="2644000"/>
              <a:ext cx="26700" cy="62950"/>
            </a:xfrm>
            <a:custGeom>
              <a:rect b="b" l="l" r="r" t="t"/>
              <a:pathLst>
                <a:path extrusionOk="0" h="2518" w="1068">
                  <a:moveTo>
                    <a:pt x="601" y="1"/>
                  </a:moveTo>
                  <a:lnTo>
                    <a:pt x="334" y="167"/>
                  </a:lnTo>
                  <a:lnTo>
                    <a:pt x="334" y="534"/>
                  </a:lnTo>
                  <a:lnTo>
                    <a:pt x="601" y="367"/>
                  </a:lnTo>
                  <a:lnTo>
                    <a:pt x="601" y="1"/>
                  </a:lnTo>
                  <a:close/>
                  <a:moveTo>
                    <a:pt x="634" y="668"/>
                  </a:moveTo>
                  <a:lnTo>
                    <a:pt x="234" y="901"/>
                  </a:lnTo>
                  <a:cubicBezTo>
                    <a:pt x="200" y="901"/>
                    <a:pt x="134" y="935"/>
                    <a:pt x="134" y="1001"/>
                  </a:cubicBezTo>
                  <a:cubicBezTo>
                    <a:pt x="100" y="1035"/>
                    <a:pt x="100" y="1101"/>
                    <a:pt x="100" y="1135"/>
                  </a:cubicBezTo>
                  <a:cubicBezTo>
                    <a:pt x="100" y="1168"/>
                    <a:pt x="100" y="1235"/>
                    <a:pt x="134" y="1268"/>
                  </a:cubicBezTo>
                  <a:cubicBezTo>
                    <a:pt x="134" y="1268"/>
                    <a:pt x="200" y="1268"/>
                    <a:pt x="234" y="1235"/>
                  </a:cubicBezTo>
                  <a:lnTo>
                    <a:pt x="434" y="1135"/>
                  </a:lnTo>
                  <a:lnTo>
                    <a:pt x="434" y="1969"/>
                  </a:lnTo>
                  <a:lnTo>
                    <a:pt x="167" y="2135"/>
                  </a:lnTo>
                  <a:cubicBezTo>
                    <a:pt x="100" y="2135"/>
                    <a:pt x="67" y="2169"/>
                    <a:pt x="34" y="2235"/>
                  </a:cubicBezTo>
                  <a:cubicBezTo>
                    <a:pt x="0" y="2269"/>
                    <a:pt x="0" y="2336"/>
                    <a:pt x="0" y="2369"/>
                  </a:cubicBezTo>
                  <a:cubicBezTo>
                    <a:pt x="0" y="2436"/>
                    <a:pt x="0" y="2469"/>
                    <a:pt x="34" y="2502"/>
                  </a:cubicBezTo>
                  <a:cubicBezTo>
                    <a:pt x="45" y="2513"/>
                    <a:pt x="56" y="2517"/>
                    <a:pt x="68" y="2517"/>
                  </a:cubicBezTo>
                  <a:cubicBezTo>
                    <a:pt x="93" y="2517"/>
                    <a:pt x="123" y="2502"/>
                    <a:pt x="167" y="2502"/>
                  </a:cubicBezTo>
                  <a:lnTo>
                    <a:pt x="901" y="2069"/>
                  </a:lnTo>
                  <a:cubicBezTo>
                    <a:pt x="968" y="2035"/>
                    <a:pt x="1001" y="2002"/>
                    <a:pt x="1034" y="1935"/>
                  </a:cubicBezTo>
                  <a:cubicBezTo>
                    <a:pt x="1068" y="1902"/>
                    <a:pt x="1068" y="1835"/>
                    <a:pt x="1068" y="1802"/>
                  </a:cubicBezTo>
                  <a:cubicBezTo>
                    <a:pt x="1068" y="1768"/>
                    <a:pt x="1068" y="1702"/>
                    <a:pt x="1034" y="1702"/>
                  </a:cubicBezTo>
                  <a:cubicBezTo>
                    <a:pt x="1018" y="1685"/>
                    <a:pt x="1001" y="1677"/>
                    <a:pt x="980" y="1677"/>
                  </a:cubicBezTo>
                  <a:cubicBezTo>
                    <a:pt x="959" y="1677"/>
                    <a:pt x="934" y="1685"/>
                    <a:pt x="901" y="1702"/>
                  </a:cubicBezTo>
                  <a:lnTo>
                    <a:pt x="634" y="1835"/>
                  </a:lnTo>
                  <a:lnTo>
                    <a:pt x="634" y="668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52"/>
            <p:cNvSpPr/>
            <p:nvPr/>
          </p:nvSpPr>
          <p:spPr>
            <a:xfrm>
              <a:off x="2274300" y="2630025"/>
              <a:ext cx="29200" cy="51850"/>
            </a:xfrm>
            <a:custGeom>
              <a:rect b="b" l="l" r="r" t="t"/>
              <a:pathLst>
                <a:path extrusionOk="0" h="2074" w="1168">
                  <a:moveTo>
                    <a:pt x="384" y="1"/>
                  </a:moveTo>
                  <a:cubicBezTo>
                    <a:pt x="367" y="1"/>
                    <a:pt x="351" y="9"/>
                    <a:pt x="334" y="26"/>
                  </a:cubicBezTo>
                  <a:cubicBezTo>
                    <a:pt x="301" y="59"/>
                    <a:pt x="267" y="93"/>
                    <a:pt x="267" y="126"/>
                  </a:cubicBezTo>
                  <a:cubicBezTo>
                    <a:pt x="234" y="193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34" y="693"/>
                  </a:lnTo>
                  <a:cubicBezTo>
                    <a:pt x="100" y="726"/>
                    <a:pt x="67" y="760"/>
                    <a:pt x="34" y="793"/>
                  </a:cubicBezTo>
                  <a:cubicBezTo>
                    <a:pt x="0" y="860"/>
                    <a:pt x="0" y="893"/>
                    <a:pt x="0" y="960"/>
                  </a:cubicBezTo>
                  <a:cubicBezTo>
                    <a:pt x="0" y="993"/>
                    <a:pt x="0" y="1027"/>
                    <a:pt x="34" y="1060"/>
                  </a:cubicBezTo>
                  <a:cubicBezTo>
                    <a:pt x="34" y="1060"/>
                    <a:pt x="100" y="1060"/>
                    <a:pt x="134" y="1027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00" y="1860"/>
                    <a:pt x="267" y="1961"/>
                    <a:pt x="334" y="2027"/>
                  </a:cubicBezTo>
                  <a:cubicBezTo>
                    <a:pt x="364" y="2057"/>
                    <a:pt x="401" y="2074"/>
                    <a:pt x="444" y="2074"/>
                  </a:cubicBezTo>
                  <a:cubicBezTo>
                    <a:pt x="497" y="2074"/>
                    <a:pt x="561" y="2049"/>
                    <a:pt x="634" y="1994"/>
                  </a:cubicBezTo>
                  <a:cubicBezTo>
                    <a:pt x="734" y="1927"/>
                    <a:pt x="834" y="1860"/>
                    <a:pt x="901" y="1760"/>
                  </a:cubicBezTo>
                  <a:cubicBezTo>
                    <a:pt x="1001" y="1694"/>
                    <a:pt x="1068" y="1594"/>
                    <a:pt x="1134" y="1494"/>
                  </a:cubicBezTo>
                  <a:cubicBezTo>
                    <a:pt x="1168" y="1460"/>
                    <a:pt x="1168" y="1427"/>
                    <a:pt x="1168" y="1360"/>
                  </a:cubicBezTo>
                  <a:cubicBezTo>
                    <a:pt x="1168" y="1327"/>
                    <a:pt x="1168" y="1293"/>
                    <a:pt x="1134" y="1260"/>
                  </a:cubicBezTo>
                  <a:cubicBezTo>
                    <a:pt x="1118" y="1243"/>
                    <a:pt x="1101" y="1235"/>
                    <a:pt x="1089" y="1235"/>
                  </a:cubicBezTo>
                  <a:cubicBezTo>
                    <a:pt x="1076" y="1235"/>
                    <a:pt x="1068" y="1243"/>
                    <a:pt x="1068" y="1260"/>
                  </a:cubicBezTo>
                  <a:cubicBezTo>
                    <a:pt x="1034" y="1293"/>
                    <a:pt x="1001" y="1327"/>
                    <a:pt x="968" y="1360"/>
                  </a:cubicBezTo>
                  <a:cubicBezTo>
                    <a:pt x="868" y="1460"/>
                    <a:pt x="768" y="1560"/>
                    <a:pt x="634" y="1660"/>
                  </a:cubicBezTo>
                  <a:cubicBezTo>
                    <a:pt x="567" y="1694"/>
                    <a:pt x="501" y="1694"/>
                    <a:pt x="467" y="1694"/>
                  </a:cubicBezTo>
                  <a:cubicBezTo>
                    <a:pt x="467" y="1694"/>
                    <a:pt x="467" y="1627"/>
                    <a:pt x="467" y="1560"/>
                  </a:cubicBezTo>
                  <a:lnTo>
                    <a:pt x="467" y="860"/>
                  </a:lnTo>
                  <a:lnTo>
                    <a:pt x="868" y="626"/>
                  </a:lnTo>
                  <a:cubicBezTo>
                    <a:pt x="901" y="593"/>
                    <a:pt x="968" y="560"/>
                    <a:pt x="968" y="493"/>
                  </a:cubicBezTo>
                  <a:cubicBezTo>
                    <a:pt x="1001" y="459"/>
                    <a:pt x="1001" y="426"/>
                    <a:pt x="1001" y="359"/>
                  </a:cubicBezTo>
                  <a:cubicBezTo>
                    <a:pt x="1034" y="326"/>
                    <a:pt x="1001" y="293"/>
                    <a:pt x="968" y="259"/>
                  </a:cubicBezTo>
                  <a:cubicBezTo>
                    <a:pt x="968" y="243"/>
                    <a:pt x="959" y="234"/>
                    <a:pt x="943" y="234"/>
                  </a:cubicBezTo>
                  <a:cubicBezTo>
                    <a:pt x="926" y="234"/>
                    <a:pt x="901" y="243"/>
                    <a:pt x="868" y="259"/>
                  </a:cubicBezTo>
                  <a:lnTo>
                    <a:pt x="434" y="493"/>
                  </a:lnTo>
                  <a:lnTo>
                    <a:pt x="434" y="193"/>
                  </a:lnTo>
                  <a:cubicBezTo>
                    <a:pt x="467" y="126"/>
                    <a:pt x="434" y="59"/>
                    <a:pt x="434" y="26"/>
                  </a:cubicBezTo>
                  <a:cubicBezTo>
                    <a:pt x="417" y="9"/>
                    <a:pt x="401" y="1"/>
                    <a:pt x="3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52"/>
            <p:cNvSpPr/>
            <p:nvPr/>
          </p:nvSpPr>
          <p:spPr>
            <a:xfrm>
              <a:off x="2305150" y="2614675"/>
              <a:ext cx="32550" cy="72500"/>
            </a:xfrm>
            <a:custGeom>
              <a:rect b="b" l="l" r="r" t="t"/>
              <a:pathLst>
                <a:path extrusionOk="0" h="2900" w="1302">
                  <a:moveTo>
                    <a:pt x="1223" y="1"/>
                  </a:moveTo>
                  <a:cubicBezTo>
                    <a:pt x="1201" y="1"/>
                    <a:pt x="1173" y="20"/>
                    <a:pt x="1135" y="39"/>
                  </a:cubicBezTo>
                  <a:lnTo>
                    <a:pt x="935" y="139"/>
                  </a:lnTo>
                  <a:cubicBezTo>
                    <a:pt x="868" y="173"/>
                    <a:pt x="834" y="206"/>
                    <a:pt x="801" y="273"/>
                  </a:cubicBezTo>
                  <a:cubicBezTo>
                    <a:pt x="768" y="306"/>
                    <a:pt x="768" y="373"/>
                    <a:pt x="768" y="406"/>
                  </a:cubicBezTo>
                  <a:cubicBezTo>
                    <a:pt x="768" y="440"/>
                    <a:pt x="768" y="473"/>
                    <a:pt x="801" y="506"/>
                  </a:cubicBezTo>
                  <a:cubicBezTo>
                    <a:pt x="818" y="523"/>
                    <a:pt x="834" y="531"/>
                    <a:pt x="855" y="531"/>
                  </a:cubicBezTo>
                  <a:cubicBezTo>
                    <a:pt x="876" y="531"/>
                    <a:pt x="901" y="523"/>
                    <a:pt x="935" y="506"/>
                  </a:cubicBezTo>
                  <a:lnTo>
                    <a:pt x="935" y="506"/>
                  </a:lnTo>
                  <a:lnTo>
                    <a:pt x="668" y="1474"/>
                  </a:lnTo>
                  <a:lnTo>
                    <a:pt x="401" y="807"/>
                  </a:lnTo>
                  <a:cubicBezTo>
                    <a:pt x="434" y="807"/>
                    <a:pt x="468" y="773"/>
                    <a:pt x="501" y="707"/>
                  </a:cubicBezTo>
                  <a:cubicBezTo>
                    <a:pt x="501" y="673"/>
                    <a:pt x="534" y="606"/>
                    <a:pt x="534" y="573"/>
                  </a:cubicBezTo>
                  <a:cubicBezTo>
                    <a:pt x="534" y="540"/>
                    <a:pt x="534" y="473"/>
                    <a:pt x="501" y="473"/>
                  </a:cubicBezTo>
                  <a:cubicBezTo>
                    <a:pt x="484" y="440"/>
                    <a:pt x="468" y="423"/>
                    <a:pt x="447" y="423"/>
                  </a:cubicBezTo>
                  <a:cubicBezTo>
                    <a:pt x="426" y="423"/>
                    <a:pt x="401" y="440"/>
                    <a:pt x="367" y="473"/>
                  </a:cubicBezTo>
                  <a:lnTo>
                    <a:pt x="167" y="573"/>
                  </a:lnTo>
                  <a:cubicBezTo>
                    <a:pt x="134" y="606"/>
                    <a:pt x="67" y="640"/>
                    <a:pt x="67" y="707"/>
                  </a:cubicBezTo>
                  <a:cubicBezTo>
                    <a:pt x="34" y="740"/>
                    <a:pt x="1" y="773"/>
                    <a:pt x="34" y="840"/>
                  </a:cubicBezTo>
                  <a:cubicBezTo>
                    <a:pt x="1" y="873"/>
                    <a:pt x="1" y="907"/>
                    <a:pt x="34" y="940"/>
                  </a:cubicBezTo>
                  <a:cubicBezTo>
                    <a:pt x="51" y="957"/>
                    <a:pt x="67" y="965"/>
                    <a:pt x="80" y="965"/>
                  </a:cubicBezTo>
                  <a:cubicBezTo>
                    <a:pt x="92" y="965"/>
                    <a:pt x="101" y="957"/>
                    <a:pt x="101" y="940"/>
                  </a:cubicBezTo>
                  <a:lnTo>
                    <a:pt x="534" y="1907"/>
                  </a:lnTo>
                  <a:lnTo>
                    <a:pt x="401" y="2374"/>
                  </a:lnTo>
                  <a:lnTo>
                    <a:pt x="167" y="2508"/>
                  </a:lnTo>
                  <a:cubicBezTo>
                    <a:pt x="134" y="2541"/>
                    <a:pt x="67" y="2575"/>
                    <a:pt x="67" y="2608"/>
                  </a:cubicBezTo>
                  <a:cubicBezTo>
                    <a:pt x="34" y="2675"/>
                    <a:pt x="34" y="2708"/>
                    <a:pt x="34" y="2775"/>
                  </a:cubicBezTo>
                  <a:cubicBezTo>
                    <a:pt x="34" y="2808"/>
                    <a:pt x="34" y="2841"/>
                    <a:pt x="67" y="2875"/>
                  </a:cubicBezTo>
                  <a:cubicBezTo>
                    <a:pt x="67" y="2891"/>
                    <a:pt x="84" y="2900"/>
                    <a:pt x="105" y="2900"/>
                  </a:cubicBezTo>
                  <a:cubicBezTo>
                    <a:pt x="126" y="2900"/>
                    <a:pt x="151" y="2891"/>
                    <a:pt x="167" y="2875"/>
                  </a:cubicBezTo>
                  <a:lnTo>
                    <a:pt x="668" y="2575"/>
                  </a:lnTo>
                  <a:cubicBezTo>
                    <a:pt x="701" y="2575"/>
                    <a:pt x="768" y="2508"/>
                    <a:pt x="768" y="2474"/>
                  </a:cubicBezTo>
                  <a:cubicBezTo>
                    <a:pt x="801" y="2441"/>
                    <a:pt x="801" y="2374"/>
                    <a:pt x="801" y="2341"/>
                  </a:cubicBezTo>
                  <a:cubicBezTo>
                    <a:pt x="801" y="2274"/>
                    <a:pt x="801" y="2208"/>
                    <a:pt x="768" y="2208"/>
                  </a:cubicBezTo>
                  <a:cubicBezTo>
                    <a:pt x="734" y="2208"/>
                    <a:pt x="668" y="2241"/>
                    <a:pt x="668" y="2241"/>
                  </a:cubicBezTo>
                  <a:lnTo>
                    <a:pt x="1168" y="373"/>
                  </a:lnTo>
                  <a:cubicBezTo>
                    <a:pt x="1201" y="340"/>
                    <a:pt x="1235" y="306"/>
                    <a:pt x="1268" y="273"/>
                  </a:cubicBezTo>
                  <a:cubicBezTo>
                    <a:pt x="1268" y="240"/>
                    <a:pt x="1301" y="173"/>
                    <a:pt x="1301" y="139"/>
                  </a:cubicBezTo>
                  <a:cubicBezTo>
                    <a:pt x="1301" y="106"/>
                    <a:pt x="1268" y="39"/>
                    <a:pt x="1268" y="39"/>
                  </a:cubicBezTo>
                  <a:cubicBezTo>
                    <a:pt x="1254" y="11"/>
                    <a:pt x="1240" y="1"/>
                    <a:pt x="12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52"/>
            <p:cNvSpPr/>
            <p:nvPr/>
          </p:nvSpPr>
          <p:spPr>
            <a:xfrm>
              <a:off x="2341850" y="2597500"/>
              <a:ext cx="32550" cy="50475"/>
            </a:xfrm>
            <a:custGeom>
              <a:rect b="b" l="l" r="r" t="t"/>
              <a:pathLst>
                <a:path extrusionOk="0" h="2019" w="1302">
                  <a:moveTo>
                    <a:pt x="155" y="1"/>
                  </a:moveTo>
                  <a:cubicBezTo>
                    <a:pt x="142" y="1"/>
                    <a:pt x="134" y="9"/>
                    <a:pt x="134" y="26"/>
                  </a:cubicBezTo>
                  <a:cubicBezTo>
                    <a:pt x="67" y="59"/>
                    <a:pt x="67" y="93"/>
                    <a:pt x="34" y="126"/>
                  </a:cubicBezTo>
                  <a:cubicBezTo>
                    <a:pt x="0" y="159"/>
                    <a:pt x="0" y="226"/>
                    <a:pt x="0" y="259"/>
                  </a:cubicBezTo>
                  <a:cubicBezTo>
                    <a:pt x="0" y="293"/>
                    <a:pt x="0" y="326"/>
                    <a:pt x="0" y="359"/>
                  </a:cubicBezTo>
                  <a:cubicBezTo>
                    <a:pt x="34" y="359"/>
                    <a:pt x="34" y="393"/>
                    <a:pt x="67" y="393"/>
                  </a:cubicBezTo>
                  <a:lnTo>
                    <a:pt x="801" y="593"/>
                  </a:lnTo>
                  <a:lnTo>
                    <a:pt x="67" y="1660"/>
                  </a:lnTo>
                  <a:cubicBezTo>
                    <a:pt x="34" y="1694"/>
                    <a:pt x="34" y="1727"/>
                    <a:pt x="0" y="1794"/>
                  </a:cubicBezTo>
                  <a:cubicBezTo>
                    <a:pt x="0" y="1827"/>
                    <a:pt x="0" y="1861"/>
                    <a:pt x="0" y="1894"/>
                  </a:cubicBezTo>
                  <a:cubicBezTo>
                    <a:pt x="0" y="1927"/>
                    <a:pt x="0" y="1961"/>
                    <a:pt x="34" y="1994"/>
                  </a:cubicBezTo>
                  <a:cubicBezTo>
                    <a:pt x="50" y="2011"/>
                    <a:pt x="67" y="2019"/>
                    <a:pt x="84" y="2019"/>
                  </a:cubicBezTo>
                  <a:cubicBezTo>
                    <a:pt x="100" y="2019"/>
                    <a:pt x="117" y="2011"/>
                    <a:pt x="134" y="1994"/>
                  </a:cubicBezTo>
                  <a:cubicBezTo>
                    <a:pt x="167" y="1961"/>
                    <a:pt x="167" y="1927"/>
                    <a:pt x="200" y="1894"/>
                  </a:cubicBezTo>
                  <a:lnTo>
                    <a:pt x="1301" y="326"/>
                  </a:lnTo>
                  <a:lnTo>
                    <a:pt x="200" y="26"/>
                  </a:lnTo>
                  <a:cubicBezTo>
                    <a:pt x="184" y="9"/>
                    <a:pt x="167" y="1"/>
                    <a:pt x="15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52"/>
            <p:cNvSpPr/>
            <p:nvPr/>
          </p:nvSpPr>
          <p:spPr>
            <a:xfrm>
              <a:off x="2378525" y="2563100"/>
              <a:ext cx="24225" cy="60425"/>
            </a:xfrm>
            <a:custGeom>
              <a:rect b="b" l="l" r="r" t="t"/>
              <a:pathLst>
                <a:path extrusionOk="0" h="2417" w="969">
                  <a:moveTo>
                    <a:pt x="550" y="396"/>
                  </a:moveTo>
                  <a:cubicBezTo>
                    <a:pt x="585" y="396"/>
                    <a:pt x="615" y="415"/>
                    <a:pt x="635" y="435"/>
                  </a:cubicBezTo>
                  <a:cubicBezTo>
                    <a:pt x="735" y="568"/>
                    <a:pt x="768" y="701"/>
                    <a:pt x="735" y="868"/>
                  </a:cubicBezTo>
                  <a:lnTo>
                    <a:pt x="735" y="1235"/>
                  </a:lnTo>
                  <a:cubicBezTo>
                    <a:pt x="735" y="1435"/>
                    <a:pt x="701" y="1602"/>
                    <a:pt x="668" y="1769"/>
                  </a:cubicBezTo>
                  <a:cubicBezTo>
                    <a:pt x="635" y="1869"/>
                    <a:pt x="568" y="1969"/>
                    <a:pt x="501" y="2002"/>
                  </a:cubicBezTo>
                  <a:cubicBezTo>
                    <a:pt x="451" y="2036"/>
                    <a:pt x="418" y="2052"/>
                    <a:pt x="393" y="2052"/>
                  </a:cubicBezTo>
                  <a:cubicBezTo>
                    <a:pt x="368" y="2052"/>
                    <a:pt x="351" y="2036"/>
                    <a:pt x="335" y="2002"/>
                  </a:cubicBezTo>
                  <a:cubicBezTo>
                    <a:pt x="234" y="1869"/>
                    <a:pt x="201" y="1735"/>
                    <a:pt x="201" y="1569"/>
                  </a:cubicBezTo>
                  <a:lnTo>
                    <a:pt x="201" y="1202"/>
                  </a:lnTo>
                  <a:cubicBezTo>
                    <a:pt x="201" y="1002"/>
                    <a:pt x="234" y="801"/>
                    <a:pt x="301" y="635"/>
                  </a:cubicBezTo>
                  <a:cubicBezTo>
                    <a:pt x="335" y="568"/>
                    <a:pt x="401" y="468"/>
                    <a:pt x="468" y="435"/>
                  </a:cubicBezTo>
                  <a:cubicBezTo>
                    <a:pt x="496" y="406"/>
                    <a:pt x="524" y="396"/>
                    <a:pt x="550" y="396"/>
                  </a:cubicBezTo>
                  <a:close/>
                  <a:moveTo>
                    <a:pt x="701" y="1"/>
                  </a:moveTo>
                  <a:cubicBezTo>
                    <a:pt x="635" y="1"/>
                    <a:pt x="535" y="1"/>
                    <a:pt x="468" y="68"/>
                  </a:cubicBezTo>
                  <a:cubicBezTo>
                    <a:pt x="301" y="168"/>
                    <a:pt x="168" y="368"/>
                    <a:pt x="101" y="568"/>
                  </a:cubicBezTo>
                  <a:cubicBezTo>
                    <a:pt x="34" y="801"/>
                    <a:pt x="1" y="1035"/>
                    <a:pt x="1" y="1302"/>
                  </a:cubicBezTo>
                  <a:lnTo>
                    <a:pt x="1" y="1669"/>
                  </a:lnTo>
                  <a:cubicBezTo>
                    <a:pt x="1" y="1836"/>
                    <a:pt x="1" y="2002"/>
                    <a:pt x="68" y="2169"/>
                  </a:cubicBezTo>
                  <a:cubicBezTo>
                    <a:pt x="134" y="2303"/>
                    <a:pt x="201" y="2369"/>
                    <a:pt x="268" y="2403"/>
                  </a:cubicBezTo>
                  <a:cubicBezTo>
                    <a:pt x="287" y="2412"/>
                    <a:pt x="307" y="2416"/>
                    <a:pt x="327" y="2416"/>
                  </a:cubicBezTo>
                  <a:cubicBezTo>
                    <a:pt x="376" y="2416"/>
                    <a:pt x="431" y="2393"/>
                    <a:pt x="501" y="2369"/>
                  </a:cubicBezTo>
                  <a:cubicBezTo>
                    <a:pt x="668" y="2236"/>
                    <a:pt x="802" y="2036"/>
                    <a:pt x="835" y="1836"/>
                  </a:cubicBezTo>
                  <a:cubicBezTo>
                    <a:pt x="935" y="1602"/>
                    <a:pt x="968" y="1369"/>
                    <a:pt x="968" y="1102"/>
                  </a:cubicBezTo>
                  <a:lnTo>
                    <a:pt x="968" y="735"/>
                  </a:lnTo>
                  <a:cubicBezTo>
                    <a:pt x="968" y="568"/>
                    <a:pt x="968" y="401"/>
                    <a:pt x="902" y="234"/>
                  </a:cubicBezTo>
                  <a:cubicBezTo>
                    <a:pt x="868" y="134"/>
                    <a:pt x="802" y="68"/>
                    <a:pt x="7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52"/>
            <p:cNvSpPr/>
            <p:nvPr/>
          </p:nvSpPr>
          <p:spPr>
            <a:xfrm>
              <a:off x="2421075" y="2590000"/>
              <a:ext cx="8350" cy="12950"/>
            </a:xfrm>
            <a:custGeom>
              <a:rect b="b" l="l" r="r" t="t"/>
              <a:pathLst>
                <a:path extrusionOk="0" h="518" w="334">
                  <a:moveTo>
                    <a:pt x="246" y="1"/>
                  </a:moveTo>
                  <a:cubicBezTo>
                    <a:pt x="225" y="1"/>
                    <a:pt x="200" y="9"/>
                    <a:pt x="167" y="26"/>
                  </a:cubicBezTo>
                  <a:cubicBezTo>
                    <a:pt x="100" y="59"/>
                    <a:pt x="67" y="92"/>
                    <a:pt x="34" y="159"/>
                  </a:cubicBezTo>
                  <a:cubicBezTo>
                    <a:pt x="0" y="226"/>
                    <a:pt x="0" y="293"/>
                    <a:pt x="0" y="359"/>
                  </a:cubicBezTo>
                  <a:cubicBezTo>
                    <a:pt x="0" y="393"/>
                    <a:pt x="0" y="459"/>
                    <a:pt x="34" y="493"/>
                  </a:cubicBezTo>
                  <a:cubicBezTo>
                    <a:pt x="50" y="509"/>
                    <a:pt x="67" y="518"/>
                    <a:pt x="88" y="518"/>
                  </a:cubicBezTo>
                  <a:cubicBezTo>
                    <a:pt x="109" y="518"/>
                    <a:pt x="134" y="509"/>
                    <a:pt x="167" y="493"/>
                  </a:cubicBezTo>
                  <a:cubicBezTo>
                    <a:pt x="234" y="459"/>
                    <a:pt x="267" y="426"/>
                    <a:pt x="300" y="359"/>
                  </a:cubicBezTo>
                  <a:cubicBezTo>
                    <a:pt x="334" y="293"/>
                    <a:pt x="334" y="226"/>
                    <a:pt x="334" y="159"/>
                  </a:cubicBezTo>
                  <a:cubicBezTo>
                    <a:pt x="334" y="92"/>
                    <a:pt x="334" y="59"/>
                    <a:pt x="300" y="26"/>
                  </a:cubicBezTo>
                  <a:cubicBezTo>
                    <a:pt x="284" y="9"/>
                    <a:pt x="267" y="1"/>
                    <a:pt x="2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52"/>
            <p:cNvSpPr/>
            <p:nvPr/>
          </p:nvSpPr>
          <p:spPr>
            <a:xfrm>
              <a:off x="2448575" y="2523300"/>
              <a:ext cx="25050" cy="63175"/>
            </a:xfrm>
            <a:custGeom>
              <a:rect b="b" l="l" r="r" t="t"/>
              <a:pathLst>
                <a:path extrusionOk="0" h="2527" w="1002">
                  <a:moveTo>
                    <a:pt x="539" y="367"/>
                  </a:moveTo>
                  <a:cubicBezTo>
                    <a:pt x="568" y="367"/>
                    <a:pt x="601" y="375"/>
                    <a:pt x="635" y="392"/>
                  </a:cubicBezTo>
                  <a:cubicBezTo>
                    <a:pt x="701" y="459"/>
                    <a:pt x="735" y="559"/>
                    <a:pt x="735" y="692"/>
                  </a:cubicBezTo>
                  <a:cubicBezTo>
                    <a:pt x="701" y="892"/>
                    <a:pt x="601" y="1093"/>
                    <a:pt x="468" y="1259"/>
                  </a:cubicBezTo>
                  <a:cubicBezTo>
                    <a:pt x="448" y="1269"/>
                    <a:pt x="429" y="1273"/>
                    <a:pt x="410" y="1273"/>
                  </a:cubicBezTo>
                  <a:cubicBezTo>
                    <a:pt x="365" y="1273"/>
                    <a:pt x="325" y="1250"/>
                    <a:pt x="301" y="1226"/>
                  </a:cubicBezTo>
                  <a:cubicBezTo>
                    <a:pt x="234" y="1126"/>
                    <a:pt x="201" y="1026"/>
                    <a:pt x="234" y="959"/>
                  </a:cubicBezTo>
                  <a:cubicBezTo>
                    <a:pt x="234" y="826"/>
                    <a:pt x="234" y="692"/>
                    <a:pt x="301" y="592"/>
                  </a:cubicBezTo>
                  <a:cubicBezTo>
                    <a:pt x="335" y="525"/>
                    <a:pt x="368" y="425"/>
                    <a:pt x="468" y="392"/>
                  </a:cubicBezTo>
                  <a:cubicBezTo>
                    <a:pt x="485" y="375"/>
                    <a:pt x="510" y="367"/>
                    <a:pt x="539" y="367"/>
                  </a:cubicBezTo>
                  <a:close/>
                  <a:moveTo>
                    <a:pt x="601" y="0"/>
                  </a:moveTo>
                  <a:cubicBezTo>
                    <a:pt x="551" y="0"/>
                    <a:pt x="501" y="8"/>
                    <a:pt x="468" y="25"/>
                  </a:cubicBezTo>
                  <a:cubicBezTo>
                    <a:pt x="268" y="159"/>
                    <a:pt x="168" y="325"/>
                    <a:pt x="101" y="525"/>
                  </a:cubicBezTo>
                  <a:cubicBezTo>
                    <a:pt x="34" y="692"/>
                    <a:pt x="1" y="892"/>
                    <a:pt x="1" y="1059"/>
                  </a:cubicBezTo>
                  <a:cubicBezTo>
                    <a:pt x="1" y="1226"/>
                    <a:pt x="34" y="1426"/>
                    <a:pt x="134" y="1560"/>
                  </a:cubicBezTo>
                  <a:cubicBezTo>
                    <a:pt x="196" y="1601"/>
                    <a:pt x="271" y="1629"/>
                    <a:pt x="342" y="1629"/>
                  </a:cubicBezTo>
                  <a:cubicBezTo>
                    <a:pt x="387" y="1629"/>
                    <a:pt x="430" y="1618"/>
                    <a:pt x="468" y="1593"/>
                  </a:cubicBezTo>
                  <a:cubicBezTo>
                    <a:pt x="501" y="1560"/>
                    <a:pt x="568" y="1493"/>
                    <a:pt x="601" y="1459"/>
                  </a:cubicBezTo>
                  <a:cubicBezTo>
                    <a:pt x="668" y="1393"/>
                    <a:pt x="701" y="1293"/>
                    <a:pt x="768" y="1193"/>
                  </a:cubicBezTo>
                  <a:lnTo>
                    <a:pt x="768" y="1193"/>
                  </a:lnTo>
                  <a:cubicBezTo>
                    <a:pt x="735" y="1426"/>
                    <a:pt x="668" y="1626"/>
                    <a:pt x="568" y="1793"/>
                  </a:cubicBezTo>
                  <a:cubicBezTo>
                    <a:pt x="501" y="1926"/>
                    <a:pt x="401" y="2060"/>
                    <a:pt x="268" y="2160"/>
                  </a:cubicBezTo>
                  <a:lnTo>
                    <a:pt x="134" y="2160"/>
                  </a:lnTo>
                  <a:cubicBezTo>
                    <a:pt x="68" y="2160"/>
                    <a:pt x="68" y="2193"/>
                    <a:pt x="34" y="2260"/>
                  </a:cubicBezTo>
                  <a:cubicBezTo>
                    <a:pt x="1" y="2293"/>
                    <a:pt x="1" y="2327"/>
                    <a:pt x="1" y="2393"/>
                  </a:cubicBezTo>
                  <a:cubicBezTo>
                    <a:pt x="1" y="2427"/>
                    <a:pt x="1" y="2494"/>
                    <a:pt x="68" y="2527"/>
                  </a:cubicBezTo>
                  <a:cubicBezTo>
                    <a:pt x="101" y="2527"/>
                    <a:pt x="168" y="2527"/>
                    <a:pt x="268" y="2460"/>
                  </a:cubicBezTo>
                  <a:cubicBezTo>
                    <a:pt x="468" y="2360"/>
                    <a:pt x="635" y="2160"/>
                    <a:pt x="735" y="1960"/>
                  </a:cubicBezTo>
                  <a:cubicBezTo>
                    <a:pt x="902" y="1660"/>
                    <a:pt x="1002" y="1293"/>
                    <a:pt x="1002" y="959"/>
                  </a:cubicBezTo>
                  <a:cubicBezTo>
                    <a:pt x="1002" y="759"/>
                    <a:pt x="968" y="559"/>
                    <a:pt x="935" y="392"/>
                  </a:cubicBezTo>
                  <a:cubicBezTo>
                    <a:pt x="902" y="259"/>
                    <a:pt x="835" y="125"/>
                    <a:pt x="735" y="25"/>
                  </a:cubicBezTo>
                  <a:cubicBezTo>
                    <a:pt x="701" y="8"/>
                    <a:pt x="651" y="0"/>
                    <a:pt x="6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52"/>
            <p:cNvSpPr/>
            <p:nvPr/>
          </p:nvSpPr>
          <p:spPr>
            <a:xfrm>
              <a:off x="2476100" y="250410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218" y="1"/>
                  </a:moveTo>
                  <a:cubicBezTo>
                    <a:pt x="1202" y="1"/>
                    <a:pt x="1185" y="9"/>
                    <a:pt x="1168" y="26"/>
                  </a:cubicBezTo>
                  <a:cubicBezTo>
                    <a:pt x="1135" y="59"/>
                    <a:pt x="1102" y="93"/>
                    <a:pt x="1102" y="126"/>
                  </a:cubicBezTo>
                  <a:lnTo>
                    <a:pt x="1" y="1694"/>
                  </a:lnTo>
                  <a:lnTo>
                    <a:pt x="1102" y="1994"/>
                  </a:lnTo>
                  <a:lnTo>
                    <a:pt x="1168" y="1994"/>
                  </a:lnTo>
                  <a:cubicBezTo>
                    <a:pt x="1202" y="1961"/>
                    <a:pt x="1235" y="1927"/>
                    <a:pt x="1268" y="1894"/>
                  </a:cubicBezTo>
                  <a:cubicBezTo>
                    <a:pt x="1268" y="1861"/>
                    <a:pt x="1302" y="1794"/>
                    <a:pt x="1302" y="1760"/>
                  </a:cubicBezTo>
                  <a:cubicBezTo>
                    <a:pt x="1302" y="1727"/>
                    <a:pt x="1302" y="1694"/>
                    <a:pt x="1302" y="1660"/>
                  </a:cubicBezTo>
                  <a:cubicBezTo>
                    <a:pt x="1268" y="1627"/>
                    <a:pt x="1235" y="1627"/>
                    <a:pt x="1235" y="1627"/>
                  </a:cubicBezTo>
                  <a:lnTo>
                    <a:pt x="501" y="1427"/>
                  </a:lnTo>
                  <a:lnTo>
                    <a:pt x="1235" y="359"/>
                  </a:lnTo>
                  <a:cubicBezTo>
                    <a:pt x="1235" y="326"/>
                    <a:pt x="1268" y="293"/>
                    <a:pt x="1302" y="226"/>
                  </a:cubicBezTo>
                  <a:cubicBezTo>
                    <a:pt x="1302" y="193"/>
                    <a:pt x="1302" y="159"/>
                    <a:pt x="1302" y="126"/>
                  </a:cubicBezTo>
                  <a:cubicBezTo>
                    <a:pt x="1302" y="93"/>
                    <a:pt x="1302" y="59"/>
                    <a:pt x="1268" y="26"/>
                  </a:cubicBezTo>
                  <a:cubicBezTo>
                    <a:pt x="1252" y="9"/>
                    <a:pt x="1235" y="1"/>
                    <a:pt x="12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52"/>
            <p:cNvSpPr/>
            <p:nvPr/>
          </p:nvSpPr>
          <p:spPr>
            <a:xfrm>
              <a:off x="2516125" y="2473250"/>
              <a:ext cx="24225" cy="83850"/>
            </a:xfrm>
            <a:custGeom>
              <a:rect b="b" l="l" r="r" t="t"/>
              <a:pathLst>
                <a:path extrusionOk="0" h="3354" w="969">
                  <a:moveTo>
                    <a:pt x="914" y="1"/>
                  </a:moveTo>
                  <a:cubicBezTo>
                    <a:pt x="902" y="1"/>
                    <a:pt x="885" y="9"/>
                    <a:pt x="868" y="26"/>
                  </a:cubicBezTo>
                  <a:cubicBezTo>
                    <a:pt x="835" y="26"/>
                    <a:pt x="801" y="59"/>
                    <a:pt x="801" y="92"/>
                  </a:cubicBezTo>
                  <a:cubicBezTo>
                    <a:pt x="768" y="159"/>
                    <a:pt x="768" y="192"/>
                    <a:pt x="768" y="259"/>
                  </a:cubicBezTo>
                  <a:lnTo>
                    <a:pt x="34" y="3095"/>
                  </a:lnTo>
                  <a:cubicBezTo>
                    <a:pt x="34" y="3128"/>
                    <a:pt x="1" y="3195"/>
                    <a:pt x="1" y="3228"/>
                  </a:cubicBezTo>
                  <a:cubicBezTo>
                    <a:pt x="1" y="3261"/>
                    <a:pt x="34" y="3295"/>
                    <a:pt x="34" y="3328"/>
                  </a:cubicBezTo>
                  <a:cubicBezTo>
                    <a:pt x="51" y="3345"/>
                    <a:pt x="68" y="3353"/>
                    <a:pt x="84" y="3353"/>
                  </a:cubicBezTo>
                  <a:cubicBezTo>
                    <a:pt x="101" y="3353"/>
                    <a:pt x="118" y="3345"/>
                    <a:pt x="134" y="3328"/>
                  </a:cubicBezTo>
                  <a:cubicBezTo>
                    <a:pt x="168" y="3328"/>
                    <a:pt x="168" y="3295"/>
                    <a:pt x="201" y="3261"/>
                  </a:cubicBezTo>
                  <a:cubicBezTo>
                    <a:pt x="201" y="3195"/>
                    <a:pt x="234" y="3161"/>
                    <a:pt x="234" y="3128"/>
                  </a:cubicBezTo>
                  <a:lnTo>
                    <a:pt x="968" y="293"/>
                  </a:lnTo>
                  <a:cubicBezTo>
                    <a:pt x="968" y="226"/>
                    <a:pt x="968" y="159"/>
                    <a:pt x="968" y="126"/>
                  </a:cubicBezTo>
                  <a:cubicBezTo>
                    <a:pt x="968" y="92"/>
                    <a:pt x="968" y="59"/>
                    <a:pt x="935" y="26"/>
                  </a:cubicBezTo>
                  <a:cubicBezTo>
                    <a:pt x="935" y="9"/>
                    <a:pt x="927" y="1"/>
                    <a:pt x="9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52"/>
            <p:cNvSpPr/>
            <p:nvPr/>
          </p:nvSpPr>
          <p:spPr>
            <a:xfrm>
              <a:off x="2544500" y="2478675"/>
              <a:ext cx="33375" cy="69450"/>
            </a:xfrm>
            <a:custGeom>
              <a:rect b="b" l="l" r="r" t="t"/>
              <a:pathLst>
                <a:path extrusionOk="0" h="2778" w="1335">
                  <a:moveTo>
                    <a:pt x="871" y="384"/>
                  </a:moveTo>
                  <a:cubicBezTo>
                    <a:pt x="901" y="384"/>
                    <a:pt x="934" y="392"/>
                    <a:pt x="967" y="409"/>
                  </a:cubicBezTo>
                  <a:cubicBezTo>
                    <a:pt x="1034" y="409"/>
                    <a:pt x="1067" y="476"/>
                    <a:pt x="1101" y="509"/>
                  </a:cubicBezTo>
                  <a:cubicBezTo>
                    <a:pt x="1101" y="576"/>
                    <a:pt x="1134" y="609"/>
                    <a:pt x="1134" y="676"/>
                  </a:cubicBezTo>
                  <a:cubicBezTo>
                    <a:pt x="1134" y="809"/>
                    <a:pt x="1101" y="909"/>
                    <a:pt x="1034" y="1010"/>
                  </a:cubicBezTo>
                  <a:cubicBezTo>
                    <a:pt x="967" y="1110"/>
                    <a:pt x="901" y="1210"/>
                    <a:pt x="801" y="1276"/>
                  </a:cubicBezTo>
                  <a:cubicBezTo>
                    <a:pt x="767" y="1310"/>
                    <a:pt x="726" y="1326"/>
                    <a:pt x="684" y="1326"/>
                  </a:cubicBezTo>
                  <a:cubicBezTo>
                    <a:pt x="642" y="1326"/>
                    <a:pt x="600" y="1310"/>
                    <a:pt x="567" y="1276"/>
                  </a:cubicBezTo>
                  <a:cubicBezTo>
                    <a:pt x="500" y="1243"/>
                    <a:pt x="434" y="1143"/>
                    <a:pt x="467" y="1076"/>
                  </a:cubicBezTo>
                  <a:cubicBezTo>
                    <a:pt x="467" y="976"/>
                    <a:pt x="467" y="876"/>
                    <a:pt x="534" y="776"/>
                  </a:cubicBezTo>
                  <a:cubicBezTo>
                    <a:pt x="567" y="643"/>
                    <a:pt x="667" y="509"/>
                    <a:pt x="801" y="409"/>
                  </a:cubicBezTo>
                  <a:cubicBezTo>
                    <a:pt x="817" y="392"/>
                    <a:pt x="842" y="384"/>
                    <a:pt x="871" y="384"/>
                  </a:cubicBezTo>
                  <a:close/>
                  <a:moveTo>
                    <a:pt x="980" y="0"/>
                  </a:moveTo>
                  <a:cubicBezTo>
                    <a:pt x="909" y="0"/>
                    <a:pt x="834" y="26"/>
                    <a:pt x="767" y="76"/>
                  </a:cubicBezTo>
                  <a:cubicBezTo>
                    <a:pt x="701" y="109"/>
                    <a:pt x="667" y="176"/>
                    <a:pt x="600" y="209"/>
                  </a:cubicBezTo>
                  <a:cubicBezTo>
                    <a:pt x="534" y="276"/>
                    <a:pt x="467" y="376"/>
                    <a:pt x="434" y="442"/>
                  </a:cubicBezTo>
                  <a:lnTo>
                    <a:pt x="434" y="309"/>
                  </a:lnTo>
                  <a:lnTo>
                    <a:pt x="167" y="442"/>
                  </a:lnTo>
                  <a:cubicBezTo>
                    <a:pt x="133" y="476"/>
                    <a:pt x="67" y="509"/>
                    <a:pt x="67" y="576"/>
                  </a:cubicBezTo>
                  <a:cubicBezTo>
                    <a:pt x="33" y="609"/>
                    <a:pt x="0" y="676"/>
                    <a:pt x="33" y="709"/>
                  </a:cubicBezTo>
                  <a:cubicBezTo>
                    <a:pt x="0" y="743"/>
                    <a:pt x="33" y="776"/>
                    <a:pt x="67" y="809"/>
                  </a:cubicBezTo>
                  <a:cubicBezTo>
                    <a:pt x="67" y="826"/>
                    <a:pt x="83" y="834"/>
                    <a:pt x="104" y="834"/>
                  </a:cubicBezTo>
                  <a:cubicBezTo>
                    <a:pt x="125" y="834"/>
                    <a:pt x="150" y="826"/>
                    <a:pt x="167" y="809"/>
                  </a:cubicBezTo>
                  <a:lnTo>
                    <a:pt x="200" y="776"/>
                  </a:lnTo>
                  <a:lnTo>
                    <a:pt x="200" y="2377"/>
                  </a:lnTo>
                  <a:lnTo>
                    <a:pt x="167" y="2377"/>
                  </a:lnTo>
                  <a:cubicBezTo>
                    <a:pt x="133" y="2411"/>
                    <a:pt x="67" y="2444"/>
                    <a:pt x="67" y="2511"/>
                  </a:cubicBezTo>
                  <a:cubicBezTo>
                    <a:pt x="33" y="2544"/>
                    <a:pt x="0" y="2611"/>
                    <a:pt x="33" y="2644"/>
                  </a:cubicBezTo>
                  <a:cubicBezTo>
                    <a:pt x="0" y="2711"/>
                    <a:pt x="33" y="2744"/>
                    <a:pt x="67" y="2777"/>
                  </a:cubicBezTo>
                  <a:cubicBezTo>
                    <a:pt x="67" y="2777"/>
                    <a:pt x="133" y="2777"/>
                    <a:pt x="167" y="2744"/>
                  </a:cubicBezTo>
                  <a:lnTo>
                    <a:pt x="600" y="2511"/>
                  </a:lnTo>
                  <a:cubicBezTo>
                    <a:pt x="634" y="2477"/>
                    <a:pt x="667" y="2444"/>
                    <a:pt x="701" y="2377"/>
                  </a:cubicBezTo>
                  <a:cubicBezTo>
                    <a:pt x="734" y="2344"/>
                    <a:pt x="734" y="2310"/>
                    <a:pt x="734" y="2244"/>
                  </a:cubicBezTo>
                  <a:cubicBezTo>
                    <a:pt x="734" y="2210"/>
                    <a:pt x="734" y="2177"/>
                    <a:pt x="701" y="2144"/>
                  </a:cubicBezTo>
                  <a:cubicBezTo>
                    <a:pt x="691" y="2134"/>
                    <a:pt x="681" y="2130"/>
                    <a:pt x="671" y="2130"/>
                  </a:cubicBezTo>
                  <a:cubicBezTo>
                    <a:pt x="648" y="2130"/>
                    <a:pt x="624" y="2153"/>
                    <a:pt x="600" y="2177"/>
                  </a:cubicBezTo>
                  <a:lnTo>
                    <a:pt x="467" y="2244"/>
                  </a:lnTo>
                  <a:lnTo>
                    <a:pt x="467" y="1686"/>
                  </a:lnTo>
                  <a:lnTo>
                    <a:pt x="467" y="1686"/>
                  </a:lnTo>
                  <a:cubicBezTo>
                    <a:pt x="500" y="1694"/>
                    <a:pt x="535" y="1699"/>
                    <a:pt x="570" y="1699"/>
                  </a:cubicBezTo>
                  <a:cubicBezTo>
                    <a:pt x="639" y="1699"/>
                    <a:pt x="709" y="1682"/>
                    <a:pt x="767" y="1643"/>
                  </a:cubicBezTo>
                  <a:cubicBezTo>
                    <a:pt x="934" y="1543"/>
                    <a:pt x="1067" y="1410"/>
                    <a:pt x="1134" y="1243"/>
                  </a:cubicBezTo>
                  <a:cubicBezTo>
                    <a:pt x="1268" y="1010"/>
                    <a:pt x="1334" y="776"/>
                    <a:pt x="1334" y="543"/>
                  </a:cubicBezTo>
                  <a:cubicBezTo>
                    <a:pt x="1334" y="376"/>
                    <a:pt x="1301" y="209"/>
                    <a:pt x="1168" y="76"/>
                  </a:cubicBezTo>
                  <a:cubicBezTo>
                    <a:pt x="1117" y="26"/>
                    <a:pt x="1051" y="0"/>
                    <a:pt x="9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52"/>
            <p:cNvSpPr/>
            <p:nvPr/>
          </p:nvSpPr>
          <p:spPr>
            <a:xfrm>
              <a:off x="2583675" y="2455950"/>
              <a:ext cx="29225" cy="53600"/>
            </a:xfrm>
            <a:custGeom>
              <a:rect b="b" l="l" r="r" t="t"/>
              <a:pathLst>
                <a:path extrusionOk="0" h="2144" w="1169">
                  <a:moveTo>
                    <a:pt x="1002" y="1"/>
                  </a:moveTo>
                  <a:cubicBezTo>
                    <a:pt x="968" y="1"/>
                    <a:pt x="935" y="17"/>
                    <a:pt x="901" y="51"/>
                  </a:cubicBezTo>
                  <a:cubicBezTo>
                    <a:pt x="835" y="84"/>
                    <a:pt x="768" y="117"/>
                    <a:pt x="735" y="184"/>
                  </a:cubicBezTo>
                  <a:cubicBezTo>
                    <a:pt x="668" y="284"/>
                    <a:pt x="601" y="384"/>
                    <a:pt x="501" y="518"/>
                  </a:cubicBezTo>
                  <a:lnTo>
                    <a:pt x="501" y="284"/>
                  </a:lnTo>
                  <a:lnTo>
                    <a:pt x="201" y="518"/>
                  </a:lnTo>
                  <a:cubicBezTo>
                    <a:pt x="168" y="551"/>
                    <a:pt x="134" y="584"/>
                    <a:pt x="101" y="651"/>
                  </a:cubicBezTo>
                  <a:cubicBezTo>
                    <a:pt x="68" y="684"/>
                    <a:pt x="68" y="751"/>
                    <a:pt x="68" y="784"/>
                  </a:cubicBezTo>
                  <a:cubicBezTo>
                    <a:pt x="68" y="851"/>
                    <a:pt x="68" y="851"/>
                    <a:pt x="101" y="884"/>
                  </a:cubicBezTo>
                  <a:cubicBezTo>
                    <a:pt x="115" y="913"/>
                    <a:pt x="129" y="923"/>
                    <a:pt x="143" y="923"/>
                  </a:cubicBezTo>
                  <a:cubicBezTo>
                    <a:pt x="162" y="923"/>
                    <a:pt x="182" y="904"/>
                    <a:pt x="201" y="884"/>
                  </a:cubicBezTo>
                  <a:lnTo>
                    <a:pt x="301" y="851"/>
                  </a:lnTo>
                  <a:lnTo>
                    <a:pt x="301" y="1685"/>
                  </a:lnTo>
                  <a:lnTo>
                    <a:pt x="168" y="1752"/>
                  </a:lnTo>
                  <a:cubicBezTo>
                    <a:pt x="101" y="1785"/>
                    <a:pt x="68" y="1818"/>
                    <a:pt x="34" y="1885"/>
                  </a:cubicBezTo>
                  <a:cubicBezTo>
                    <a:pt x="1" y="1919"/>
                    <a:pt x="1" y="1952"/>
                    <a:pt x="1" y="2019"/>
                  </a:cubicBezTo>
                  <a:cubicBezTo>
                    <a:pt x="1" y="2052"/>
                    <a:pt x="1" y="2085"/>
                    <a:pt x="34" y="2119"/>
                  </a:cubicBezTo>
                  <a:cubicBezTo>
                    <a:pt x="51" y="2135"/>
                    <a:pt x="68" y="2144"/>
                    <a:pt x="88" y="2144"/>
                  </a:cubicBezTo>
                  <a:cubicBezTo>
                    <a:pt x="109" y="2144"/>
                    <a:pt x="134" y="2135"/>
                    <a:pt x="168" y="2119"/>
                  </a:cubicBezTo>
                  <a:lnTo>
                    <a:pt x="835" y="1718"/>
                  </a:lnTo>
                  <a:cubicBezTo>
                    <a:pt x="901" y="1685"/>
                    <a:pt x="935" y="1652"/>
                    <a:pt x="968" y="1585"/>
                  </a:cubicBezTo>
                  <a:cubicBezTo>
                    <a:pt x="968" y="1552"/>
                    <a:pt x="1002" y="1518"/>
                    <a:pt x="1002" y="1452"/>
                  </a:cubicBezTo>
                  <a:cubicBezTo>
                    <a:pt x="1002" y="1418"/>
                    <a:pt x="968" y="1385"/>
                    <a:pt x="968" y="1351"/>
                  </a:cubicBezTo>
                  <a:cubicBezTo>
                    <a:pt x="951" y="1335"/>
                    <a:pt x="935" y="1326"/>
                    <a:pt x="914" y="1326"/>
                  </a:cubicBezTo>
                  <a:cubicBezTo>
                    <a:pt x="893" y="1326"/>
                    <a:pt x="868" y="1335"/>
                    <a:pt x="835" y="1351"/>
                  </a:cubicBezTo>
                  <a:lnTo>
                    <a:pt x="501" y="1518"/>
                  </a:lnTo>
                  <a:lnTo>
                    <a:pt x="501" y="1018"/>
                  </a:lnTo>
                  <a:cubicBezTo>
                    <a:pt x="601" y="818"/>
                    <a:pt x="701" y="684"/>
                    <a:pt x="735" y="584"/>
                  </a:cubicBezTo>
                  <a:cubicBezTo>
                    <a:pt x="801" y="518"/>
                    <a:pt x="835" y="451"/>
                    <a:pt x="901" y="417"/>
                  </a:cubicBezTo>
                  <a:cubicBezTo>
                    <a:pt x="901" y="401"/>
                    <a:pt x="910" y="392"/>
                    <a:pt x="922" y="392"/>
                  </a:cubicBezTo>
                  <a:cubicBezTo>
                    <a:pt x="935" y="392"/>
                    <a:pt x="951" y="401"/>
                    <a:pt x="968" y="417"/>
                  </a:cubicBezTo>
                  <a:lnTo>
                    <a:pt x="1068" y="417"/>
                  </a:lnTo>
                  <a:cubicBezTo>
                    <a:pt x="1102" y="384"/>
                    <a:pt x="1135" y="351"/>
                    <a:pt x="1135" y="317"/>
                  </a:cubicBezTo>
                  <a:cubicBezTo>
                    <a:pt x="1168" y="284"/>
                    <a:pt x="1168" y="217"/>
                    <a:pt x="1168" y="184"/>
                  </a:cubicBezTo>
                  <a:cubicBezTo>
                    <a:pt x="1168" y="117"/>
                    <a:pt x="1168" y="51"/>
                    <a:pt x="1102" y="51"/>
                  </a:cubicBezTo>
                  <a:cubicBezTo>
                    <a:pt x="1068" y="17"/>
                    <a:pt x="1035" y="1"/>
                    <a:pt x="10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52"/>
            <p:cNvSpPr/>
            <p:nvPr/>
          </p:nvSpPr>
          <p:spPr>
            <a:xfrm>
              <a:off x="2618700" y="2424675"/>
              <a:ext cx="27550" cy="63200"/>
            </a:xfrm>
            <a:custGeom>
              <a:rect b="b" l="l" r="r" t="t"/>
              <a:pathLst>
                <a:path extrusionOk="0" h="2528" w="1102">
                  <a:moveTo>
                    <a:pt x="635" y="1"/>
                  </a:moveTo>
                  <a:lnTo>
                    <a:pt x="368" y="167"/>
                  </a:lnTo>
                  <a:lnTo>
                    <a:pt x="368" y="534"/>
                  </a:lnTo>
                  <a:lnTo>
                    <a:pt x="635" y="368"/>
                  </a:lnTo>
                  <a:lnTo>
                    <a:pt x="635" y="1"/>
                  </a:lnTo>
                  <a:close/>
                  <a:moveTo>
                    <a:pt x="668" y="668"/>
                  </a:moveTo>
                  <a:lnTo>
                    <a:pt x="234" y="901"/>
                  </a:lnTo>
                  <a:cubicBezTo>
                    <a:pt x="201" y="935"/>
                    <a:pt x="168" y="968"/>
                    <a:pt x="134" y="1001"/>
                  </a:cubicBezTo>
                  <a:cubicBezTo>
                    <a:pt x="101" y="1068"/>
                    <a:pt x="101" y="1101"/>
                    <a:pt x="101" y="1168"/>
                  </a:cubicBezTo>
                  <a:cubicBezTo>
                    <a:pt x="101" y="1201"/>
                    <a:pt x="101" y="1235"/>
                    <a:pt x="134" y="1268"/>
                  </a:cubicBezTo>
                  <a:cubicBezTo>
                    <a:pt x="144" y="1278"/>
                    <a:pt x="154" y="1282"/>
                    <a:pt x="164" y="1282"/>
                  </a:cubicBezTo>
                  <a:cubicBezTo>
                    <a:pt x="187" y="1282"/>
                    <a:pt x="211" y="1258"/>
                    <a:pt x="234" y="1235"/>
                  </a:cubicBezTo>
                  <a:lnTo>
                    <a:pt x="434" y="1135"/>
                  </a:lnTo>
                  <a:lnTo>
                    <a:pt x="434" y="1969"/>
                  </a:lnTo>
                  <a:lnTo>
                    <a:pt x="168" y="2135"/>
                  </a:lnTo>
                  <a:cubicBezTo>
                    <a:pt x="101" y="2169"/>
                    <a:pt x="68" y="2202"/>
                    <a:pt x="34" y="2269"/>
                  </a:cubicBezTo>
                  <a:cubicBezTo>
                    <a:pt x="1" y="2302"/>
                    <a:pt x="1" y="2336"/>
                    <a:pt x="1" y="2402"/>
                  </a:cubicBezTo>
                  <a:cubicBezTo>
                    <a:pt x="1" y="2436"/>
                    <a:pt x="1" y="2469"/>
                    <a:pt x="34" y="2502"/>
                  </a:cubicBezTo>
                  <a:cubicBezTo>
                    <a:pt x="51" y="2519"/>
                    <a:pt x="68" y="2527"/>
                    <a:pt x="88" y="2527"/>
                  </a:cubicBezTo>
                  <a:cubicBezTo>
                    <a:pt x="109" y="2527"/>
                    <a:pt x="134" y="2519"/>
                    <a:pt x="168" y="2502"/>
                  </a:cubicBezTo>
                  <a:lnTo>
                    <a:pt x="935" y="2069"/>
                  </a:lnTo>
                  <a:cubicBezTo>
                    <a:pt x="968" y="2035"/>
                    <a:pt x="1035" y="2002"/>
                    <a:pt x="1035" y="1935"/>
                  </a:cubicBezTo>
                  <a:cubicBezTo>
                    <a:pt x="1068" y="1902"/>
                    <a:pt x="1068" y="1835"/>
                    <a:pt x="1068" y="1802"/>
                  </a:cubicBezTo>
                  <a:cubicBezTo>
                    <a:pt x="1102" y="1769"/>
                    <a:pt x="1068" y="1702"/>
                    <a:pt x="1035" y="1702"/>
                  </a:cubicBezTo>
                  <a:cubicBezTo>
                    <a:pt x="1035" y="1685"/>
                    <a:pt x="1027" y="1677"/>
                    <a:pt x="1010" y="1677"/>
                  </a:cubicBezTo>
                  <a:cubicBezTo>
                    <a:pt x="993" y="1677"/>
                    <a:pt x="968" y="1685"/>
                    <a:pt x="935" y="1702"/>
                  </a:cubicBezTo>
                  <a:lnTo>
                    <a:pt x="668" y="1835"/>
                  </a:lnTo>
                  <a:lnTo>
                    <a:pt x="668" y="668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52"/>
            <p:cNvSpPr/>
            <p:nvPr/>
          </p:nvSpPr>
          <p:spPr>
            <a:xfrm>
              <a:off x="2652075" y="2419350"/>
              <a:ext cx="30025" cy="44550"/>
            </a:xfrm>
            <a:custGeom>
              <a:rect b="b" l="l" r="r" t="t"/>
              <a:pathLst>
                <a:path extrusionOk="0" h="1782" w="1201">
                  <a:moveTo>
                    <a:pt x="734" y="397"/>
                  </a:moveTo>
                  <a:cubicBezTo>
                    <a:pt x="784" y="397"/>
                    <a:pt x="834" y="414"/>
                    <a:pt x="867" y="447"/>
                  </a:cubicBezTo>
                  <a:cubicBezTo>
                    <a:pt x="934" y="547"/>
                    <a:pt x="967" y="647"/>
                    <a:pt x="967" y="714"/>
                  </a:cubicBezTo>
                  <a:lnTo>
                    <a:pt x="967" y="747"/>
                  </a:lnTo>
                  <a:cubicBezTo>
                    <a:pt x="934" y="847"/>
                    <a:pt x="901" y="981"/>
                    <a:pt x="867" y="1114"/>
                  </a:cubicBezTo>
                  <a:cubicBezTo>
                    <a:pt x="801" y="1214"/>
                    <a:pt x="701" y="1314"/>
                    <a:pt x="601" y="1414"/>
                  </a:cubicBezTo>
                  <a:cubicBezTo>
                    <a:pt x="550" y="1431"/>
                    <a:pt x="500" y="1439"/>
                    <a:pt x="455" y="1439"/>
                  </a:cubicBezTo>
                  <a:cubicBezTo>
                    <a:pt x="409" y="1439"/>
                    <a:pt x="367" y="1431"/>
                    <a:pt x="334" y="1414"/>
                  </a:cubicBezTo>
                  <a:cubicBezTo>
                    <a:pt x="267" y="1348"/>
                    <a:pt x="234" y="1248"/>
                    <a:pt x="234" y="1148"/>
                  </a:cubicBezTo>
                  <a:cubicBezTo>
                    <a:pt x="234" y="1014"/>
                    <a:pt x="267" y="847"/>
                    <a:pt x="334" y="747"/>
                  </a:cubicBezTo>
                  <a:cubicBezTo>
                    <a:pt x="400" y="614"/>
                    <a:pt x="467" y="514"/>
                    <a:pt x="601" y="447"/>
                  </a:cubicBezTo>
                  <a:cubicBezTo>
                    <a:pt x="634" y="414"/>
                    <a:pt x="684" y="397"/>
                    <a:pt x="734" y="397"/>
                  </a:cubicBezTo>
                  <a:close/>
                  <a:moveTo>
                    <a:pt x="815" y="0"/>
                  </a:moveTo>
                  <a:cubicBezTo>
                    <a:pt x="734" y="0"/>
                    <a:pt x="649" y="31"/>
                    <a:pt x="601" y="80"/>
                  </a:cubicBezTo>
                  <a:cubicBezTo>
                    <a:pt x="467" y="147"/>
                    <a:pt x="367" y="247"/>
                    <a:pt x="300" y="347"/>
                  </a:cubicBezTo>
                  <a:cubicBezTo>
                    <a:pt x="200" y="480"/>
                    <a:pt x="134" y="647"/>
                    <a:pt x="100" y="781"/>
                  </a:cubicBezTo>
                  <a:cubicBezTo>
                    <a:pt x="33" y="947"/>
                    <a:pt x="0" y="1081"/>
                    <a:pt x="0" y="1248"/>
                  </a:cubicBezTo>
                  <a:cubicBezTo>
                    <a:pt x="0" y="1381"/>
                    <a:pt x="33" y="1481"/>
                    <a:pt x="67" y="1615"/>
                  </a:cubicBezTo>
                  <a:cubicBezTo>
                    <a:pt x="134" y="1681"/>
                    <a:pt x="200" y="1748"/>
                    <a:pt x="300" y="1781"/>
                  </a:cubicBezTo>
                  <a:cubicBezTo>
                    <a:pt x="400" y="1781"/>
                    <a:pt x="500" y="1781"/>
                    <a:pt x="601" y="1715"/>
                  </a:cubicBezTo>
                  <a:cubicBezTo>
                    <a:pt x="701" y="1648"/>
                    <a:pt x="801" y="1548"/>
                    <a:pt x="901" y="1414"/>
                  </a:cubicBezTo>
                  <a:cubicBezTo>
                    <a:pt x="1001" y="1314"/>
                    <a:pt x="1068" y="1148"/>
                    <a:pt x="1101" y="1014"/>
                  </a:cubicBezTo>
                  <a:cubicBezTo>
                    <a:pt x="1168" y="881"/>
                    <a:pt x="1168" y="747"/>
                    <a:pt x="1168" y="581"/>
                  </a:cubicBezTo>
                  <a:cubicBezTo>
                    <a:pt x="1201" y="447"/>
                    <a:pt x="1168" y="314"/>
                    <a:pt x="1101" y="214"/>
                  </a:cubicBezTo>
                  <a:cubicBezTo>
                    <a:pt x="1068" y="114"/>
                    <a:pt x="1001" y="47"/>
                    <a:pt x="901" y="13"/>
                  </a:cubicBezTo>
                  <a:cubicBezTo>
                    <a:pt x="874" y="5"/>
                    <a:pt x="845" y="0"/>
                    <a:pt x="81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52"/>
            <p:cNvSpPr/>
            <p:nvPr/>
          </p:nvSpPr>
          <p:spPr>
            <a:xfrm>
              <a:off x="2687100" y="2395900"/>
              <a:ext cx="30025" cy="53600"/>
            </a:xfrm>
            <a:custGeom>
              <a:rect b="b" l="l" r="r" t="t"/>
              <a:pathLst>
                <a:path extrusionOk="0" h="2144" w="1201">
                  <a:moveTo>
                    <a:pt x="1017" y="1"/>
                  </a:moveTo>
                  <a:cubicBezTo>
                    <a:pt x="976" y="1"/>
                    <a:pt x="934" y="17"/>
                    <a:pt x="901" y="51"/>
                  </a:cubicBezTo>
                  <a:cubicBezTo>
                    <a:pt x="834" y="84"/>
                    <a:pt x="801" y="118"/>
                    <a:pt x="767" y="184"/>
                  </a:cubicBezTo>
                  <a:cubicBezTo>
                    <a:pt x="667" y="284"/>
                    <a:pt x="601" y="384"/>
                    <a:pt x="534" y="518"/>
                  </a:cubicBezTo>
                  <a:lnTo>
                    <a:pt x="534" y="318"/>
                  </a:lnTo>
                  <a:lnTo>
                    <a:pt x="234" y="518"/>
                  </a:lnTo>
                  <a:cubicBezTo>
                    <a:pt x="167" y="551"/>
                    <a:pt x="134" y="585"/>
                    <a:pt x="100" y="651"/>
                  </a:cubicBezTo>
                  <a:cubicBezTo>
                    <a:pt x="67" y="685"/>
                    <a:pt x="67" y="751"/>
                    <a:pt x="67" y="785"/>
                  </a:cubicBezTo>
                  <a:cubicBezTo>
                    <a:pt x="67" y="818"/>
                    <a:pt x="67" y="851"/>
                    <a:pt x="100" y="885"/>
                  </a:cubicBezTo>
                  <a:cubicBezTo>
                    <a:pt x="117" y="901"/>
                    <a:pt x="134" y="910"/>
                    <a:pt x="154" y="910"/>
                  </a:cubicBezTo>
                  <a:cubicBezTo>
                    <a:pt x="175" y="910"/>
                    <a:pt x="200" y="901"/>
                    <a:pt x="234" y="885"/>
                  </a:cubicBezTo>
                  <a:lnTo>
                    <a:pt x="300" y="851"/>
                  </a:lnTo>
                  <a:lnTo>
                    <a:pt x="300" y="1685"/>
                  </a:lnTo>
                  <a:lnTo>
                    <a:pt x="167" y="1752"/>
                  </a:lnTo>
                  <a:cubicBezTo>
                    <a:pt x="100" y="1785"/>
                    <a:pt x="67" y="1819"/>
                    <a:pt x="33" y="1885"/>
                  </a:cubicBezTo>
                  <a:cubicBezTo>
                    <a:pt x="33" y="1919"/>
                    <a:pt x="0" y="1952"/>
                    <a:pt x="0" y="2019"/>
                  </a:cubicBezTo>
                  <a:cubicBezTo>
                    <a:pt x="0" y="2052"/>
                    <a:pt x="33" y="2086"/>
                    <a:pt x="33" y="2119"/>
                  </a:cubicBezTo>
                  <a:cubicBezTo>
                    <a:pt x="50" y="2136"/>
                    <a:pt x="67" y="2144"/>
                    <a:pt x="88" y="2144"/>
                  </a:cubicBezTo>
                  <a:cubicBezTo>
                    <a:pt x="109" y="2144"/>
                    <a:pt x="134" y="2136"/>
                    <a:pt x="167" y="2119"/>
                  </a:cubicBezTo>
                  <a:lnTo>
                    <a:pt x="834" y="1719"/>
                  </a:lnTo>
                  <a:cubicBezTo>
                    <a:pt x="901" y="1685"/>
                    <a:pt x="934" y="1652"/>
                    <a:pt x="967" y="1585"/>
                  </a:cubicBezTo>
                  <a:cubicBezTo>
                    <a:pt x="1001" y="1552"/>
                    <a:pt x="1001" y="1519"/>
                    <a:pt x="1001" y="1452"/>
                  </a:cubicBezTo>
                  <a:cubicBezTo>
                    <a:pt x="1001" y="1418"/>
                    <a:pt x="1001" y="1385"/>
                    <a:pt x="967" y="1352"/>
                  </a:cubicBezTo>
                  <a:cubicBezTo>
                    <a:pt x="951" y="1335"/>
                    <a:pt x="934" y="1327"/>
                    <a:pt x="913" y="1327"/>
                  </a:cubicBezTo>
                  <a:cubicBezTo>
                    <a:pt x="892" y="1327"/>
                    <a:pt x="867" y="1335"/>
                    <a:pt x="834" y="1352"/>
                  </a:cubicBezTo>
                  <a:lnTo>
                    <a:pt x="534" y="1519"/>
                  </a:lnTo>
                  <a:lnTo>
                    <a:pt x="534" y="1018"/>
                  </a:lnTo>
                  <a:cubicBezTo>
                    <a:pt x="601" y="818"/>
                    <a:pt x="701" y="685"/>
                    <a:pt x="767" y="585"/>
                  </a:cubicBezTo>
                  <a:cubicBezTo>
                    <a:pt x="801" y="518"/>
                    <a:pt x="834" y="451"/>
                    <a:pt x="901" y="418"/>
                  </a:cubicBezTo>
                  <a:cubicBezTo>
                    <a:pt x="917" y="401"/>
                    <a:pt x="934" y="393"/>
                    <a:pt x="947" y="393"/>
                  </a:cubicBezTo>
                  <a:cubicBezTo>
                    <a:pt x="959" y="393"/>
                    <a:pt x="967" y="401"/>
                    <a:pt x="967" y="418"/>
                  </a:cubicBezTo>
                  <a:lnTo>
                    <a:pt x="1068" y="418"/>
                  </a:lnTo>
                  <a:cubicBezTo>
                    <a:pt x="1101" y="384"/>
                    <a:pt x="1134" y="351"/>
                    <a:pt x="1168" y="318"/>
                  </a:cubicBezTo>
                  <a:cubicBezTo>
                    <a:pt x="1168" y="251"/>
                    <a:pt x="1201" y="218"/>
                    <a:pt x="1201" y="151"/>
                  </a:cubicBezTo>
                  <a:cubicBezTo>
                    <a:pt x="1201" y="118"/>
                    <a:pt x="1168" y="51"/>
                    <a:pt x="1134" y="51"/>
                  </a:cubicBezTo>
                  <a:cubicBezTo>
                    <a:pt x="1101" y="17"/>
                    <a:pt x="1059" y="1"/>
                    <a:pt x="101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52"/>
            <p:cNvSpPr/>
            <p:nvPr/>
          </p:nvSpPr>
          <p:spPr>
            <a:xfrm>
              <a:off x="2722125" y="2365475"/>
              <a:ext cx="27525" cy="62350"/>
            </a:xfrm>
            <a:custGeom>
              <a:rect b="b" l="l" r="r" t="t"/>
              <a:pathLst>
                <a:path extrusionOk="0" h="2494" w="1101">
                  <a:moveTo>
                    <a:pt x="634" y="0"/>
                  </a:moveTo>
                  <a:lnTo>
                    <a:pt x="367" y="134"/>
                  </a:lnTo>
                  <a:lnTo>
                    <a:pt x="367" y="501"/>
                  </a:lnTo>
                  <a:lnTo>
                    <a:pt x="634" y="367"/>
                  </a:lnTo>
                  <a:lnTo>
                    <a:pt x="634" y="0"/>
                  </a:lnTo>
                  <a:close/>
                  <a:moveTo>
                    <a:pt x="667" y="634"/>
                  </a:moveTo>
                  <a:lnTo>
                    <a:pt x="267" y="868"/>
                  </a:lnTo>
                  <a:cubicBezTo>
                    <a:pt x="200" y="868"/>
                    <a:pt x="167" y="934"/>
                    <a:pt x="134" y="968"/>
                  </a:cubicBezTo>
                  <a:cubicBezTo>
                    <a:pt x="100" y="1001"/>
                    <a:pt x="100" y="1068"/>
                    <a:pt x="100" y="1134"/>
                  </a:cubicBezTo>
                  <a:cubicBezTo>
                    <a:pt x="100" y="1168"/>
                    <a:pt x="100" y="1201"/>
                    <a:pt x="134" y="1234"/>
                  </a:cubicBezTo>
                  <a:cubicBezTo>
                    <a:pt x="150" y="1251"/>
                    <a:pt x="167" y="1259"/>
                    <a:pt x="188" y="1259"/>
                  </a:cubicBezTo>
                  <a:cubicBezTo>
                    <a:pt x="209" y="1259"/>
                    <a:pt x="234" y="1251"/>
                    <a:pt x="267" y="1234"/>
                  </a:cubicBezTo>
                  <a:lnTo>
                    <a:pt x="434" y="1101"/>
                  </a:lnTo>
                  <a:lnTo>
                    <a:pt x="434" y="1935"/>
                  </a:lnTo>
                  <a:lnTo>
                    <a:pt x="167" y="2102"/>
                  </a:lnTo>
                  <a:cubicBezTo>
                    <a:pt x="100" y="2135"/>
                    <a:pt x="67" y="2168"/>
                    <a:pt x="67" y="2235"/>
                  </a:cubicBezTo>
                  <a:cubicBezTo>
                    <a:pt x="33" y="2269"/>
                    <a:pt x="0" y="2302"/>
                    <a:pt x="0" y="2369"/>
                  </a:cubicBezTo>
                  <a:cubicBezTo>
                    <a:pt x="0" y="2435"/>
                    <a:pt x="33" y="2435"/>
                    <a:pt x="67" y="2469"/>
                  </a:cubicBezTo>
                  <a:cubicBezTo>
                    <a:pt x="67" y="2485"/>
                    <a:pt x="75" y="2494"/>
                    <a:pt x="92" y="2494"/>
                  </a:cubicBezTo>
                  <a:cubicBezTo>
                    <a:pt x="109" y="2494"/>
                    <a:pt x="134" y="2485"/>
                    <a:pt x="167" y="2469"/>
                  </a:cubicBezTo>
                  <a:lnTo>
                    <a:pt x="934" y="2002"/>
                  </a:lnTo>
                  <a:cubicBezTo>
                    <a:pt x="1001" y="2002"/>
                    <a:pt x="1034" y="1935"/>
                    <a:pt x="1068" y="1902"/>
                  </a:cubicBezTo>
                  <a:cubicBezTo>
                    <a:pt x="1068" y="1868"/>
                    <a:pt x="1101" y="1802"/>
                    <a:pt x="1101" y="1768"/>
                  </a:cubicBezTo>
                  <a:cubicBezTo>
                    <a:pt x="1101" y="1701"/>
                    <a:pt x="1068" y="1668"/>
                    <a:pt x="1068" y="1635"/>
                  </a:cubicBezTo>
                  <a:cubicBezTo>
                    <a:pt x="1034" y="1635"/>
                    <a:pt x="1001" y="1635"/>
                    <a:pt x="934" y="1668"/>
                  </a:cubicBezTo>
                  <a:lnTo>
                    <a:pt x="667" y="1835"/>
                  </a:lnTo>
                  <a:lnTo>
                    <a:pt x="667" y="634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52"/>
            <p:cNvSpPr/>
            <p:nvPr/>
          </p:nvSpPr>
          <p:spPr>
            <a:xfrm>
              <a:off x="2757150" y="2351300"/>
              <a:ext cx="30025" cy="51375"/>
            </a:xfrm>
            <a:custGeom>
              <a:rect b="b" l="l" r="r" t="t"/>
              <a:pathLst>
                <a:path extrusionOk="0" h="2055" w="1201">
                  <a:moveTo>
                    <a:pt x="367" y="0"/>
                  </a:moveTo>
                  <a:cubicBezTo>
                    <a:pt x="334" y="34"/>
                    <a:pt x="300" y="67"/>
                    <a:pt x="300" y="134"/>
                  </a:cubicBezTo>
                  <a:cubicBezTo>
                    <a:pt x="267" y="167"/>
                    <a:pt x="267" y="234"/>
                    <a:pt x="267" y="300"/>
                  </a:cubicBezTo>
                  <a:lnTo>
                    <a:pt x="267" y="601"/>
                  </a:lnTo>
                  <a:lnTo>
                    <a:pt x="167" y="634"/>
                  </a:lnTo>
                  <a:cubicBezTo>
                    <a:pt x="134" y="667"/>
                    <a:pt x="67" y="701"/>
                    <a:pt x="67" y="767"/>
                  </a:cubicBezTo>
                  <a:cubicBezTo>
                    <a:pt x="33" y="801"/>
                    <a:pt x="33" y="867"/>
                    <a:pt x="33" y="901"/>
                  </a:cubicBezTo>
                  <a:cubicBezTo>
                    <a:pt x="0" y="934"/>
                    <a:pt x="33" y="1001"/>
                    <a:pt x="67" y="1001"/>
                  </a:cubicBezTo>
                  <a:cubicBezTo>
                    <a:pt x="67" y="1029"/>
                    <a:pt x="73" y="1039"/>
                    <a:pt x="85" y="1039"/>
                  </a:cubicBezTo>
                  <a:cubicBezTo>
                    <a:pt x="101" y="1039"/>
                    <a:pt x="128" y="1020"/>
                    <a:pt x="167" y="1001"/>
                  </a:cubicBezTo>
                  <a:lnTo>
                    <a:pt x="267" y="968"/>
                  </a:lnTo>
                  <a:lnTo>
                    <a:pt x="267" y="1735"/>
                  </a:lnTo>
                  <a:cubicBezTo>
                    <a:pt x="234" y="1835"/>
                    <a:pt x="267" y="1935"/>
                    <a:pt x="367" y="2035"/>
                  </a:cubicBezTo>
                  <a:cubicBezTo>
                    <a:pt x="391" y="2047"/>
                    <a:pt x="420" y="2055"/>
                    <a:pt x="454" y="2055"/>
                  </a:cubicBezTo>
                  <a:cubicBezTo>
                    <a:pt x="511" y="2055"/>
                    <a:pt x="583" y="2032"/>
                    <a:pt x="667" y="1968"/>
                  </a:cubicBezTo>
                  <a:cubicBezTo>
                    <a:pt x="767" y="1902"/>
                    <a:pt x="867" y="1835"/>
                    <a:pt x="934" y="1768"/>
                  </a:cubicBezTo>
                  <a:cubicBezTo>
                    <a:pt x="1034" y="1668"/>
                    <a:pt x="1101" y="1568"/>
                    <a:pt x="1168" y="1468"/>
                  </a:cubicBezTo>
                  <a:cubicBezTo>
                    <a:pt x="1168" y="1435"/>
                    <a:pt x="1201" y="1401"/>
                    <a:pt x="1201" y="1334"/>
                  </a:cubicBezTo>
                  <a:cubicBezTo>
                    <a:pt x="1201" y="1301"/>
                    <a:pt x="1168" y="1268"/>
                    <a:pt x="1168" y="1234"/>
                  </a:cubicBezTo>
                  <a:lnTo>
                    <a:pt x="1068" y="1234"/>
                  </a:lnTo>
                  <a:cubicBezTo>
                    <a:pt x="1034" y="1268"/>
                    <a:pt x="1001" y="1301"/>
                    <a:pt x="1001" y="1334"/>
                  </a:cubicBezTo>
                  <a:cubicBezTo>
                    <a:pt x="901" y="1468"/>
                    <a:pt x="801" y="1568"/>
                    <a:pt x="667" y="1635"/>
                  </a:cubicBezTo>
                  <a:cubicBezTo>
                    <a:pt x="620" y="1658"/>
                    <a:pt x="573" y="1682"/>
                    <a:pt x="538" y="1682"/>
                  </a:cubicBezTo>
                  <a:cubicBezTo>
                    <a:pt x="523" y="1682"/>
                    <a:pt x="510" y="1678"/>
                    <a:pt x="500" y="1668"/>
                  </a:cubicBezTo>
                  <a:cubicBezTo>
                    <a:pt x="467" y="1668"/>
                    <a:pt x="467" y="1635"/>
                    <a:pt x="467" y="1535"/>
                  </a:cubicBezTo>
                  <a:lnTo>
                    <a:pt x="467" y="834"/>
                  </a:lnTo>
                  <a:lnTo>
                    <a:pt x="901" y="601"/>
                  </a:lnTo>
                  <a:cubicBezTo>
                    <a:pt x="934" y="601"/>
                    <a:pt x="1001" y="534"/>
                    <a:pt x="1001" y="501"/>
                  </a:cubicBezTo>
                  <a:cubicBezTo>
                    <a:pt x="1034" y="467"/>
                    <a:pt x="1034" y="400"/>
                    <a:pt x="1034" y="334"/>
                  </a:cubicBezTo>
                  <a:cubicBezTo>
                    <a:pt x="1068" y="300"/>
                    <a:pt x="1034" y="267"/>
                    <a:pt x="1001" y="234"/>
                  </a:cubicBezTo>
                  <a:cubicBezTo>
                    <a:pt x="1001" y="217"/>
                    <a:pt x="984" y="209"/>
                    <a:pt x="963" y="209"/>
                  </a:cubicBezTo>
                  <a:cubicBezTo>
                    <a:pt x="942" y="209"/>
                    <a:pt x="917" y="217"/>
                    <a:pt x="901" y="234"/>
                  </a:cubicBezTo>
                  <a:lnTo>
                    <a:pt x="467" y="501"/>
                  </a:lnTo>
                  <a:lnTo>
                    <a:pt x="467" y="167"/>
                  </a:lnTo>
                  <a:cubicBezTo>
                    <a:pt x="500" y="134"/>
                    <a:pt x="467" y="67"/>
                    <a:pt x="4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52"/>
            <p:cNvSpPr/>
            <p:nvPr/>
          </p:nvSpPr>
          <p:spPr>
            <a:xfrm>
              <a:off x="2788825" y="2335450"/>
              <a:ext cx="31725" cy="72375"/>
            </a:xfrm>
            <a:custGeom>
              <a:rect b="b" l="l" r="r" t="t"/>
              <a:pathLst>
                <a:path extrusionOk="0" h="2895" w="1269">
                  <a:moveTo>
                    <a:pt x="1235" y="0"/>
                  </a:moveTo>
                  <a:cubicBezTo>
                    <a:pt x="1202" y="0"/>
                    <a:pt x="1168" y="0"/>
                    <a:pt x="1101" y="34"/>
                  </a:cubicBezTo>
                  <a:lnTo>
                    <a:pt x="901" y="167"/>
                  </a:lnTo>
                  <a:cubicBezTo>
                    <a:pt x="868" y="167"/>
                    <a:pt x="801" y="234"/>
                    <a:pt x="801" y="267"/>
                  </a:cubicBezTo>
                  <a:cubicBezTo>
                    <a:pt x="768" y="301"/>
                    <a:pt x="735" y="367"/>
                    <a:pt x="735" y="401"/>
                  </a:cubicBezTo>
                  <a:cubicBezTo>
                    <a:pt x="735" y="467"/>
                    <a:pt x="768" y="501"/>
                    <a:pt x="801" y="534"/>
                  </a:cubicBezTo>
                  <a:cubicBezTo>
                    <a:pt x="801" y="545"/>
                    <a:pt x="805" y="549"/>
                    <a:pt x="812" y="549"/>
                  </a:cubicBezTo>
                  <a:cubicBezTo>
                    <a:pt x="827" y="549"/>
                    <a:pt x="857" y="534"/>
                    <a:pt x="901" y="534"/>
                  </a:cubicBezTo>
                  <a:lnTo>
                    <a:pt x="634" y="1468"/>
                  </a:lnTo>
                  <a:lnTo>
                    <a:pt x="368" y="834"/>
                  </a:lnTo>
                  <a:cubicBezTo>
                    <a:pt x="401" y="801"/>
                    <a:pt x="434" y="768"/>
                    <a:pt x="468" y="701"/>
                  </a:cubicBezTo>
                  <a:cubicBezTo>
                    <a:pt x="501" y="668"/>
                    <a:pt x="501" y="634"/>
                    <a:pt x="501" y="567"/>
                  </a:cubicBezTo>
                  <a:cubicBezTo>
                    <a:pt x="501" y="534"/>
                    <a:pt x="501" y="501"/>
                    <a:pt x="468" y="467"/>
                  </a:cubicBezTo>
                  <a:cubicBezTo>
                    <a:pt x="451" y="451"/>
                    <a:pt x="434" y="442"/>
                    <a:pt x="418" y="442"/>
                  </a:cubicBezTo>
                  <a:cubicBezTo>
                    <a:pt x="401" y="442"/>
                    <a:pt x="384" y="451"/>
                    <a:pt x="368" y="467"/>
                  </a:cubicBezTo>
                  <a:lnTo>
                    <a:pt x="134" y="567"/>
                  </a:lnTo>
                  <a:cubicBezTo>
                    <a:pt x="101" y="601"/>
                    <a:pt x="67" y="634"/>
                    <a:pt x="34" y="701"/>
                  </a:cubicBezTo>
                  <a:cubicBezTo>
                    <a:pt x="1" y="734"/>
                    <a:pt x="1" y="801"/>
                    <a:pt x="1" y="834"/>
                  </a:cubicBezTo>
                  <a:cubicBezTo>
                    <a:pt x="1" y="868"/>
                    <a:pt x="1" y="934"/>
                    <a:pt x="34" y="934"/>
                  </a:cubicBezTo>
                  <a:cubicBezTo>
                    <a:pt x="34" y="951"/>
                    <a:pt x="42" y="959"/>
                    <a:pt x="55" y="959"/>
                  </a:cubicBezTo>
                  <a:cubicBezTo>
                    <a:pt x="67" y="959"/>
                    <a:pt x="84" y="951"/>
                    <a:pt x="101" y="934"/>
                  </a:cubicBezTo>
                  <a:lnTo>
                    <a:pt x="534" y="1902"/>
                  </a:lnTo>
                  <a:lnTo>
                    <a:pt x="368" y="2369"/>
                  </a:lnTo>
                  <a:lnTo>
                    <a:pt x="134" y="2502"/>
                  </a:lnTo>
                  <a:cubicBezTo>
                    <a:pt x="101" y="2536"/>
                    <a:pt x="67" y="2569"/>
                    <a:pt x="34" y="2636"/>
                  </a:cubicBezTo>
                  <a:cubicBezTo>
                    <a:pt x="1" y="2669"/>
                    <a:pt x="1" y="2736"/>
                    <a:pt x="1" y="2769"/>
                  </a:cubicBezTo>
                  <a:cubicBezTo>
                    <a:pt x="1" y="2802"/>
                    <a:pt x="1" y="2869"/>
                    <a:pt x="34" y="2869"/>
                  </a:cubicBezTo>
                  <a:cubicBezTo>
                    <a:pt x="51" y="2886"/>
                    <a:pt x="67" y="2894"/>
                    <a:pt x="84" y="2894"/>
                  </a:cubicBezTo>
                  <a:cubicBezTo>
                    <a:pt x="101" y="2894"/>
                    <a:pt x="117" y="2886"/>
                    <a:pt x="134" y="2869"/>
                  </a:cubicBezTo>
                  <a:lnTo>
                    <a:pt x="634" y="2569"/>
                  </a:lnTo>
                  <a:cubicBezTo>
                    <a:pt x="701" y="2536"/>
                    <a:pt x="735" y="2502"/>
                    <a:pt x="768" y="2469"/>
                  </a:cubicBezTo>
                  <a:cubicBezTo>
                    <a:pt x="768" y="2402"/>
                    <a:pt x="801" y="2369"/>
                    <a:pt x="801" y="2302"/>
                  </a:cubicBezTo>
                  <a:cubicBezTo>
                    <a:pt x="801" y="2235"/>
                    <a:pt x="768" y="2202"/>
                    <a:pt x="735" y="2202"/>
                  </a:cubicBezTo>
                  <a:cubicBezTo>
                    <a:pt x="735" y="2202"/>
                    <a:pt x="701" y="2202"/>
                    <a:pt x="634" y="2235"/>
                  </a:cubicBezTo>
                  <a:lnTo>
                    <a:pt x="1135" y="367"/>
                  </a:lnTo>
                  <a:cubicBezTo>
                    <a:pt x="1202" y="334"/>
                    <a:pt x="1202" y="301"/>
                    <a:pt x="1235" y="267"/>
                  </a:cubicBezTo>
                  <a:cubicBezTo>
                    <a:pt x="1268" y="201"/>
                    <a:pt x="1268" y="167"/>
                    <a:pt x="1268" y="134"/>
                  </a:cubicBezTo>
                  <a:cubicBezTo>
                    <a:pt x="1268" y="67"/>
                    <a:pt x="1268" y="34"/>
                    <a:pt x="12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52"/>
            <p:cNvSpPr/>
            <p:nvPr/>
          </p:nvSpPr>
          <p:spPr>
            <a:xfrm>
              <a:off x="2824700" y="2318775"/>
              <a:ext cx="32525" cy="49850"/>
            </a:xfrm>
            <a:custGeom>
              <a:rect b="b" l="l" r="r" t="t"/>
              <a:pathLst>
                <a:path extrusionOk="0" h="1994" w="1301">
                  <a:moveTo>
                    <a:pt x="133" y="0"/>
                  </a:moveTo>
                  <a:cubicBezTo>
                    <a:pt x="100" y="34"/>
                    <a:pt x="67" y="67"/>
                    <a:pt x="33" y="100"/>
                  </a:cubicBezTo>
                  <a:cubicBezTo>
                    <a:pt x="33" y="167"/>
                    <a:pt x="0" y="200"/>
                    <a:pt x="0" y="267"/>
                  </a:cubicBezTo>
                  <a:cubicBezTo>
                    <a:pt x="0" y="300"/>
                    <a:pt x="0" y="300"/>
                    <a:pt x="33" y="334"/>
                  </a:cubicBezTo>
                  <a:cubicBezTo>
                    <a:pt x="33" y="367"/>
                    <a:pt x="67" y="367"/>
                    <a:pt x="100" y="401"/>
                  </a:cubicBezTo>
                  <a:lnTo>
                    <a:pt x="834" y="601"/>
                  </a:lnTo>
                  <a:lnTo>
                    <a:pt x="100" y="1635"/>
                  </a:lnTo>
                  <a:cubicBezTo>
                    <a:pt x="67" y="1668"/>
                    <a:pt x="33" y="1735"/>
                    <a:pt x="33" y="1768"/>
                  </a:cubicBezTo>
                  <a:cubicBezTo>
                    <a:pt x="0" y="1802"/>
                    <a:pt x="0" y="1835"/>
                    <a:pt x="0" y="1868"/>
                  </a:cubicBezTo>
                  <a:cubicBezTo>
                    <a:pt x="0" y="1902"/>
                    <a:pt x="0" y="1935"/>
                    <a:pt x="33" y="1968"/>
                  </a:cubicBezTo>
                  <a:cubicBezTo>
                    <a:pt x="50" y="1985"/>
                    <a:pt x="67" y="1993"/>
                    <a:pt x="83" y="1993"/>
                  </a:cubicBezTo>
                  <a:cubicBezTo>
                    <a:pt x="100" y="1993"/>
                    <a:pt x="117" y="1985"/>
                    <a:pt x="133" y="1968"/>
                  </a:cubicBezTo>
                  <a:cubicBezTo>
                    <a:pt x="167" y="1968"/>
                    <a:pt x="200" y="1935"/>
                    <a:pt x="200" y="1868"/>
                  </a:cubicBezTo>
                  <a:lnTo>
                    <a:pt x="1301" y="30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52"/>
            <p:cNvSpPr/>
            <p:nvPr/>
          </p:nvSpPr>
          <p:spPr>
            <a:xfrm>
              <a:off x="1857325" y="296610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247" y="1"/>
                  </a:moveTo>
                  <a:cubicBezTo>
                    <a:pt x="1235" y="1"/>
                    <a:pt x="1218" y="9"/>
                    <a:pt x="1202" y="26"/>
                  </a:cubicBezTo>
                  <a:cubicBezTo>
                    <a:pt x="1168" y="59"/>
                    <a:pt x="1135" y="93"/>
                    <a:pt x="1102" y="126"/>
                  </a:cubicBezTo>
                  <a:lnTo>
                    <a:pt x="1" y="1694"/>
                  </a:lnTo>
                  <a:lnTo>
                    <a:pt x="1102" y="1994"/>
                  </a:lnTo>
                  <a:lnTo>
                    <a:pt x="1202" y="1994"/>
                  </a:lnTo>
                  <a:cubicBezTo>
                    <a:pt x="1235" y="1961"/>
                    <a:pt x="1268" y="1927"/>
                    <a:pt x="1268" y="1894"/>
                  </a:cubicBezTo>
                  <a:cubicBezTo>
                    <a:pt x="1302" y="1827"/>
                    <a:pt x="1302" y="1794"/>
                    <a:pt x="1302" y="1727"/>
                  </a:cubicBezTo>
                  <a:cubicBezTo>
                    <a:pt x="1302" y="1694"/>
                    <a:pt x="1302" y="1694"/>
                    <a:pt x="1302" y="1660"/>
                  </a:cubicBezTo>
                  <a:cubicBezTo>
                    <a:pt x="1268" y="1627"/>
                    <a:pt x="1235" y="1627"/>
                    <a:pt x="1235" y="1627"/>
                  </a:cubicBezTo>
                  <a:lnTo>
                    <a:pt x="501" y="1427"/>
                  </a:lnTo>
                  <a:lnTo>
                    <a:pt x="1235" y="359"/>
                  </a:lnTo>
                  <a:cubicBezTo>
                    <a:pt x="1235" y="326"/>
                    <a:pt x="1268" y="293"/>
                    <a:pt x="1302" y="226"/>
                  </a:cubicBezTo>
                  <a:cubicBezTo>
                    <a:pt x="1302" y="193"/>
                    <a:pt x="1302" y="159"/>
                    <a:pt x="1302" y="126"/>
                  </a:cubicBezTo>
                  <a:cubicBezTo>
                    <a:pt x="1302" y="93"/>
                    <a:pt x="1302" y="59"/>
                    <a:pt x="1268" y="26"/>
                  </a:cubicBezTo>
                  <a:cubicBezTo>
                    <a:pt x="1268" y="9"/>
                    <a:pt x="1260" y="1"/>
                    <a:pt x="124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52"/>
            <p:cNvSpPr/>
            <p:nvPr/>
          </p:nvSpPr>
          <p:spPr>
            <a:xfrm>
              <a:off x="1897350" y="2935250"/>
              <a:ext cx="25050" cy="83200"/>
            </a:xfrm>
            <a:custGeom>
              <a:rect b="b" l="l" r="r" t="t"/>
              <a:pathLst>
                <a:path extrusionOk="0" h="3328" w="1002">
                  <a:moveTo>
                    <a:pt x="922" y="1"/>
                  </a:moveTo>
                  <a:cubicBezTo>
                    <a:pt x="910" y="1"/>
                    <a:pt x="902" y="9"/>
                    <a:pt x="902" y="26"/>
                  </a:cubicBezTo>
                  <a:cubicBezTo>
                    <a:pt x="868" y="59"/>
                    <a:pt x="835" y="59"/>
                    <a:pt x="801" y="92"/>
                  </a:cubicBezTo>
                  <a:cubicBezTo>
                    <a:pt x="801" y="159"/>
                    <a:pt x="768" y="192"/>
                    <a:pt x="768" y="259"/>
                  </a:cubicBezTo>
                  <a:lnTo>
                    <a:pt x="34" y="3094"/>
                  </a:lnTo>
                  <a:cubicBezTo>
                    <a:pt x="34" y="3128"/>
                    <a:pt x="1" y="3161"/>
                    <a:pt x="1" y="3228"/>
                  </a:cubicBezTo>
                  <a:cubicBezTo>
                    <a:pt x="1" y="3261"/>
                    <a:pt x="34" y="3295"/>
                    <a:pt x="34" y="3328"/>
                  </a:cubicBezTo>
                  <a:lnTo>
                    <a:pt x="134" y="3328"/>
                  </a:lnTo>
                  <a:cubicBezTo>
                    <a:pt x="168" y="3295"/>
                    <a:pt x="168" y="3295"/>
                    <a:pt x="201" y="3261"/>
                  </a:cubicBezTo>
                  <a:cubicBezTo>
                    <a:pt x="201" y="3195"/>
                    <a:pt x="234" y="3161"/>
                    <a:pt x="234" y="3094"/>
                  </a:cubicBezTo>
                  <a:lnTo>
                    <a:pt x="968" y="259"/>
                  </a:lnTo>
                  <a:cubicBezTo>
                    <a:pt x="1002" y="226"/>
                    <a:pt x="1002" y="159"/>
                    <a:pt x="1002" y="126"/>
                  </a:cubicBezTo>
                  <a:cubicBezTo>
                    <a:pt x="1002" y="92"/>
                    <a:pt x="1002" y="59"/>
                    <a:pt x="968" y="26"/>
                  </a:cubicBezTo>
                  <a:cubicBezTo>
                    <a:pt x="952" y="9"/>
                    <a:pt x="935" y="1"/>
                    <a:pt x="92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52"/>
            <p:cNvSpPr/>
            <p:nvPr/>
          </p:nvSpPr>
          <p:spPr>
            <a:xfrm>
              <a:off x="1928225" y="2937550"/>
              <a:ext cx="31700" cy="50050"/>
            </a:xfrm>
            <a:custGeom>
              <a:rect b="b" l="l" r="r" t="t"/>
              <a:pathLst>
                <a:path extrusionOk="0" h="2002" w="1268">
                  <a:moveTo>
                    <a:pt x="1134" y="0"/>
                  </a:moveTo>
                  <a:lnTo>
                    <a:pt x="834" y="200"/>
                  </a:lnTo>
                  <a:cubicBezTo>
                    <a:pt x="801" y="200"/>
                    <a:pt x="734" y="234"/>
                    <a:pt x="734" y="301"/>
                  </a:cubicBezTo>
                  <a:cubicBezTo>
                    <a:pt x="701" y="334"/>
                    <a:pt x="701" y="401"/>
                    <a:pt x="701" y="434"/>
                  </a:cubicBezTo>
                  <a:cubicBezTo>
                    <a:pt x="667" y="467"/>
                    <a:pt x="701" y="534"/>
                    <a:pt x="734" y="567"/>
                  </a:cubicBezTo>
                  <a:cubicBezTo>
                    <a:pt x="734" y="567"/>
                    <a:pt x="767" y="567"/>
                    <a:pt x="834" y="534"/>
                  </a:cubicBezTo>
                  <a:lnTo>
                    <a:pt x="934" y="501"/>
                  </a:lnTo>
                  <a:lnTo>
                    <a:pt x="934" y="1201"/>
                  </a:lnTo>
                  <a:cubicBezTo>
                    <a:pt x="867" y="1301"/>
                    <a:pt x="801" y="1368"/>
                    <a:pt x="734" y="1468"/>
                  </a:cubicBezTo>
                  <a:cubicBezTo>
                    <a:pt x="667" y="1501"/>
                    <a:pt x="634" y="1568"/>
                    <a:pt x="567" y="1601"/>
                  </a:cubicBezTo>
                  <a:lnTo>
                    <a:pt x="467" y="1601"/>
                  </a:lnTo>
                  <a:cubicBezTo>
                    <a:pt x="434" y="1535"/>
                    <a:pt x="434" y="1501"/>
                    <a:pt x="434" y="1435"/>
                  </a:cubicBezTo>
                  <a:lnTo>
                    <a:pt x="434" y="401"/>
                  </a:lnTo>
                  <a:lnTo>
                    <a:pt x="167" y="567"/>
                  </a:lnTo>
                  <a:cubicBezTo>
                    <a:pt x="134" y="567"/>
                    <a:pt x="67" y="634"/>
                    <a:pt x="67" y="667"/>
                  </a:cubicBezTo>
                  <a:cubicBezTo>
                    <a:pt x="33" y="701"/>
                    <a:pt x="33" y="768"/>
                    <a:pt x="33" y="834"/>
                  </a:cubicBezTo>
                  <a:cubicBezTo>
                    <a:pt x="0" y="868"/>
                    <a:pt x="33" y="901"/>
                    <a:pt x="67" y="934"/>
                  </a:cubicBezTo>
                  <a:cubicBezTo>
                    <a:pt x="67" y="951"/>
                    <a:pt x="75" y="959"/>
                    <a:pt x="92" y="959"/>
                  </a:cubicBezTo>
                  <a:cubicBezTo>
                    <a:pt x="108" y="959"/>
                    <a:pt x="134" y="951"/>
                    <a:pt x="167" y="934"/>
                  </a:cubicBezTo>
                  <a:lnTo>
                    <a:pt x="200" y="901"/>
                  </a:lnTo>
                  <a:lnTo>
                    <a:pt x="200" y="1635"/>
                  </a:lnTo>
                  <a:cubicBezTo>
                    <a:pt x="200" y="1735"/>
                    <a:pt x="200" y="1802"/>
                    <a:pt x="234" y="1868"/>
                  </a:cubicBezTo>
                  <a:cubicBezTo>
                    <a:pt x="267" y="1935"/>
                    <a:pt x="300" y="1968"/>
                    <a:pt x="367" y="2002"/>
                  </a:cubicBezTo>
                  <a:cubicBezTo>
                    <a:pt x="434" y="2002"/>
                    <a:pt x="500" y="1968"/>
                    <a:pt x="567" y="1935"/>
                  </a:cubicBezTo>
                  <a:cubicBezTo>
                    <a:pt x="634" y="1902"/>
                    <a:pt x="667" y="1868"/>
                    <a:pt x="734" y="1802"/>
                  </a:cubicBezTo>
                  <a:cubicBezTo>
                    <a:pt x="801" y="1735"/>
                    <a:pt x="867" y="1668"/>
                    <a:pt x="934" y="1601"/>
                  </a:cubicBezTo>
                  <a:lnTo>
                    <a:pt x="934" y="1702"/>
                  </a:lnTo>
                  <a:lnTo>
                    <a:pt x="1134" y="1568"/>
                  </a:lnTo>
                  <a:cubicBezTo>
                    <a:pt x="1168" y="1535"/>
                    <a:pt x="1201" y="1501"/>
                    <a:pt x="1234" y="1435"/>
                  </a:cubicBezTo>
                  <a:cubicBezTo>
                    <a:pt x="1268" y="1401"/>
                    <a:pt x="1268" y="1335"/>
                    <a:pt x="1268" y="1301"/>
                  </a:cubicBezTo>
                  <a:cubicBezTo>
                    <a:pt x="1268" y="1268"/>
                    <a:pt x="1268" y="1235"/>
                    <a:pt x="1234" y="1201"/>
                  </a:cubicBezTo>
                  <a:cubicBezTo>
                    <a:pt x="1218" y="1184"/>
                    <a:pt x="1201" y="1176"/>
                    <a:pt x="1184" y="1176"/>
                  </a:cubicBezTo>
                  <a:cubicBezTo>
                    <a:pt x="1168" y="1176"/>
                    <a:pt x="1151" y="1184"/>
                    <a:pt x="1134" y="1201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52"/>
            <p:cNvSpPr/>
            <p:nvPr/>
          </p:nvSpPr>
          <p:spPr>
            <a:xfrm>
              <a:off x="1964900" y="2917750"/>
              <a:ext cx="30050" cy="53800"/>
            </a:xfrm>
            <a:custGeom>
              <a:rect b="b" l="l" r="r" t="t"/>
              <a:pathLst>
                <a:path extrusionOk="0" h="2152" w="1202">
                  <a:moveTo>
                    <a:pt x="1002" y="0"/>
                  </a:moveTo>
                  <a:cubicBezTo>
                    <a:pt x="968" y="0"/>
                    <a:pt x="935" y="8"/>
                    <a:pt x="901" y="25"/>
                  </a:cubicBezTo>
                  <a:cubicBezTo>
                    <a:pt x="835" y="58"/>
                    <a:pt x="801" y="125"/>
                    <a:pt x="735" y="159"/>
                  </a:cubicBezTo>
                  <a:cubicBezTo>
                    <a:pt x="668" y="292"/>
                    <a:pt x="601" y="392"/>
                    <a:pt x="535" y="492"/>
                  </a:cubicBezTo>
                  <a:lnTo>
                    <a:pt x="535" y="292"/>
                  </a:lnTo>
                  <a:lnTo>
                    <a:pt x="201" y="525"/>
                  </a:lnTo>
                  <a:cubicBezTo>
                    <a:pt x="168" y="559"/>
                    <a:pt x="134" y="592"/>
                    <a:pt x="101" y="659"/>
                  </a:cubicBezTo>
                  <a:cubicBezTo>
                    <a:pt x="68" y="692"/>
                    <a:pt x="68" y="726"/>
                    <a:pt x="68" y="792"/>
                  </a:cubicBezTo>
                  <a:cubicBezTo>
                    <a:pt x="68" y="826"/>
                    <a:pt x="68" y="859"/>
                    <a:pt x="101" y="892"/>
                  </a:cubicBezTo>
                  <a:cubicBezTo>
                    <a:pt x="118" y="909"/>
                    <a:pt x="134" y="917"/>
                    <a:pt x="151" y="917"/>
                  </a:cubicBezTo>
                  <a:cubicBezTo>
                    <a:pt x="168" y="917"/>
                    <a:pt x="184" y="909"/>
                    <a:pt x="201" y="892"/>
                  </a:cubicBezTo>
                  <a:lnTo>
                    <a:pt x="301" y="826"/>
                  </a:lnTo>
                  <a:lnTo>
                    <a:pt x="301" y="1660"/>
                  </a:lnTo>
                  <a:lnTo>
                    <a:pt x="168" y="1760"/>
                  </a:lnTo>
                  <a:cubicBezTo>
                    <a:pt x="101" y="1760"/>
                    <a:pt x="68" y="1826"/>
                    <a:pt x="34" y="1860"/>
                  </a:cubicBezTo>
                  <a:cubicBezTo>
                    <a:pt x="1" y="1893"/>
                    <a:pt x="1" y="1960"/>
                    <a:pt x="1" y="1993"/>
                  </a:cubicBezTo>
                  <a:cubicBezTo>
                    <a:pt x="1" y="2060"/>
                    <a:pt x="1" y="2093"/>
                    <a:pt x="34" y="2127"/>
                  </a:cubicBezTo>
                  <a:cubicBezTo>
                    <a:pt x="51" y="2143"/>
                    <a:pt x="68" y="2152"/>
                    <a:pt x="88" y="2152"/>
                  </a:cubicBezTo>
                  <a:cubicBezTo>
                    <a:pt x="109" y="2152"/>
                    <a:pt x="134" y="2143"/>
                    <a:pt x="168" y="2127"/>
                  </a:cubicBezTo>
                  <a:lnTo>
                    <a:pt x="835" y="1693"/>
                  </a:lnTo>
                  <a:cubicBezTo>
                    <a:pt x="901" y="1660"/>
                    <a:pt x="935" y="1626"/>
                    <a:pt x="968" y="1593"/>
                  </a:cubicBezTo>
                  <a:cubicBezTo>
                    <a:pt x="968" y="1526"/>
                    <a:pt x="1002" y="1493"/>
                    <a:pt x="1002" y="1426"/>
                  </a:cubicBezTo>
                  <a:cubicBezTo>
                    <a:pt x="1002" y="1393"/>
                    <a:pt x="968" y="1359"/>
                    <a:pt x="968" y="1326"/>
                  </a:cubicBezTo>
                  <a:cubicBezTo>
                    <a:pt x="951" y="1309"/>
                    <a:pt x="935" y="1301"/>
                    <a:pt x="914" y="1301"/>
                  </a:cubicBezTo>
                  <a:cubicBezTo>
                    <a:pt x="893" y="1301"/>
                    <a:pt x="868" y="1309"/>
                    <a:pt x="835" y="1326"/>
                  </a:cubicBezTo>
                  <a:lnTo>
                    <a:pt x="535" y="1526"/>
                  </a:lnTo>
                  <a:lnTo>
                    <a:pt x="535" y="992"/>
                  </a:lnTo>
                  <a:cubicBezTo>
                    <a:pt x="601" y="859"/>
                    <a:pt x="668" y="726"/>
                    <a:pt x="768" y="592"/>
                  </a:cubicBezTo>
                  <a:cubicBezTo>
                    <a:pt x="801" y="492"/>
                    <a:pt x="835" y="459"/>
                    <a:pt x="901" y="392"/>
                  </a:cubicBezTo>
                  <a:lnTo>
                    <a:pt x="968" y="392"/>
                  </a:lnTo>
                  <a:cubicBezTo>
                    <a:pt x="985" y="409"/>
                    <a:pt x="1002" y="417"/>
                    <a:pt x="1018" y="417"/>
                  </a:cubicBezTo>
                  <a:cubicBezTo>
                    <a:pt x="1035" y="417"/>
                    <a:pt x="1052" y="409"/>
                    <a:pt x="1068" y="392"/>
                  </a:cubicBezTo>
                  <a:cubicBezTo>
                    <a:pt x="1102" y="392"/>
                    <a:pt x="1135" y="359"/>
                    <a:pt x="1135" y="292"/>
                  </a:cubicBezTo>
                  <a:cubicBezTo>
                    <a:pt x="1168" y="259"/>
                    <a:pt x="1168" y="225"/>
                    <a:pt x="1168" y="159"/>
                  </a:cubicBezTo>
                  <a:cubicBezTo>
                    <a:pt x="1202" y="92"/>
                    <a:pt x="1168" y="58"/>
                    <a:pt x="1102" y="25"/>
                  </a:cubicBezTo>
                  <a:cubicBezTo>
                    <a:pt x="1068" y="8"/>
                    <a:pt x="1035" y="0"/>
                    <a:pt x="10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52"/>
            <p:cNvSpPr/>
            <p:nvPr/>
          </p:nvSpPr>
          <p:spPr>
            <a:xfrm>
              <a:off x="1999925" y="2885850"/>
              <a:ext cx="27550" cy="63400"/>
            </a:xfrm>
            <a:custGeom>
              <a:rect b="b" l="l" r="r" t="t"/>
              <a:pathLst>
                <a:path extrusionOk="0" h="2536" w="1102">
                  <a:moveTo>
                    <a:pt x="668" y="0"/>
                  </a:moveTo>
                  <a:lnTo>
                    <a:pt x="268" y="234"/>
                  </a:lnTo>
                  <a:cubicBezTo>
                    <a:pt x="201" y="267"/>
                    <a:pt x="168" y="300"/>
                    <a:pt x="134" y="334"/>
                  </a:cubicBezTo>
                  <a:cubicBezTo>
                    <a:pt x="101" y="400"/>
                    <a:pt x="101" y="434"/>
                    <a:pt x="101" y="501"/>
                  </a:cubicBezTo>
                  <a:cubicBezTo>
                    <a:pt x="101" y="534"/>
                    <a:pt x="101" y="567"/>
                    <a:pt x="134" y="601"/>
                  </a:cubicBezTo>
                  <a:cubicBezTo>
                    <a:pt x="151" y="617"/>
                    <a:pt x="168" y="626"/>
                    <a:pt x="188" y="626"/>
                  </a:cubicBezTo>
                  <a:cubicBezTo>
                    <a:pt x="209" y="626"/>
                    <a:pt x="234" y="617"/>
                    <a:pt x="268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68" y="2168"/>
                  </a:lnTo>
                  <a:cubicBezTo>
                    <a:pt x="101" y="2168"/>
                    <a:pt x="68" y="2235"/>
                    <a:pt x="34" y="2268"/>
                  </a:cubicBezTo>
                  <a:cubicBezTo>
                    <a:pt x="34" y="2302"/>
                    <a:pt x="1" y="2369"/>
                    <a:pt x="1" y="2402"/>
                  </a:cubicBezTo>
                  <a:cubicBezTo>
                    <a:pt x="1" y="2469"/>
                    <a:pt x="1" y="2502"/>
                    <a:pt x="34" y="2535"/>
                  </a:cubicBezTo>
                  <a:cubicBezTo>
                    <a:pt x="68" y="2535"/>
                    <a:pt x="101" y="2535"/>
                    <a:pt x="168" y="2502"/>
                  </a:cubicBezTo>
                  <a:lnTo>
                    <a:pt x="935" y="2035"/>
                  </a:lnTo>
                  <a:cubicBezTo>
                    <a:pt x="968" y="2035"/>
                    <a:pt x="1035" y="2002"/>
                    <a:pt x="1035" y="1935"/>
                  </a:cubicBezTo>
                  <a:cubicBezTo>
                    <a:pt x="1068" y="1902"/>
                    <a:pt x="1068" y="1835"/>
                    <a:pt x="1068" y="1801"/>
                  </a:cubicBezTo>
                  <a:cubicBezTo>
                    <a:pt x="1102" y="1768"/>
                    <a:pt x="1068" y="1701"/>
                    <a:pt x="1035" y="1668"/>
                  </a:cubicBezTo>
                  <a:cubicBezTo>
                    <a:pt x="1035" y="1668"/>
                    <a:pt x="1002" y="1668"/>
                    <a:pt x="935" y="1701"/>
                  </a:cubicBezTo>
                  <a:lnTo>
                    <a:pt x="668" y="1868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52"/>
            <p:cNvSpPr/>
            <p:nvPr/>
          </p:nvSpPr>
          <p:spPr>
            <a:xfrm>
              <a:off x="2033300" y="2880200"/>
              <a:ext cx="33375" cy="50500"/>
            </a:xfrm>
            <a:custGeom>
              <a:rect b="b" l="l" r="r" t="t"/>
              <a:pathLst>
                <a:path extrusionOk="0" h="2020" w="1335">
                  <a:moveTo>
                    <a:pt x="184" y="1"/>
                  </a:moveTo>
                  <a:cubicBezTo>
                    <a:pt x="167" y="1"/>
                    <a:pt x="150" y="9"/>
                    <a:pt x="134" y="26"/>
                  </a:cubicBezTo>
                  <a:cubicBezTo>
                    <a:pt x="100" y="26"/>
                    <a:pt x="67" y="59"/>
                    <a:pt x="67" y="126"/>
                  </a:cubicBezTo>
                  <a:cubicBezTo>
                    <a:pt x="33" y="159"/>
                    <a:pt x="33" y="193"/>
                    <a:pt x="33" y="260"/>
                  </a:cubicBezTo>
                  <a:cubicBezTo>
                    <a:pt x="0" y="293"/>
                    <a:pt x="0" y="326"/>
                    <a:pt x="33" y="326"/>
                  </a:cubicBezTo>
                  <a:cubicBezTo>
                    <a:pt x="33" y="360"/>
                    <a:pt x="67" y="393"/>
                    <a:pt x="100" y="393"/>
                  </a:cubicBezTo>
                  <a:lnTo>
                    <a:pt x="834" y="593"/>
                  </a:lnTo>
                  <a:lnTo>
                    <a:pt x="67" y="1661"/>
                  </a:lnTo>
                  <a:cubicBezTo>
                    <a:pt x="33" y="1694"/>
                    <a:pt x="33" y="1727"/>
                    <a:pt x="0" y="1794"/>
                  </a:cubicBezTo>
                  <a:cubicBezTo>
                    <a:pt x="0" y="1827"/>
                    <a:pt x="0" y="1861"/>
                    <a:pt x="0" y="1894"/>
                  </a:cubicBezTo>
                  <a:cubicBezTo>
                    <a:pt x="0" y="1927"/>
                    <a:pt x="0" y="1961"/>
                    <a:pt x="33" y="1994"/>
                  </a:cubicBezTo>
                  <a:cubicBezTo>
                    <a:pt x="50" y="2011"/>
                    <a:pt x="67" y="2019"/>
                    <a:pt x="83" y="2019"/>
                  </a:cubicBezTo>
                  <a:cubicBezTo>
                    <a:pt x="100" y="2019"/>
                    <a:pt x="117" y="2011"/>
                    <a:pt x="134" y="1994"/>
                  </a:cubicBezTo>
                  <a:cubicBezTo>
                    <a:pt x="167" y="1961"/>
                    <a:pt x="167" y="1927"/>
                    <a:pt x="200" y="1894"/>
                  </a:cubicBezTo>
                  <a:lnTo>
                    <a:pt x="1334" y="326"/>
                  </a:lnTo>
                  <a:lnTo>
                    <a:pt x="234" y="26"/>
                  </a:lnTo>
                  <a:cubicBezTo>
                    <a:pt x="217" y="9"/>
                    <a:pt x="200" y="1"/>
                    <a:pt x="1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52"/>
            <p:cNvSpPr/>
            <p:nvPr/>
          </p:nvSpPr>
          <p:spPr>
            <a:xfrm>
              <a:off x="1687200" y="316875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223" y="1"/>
                  </a:moveTo>
                  <a:cubicBezTo>
                    <a:pt x="1210" y="1"/>
                    <a:pt x="1202" y="9"/>
                    <a:pt x="1202" y="26"/>
                  </a:cubicBezTo>
                  <a:cubicBezTo>
                    <a:pt x="1168" y="26"/>
                    <a:pt x="1135" y="59"/>
                    <a:pt x="1102" y="126"/>
                  </a:cubicBezTo>
                  <a:lnTo>
                    <a:pt x="1" y="1693"/>
                  </a:lnTo>
                  <a:lnTo>
                    <a:pt x="1102" y="1994"/>
                  </a:lnTo>
                  <a:lnTo>
                    <a:pt x="1202" y="1994"/>
                  </a:lnTo>
                  <a:cubicBezTo>
                    <a:pt x="1235" y="1960"/>
                    <a:pt x="1268" y="1927"/>
                    <a:pt x="1268" y="1894"/>
                  </a:cubicBezTo>
                  <a:cubicBezTo>
                    <a:pt x="1302" y="1827"/>
                    <a:pt x="1302" y="1794"/>
                    <a:pt x="1302" y="1727"/>
                  </a:cubicBezTo>
                  <a:cubicBezTo>
                    <a:pt x="1302" y="1727"/>
                    <a:pt x="1302" y="1693"/>
                    <a:pt x="1302" y="1660"/>
                  </a:cubicBezTo>
                  <a:cubicBezTo>
                    <a:pt x="1302" y="1627"/>
                    <a:pt x="1268" y="1627"/>
                    <a:pt x="1235" y="1627"/>
                  </a:cubicBezTo>
                  <a:lnTo>
                    <a:pt x="501" y="1427"/>
                  </a:lnTo>
                  <a:lnTo>
                    <a:pt x="1235" y="359"/>
                  </a:lnTo>
                  <a:cubicBezTo>
                    <a:pt x="1268" y="326"/>
                    <a:pt x="1302" y="259"/>
                    <a:pt x="1302" y="226"/>
                  </a:cubicBezTo>
                  <a:cubicBezTo>
                    <a:pt x="1302" y="192"/>
                    <a:pt x="1302" y="159"/>
                    <a:pt x="1302" y="126"/>
                  </a:cubicBezTo>
                  <a:cubicBezTo>
                    <a:pt x="1302" y="92"/>
                    <a:pt x="1302" y="26"/>
                    <a:pt x="1268" y="26"/>
                  </a:cubicBezTo>
                  <a:cubicBezTo>
                    <a:pt x="1252" y="9"/>
                    <a:pt x="1235" y="1"/>
                    <a:pt x="12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52"/>
            <p:cNvSpPr/>
            <p:nvPr/>
          </p:nvSpPr>
          <p:spPr>
            <a:xfrm>
              <a:off x="1727250" y="3138525"/>
              <a:ext cx="25025" cy="83200"/>
            </a:xfrm>
            <a:custGeom>
              <a:rect b="b" l="l" r="r" t="t"/>
              <a:pathLst>
                <a:path extrusionOk="0" h="3328" w="1001">
                  <a:moveTo>
                    <a:pt x="901" y="0"/>
                  </a:moveTo>
                  <a:cubicBezTo>
                    <a:pt x="867" y="34"/>
                    <a:pt x="834" y="67"/>
                    <a:pt x="834" y="100"/>
                  </a:cubicBezTo>
                  <a:cubicBezTo>
                    <a:pt x="801" y="134"/>
                    <a:pt x="801" y="201"/>
                    <a:pt x="767" y="234"/>
                  </a:cubicBezTo>
                  <a:lnTo>
                    <a:pt x="33" y="3069"/>
                  </a:lnTo>
                  <a:cubicBezTo>
                    <a:pt x="33" y="3103"/>
                    <a:pt x="33" y="3169"/>
                    <a:pt x="33" y="3203"/>
                  </a:cubicBezTo>
                  <a:cubicBezTo>
                    <a:pt x="0" y="3236"/>
                    <a:pt x="33" y="3269"/>
                    <a:pt x="67" y="3303"/>
                  </a:cubicBezTo>
                  <a:cubicBezTo>
                    <a:pt x="67" y="3319"/>
                    <a:pt x="75" y="3328"/>
                    <a:pt x="88" y="3328"/>
                  </a:cubicBezTo>
                  <a:cubicBezTo>
                    <a:pt x="100" y="3328"/>
                    <a:pt x="117" y="3319"/>
                    <a:pt x="133" y="3303"/>
                  </a:cubicBezTo>
                  <a:cubicBezTo>
                    <a:pt x="167" y="3303"/>
                    <a:pt x="200" y="3269"/>
                    <a:pt x="200" y="3236"/>
                  </a:cubicBezTo>
                  <a:cubicBezTo>
                    <a:pt x="234" y="3203"/>
                    <a:pt x="234" y="3136"/>
                    <a:pt x="267" y="3069"/>
                  </a:cubicBezTo>
                  <a:lnTo>
                    <a:pt x="1001" y="234"/>
                  </a:lnTo>
                  <a:cubicBezTo>
                    <a:pt x="1001" y="201"/>
                    <a:pt x="1001" y="167"/>
                    <a:pt x="1001" y="100"/>
                  </a:cubicBezTo>
                  <a:cubicBezTo>
                    <a:pt x="1001" y="67"/>
                    <a:pt x="1001" y="34"/>
                    <a:pt x="9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52"/>
            <p:cNvSpPr/>
            <p:nvPr/>
          </p:nvSpPr>
          <p:spPr>
            <a:xfrm>
              <a:off x="1758100" y="3140200"/>
              <a:ext cx="32550" cy="49550"/>
            </a:xfrm>
            <a:custGeom>
              <a:rect b="b" l="l" r="r" t="t"/>
              <a:pathLst>
                <a:path extrusionOk="0" h="1982" w="1302">
                  <a:moveTo>
                    <a:pt x="1134" y="0"/>
                  </a:moveTo>
                  <a:lnTo>
                    <a:pt x="834" y="200"/>
                  </a:lnTo>
                  <a:cubicBezTo>
                    <a:pt x="801" y="200"/>
                    <a:pt x="734" y="267"/>
                    <a:pt x="701" y="300"/>
                  </a:cubicBezTo>
                  <a:cubicBezTo>
                    <a:pt x="701" y="334"/>
                    <a:pt x="701" y="400"/>
                    <a:pt x="667" y="467"/>
                  </a:cubicBezTo>
                  <a:cubicBezTo>
                    <a:pt x="667" y="500"/>
                    <a:pt x="701" y="534"/>
                    <a:pt x="701" y="567"/>
                  </a:cubicBezTo>
                  <a:cubicBezTo>
                    <a:pt x="734" y="567"/>
                    <a:pt x="767" y="567"/>
                    <a:pt x="834" y="534"/>
                  </a:cubicBezTo>
                  <a:lnTo>
                    <a:pt x="901" y="500"/>
                  </a:lnTo>
                  <a:lnTo>
                    <a:pt x="901" y="1201"/>
                  </a:lnTo>
                  <a:cubicBezTo>
                    <a:pt x="868" y="1301"/>
                    <a:pt x="801" y="1368"/>
                    <a:pt x="734" y="1468"/>
                  </a:cubicBezTo>
                  <a:cubicBezTo>
                    <a:pt x="667" y="1535"/>
                    <a:pt x="634" y="1568"/>
                    <a:pt x="567" y="1601"/>
                  </a:cubicBezTo>
                  <a:lnTo>
                    <a:pt x="467" y="1601"/>
                  </a:lnTo>
                  <a:cubicBezTo>
                    <a:pt x="434" y="1535"/>
                    <a:pt x="434" y="1501"/>
                    <a:pt x="434" y="1468"/>
                  </a:cubicBezTo>
                  <a:lnTo>
                    <a:pt x="434" y="400"/>
                  </a:lnTo>
                  <a:lnTo>
                    <a:pt x="167" y="567"/>
                  </a:lnTo>
                  <a:cubicBezTo>
                    <a:pt x="134" y="601"/>
                    <a:pt x="67" y="634"/>
                    <a:pt x="34" y="701"/>
                  </a:cubicBezTo>
                  <a:cubicBezTo>
                    <a:pt x="34" y="734"/>
                    <a:pt x="34" y="767"/>
                    <a:pt x="0" y="834"/>
                  </a:cubicBezTo>
                  <a:cubicBezTo>
                    <a:pt x="0" y="867"/>
                    <a:pt x="34" y="901"/>
                    <a:pt x="34" y="934"/>
                  </a:cubicBezTo>
                  <a:cubicBezTo>
                    <a:pt x="43" y="944"/>
                    <a:pt x="53" y="948"/>
                    <a:pt x="64" y="948"/>
                  </a:cubicBezTo>
                  <a:cubicBezTo>
                    <a:pt x="89" y="948"/>
                    <a:pt x="120" y="924"/>
                    <a:pt x="167" y="901"/>
                  </a:cubicBezTo>
                  <a:lnTo>
                    <a:pt x="200" y="901"/>
                  </a:lnTo>
                  <a:lnTo>
                    <a:pt x="200" y="1635"/>
                  </a:lnTo>
                  <a:cubicBezTo>
                    <a:pt x="200" y="1701"/>
                    <a:pt x="200" y="1801"/>
                    <a:pt x="234" y="1868"/>
                  </a:cubicBezTo>
                  <a:cubicBezTo>
                    <a:pt x="267" y="1901"/>
                    <a:pt x="300" y="1968"/>
                    <a:pt x="367" y="1968"/>
                  </a:cubicBezTo>
                  <a:cubicBezTo>
                    <a:pt x="387" y="1978"/>
                    <a:pt x="406" y="1982"/>
                    <a:pt x="426" y="1982"/>
                  </a:cubicBezTo>
                  <a:cubicBezTo>
                    <a:pt x="473" y="1982"/>
                    <a:pt x="520" y="1958"/>
                    <a:pt x="567" y="1935"/>
                  </a:cubicBezTo>
                  <a:cubicBezTo>
                    <a:pt x="634" y="1901"/>
                    <a:pt x="667" y="1868"/>
                    <a:pt x="734" y="1801"/>
                  </a:cubicBezTo>
                  <a:cubicBezTo>
                    <a:pt x="801" y="1768"/>
                    <a:pt x="868" y="1668"/>
                    <a:pt x="901" y="1601"/>
                  </a:cubicBezTo>
                  <a:lnTo>
                    <a:pt x="901" y="1668"/>
                  </a:lnTo>
                  <a:lnTo>
                    <a:pt x="1134" y="1568"/>
                  </a:lnTo>
                  <a:cubicBezTo>
                    <a:pt x="1168" y="1535"/>
                    <a:pt x="1234" y="1501"/>
                    <a:pt x="1268" y="1434"/>
                  </a:cubicBezTo>
                  <a:cubicBezTo>
                    <a:pt x="1268" y="1401"/>
                    <a:pt x="1268" y="1334"/>
                    <a:pt x="1268" y="1301"/>
                  </a:cubicBezTo>
                  <a:cubicBezTo>
                    <a:pt x="1301" y="1268"/>
                    <a:pt x="1268" y="1201"/>
                    <a:pt x="1268" y="1201"/>
                  </a:cubicBezTo>
                  <a:cubicBezTo>
                    <a:pt x="1251" y="1184"/>
                    <a:pt x="1234" y="1176"/>
                    <a:pt x="1214" y="1176"/>
                  </a:cubicBezTo>
                  <a:cubicBezTo>
                    <a:pt x="1193" y="1176"/>
                    <a:pt x="1168" y="1184"/>
                    <a:pt x="1134" y="1201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52"/>
            <p:cNvSpPr/>
            <p:nvPr/>
          </p:nvSpPr>
          <p:spPr>
            <a:xfrm>
              <a:off x="1794775" y="3120375"/>
              <a:ext cx="30050" cy="53000"/>
            </a:xfrm>
            <a:custGeom>
              <a:rect b="b" l="l" r="r" t="t"/>
              <a:pathLst>
                <a:path extrusionOk="0" h="2120" w="1202">
                  <a:moveTo>
                    <a:pt x="1018" y="1"/>
                  </a:moveTo>
                  <a:cubicBezTo>
                    <a:pt x="977" y="1"/>
                    <a:pt x="935" y="9"/>
                    <a:pt x="902" y="26"/>
                  </a:cubicBezTo>
                  <a:cubicBezTo>
                    <a:pt x="835" y="59"/>
                    <a:pt x="802" y="126"/>
                    <a:pt x="768" y="159"/>
                  </a:cubicBezTo>
                  <a:cubicBezTo>
                    <a:pt x="668" y="293"/>
                    <a:pt x="601" y="393"/>
                    <a:pt x="535" y="493"/>
                  </a:cubicBezTo>
                  <a:lnTo>
                    <a:pt x="535" y="293"/>
                  </a:lnTo>
                  <a:lnTo>
                    <a:pt x="234" y="526"/>
                  </a:lnTo>
                  <a:cubicBezTo>
                    <a:pt x="168" y="526"/>
                    <a:pt x="134" y="593"/>
                    <a:pt x="101" y="626"/>
                  </a:cubicBezTo>
                  <a:cubicBezTo>
                    <a:pt x="68" y="660"/>
                    <a:pt x="68" y="726"/>
                    <a:pt x="68" y="793"/>
                  </a:cubicBezTo>
                  <a:cubicBezTo>
                    <a:pt x="68" y="826"/>
                    <a:pt x="68" y="860"/>
                    <a:pt x="101" y="893"/>
                  </a:cubicBezTo>
                  <a:cubicBezTo>
                    <a:pt x="134" y="893"/>
                    <a:pt x="168" y="893"/>
                    <a:pt x="234" y="860"/>
                  </a:cubicBezTo>
                  <a:lnTo>
                    <a:pt x="301" y="826"/>
                  </a:lnTo>
                  <a:lnTo>
                    <a:pt x="301" y="1660"/>
                  </a:lnTo>
                  <a:lnTo>
                    <a:pt x="168" y="1727"/>
                  </a:lnTo>
                  <a:cubicBezTo>
                    <a:pt x="134" y="1760"/>
                    <a:pt x="68" y="1794"/>
                    <a:pt x="68" y="1861"/>
                  </a:cubicBezTo>
                  <a:cubicBezTo>
                    <a:pt x="34" y="1894"/>
                    <a:pt x="34" y="1927"/>
                    <a:pt x="34" y="1994"/>
                  </a:cubicBezTo>
                  <a:cubicBezTo>
                    <a:pt x="1" y="2027"/>
                    <a:pt x="34" y="2061"/>
                    <a:pt x="68" y="2094"/>
                  </a:cubicBezTo>
                  <a:cubicBezTo>
                    <a:pt x="68" y="2111"/>
                    <a:pt x="76" y="2119"/>
                    <a:pt x="93" y="2119"/>
                  </a:cubicBezTo>
                  <a:cubicBezTo>
                    <a:pt x="109" y="2119"/>
                    <a:pt x="134" y="2111"/>
                    <a:pt x="168" y="2094"/>
                  </a:cubicBezTo>
                  <a:lnTo>
                    <a:pt x="868" y="1694"/>
                  </a:lnTo>
                  <a:cubicBezTo>
                    <a:pt x="902" y="1660"/>
                    <a:pt x="935" y="1627"/>
                    <a:pt x="968" y="1560"/>
                  </a:cubicBezTo>
                  <a:cubicBezTo>
                    <a:pt x="1002" y="1527"/>
                    <a:pt x="1002" y="1460"/>
                    <a:pt x="1002" y="1427"/>
                  </a:cubicBezTo>
                  <a:cubicBezTo>
                    <a:pt x="1002" y="1394"/>
                    <a:pt x="1002" y="1327"/>
                    <a:pt x="968" y="1327"/>
                  </a:cubicBezTo>
                  <a:cubicBezTo>
                    <a:pt x="952" y="1310"/>
                    <a:pt x="935" y="1302"/>
                    <a:pt x="918" y="1302"/>
                  </a:cubicBezTo>
                  <a:cubicBezTo>
                    <a:pt x="902" y="1302"/>
                    <a:pt x="885" y="1310"/>
                    <a:pt x="868" y="1327"/>
                  </a:cubicBezTo>
                  <a:lnTo>
                    <a:pt x="535" y="1527"/>
                  </a:lnTo>
                  <a:lnTo>
                    <a:pt x="535" y="993"/>
                  </a:lnTo>
                  <a:cubicBezTo>
                    <a:pt x="635" y="826"/>
                    <a:pt x="701" y="660"/>
                    <a:pt x="768" y="593"/>
                  </a:cubicBezTo>
                  <a:cubicBezTo>
                    <a:pt x="802" y="493"/>
                    <a:pt x="835" y="460"/>
                    <a:pt x="902" y="393"/>
                  </a:cubicBezTo>
                  <a:cubicBezTo>
                    <a:pt x="913" y="382"/>
                    <a:pt x="924" y="378"/>
                    <a:pt x="935" y="378"/>
                  </a:cubicBezTo>
                  <a:cubicBezTo>
                    <a:pt x="957" y="378"/>
                    <a:pt x="979" y="393"/>
                    <a:pt x="1002" y="393"/>
                  </a:cubicBezTo>
                  <a:cubicBezTo>
                    <a:pt x="1018" y="409"/>
                    <a:pt x="1035" y="418"/>
                    <a:pt x="1048" y="418"/>
                  </a:cubicBezTo>
                  <a:cubicBezTo>
                    <a:pt x="1060" y="418"/>
                    <a:pt x="1068" y="409"/>
                    <a:pt x="1068" y="393"/>
                  </a:cubicBezTo>
                  <a:cubicBezTo>
                    <a:pt x="1102" y="393"/>
                    <a:pt x="1135" y="359"/>
                    <a:pt x="1168" y="293"/>
                  </a:cubicBezTo>
                  <a:cubicBezTo>
                    <a:pt x="1168" y="259"/>
                    <a:pt x="1202" y="193"/>
                    <a:pt x="1202" y="159"/>
                  </a:cubicBezTo>
                  <a:cubicBezTo>
                    <a:pt x="1202" y="93"/>
                    <a:pt x="1168" y="59"/>
                    <a:pt x="1135" y="26"/>
                  </a:cubicBezTo>
                  <a:cubicBezTo>
                    <a:pt x="1102" y="9"/>
                    <a:pt x="1060" y="1"/>
                    <a:pt x="10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52"/>
            <p:cNvSpPr/>
            <p:nvPr/>
          </p:nvSpPr>
          <p:spPr>
            <a:xfrm>
              <a:off x="1830650" y="3088475"/>
              <a:ext cx="26700" cy="64050"/>
            </a:xfrm>
            <a:custGeom>
              <a:rect b="b" l="l" r="r" t="t"/>
              <a:pathLst>
                <a:path extrusionOk="0" h="2562" w="1068">
                  <a:moveTo>
                    <a:pt x="667" y="1"/>
                  </a:moveTo>
                  <a:lnTo>
                    <a:pt x="234" y="234"/>
                  </a:lnTo>
                  <a:cubicBezTo>
                    <a:pt x="200" y="268"/>
                    <a:pt x="134" y="301"/>
                    <a:pt x="134" y="335"/>
                  </a:cubicBezTo>
                  <a:cubicBezTo>
                    <a:pt x="100" y="401"/>
                    <a:pt x="100" y="435"/>
                    <a:pt x="100" y="501"/>
                  </a:cubicBezTo>
                  <a:cubicBezTo>
                    <a:pt x="67" y="535"/>
                    <a:pt x="100" y="568"/>
                    <a:pt x="134" y="601"/>
                  </a:cubicBezTo>
                  <a:cubicBezTo>
                    <a:pt x="134" y="618"/>
                    <a:pt x="150" y="626"/>
                    <a:pt x="171" y="626"/>
                  </a:cubicBezTo>
                  <a:cubicBezTo>
                    <a:pt x="192" y="626"/>
                    <a:pt x="217" y="618"/>
                    <a:pt x="234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67" y="2169"/>
                  </a:lnTo>
                  <a:cubicBezTo>
                    <a:pt x="100" y="2203"/>
                    <a:pt x="67" y="2236"/>
                    <a:pt x="34" y="2269"/>
                  </a:cubicBezTo>
                  <a:cubicBezTo>
                    <a:pt x="0" y="2336"/>
                    <a:pt x="0" y="2369"/>
                    <a:pt x="0" y="2436"/>
                  </a:cubicBezTo>
                  <a:cubicBezTo>
                    <a:pt x="0" y="2469"/>
                    <a:pt x="0" y="2503"/>
                    <a:pt x="34" y="2536"/>
                  </a:cubicBezTo>
                  <a:cubicBezTo>
                    <a:pt x="50" y="2553"/>
                    <a:pt x="67" y="2561"/>
                    <a:pt x="88" y="2561"/>
                  </a:cubicBezTo>
                  <a:cubicBezTo>
                    <a:pt x="109" y="2561"/>
                    <a:pt x="134" y="2553"/>
                    <a:pt x="167" y="2536"/>
                  </a:cubicBezTo>
                  <a:lnTo>
                    <a:pt x="934" y="2069"/>
                  </a:lnTo>
                  <a:cubicBezTo>
                    <a:pt x="1001" y="2036"/>
                    <a:pt x="1068" y="1936"/>
                    <a:pt x="1068" y="1836"/>
                  </a:cubicBezTo>
                  <a:cubicBezTo>
                    <a:pt x="1068" y="1769"/>
                    <a:pt x="1068" y="1769"/>
                    <a:pt x="1034" y="1702"/>
                  </a:cubicBezTo>
                  <a:cubicBezTo>
                    <a:pt x="1023" y="1691"/>
                    <a:pt x="1012" y="1687"/>
                    <a:pt x="1001" y="1687"/>
                  </a:cubicBezTo>
                  <a:cubicBezTo>
                    <a:pt x="979" y="1687"/>
                    <a:pt x="957" y="1702"/>
                    <a:pt x="934" y="1702"/>
                  </a:cubicBezTo>
                  <a:lnTo>
                    <a:pt x="667" y="1869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52"/>
            <p:cNvSpPr/>
            <p:nvPr/>
          </p:nvSpPr>
          <p:spPr>
            <a:xfrm>
              <a:off x="1864825" y="3081825"/>
              <a:ext cx="26725" cy="49850"/>
            </a:xfrm>
            <a:custGeom>
              <a:rect b="b" l="l" r="r" t="t"/>
              <a:pathLst>
                <a:path extrusionOk="0" h="1994" w="1069">
                  <a:moveTo>
                    <a:pt x="868" y="0"/>
                  </a:moveTo>
                  <a:cubicBezTo>
                    <a:pt x="868" y="0"/>
                    <a:pt x="868" y="33"/>
                    <a:pt x="835" y="33"/>
                  </a:cubicBezTo>
                  <a:cubicBezTo>
                    <a:pt x="835" y="67"/>
                    <a:pt x="802" y="67"/>
                    <a:pt x="802" y="100"/>
                  </a:cubicBezTo>
                  <a:lnTo>
                    <a:pt x="668" y="100"/>
                  </a:lnTo>
                  <a:cubicBezTo>
                    <a:pt x="601" y="100"/>
                    <a:pt x="568" y="134"/>
                    <a:pt x="535" y="167"/>
                  </a:cubicBezTo>
                  <a:cubicBezTo>
                    <a:pt x="368" y="267"/>
                    <a:pt x="234" y="367"/>
                    <a:pt x="168" y="534"/>
                  </a:cubicBezTo>
                  <a:cubicBezTo>
                    <a:pt x="101" y="667"/>
                    <a:pt x="34" y="767"/>
                    <a:pt x="34" y="901"/>
                  </a:cubicBezTo>
                  <a:cubicBezTo>
                    <a:pt x="34" y="1001"/>
                    <a:pt x="68" y="1101"/>
                    <a:pt x="134" y="1168"/>
                  </a:cubicBezTo>
                  <a:cubicBezTo>
                    <a:pt x="162" y="1181"/>
                    <a:pt x="201" y="1190"/>
                    <a:pt x="249" y="1190"/>
                  </a:cubicBezTo>
                  <a:cubicBezTo>
                    <a:pt x="317" y="1190"/>
                    <a:pt x="404" y="1173"/>
                    <a:pt x="501" y="1134"/>
                  </a:cubicBezTo>
                  <a:cubicBezTo>
                    <a:pt x="568" y="1101"/>
                    <a:pt x="668" y="1068"/>
                    <a:pt x="735" y="1068"/>
                  </a:cubicBezTo>
                  <a:cubicBezTo>
                    <a:pt x="802" y="1068"/>
                    <a:pt x="802" y="1101"/>
                    <a:pt x="802" y="1134"/>
                  </a:cubicBezTo>
                  <a:cubicBezTo>
                    <a:pt x="802" y="1168"/>
                    <a:pt x="802" y="1201"/>
                    <a:pt x="768" y="1234"/>
                  </a:cubicBezTo>
                  <a:cubicBezTo>
                    <a:pt x="701" y="1334"/>
                    <a:pt x="601" y="1401"/>
                    <a:pt x="535" y="1468"/>
                  </a:cubicBezTo>
                  <a:cubicBezTo>
                    <a:pt x="468" y="1501"/>
                    <a:pt x="401" y="1501"/>
                    <a:pt x="368" y="1501"/>
                  </a:cubicBezTo>
                  <a:cubicBezTo>
                    <a:pt x="346" y="1512"/>
                    <a:pt x="327" y="1516"/>
                    <a:pt x="311" y="1516"/>
                  </a:cubicBezTo>
                  <a:cubicBezTo>
                    <a:pt x="279" y="1516"/>
                    <a:pt x="257" y="1501"/>
                    <a:pt x="234" y="1501"/>
                  </a:cubicBezTo>
                  <a:cubicBezTo>
                    <a:pt x="234" y="1468"/>
                    <a:pt x="201" y="1434"/>
                    <a:pt x="201" y="1401"/>
                  </a:cubicBezTo>
                  <a:cubicBezTo>
                    <a:pt x="184" y="1384"/>
                    <a:pt x="168" y="1376"/>
                    <a:pt x="155" y="1376"/>
                  </a:cubicBezTo>
                  <a:cubicBezTo>
                    <a:pt x="143" y="1376"/>
                    <a:pt x="134" y="1384"/>
                    <a:pt x="134" y="1401"/>
                  </a:cubicBezTo>
                  <a:cubicBezTo>
                    <a:pt x="68" y="1401"/>
                    <a:pt x="68" y="1468"/>
                    <a:pt x="34" y="1501"/>
                  </a:cubicBezTo>
                  <a:cubicBezTo>
                    <a:pt x="1" y="1568"/>
                    <a:pt x="1" y="1635"/>
                    <a:pt x="1" y="1701"/>
                  </a:cubicBezTo>
                  <a:lnTo>
                    <a:pt x="1" y="1801"/>
                  </a:lnTo>
                  <a:cubicBezTo>
                    <a:pt x="1" y="1868"/>
                    <a:pt x="1" y="1935"/>
                    <a:pt x="34" y="1968"/>
                  </a:cubicBezTo>
                  <a:cubicBezTo>
                    <a:pt x="51" y="1985"/>
                    <a:pt x="68" y="1993"/>
                    <a:pt x="84" y="1993"/>
                  </a:cubicBezTo>
                  <a:cubicBezTo>
                    <a:pt x="101" y="1993"/>
                    <a:pt x="118" y="1985"/>
                    <a:pt x="134" y="1968"/>
                  </a:cubicBezTo>
                  <a:lnTo>
                    <a:pt x="168" y="1935"/>
                  </a:lnTo>
                  <a:lnTo>
                    <a:pt x="201" y="1868"/>
                  </a:lnTo>
                  <a:cubicBezTo>
                    <a:pt x="218" y="1885"/>
                    <a:pt x="243" y="1893"/>
                    <a:pt x="268" y="1893"/>
                  </a:cubicBezTo>
                  <a:cubicBezTo>
                    <a:pt x="293" y="1893"/>
                    <a:pt x="318" y="1885"/>
                    <a:pt x="335" y="1868"/>
                  </a:cubicBezTo>
                  <a:cubicBezTo>
                    <a:pt x="401" y="1868"/>
                    <a:pt x="468" y="1835"/>
                    <a:pt x="535" y="1801"/>
                  </a:cubicBezTo>
                  <a:cubicBezTo>
                    <a:pt x="701" y="1701"/>
                    <a:pt x="835" y="1568"/>
                    <a:pt x="935" y="1368"/>
                  </a:cubicBezTo>
                  <a:cubicBezTo>
                    <a:pt x="1002" y="1268"/>
                    <a:pt x="1035" y="1134"/>
                    <a:pt x="1068" y="1001"/>
                  </a:cubicBezTo>
                  <a:cubicBezTo>
                    <a:pt x="1068" y="934"/>
                    <a:pt x="1035" y="834"/>
                    <a:pt x="1002" y="767"/>
                  </a:cubicBezTo>
                  <a:cubicBezTo>
                    <a:pt x="935" y="734"/>
                    <a:pt x="868" y="701"/>
                    <a:pt x="802" y="701"/>
                  </a:cubicBezTo>
                  <a:cubicBezTo>
                    <a:pt x="701" y="701"/>
                    <a:pt x="601" y="734"/>
                    <a:pt x="501" y="767"/>
                  </a:cubicBezTo>
                  <a:cubicBezTo>
                    <a:pt x="435" y="801"/>
                    <a:pt x="401" y="834"/>
                    <a:pt x="335" y="834"/>
                  </a:cubicBezTo>
                  <a:cubicBezTo>
                    <a:pt x="301" y="801"/>
                    <a:pt x="301" y="801"/>
                    <a:pt x="301" y="767"/>
                  </a:cubicBezTo>
                  <a:cubicBezTo>
                    <a:pt x="301" y="734"/>
                    <a:pt x="301" y="701"/>
                    <a:pt x="335" y="701"/>
                  </a:cubicBezTo>
                  <a:cubicBezTo>
                    <a:pt x="368" y="601"/>
                    <a:pt x="468" y="534"/>
                    <a:pt x="535" y="500"/>
                  </a:cubicBezTo>
                  <a:lnTo>
                    <a:pt x="768" y="500"/>
                  </a:lnTo>
                  <a:cubicBezTo>
                    <a:pt x="802" y="534"/>
                    <a:pt x="802" y="534"/>
                    <a:pt x="835" y="534"/>
                  </a:cubicBezTo>
                  <a:cubicBezTo>
                    <a:pt x="835" y="550"/>
                    <a:pt x="843" y="559"/>
                    <a:pt x="856" y="559"/>
                  </a:cubicBezTo>
                  <a:cubicBezTo>
                    <a:pt x="868" y="559"/>
                    <a:pt x="885" y="550"/>
                    <a:pt x="902" y="534"/>
                  </a:cubicBezTo>
                  <a:cubicBezTo>
                    <a:pt x="935" y="500"/>
                    <a:pt x="968" y="467"/>
                    <a:pt x="1002" y="400"/>
                  </a:cubicBezTo>
                  <a:cubicBezTo>
                    <a:pt x="1002" y="367"/>
                    <a:pt x="1002" y="300"/>
                    <a:pt x="1002" y="267"/>
                  </a:cubicBezTo>
                  <a:lnTo>
                    <a:pt x="1002" y="167"/>
                  </a:lnTo>
                  <a:cubicBezTo>
                    <a:pt x="1002" y="100"/>
                    <a:pt x="968" y="67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52"/>
            <p:cNvSpPr/>
            <p:nvPr/>
          </p:nvSpPr>
          <p:spPr>
            <a:xfrm>
              <a:off x="1897350" y="3064300"/>
              <a:ext cx="30900" cy="45050"/>
            </a:xfrm>
            <a:custGeom>
              <a:rect b="b" l="l" r="r" t="t"/>
              <a:pathLst>
                <a:path extrusionOk="0" h="1802" w="1236">
                  <a:moveTo>
                    <a:pt x="801" y="368"/>
                  </a:moveTo>
                  <a:cubicBezTo>
                    <a:pt x="868" y="401"/>
                    <a:pt x="902" y="468"/>
                    <a:pt x="935" y="534"/>
                  </a:cubicBezTo>
                  <a:lnTo>
                    <a:pt x="268" y="935"/>
                  </a:lnTo>
                  <a:cubicBezTo>
                    <a:pt x="301" y="801"/>
                    <a:pt x="334" y="701"/>
                    <a:pt x="401" y="601"/>
                  </a:cubicBezTo>
                  <a:cubicBezTo>
                    <a:pt x="468" y="534"/>
                    <a:pt x="535" y="468"/>
                    <a:pt x="601" y="434"/>
                  </a:cubicBezTo>
                  <a:cubicBezTo>
                    <a:pt x="668" y="401"/>
                    <a:pt x="735" y="368"/>
                    <a:pt x="801" y="368"/>
                  </a:cubicBezTo>
                  <a:close/>
                  <a:moveTo>
                    <a:pt x="868" y="1"/>
                  </a:moveTo>
                  <a:cubicBezTo>
                    <a:pt x="801" y="1"/>
                    <a:pt x="701" y="1"/>
                    <a:pt x="635" y="67"/>
                  </a:cubicBezTo>
                  <a:cubicBezTo>
                    <a:pt x="435" y="167"/>
                    <a:pt x="301" y="334"/>
                    <a:pt x="201" y="534"/>
                  </a:cubicBezTo>
                  <a:cubicBezTo>
                    <a:pt x="101" y="734"/>
                    <a:pt x="34" y="968"/>
                    <a:pt x="34" y="1235"/>
                  </a:cubicBezTo>
                  <a:cubicBezTo>
                    <a:pt x="1" y="1402"/>
                    <a:pt x="68" y="1568"/>
                    <a:pt x="201" y="1702"/>
                  </a:cubicBezTo>
                  <a:cubicBezTo>
                    <a:pt x="251" y="1769"/>
                    <a:pt x="309" y="1802"/>
                    <a:pt x="376" y="1802"/>
                  </a:cubicBezTo>
                  <a:cubicBezTo>
                    <a:pt x="443" y="1802"/>
                    <a:pt x="518" y="1769"/>
                    <a:pt x="601" y="1702"/>
                  </a:cubicBezTo>
                  <a:cubicBezTo>
                    <a:pt x="735" y="1635"/>
                    <a:pt x="835" y="1568"/>
                    <a:pt x="935" y="1468"/>
                  </a:cubicBezTo>
                  <a:cubicBezTo>
                    <a:pt x="1035" y="1402"/>
                    <a:pt x="1102" y="1302"/>
                    <a:pt x="1168" y="1235"/>
                  </a:cubicBezTo>
                  <a:cubicBezTo>
                    <a:pt x="1168" y="1168"/>
                    <a:pt x="1202" y="1135"/>
                    <a:pt x="1202" y="1101"/>
                  </a:cubicBezTo>
                  <a:cubicBezTo>
                    <a:pt x="1202" y="1035"/>
                    <a:pt x="1168" y="1001"/>
                    <a:pt x="1168" y="968"/>
                  </a:cubicBezTo>
                  <a:lnTo>
                    <a:pt x="1068" y="968"/>
                  </a:lnTo>
                  <a:lnTo>
                    <a:pt x="968" y="1101"/>
                  </a:lnTo>
                  <a:cubicBezTo>
                    <a:pt x="868" y="1201"/>
                    <a:pt x="735" y="1268"/>
                    <a:pt x="635" y="1368"/>
                  </a:cubicBezTo>
                  <a:cubicBezTo>
                    <a:pt x="568" y="1402"/>
                    <a:pt x="468" y="1435"/>
                    <a:pt x="368" y="1435"/>
                  </a:cubicBezTo>
                  <a:cubicBezTo>
                    <a:pt x="334" y="1402"/>
                    <a:pt x="268" y="1335"/>
                    <a:pt x="268" y="1268"/>
                  </a:cubicBezTo>
                  <a:lnTo>
                    <a:pt x="1202" y="734"/>
                  </a:lnTo>
                  <a:lnTo>
                    <a:pt x="1235" y="568"/>
                  </a:lnTo>
                  <a:cubicBezTo>
                    <a:pt x="1235" y="468"/>
                    <a:pt x="1202" y="368"/>
                    <a:pt x="1168" y="301"/>
                  </a:cubicBezTo>
                  <a:cubicBezTo>
                    <a:pt x="1168" y="201"/>
                    <a:pt x="1102" y="134"/>
                    <a:pt x="1068" y="34"/>
                  </a:cubicBezTo>
                  <a:cubicBezTo>
                    <a:pt x="1002" y="1"/>
                    <a:pt x="935" y="1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52"/>
            <p:cNvSpPr/>
            <p:nvPr/>
          </p:nvSpPr>
          <p:spPr>
            <a:xfrm>
              <a:off x="1934050" y="3035325"/>
              <a:ext cx="30050" cy="51600"/>
            </a:xfrm>
            <a:custGeom>
              <a:rect b="b" l="l" r="r" t="t"/>
              <a:pathLst>
                <a:path extrusionOk="0" h="2064" w="1202">
                  <a:moveTo>
                    <a:pt x="413" y="0"/>
                  </a:moveTo>
                  <a:cubicBezTo>
                    <a:pt x="401" y="0"/>
                    <a:pt x="384" y="9"/>
                    <a:pt x="368" y="25"/>
                  </a:cubicBezTo>
                  <a:cubicBezTo>
                    <a:pt x="334" y="25"/>
                    <a:pt x="301" y="92"/>
                    <a:pt x="267" y="126"/>
                  </a:cubicBezTo>
                  <a:cubicBezTo>
                    <a:pt x="267" y="192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67" y="659"/>
                  </a:lnTo>
                  <a:cubicBezTo>
                    <a:pt x="134" y="693"/>
                    <a:pt x="67" y="759"/>
                    <a:pt x="34" y="793"/>
                  </a:cubicBezTo>
                  <a:cubicBezTo>
                    <a:pt x="34" y="826"/>
                    <a:pt x="1" y="893"/>
                    <a:pt x="1" y="926"/>
                  </a:cubicBezTo>
                  <a:cubicBezTo>
                    <a:pt x="1" y="993"/>
                    <a:pt x="34" y="1026"/>
                    <a:pt x="34" y="1060"/>
                  </a:cubicBezTo>
                  <a:cubicBezTo>
                    <a:pt x="67" y="1060"/>
                    <a:pt x="101" y="1060"/>
                    <a:pt x="167" y="1026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34" y="1860"/>
                    <a:pt x="267" y="1960"/>
                    <a:pt x="368" y="2027"/>
                  </a:cubicBezTo>
                  <a:cubicBezTo>
                    <a:pt x="393" y="2052"/>
                    <a:pt x="423" y="2063"/>
                    <a:pt x="459" y="2063"/>
                  </a:cubicBezTo>
                  <a:cubicBezTo>
                    <a:pt x="516" y="2063"/>
                    <a:pt x="585" y="2035"/>
                    <a:pt x="668" y="1994"/>
                  </a:cubicBezTo>
                  <a:cubicBezTo>
                    <a:pt x="768" y="1927"/>
                    <a:pt x="868" y="1860"/>
                    <a:pt x="935" y="1760"/>
                  </a:cubicBezTo>
                  <a:cubicBezTo>
                    <a:pt x="1035" y="1693"/>
                    <a:pt x="1101" y="1593"/>
                    <a:pt x="1168" y="1493"/>
                  </a:cubicBezTo>
                  <a:cubicBezTo>
                    <a:pt x="1168" y="1460"/>
                    <a:pt x="1201" y="1393"/>
                    <a:pt x="1201" y="1360"/>
                  </a:cubicBezTo>
                  <a:cubicBezTo>
                    <a:pt x="1201" y="1326"/>
                    <a:pt x="1168" y="1293"/>
                    <a:pt x="1168" y="1260"/>
                  </a:cubicBezTo>
                  <a:cubicBezTo>
                    <a:pt x="1151" y="1243"/>
                    <a:pt x="1135" y="1235"/>
                    <a:pt x="1118" y="1235"/>
                  </a:cubicBezTo>
                  <a:cubicBezTo>
                    <a:pt x="1101" y="1235"/>
                    <a:pt x="1085" y="1243"/>
                    <a:pt x="1068" y="1260"/>
                  </a:cubicBezTo>
                  <a:cubicBezTo>
                    <a:pt x="1035" y="1293"/>
                    <a:pt x="1001" y="1326"/>
                    <a:pt x="1001" y="1360"/>
                  </a:cubicBezTo>
                  <a:cubicBezTo>
                    <a:pt x="901" y="1460"/>
                    <a:pt x="801" y="1560"/>
                    <a:pt x="668" y="1660"/>
                  </a:cubicBezTo>
                  <a:cubicBezTo>
                    <a:pt x="601" y="1693"/>
                    <a:pt x="534" y="1693"/>
                    <a:pt x="501" y="1693"/>
                  </a:cubicBezTo>
                  <a:cubicBezTo>
                    <a:pt x="468" y="1693"/>
                    <a:pt x="468" y="1627"/>
                    <a:pt x="468" y="1560"/>
                  </a:cubicBezTo>
                  <a:lnTo>
                    <a:pt x="468" y="859"/>
                  </a:lnTo>
                  <a:lnTo>
                    <a:pt x="901" y="593"/>
                  </a:lnTo>
                  <a:cubicBezTo>
                    <a:pt x="935" y="593"/>
                    <a:pt x="968" y="526"/>
                    <a:pt x="1001" y="492"/>
                  </a:cubicBezTo>
                  <a:cubicBezTo>
                    <a:pt x="1035" y="459"/>
                    <a:pt x="1035" y="392"/>
                    <a:pt x="1035" y="326"/>
                  </a:cubicBezTo>
                  <a:cubicBezTo>
                    <a:pt x="1035" y="292"/>
                    <a:pt x="1035" y="259"/>
                    <a:pt x="1001" y="226"/>
                  </a:cubicBezTo>
                  <a:cubicBezTo>
                    <a:pt x="968" y="226"/>
                    <a:pt x="935" y="226"/>
                    <a:pt x="901" y="259"/>
                  </a:cubicBezTo>
                  <a:lnTo>
                    <a:pt x="468" y="492"/>
                  </a:lnTo>
                  <a:lnTo>
                    <a:pt x="468" y="192"/>
                  </a:lnTo>
                  <a:cubicBezTo>
                    <a:pt x="468" y="126"/>
                    <a:pt x="468" y="59"/>
                    <a:pt x="434" y="25"/>
                  </a:cubicBezTo>
                  <a:cubicBezTo>
                    <a:pt x="434" y="9"/>
                    <a:pt x="426" y="0"/>
                    <a:pt x="41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52"/>
            <p:cNvSpPr/>
            <p:nvPr/>
          </p:nvSpPr>
          <p:spPr>
            <a:xfrm>
              <a:off x="1966575" y="3022825"/>
              <a:ext cx="33375" cy="49850"/>
            </a:xfrm>
            <a:custGeom>
              <a:rect b="b" l="l" r="r" t="t"/>
              <a:pathLst>
                <a:path extrusionOk="0" h="1994" w="1335">
                  <a:moveTo>
                    <a:pt x="213" y="0"/>
                  </a:moveTo>
                  <a:cubicBezTo>
                    <a:pt x="201" y="0"/>
                    <a:pt x="184" y="8"/>
                    <a:pt x="167" y="25"/>
                  </a:cubicBezTo>
                  <a:cubicBezTo>
                    <a:pt x="134" y="25"/>
                    <a:pt x="101" y="92"/>
                    <a:pt x="67" y="125"/>
                  </a:cubicBezTo>
                  <a:cubicBezTo>
                    <a:pt x="67" y="159"/>
                    <a:pt x="34" y="225"/>
                    <a:pt x="34" y="259"/>
                  </a:cubicBezTo>
                  <a:cubicBezTo>
                    <a:pt x="34" y="292"/>
                    <a:pt x="34" y="325"/>
                    <a:pt x="34" y="359"/>
                  </a:cubicBezTo>
                  <a:cubicBezTo>
                    <a:pt x="67" y="359"/>
                    <a:pt x="101" y="392"/>
                    <a:pt x="101" y="392"/>
                  </a:cubicBezTo>
                  <a:lnTo>
                    <a:pt x="868" y="592"/>
                  </a:lnTo>
                  <a:lnTo>
                    <a:pt x="101" y="1660"/>
                  </a:lnTo>
                  <a:cubicBezTo>
                    <a:pt x="67" y="1693"/>
                    <a:pt x="34" y="1726"/>
                    <a:pt x="1" y="1760"/>
                  </a:cubicBezTo>
                  <a:cubicBezTo>
                    <a:pt x="1" y="1793"/>
                    <a:pt x="1" y="1860"/>
                    <a:pt x="1" y="1893"/>
                  </a:cubicBezTo>
                  <a:cubicBezTo>
                    <a:pt x="1" y="1926"/>
                    <a:pt x="34" y="1960"/>
                    <a:pt x="34" y="1993"/>
                  </a:cubicBezTo>
                  <a:lnTo>
                    <a:pt x="134" y="1993"/>
                  </a:lnTo>
                  <a:cubicBezTo>
                    <a:pt x="167" y="1960"/>
                    <a:pt x="201" y="1926"/>
                    <a:pt x="234" y="1893"/>
                  </a:cubicBezTo>
                  <a:lnTo>
                    <a:pt x="1335" y="325"/>
                  </a:lnTo>
                  <a:lnTo>
                    <a:pt x="234" y="25"/>
                  </a:lnTo>
                  <a:cubicBezTo>
                    <a:pt x="234" y="8"/>
                    <a:pt x="226" y="0"/>
                    <a:pt x="21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52"/>
            <p:cNvSpPr/>
            <p:nvPr/>
          </p:nvSpPr>
          <p:spPr>
            <a:xfrm>
              <a:off x="2564500" y="775175"/>
              <a:ext cx="1924725" cy="3124750"/>
            </a:xfrm>
            <a:custGeom>
              <a:rect b="b" l="l" r="r" t="t"/>
              <a:pathLst>
                <a:path extrusionOk="0" h="124990" w="76989">
                  <a:moveTo>
                    <a:pt x="76989" y="0"/>
                  </a:moveTo>
                  <a:lnTo>
                    <a:pt x="1335" y="43698"/>
                  </a:lnTo>
                  <a:cubicBezTo>
                    <a:pt x="534" y="44198"/>
                    <a:pt x="67" y="45032"/>
                    <a:pt x="1" y="45966"/>
                  </a:cubicBezTo>
                  <a:lnTo>
                    <a:pt x="1" y="124990"/>
                  </a:lnTo>
                  <a:lnTo>
                    <a:pt x="74854" y="81759"/>
                  </a:lnTo>
                  <a:cubicBezTo>
                    <a:pt x="75821" y="81158"/>
                    <a:pt x="76522" y="80191"/>
                    <a:pt x="76822" y="79090"/>
                  </a:cubicBezTo>
                  <a:cubicBezTo>
                    <a:pt x="76922" y="78756"/>
                    <a:pt x="76956" y="78423"/>
                    <a:pt x="76989" y="78089"/>
                  </a:cubicBezTo>
                  <a:lnTo>
                    <a:pt x="769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52"/>
            <p:cNvSpPr/>
            <p:nvPr/>
          </p:nvSpPr>
          <p:spPr>
            <a:xfrm>
              <a:off x="2733800" y="620875"/>
              <a:ext cx="2380875" cy="3297400"/>
            </a:xfrm>
            <a:custGeom>
              <a:rect b="b" l="l" r="r" t="t"/>
              <a:pathLst>
                <a:path extrusionOk="0" h="131896" w="95235">
                  <a:moveTo>
                    <a:pt x="94668" y="1"/>
                  </a:moveTo>
                  <a:cubicBezTo>
                    <a:pt x="94501" y="34"/>
                    <a:pt x="94301" y="68"/>
                    <a:pt x="94167" y="168"/>
                  </a:cubicBezTo>
                  <a:lnTo>
                    <a:pt x="1334" y="53773"/>
                  </a:lnTo>
                  <a:cubicBezTo>
                    <a:pt x="567" y="54273"/>
                    <a:pt x="67" y="55140"/>
                    <a:pt x="0" y="56041"/>
                  </a:cubicBezTo>
                  <a:lnTo>
                    <a:pt x="0" y="130761"/>
                  </a:lnTo>
                  <a:cubicBezTo>
                    <a:pt x="0" y="131061"/>
                    <a:pt x="67" y="131328"/>
                    <a:pt x="234" y="131595"/>
                  </a:cubicBezTo>
                  <a:cubicBezTo>
                    <a:pt x="334" y="131762"/>
                    <a:pt x="534" y="131862"/>
                    <a:pt x="734" y="131895"/>
                  </a:cubicBezTo>
                  <a:cubicBezTo>
                    <a:pt x="867" y="131862"/>
                    <a:pt x="967" y="131829"/>
                    <a:pt x="1101" y="131762"/>
                  </a:cubicBezTo>
                  <a:lnTo>
                    <a:pt x="93900" y="78124"/>
                  </a:lnTo>
                  <a:cubicBezTo>
                    <a:pt x="94668" y="77623"/>
                    <a:pt x="95168" y="76789"/>
                    <a:pt x="95235" y="75855"/>
                  </a:cubicBezTo>
                  <a:lnTo>
                    <a:pt x="95235" y="802"/>
                  </a:lnTo>
                  <a:cubicBezTo>
                    <a:pt x="95235" y="301"/>
                    <a:pt x="95035" y="1"/>
                    <a:pt x="946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52"/>
            <p:cNvSpPr/>
            <p:nvPr/>
          </p:nvSpPr>
          <p:spPr>
            <a:xfrm>
              <a:off x="2681250" y="2111950"/>
              <a:ext cx="60075" cy="1808825"/>
            </a:xfrm>
            <a:custGeom>
              <a:rect b="b" l="l" r="r" t="t"/>
              <a:pathLst>
                <a:path extrusionOk="0" h="72353" w="2403">
                  <a:moveTo>
                    <a:pt x="34" y="1"/>
                  </a:moveTo>
                  <a:lnTo>
                    <a:pt x="34" y="70051"/>
                  </a:lnTo>
                  <a:cubicBezTo>
                    <a:pt x="1" y="70551"/>
                    <a:pt x="234" y="71052"/>
                    <a:pt x="634" y="71352"/>
                  </a:cubicBezTo>
                  <a:lnTo>
                    <a:pt x="2402" y="72352"/>
                  </a:lnTo>
                  <a:cubicBezTo>
                    <a:pt x="2035" y="72052"/>
                    <a:pt x="1835" y="71585"/>
                    <a:pt x="1869" y="71118"/>
                  </a:cubicBezTo>
                  <a:lnTo>
                    <a:pt x="1869" y="10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52"/>
            <p:cNvSpPr/>
            <p:nvPr/>
          </p:nvSpPr>
          <p:spPr>
            <a:xfrm>
              <a:off x="3591900" y="1779700"/>
              <a:ext cx="45050" cy="92650"/>
            </a:xfrm>
            <a:custGeom>
              <a:rect b="b" l="l" r="r" t="t"/>
              <a:pathLst>
                <a:path extrusionOk="0" h="3706" w="1802">
                  <a:moveTo>
                    <a:pt x="1322" y="1"/>
                  </a:moveTo>
                  <a:cubicBezTo>
                    <a:pt x="1293" y="1"/>
                    <a:pt x="1264" y="5"/>
                    <a:pt x="1235" y="14"/>
                  </a:cubicBezTo>
                  <a:cubicBezTo>
                    <a:pt x="1101" y="14"/>
                    <a:pt x="1001" y="48"/>
                    <a:pt x="868" y="115"/>
                  </a:cubicBezTo>
                  <a:cubicBezTo>
                    <a:pt x="768" y="181"/>
                    <a:pt x="634" y="281"/>
                    <a:pt x="568" y="381"/>
                  </a:cubicBezTo>
                  <a:cubicBezTo>
                    <a:pt x="468" y="481"/>
                    <a:pt x="368" y="615"/>
                    <a:pt x="301" y="748"/>
                  </a:cubicBezTo>
                  <a:cubicBezTo>
                    <a:pt x="234" y="882"/>
                    <a:pt x="167" y="1015"/>
                    <a:pt x="134" y="1149"/>
                  </a:cubicBezTo>
                  <a:cubicBezTo>
                    <a:pt x="67" y="1315"/>
                    <a:pt x="67" y="1449"/>
                    <a:pt x="67" y="1582"/>
                  </a:cubicBezTo>
                  <a:cubicBezTo>
                    <a:pt x="67" y="1716"/>
                    <a:pt x="67" y="1816"/>
                    <a:pt x="101" y="1949"/>
                  </a:cubicBezTo>
                  <a:cubicBezTo>
                    <a:pt x="101" y="2016"/>
                    <a:pt x="167" y="2083"/>
                    <a:pt x="201" y="2149"/>
                  </a:cubicBezTo>
                  <a:cubicBezTo>
                    <a:pt x="267" y="2183"/>
                    <a:pt x="334" y="2216"/>
                    <a:pt x="401" y="2249"/>
                  </a:cubicBezTo>
                  <a:cubicBezTo>
                    <a:pt x="501" y="2249"/>
                    <a:pt x="601" y="2216"/>
                    <a:pt x="668" y="2216"/>
                  </a:cubicBezTo>
                  <a:cubicBezTo>
                    <a:pt x="801" y="2183"/>
                    <a:pt x="901" y="2183"/>
                    <a:pt x="968" y="2149"/>
                  </a:cubicBezTo>
                  <a:cubicBezTo>
                    <a:pt x="1035" y="2116"/>
                    <a:pt x="1135" y="2116"/>
                    <a:pt x="1201" y="2116"/>
                  </a:cubicBezTo>
                  <a:cubicBezTo>
                    <a:pt x="1235" y="2116"/>
                    <a:pt x="1302" y="2116"/>
                    <a:pt x="1335" y="2149"/>
                  </a:cubicBezTo>
                  <a:cubicBezTo>
                    <a:pt x="1368" y="2183"/>
                    <a:pt x="1368" y="2249"/>
                    <a:pt x="1368" y="2316"/>
                  </a:cubicBezTo>
                  <a:cubicBezTo>
                    <a:pt x="1368" y="2383"/>
                    <a:pt x="1368" y="2450"/>
                    <a:pt x="1335" y="2516"/>
                  </a:cubicBezTo>
                  <a:cubicBezTo>
                    <a:pt x="1302" y="2583"/>
                    <a:pt x="1268" y="2650"/>
                    <a:pt x="1235" y="2683"/>
                  </a:cubicBezTo>
                  <a:cubicBezTo>
                    <a:pt x="1168" y="2750"/>
                    <a:pt x="1135" y="2816"/>
                    <a:pt x="1068" y="2850"/>
                  </a:cubicBezTo>
                  <a:cubicBezTo>
                    <a:pt x="1035" y="2917"/>
                    <a:pt x="968" y="2950"/>
                    <a:pt x="901" y="2983"/>
                  </a:cubicBezTo>
                  <a:cubicBezTo>
                    <a:pt x="835" y="3017"/>
                    <a:pt x="768" y="3050"/>
                    <a:pt x="701" y="3050"/>
                  </a:cubicBezTo>
                  <a:cubicBezTo>
                    <a:pt x="684" y="3067"/>
                    <a:pt x="659" y="3075"/>
                    <a:pt x="634" y="3075"/>
                  </a:cubicBezTo>
                  <a:cubicBezTo>
                    <a:pt x="609" y="3075"/>
                    <a:pt x="584" y="3067"/>
                    <a:pt x="568" y="3050"/>
                  </a:cubicBezTo>
                  <a:cubicBezTo>
                    <a:pt x="534" y="3050"/>
                    <a:pt x="501" y="3017"/>
                    <a:pt x="468" y="3017"/>
                  </a:cubicBezTo>
                  <a:cubicBezTo>
                    <a:pt x="468" y="2983"/>
                    <a:pt x="434" y="2950"/>
                    <a:pt x="434" y="2917"/>
                  </a:cubicBezTo>
                  <a:cubicBezTo>
                    <a:pt x="401" y="2883"/>
                    <a:pt x="401" y="2883"/>
                    <a:pt x="368" y="2850"/>
                  </a:cubicBezTo>
                  <a:cubicBezTo>
                    <a:pt x="368" y="2839"/>
                    <a:pt x="364" y="2835"/>
                    <a:pt x="358" y="2835"/>
                  </a:cubicBezTo>
                  <a:cubicBezTo>
                    <a:pt x="345" y="2835"/>
                    <a:pt x="323" y="2850"/>
                    <a:pt x="301" y="2850"/>
                  </a:cubicBezTo>
                  <a:lnTo>
                    <a:pt x="67" y="2983"/>
                  </a:lnTo>
                  <a:cubicBezTo>
                    <a:pt x="67" y="2983"/>
                    <a:pt x="34" y="3017"/>
                    <a:pt x="34" y="3050"/>
                  </a:cubicBezTo>
                  <a:cubicBezTo>
                    <a:pt x="1" y="3083"/>
                    <a:pt x="1" y="3117"/>
                    <a:pt x="1" y="3150"/>
                  </a:cubicBezTo>
                  <a:cubicBezTo>
                    <a:pt x="1" y="3250"/>
                    <a:pt x="34" y="3384"/>
                    <a:pt x="67" y="3484"/>
                  </a:cubicBezTo>
                  <a:cubicBezTo>
                    <a:pt x="134" y="3550"/>
                    <a:pt x="201" y="3617"/>
                    <a:pt x="267" y="3650"/>
                  </a:cubicBezTo>
                  <a:cubicBezTo>
                    <a:pt x="326" y="3690"/>
                    <a:pt x="385" y="3706"/>
                    <a:pt x="443" y="3706"/>
                  </a:cubicBezTo>
                  <a:cubicBezTo>
                    <a:pt x="485" y="3706"/>
                    <a:pt x="526" y="3698"/>
                    <a:pt x="568" y="3684"/>
                  </a:cubicBezTo>
                  <a:cubicBezTo>
                    <a:pt x="668" y="3684"/>
                    <a:pt x="801" y="3617"/>
                    <a:pt x="901" y="3550"/>
                  </a:cubicBezTo>
                  <a:cubicBezTo>
                    <a:pt x="1035" y="3484"/>
                    <a:pt x="1168" y="3384"/>
                    <a:pt x="1268" y="3283"/>
                  </a:cubicBezTo>
                  <a:cubicBezTo>
                    <a:pt x="1368" y="3150"/>
                    <a:pt x="1468" y="3017"/>
                    <a:pt x="1568" y="2883"/>
                  </a:cubicBezTo>
                  <a:cubicBezTo>
                    <a:pt x="1635" y="2750"/>
                    <a:pt x="1702" y="2616"/>
                    <a:pt x="1735" y="2483"/>
                  </a:cubicBezTo>
                  <a:cubicBezTo>
                    <a:pt x="1769" y="2349"/>
                    <a:pt x="1802" y="2183"/>
                    <a:pt x="1802" y="2049"/>
                  </a:cubicBezTo>
                  <a:cubicBezTo>
                    <a:pt x="1802" y="1916"/>
                    <a:pt x="1769" y="1816"/>
                    <a:pt x="1769" y="1716"/>
                  </a:cubicBezTo>
                  <a:cubicBezTo>
                    <a:pt x="1735" y="1649"/>
                    <a:pt x="1702" y="1582"/>
                    <a:pt x="1635" y="1516"/>
                  </a:cubicBezTo>
                  <a:cubicBezTo>
                    <a:pt x="1568" y="1482"/>
                    <a:pt x="1502" y="1449"/>
                    <a:pt x="1402" y="1449"/>
                  </a:cubicBezTo>
                  <a:cubicBezTo>
                    <a:pt x="1302" y="1449"/>
                    <a:pt x="1201" y="1449"/>
                    <a:pt x="1068" y="1482"/>
                  </a:cubicBezTo>
                  <a:lnTo>
                    <a:pt x="801" y="1549"/>
                  </a:lnTo>
                  <a:lnTo>
                    <a:pt x="601" y="1549"/>
                  </a:lnTo>
                  <a:cubicBezTo>
                    <a:pt x="568" y="1549"/>
                    <a:pt x="534" y="1516"/>
                    <a:pt x="501" y="1482"/>
                  </a:cubicBezTo>
                  <a:cubicBezTo>
                    <a:pt x="501" y="1449"/>
                    <a:pt x="468" y="1382"/>
                    <a:pt x="468" y="1315"/>
                  </a:cubicBezTo>
                  <a:cubicBezTo>
                    <a:pt x="501" y="1182"/>
                    <a:pt x="534" y="1082"/>
                    <a:pt x="601" y="982"/>
                  </a:cubicBezTo>
                  <a:cubicBezTo>
                    <a:pt x="634" y="915"/>
                    <a:pt x="668" y="882"/>
                    <a:pt x="734" y="815"/>
                  </a:cubicBezTo>
                  <a:cubicBezTo>
                    <a:pt x="768" y="782"/>
                    <a:pt x="835" y="748"/>
                    <a:pt x="868" y="715"/>
                  </a:cubicBezTo>
                  <a:cubicBezTo>
                    <a:pt x="941" y="666"/>
                    <a:pt x="1014" y="635"/>
                    <a:pt x="1088" y="635"/>
                  </a:cubicBezTo>
                  <a:cubicBezTo>
                    <a:pt x="1114" y="635"/>
                    <a:pt x="1141" y="639"/>
                    <a:pt x="1168" y="648"/>
                  </a:cubicBezTo>
                  <a:cubicBezTo>
                    <a:pt x="1235" y="648"/>
                    <a:pt x="1268" y="682"/>
                    <a:pt x="1302" y="748"/>
                  </a:cubicBezTo>
                  <a:cubicBezTo>
                    <a:pt x="1302" y="782"/>
                    <a:pt x="1335" y="815"/>
                    <a:pt x="1368" y="815"/>
                  </a:cubicBezTo>
                  <a:lnTo>
                    <a:pt x="1435" y="815"/>
                  </a:lnTo>
                  <a:lnTo>
                    <a:pt x="1668" y="682"/>
                  </a:lnTo>
                  <a:cubicBezTo>
                    <a:pt x="1668" y="682"/>
                    <a:pt x="1702" y="648"/>
                    <a:pt x="1702" y="615"/>
                  </a:cubicBezTo>
                  <a:cubicBezTo>
                    <a:pt x="1735" y="582"/>
                    <a:pt x="1735" y="548"/>
                    <a:pt x="1735" y="515"/>
                  </a:cubicBezTo>
                  <a:cubicBezTo>
                    <a:pt x="1735" y="415"/>
                    <a:pt x="1702" y="348"/>
                    <a:pt x="1668" y="248"/>
                  </a:cubicBezTo>
                  <a:cubicBezTo>
                    <a:pt x="1635" y="181"/>
                    <a:pt x="1602" y="115"/>
                    <a:pt x="1502" y="48"/>
                  </a:cubicBezTo>
                  <a:cubicBezTo>
                    <a:pt x="1455" y="24"/>
                    <a:pt x="1391" y="1"/>
                    <a:pt x="13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52"/>
            <p:cNvSpPr/>
            <p:nvPr/>
          </p:nvSpPr>
          <p:spPr>
            <a:xfrm>
              <a:off x="3645275" y="1760025"/>
              <a:ext cx="10025" cy="89275"/>
            </a:xfrm>
            <a:custGeom>
              <a:rect b="b" l="l" r="r" t="t"/>
              <a:pathLst>
                <a:path extrusionOk="0" h="3571" w="401">
                  <a:moveTo>
                    <a:pt x="334" y="1"/>
                  </a:moveTo>
                  <a:lnTo>
                    <a:pt x="67" y="168"/>
                  </a:lnTo>
                  <a:cubicBezTo>
                    <a:pt x="34" y="168"/>
                    <a:pt x="0" y="201"/>
                    <a:pt x="0" y="234"/>
                  </a:cubicBezTo>
                  <a:cubicBezTo>
                    <a:pt x="0" y="268"/>
                    <a:pt x="0" y="301"/>
                    <a:pt x="0" y="334"/>
                  </a:cubicBezTo>
                  <a:lnTo>
                    <a:pt x="0" y="701"/>
                  </a:lnTo>
                  <a:cubicBezTo>
                    <a:pt x="0" y="735"/>
                    <a:pt x="0" y="768"/>
                    <a:pt x="0" y="801"/>
                  </a:cubicBezTo>
                  <a:lnTo>
                    <a:pt x="67" y="801"/>
                  </a:lnTo>
                  <a:lnTo>
                    <a:pt x="334" y="635"/>
                  </a:lnTo>
                  <a:cubicBezTo>
                    <a:pt x="367" y="601"/>
                    <a:pt x="367" y="601"/>
                    <a:pt x="401" y="568"/>
                  </a:cubicBezTo>
                  <a:cubicBezTo>
                    <a:pt x="401" y="535"/>
                    <a:pt x="401" y="501"/>
                    <a:pt x="401" y="468"/>
                  </a:cubicBezTo>
                  <a:lnTo>
                    <a:pt x="401" y="68"/>
                  </a:lnTo>
                  <a:cubicBezTo>
                    <a:pt x="401" y="34"/>
                    <a:pt x="401" y="34"/>
                    <a:pt x="401" y="1"/>
                  </a:cubicBezTo>
                  <a:close/>
                  <a:moveTo>
                    <a:pt x="301" y="935"/>
                  </a:moveTo>
                  <a:lnTo>
                    <a:pt x="67" y="1068"/>
                  </a:lnTo>
                  <a:cubicBezTo>
                    <a:pt x="34" y="1102"/>
                    <a:pt x="34" y="1135"/>
                    <a:pt x="0" y="1135"/>
                  </a:cubicBezTo>
                  <a:cubicBezTo>
                    <a:pt x="0" y="1168"/>
                    <a:pt x="0" y="1202"/>
                    <a:pt x="0" y="1268"/>
                  </a:cubicBezTo>
                  <a:lnTo>
                    <a:pt x="0" y="3470"/>
                  </a:lnTo>
                  <a:cubicBezTo>
                    <a:pt x="0" y="3503"/>
                    <a:pt x="0" y="3537"/>
                    <a:pt x="0" y="3570"/>
                  </a:cubicBezTo>
                  <a:lnTo>
                    <a:pt x="67" y="3570"/>
                  </a:lnTo>
                  <a:lnTo>
                    <a:pt x="301" y="3437"/>
                  </a:lnTo>
                  <a:cubicBezTo>
                    <a:pt x="334" y="3403"/>
                    <a:pt x="367" y="3370"/>
                    <a:pt x="367" y="3337"/>
                  </a:cubicBezTo>
                  <a:cubicBezTo>
                    <a:pt x="367" y="3303"/>
                    <a:pt x="401" y="3270"/>
                    <a:pt x="401" y="3237"/>
                  </a:cubicBezTo>
                  <a:lnTo>
                    <a:pt x="401" y="1002"/>
                  </a:lnTo>
                  <a:cubicBezTo>
                    <a:pt x="401" y="1002"/>
                    <a:pt x="401" y="968"/>
                    <a:pt x="367" y="93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52"/>
            <p:cNvSpPr/>
            <p:nvPr/>
          </p:nvSpPr>
          <p:spPr>
            <a:xfrm>
              <a:off x="3661950" y="1745850"/>
              <a:ext cx="30875" cy="83550"/>
            </a:xfrm>
            <a:custGeom>
              <a:rect b="b" l="l" r="r" t="t"/>
              <a:pathLst>
                <a:path extrusionOk="0" h="3342" w="1235">
                  <a:moveTo>
                    <a:pt x="601" y="1"/>
                  </a:moveTo>
                  <a:lnTo>
                    <a:pt x="368" y="168"/>
                  </a:lnTo>
                  <a:cubicBezTo>
                    <a:pt x="334" y="168"/>
                    <a:pt x="334" y="201"/>
                    <a:pt x="334" y="234"/>
                  </a:cubicBezTo>
                  <a:cubicBezTo>
                    <a:pt x="301" y="234"/>
                    <a:pt x="301" y="301"/>
                    <a:pt x="301" y="334"/>
                  </a:cubicBezTo>
                  <a:lnTo>
                    <a:pt x="301" y="1102"/>
                  </a:lnTo>
                  <a:lnTo>
                    <a:pt x="101" y="1235"/>
                  </a:lnTo>
                  <a:cubicBezTo>
                    <a:pt x="67" y="1235"/>
                    <a:pt x="34" y="1268"/>
                    <a:pt x="34" y="1302"/>
                  </a:cubicBezTo>
                  <a:cubicBezTo>
                    <a:pt x="34" y="1335"/>
                    <a:pt x="1" y="1368"/>
                    <a:pt x="1" y="1402"/>
                  </a:cubicBezTo>
                  <a:lnTo>
                    <a:pt x="1" y="1702"/>
                  </a:lnTo>
                  <a:cubicBezTo>
                    <a:pt x="1" y="1735"/>
                    <a:pt x="1" y="1769"/>
                    <a:pt x="34" y="1802"/>
                  </a:cubicBezTo>
                  <a:lnTo>
                    <a:pt x="101" y="1802"/>
                  </a:lnTo>
                  <a:lnTo>
                    <a:pt x="301" y="1669"/>
                  </a:lnTo>
                  <a:lnTo>
                    <a:pt x="301" y="2703"/>
                  </a:lnTo>
                  <a:cubicBezTo>
                    <a:pt x="267" y="2903"/>
                    <a:pt x="334" y="3136"/>
                    <a:pt x="468" y="3270"/>
                  </a:cubicBezTo>
                  <a:cubicBezTo>
                    <a:pt x="514" y="3316"/>
                    <a:pt x="568" y="3341"/>
                    <a:pt x="632" y="3341"/>
                  </a:cubicBezTo>
                  <a:cubicBezTo>
                    <a:pt x="706" y="3341"/>
                    <a:pt x="794" y="3308"/>
                    <a:pt x="901" y="3236"/>
                  </a:cubicBezTo>
                  <a:lnTo>
                    <a:pt x="1135" y="3103"/>
                  </a:lnTo>
                  <a:cubicBezTo>
                    <a:pt x="1168" y="3103"/>
                    <a:pt x="1201" y="3070"/>
                    <a:pt x="1201" y="3036"/>
                  </a:cubicBezTo>
                  <a:cubicBezTo>
                    <a:pt x="1201" y="3003"/>
                    <a:pt x="1235" y="2970"/>
                    <a:pt x="1235" y="2936"/>
                  </a:cubicBezTo>
                  <a:lnTo>
                    <a:pt x="1235" y="2603"/>
                  </a:lnTo>
                  <a:cubicBezTo>
                    <a:pt x="1235" y="2603"/>
                    <a:pt x="1201" y="2569"/>
                    <a:pt x="1201" y="2536"/>
                  </a:cubicBezTo>
                  <a:lnTo>
                    <a:pt x="1135" y="2536"/>
                  </a:lnTo>
                  <a:lnTo>
                    <a:pt x="935" y="2669"/>
                  </a:lnTo>
                  <a:cubicBezTo>
                    <a:pt x="901" y="2686"/>
                    <a:pt x="868" y="2694"/>
                    <a:pt x="839" y="2694"/>
                  </a:cubicBezTo>
                  <a:cubicBezTo>
                    <a:pt x="810" y="2694"/>
                    <a:pt x="785" y="2686"/>
                    <a:pt x="768" y="2669"/>
                  </a:cubicBezTo>
                  <a:cubicBezTo>
                    <a:pt x="701" y="2603"/>
                    <a:pt x="701" y="2536"/>
                    <a:pt x="701" y="2469"/>
                  </a:cubicBezTo>
                  <a:lnTo>
                    <a:pt x="701" y="1435"/>
                  </a:lnTo>
                  <a:lnTo>
                    <a:pt x="1101" y="1202"/>
                  </a:lnTo>
                  <a:cubicBezTo>
                    <a:pt x="1135" y="1202"/>
                    <a:pt x="1135" y="1168"/>
                    <a:pt x="1168" y="1135"/>
                  </a:cubicBezTo>
                  <a:cubicBezTo>
                    <a:pt x="1168" y="1102"/>
                    <a:pt x="1201" y="1068"/>
                    <a:pt x="1201" y="1035"/>
                  </a:cubicBezTo>
                  <a:lnTo>
                    <a:pt x="1201" y="701"/>
                  </a:lnTo>
                  <a:cubicBezTo>
                    <a:pt x="1201" y="701"/>
                    <a:pt x="1168" y="668"/>
                    <a:pt x="1168" y="635"/>
                  </a:cubicBezTo>
                  <a:lnTo>
                    <a:pt x="1101" y="635"/>
                  </a:lnTo>
                  <a:lnTo>
                    <a:pt x="701" y="868"/>
                  </a:lnTo>
                  <a:lnTo>
                    <a:pt x="701" y="101"/>
                  </a:lnTo>
                  <a:cubicBezTo>
                    <a:pt x="701" y="68"/>
                    <a:pt x="668" y="34"/>
                    <a:pt x="6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52"/>
            <p:cNvSpPr/>
            <p:nvPr/>
          </p:nvSpPr>
          <p:spPr>
            <a:xfrm>
              <a:off x="3697800" y="1742525"/>
              <a:ext cx="38400" cy="68400"/>
            </a:xfrm>
            <a:custGeom>
              <a:rect b="b" l="l" r="r" t="t"/>
              <a:pathLst>
                <a:path extrusionOk="0" h="2736" w="1536">
                  <a:moveTo>
                    <a:pt x="935" y="601"/>
                  </a:moveTo>
                  <a:cubicBezTo>
                    <a:pt x="968" y="601"/>
                    <a:pt x="1002" y="634"/>
                    <a:pt x="1035" y="634"/>
                  </a:cubicBezTo>
                  <a:cubicBezTo>
                    <a:pt x="1068" y="668"/>
                    <a:pt x="1102" y="734"/>
                    <a:pt x="1102" y="768"/>
                  </a:cubicBezTo>
                  <a:cubicBezTo>
                    <a:pt x="1102" y="801"/>
                    <a:pt x="1102" y="834"/>
                    <a:pt x="1135" y="901"/>
                  </a:cubicBezTo>
                  <a:lnTo>
                    <a:pt x="435" y="1301"/>
                  </a:lnTo>
                  <a:cubicBezTo>
                    <a:pt x="435" y="1268"/>
                    <a:pt x="435" y="1201"/>
                    <a:pt x="435" y="1135"/>
                  </a:cubicBezTo>
                  <a:cubicBezTo>
                    <a:pt x="468" y="1068"/>
                    <a:pt x="468" y="1034"/>
                    <a:pt x="501" y="968"/>
                  </a:cubicBezTo>
                  <a:cubicBezTo>
                    <a:pt x="535" y="901"/>
                    <a:pt x="568" y="834"/>
                    <a:pt x="635" y="801"/>
                  </a:cubicBezTo>
                  <a:cubicBezTo>
                    <a:pt x="668" y="734"/>
                    <a:pt x="701" y="701"/>
                    <a:pt x="768" y="668"/>
                  </a:cubicBezTo>
                  <a:cubicBezTo>
                    <a:pt x="835" y="634"/>
                    <a:pt x="868" y="601"/>
                    <a:pt x="935" y="601"/>
                  </a:cubicBezTo>
                  <a:close/>
                  <a:moveTo>
                    <a:pt x="1102" y="0"/>
                  </a:moveTo>
                  <a:cubicBezTo>
                    <a:pt x="968" y="0"/>
                    <a:pt x="868" y="34"/>
                    <a:pt x="768" y="100"/>
                  </a:cubicBezTo>
                  <a:cubicBezTo>
                    <a:pt x="668" y="167"/>
                    <a:pt x="535" y="267"/>
                    <a:pt x="468" y="367"/>
                  </a:cubicBezTo>
                  <a:cubicBezTo>
                    <a:pt x="368" y="501"/>
                    <a:pt x="268" y="634"/>
                    <a:pt x="234" y="801"/>
                  </a:cubicBezTo>
                  <a:cubicBezTo>
                    <a:pt x="134" y="934"/>
                    <a:pt x="101" y="1101"/>
                    <a:pt x="68" y="1301"/>
                  </a:cubicBezTo>
                  <a:cubicBezTo>
                    <a:pt x="34" y="1468"/>
                    <a:pt x="1" y="1635"/>
                    <a:pt x="1" y="1835"/>
                  </a:cubicBezTo>
                  <a:cubicBezTo>
                    <a:pt x="1" y="1968"/>
                    <a:pt x="34" y="2135"/>
                    <a:pt x="68" y="2269"/>
                  </a:cubicBezTo>
                  <a:cubicBezTo>
                    <a:pt x="101" y="2402"/>
                    <a:pt x="134" y="2502"/>
                    <a:pt x="201" y="2602"/>
                  </a:cubicBezTo>
                  <a:cubicBezTo>
                    <a:pt x="268" y="2669"/>
                    <a:pt x="368" y="2736"/>
                    <a:pt x="468" y="2736"/>
                  </a:cubicBezTo>
                  <a:cubicBezTo>
                    <a:pt x="568" y="2736"/>
                    <a:pt x="668" y="2702"/>
                    <a:pt x="768" y="2636"/>
                  </a:cubicBezTo>
                  <a:cubicBezTo>
                    <a:pt x="902" y="2569"/>
                    <a:pt x="1002" y="2502"/>
                    <a:pt x="1068" y="2402"/>
                  </a:cubicBezTo>
                  <a:cubicBezTo>
                    <a:pt x="1168" y="2302"/>
                    <a:pt x="1235" y="2202"/>
                    <a:pt x="1302" y="2102"/>
                  </a:cubicBezTo>
                  <a:cubicBezTo>
                    <a:pt x="1369" y="2002"/>
                    <a:pt x="1402" y="1902"/>
                    <a:pt x="1435" y="1802"/>
                  </a:cubicBezTo>
                  <a:cubicBezTo>
                    <a:pt x="1469" y="1735"/>
                    <a:pt x="1469" y="1668"/>
                    <a:pt x="1502" y="1602"/>
                  </a:cubicBezTo>
                  <a:cubicBezTo>
                    <a:pt x="1502" y="1568"/>
                    <a:pt x="1469" y="1535"/>
                    <a:pt x="1469" y="1535"/>
                  </a:cubicBezTo>
                  <a:cubicBezTo>
                    <a:pt x="1452" y="1518"/>
                    <a:pt x="1444" y="1510"/>
                    <a:pt x="1435" y="1510"/>
                  </a:cubicBezTo>
                  <a:cubicBezTo>
                    <a:pt x="1427" y="1510"/>
                    <a:pt x="1419" y="1518"/>
                    <a:pt x="1402" y="1535"/>
                  </a:cubicBezTo>
                  <a:lnTo>
                    <a:pt x="1168" y="1668"/>
                  </a:lnTo>
                  <a:cubicBezTo>
                    <a:pt x="1135" y="1702"/>
                    <a:pt x="1102" y="1702"/>
                    <a:pt x="1102" y="1735"/>
                  </a:cubicBezTo>
                  <a:cubicBezTo>
                    <a:pt x="1068" y="1735"/>
                    <a:pt x="1068" y="1768"/>
                    <a:pt x="1035" y="1802"/>
                  </a:cubicBezTo>
                  <a:cubicBezTo>
                    <a:pt x="1002" y="1868"/>
                    <a:pt x="968" y="1902"/>
                    <a:pt x="935" y="1935"/>
                  </a:cubicBezTo>
                  <a:cubicBezTo>
                    <a:pt x="902" y="2002"/>
                    <a:pt x="835" y="2035"/>
                    <a:pt x="768" y="2069"/>
                  </a:cubicBezTo>
                  <a:cubicBezTo>
                    <a:pt x="735" y="2102"/>
                    <a:pt x="701" y="2102"/>
                    <a:pt x="635" y="2135"/>
                  </a:cubicBezTo>
                  <a:lnTo>
                    <a:pt x="535" y="2135"/>
                  </a:lnTo>
                  <a:cubicBezTo>
                    <a:pt x="501" y="2102"/>
                    <a:pt x="468" y="2069"/>
                    <a:pt x="435" y="2035"/>
                  </a:cubicBezTo>
                  <a:cubicBezTo>
                    <a:pt x="435" y="1968"/>
                    <a:pt x="401" y="1902"/>
                    <a:pt x="401" y="1835"/>
                  </a:cubicBezTo>
                  <a:lnTo>
                    <a:pt x="1469" y="1235"/>
                  </a:lnTo>
                  <a:cubicBezTo>
                    <a:pt x="1469" y="1235"/>
                    <a:pt x="1502" y="1201"/>
                    <a:pt x="1535" y="1168"/>
                  </a:cubicBezTo>
                  <a:cubicBezTo>
                    <a:pt x="1535" y="1135"/>
                    <a:pt x="1535" y="1101"/>
                    <a:pt x="1535" y="1068"/>
                  </a:cubicBezTo>
                  <a:lnTo>
                    <a:pt x="1535" y="834"/>
                  </a:lnTo>
                  <a:cubicBezTo>
                    <a:pt x="1535" y="701"/>
                    <a:pt x="1535" y="567"/>
                    <a:pt x="1502" y="434"/>
                  </a:cubicBezTo>
                  <a:cubicBezTo>
                    <a:pt x="1469" y="334"/>
                    <a:pt x="1402" y="201"/>
                    <a:pt x="1335" y="134"/>
                  </a:cubicBezTo>
                  <a:cubicBezTo>
                    <a:pt x="1269" y="67"/>
                    <a:pt x="1202" y="0"/>
                    <a:pt x="1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52"/>
            <p:cNvSpPr/>
            <p:nvPr/>
          </p:nvSpPr>
          <p:spPr>
            <a:xfrm>
              <a:off x="3745350" y="1700000"/>
              <a:ext cx="60075" cy="91750"/>
            </a:xfrm>
            <a:custGeom>
              <a:rect b="b" l="l" r="r" t="t"/>
              <a:pathLst>
                <a:path extrusionOk="0" h="3670" w="2403">
                  <a:moveTo>
                    <a:pt x="2102" y="0"/>
                  </a:moveTo>
                  <a:cubicBezTo>
                    <a:pt x="1968" y="0"/>
                    <a:pt x="1868" y="34"/>
                    <a:pt x="1802" y="100"/>
                  </a:cubicBezTo>
                  <a:cubicBezTo>
                    <a:pt x="1735" y="134"/>
                    <a:pt x="1702" y="167"/>
                    <a:pt x="1668" y="200"/>
                  </a:cubicBezTo>
                  <a:cubicBezTo>
                    <a:pt x="1601" y="234"/>
                    <a:pt x="1568" y="300"/>
                    <a:pt x="1501" y="367"/>
                  </a:cubicBezTo>
                  <a:cubicBezTo>
                    <a:pt x="1468" y="434"/>
                    <a:pt x="1435" y="501"/>
                    <a:pt x="1401" y="567"/>
                  </a:cubicBezTo>
                  <a:cubicBezTo>
                    <a:pt x="1335" y="634"/>
                    <a:pt x="1301" y="701"/>
                    <a:pt x="1301" y="801"/>
                  </a:cubicBezTo>
                  <a:cubicBezTo>
                    <a:pt x="1235" y="701"/>
                    <a:pt x="1168" y="634"/>
                    <a:pt x="1101" y="601"/>
                  </a:cubicBezTo>
                  <a:cubicBezTo>
                    <a:pt x="968" y="601"/>
                    <a:pt x="868" y="601"/>
                    <a:pt x="768" y="701"/>
                  </a:cubicBezTo>
                  <a:cubicBezTo>
                    <a:pt x="701" y="734"/>
                    <a:pt x="601" y="801"/>
                    <a:pt x="567" y="867"/>
                  </a:cubicBezTo>
                  <a:cubicBezTo>
                    <a:pt x="467" y="968"/>
                    <a:pt x="401" y="1101"/>
                    <a:pt x="367" y="1201"/>
                  </a:cubicBezTo>
                  <a:lnTo>
                    <a:pt x="401" y="1101"/>
                  </a:lnTo>
                  <a:cubicBezTo>
                    <a:pt x="401" y="1068"/>
                    <a:pt x="401" y="1068"/>
                    <a:pt x="367" y="1034"/>
                  </a:cubicBezTo>
                  <a:lnTo>
                    <a:pt x="301" y="1034"/>
                  </a:lnTo>
                  <a:lnTo>
                    <a:pt x="67" y="1168"/>
                  </a:lnTo>
                  <a:cubicBezTo>
                    <a:pt x="34" y="1201"/>
                    <a:pt x="34" y="1201"/>
                    <a:pt x="0" y="1234"/>
                  </a:cubicBezTo>
                  <a:cubicBezTo>
                    <a:pt x="0" y="1268"/>
                    <a:pt x="0" y="1301"/>
                    <a:pt x="0" y="1334"/>
                  </a:cubicBezTo>
                  <a:lnTo>
                    <a:pt x="0" y="3603"/>
                  </a:lnTo>
                  <a:cubicBezTo>
                    <a:pt x="0" y="3603"/>
                    <a:pt x="0" y="3636"/>
                    <a:pt x="0" y="3669"/>
                  </a:cubicBezTo>
                  <a:lnTo>
                    <a:pt x="67" y="3669"/>
                  </a:lnTo>
                  <a:lnTo>
                    <a:pt x="301" y="3536"/>
                  </a:lnTo>
                  <a:cubicBezTo>
                    <a:pt x="334" y="3503"/>
                    <a:pt x="367" y="3469"/>
                    <a:pt x="367" y="3469"/>
                  </a:cubicBezTo>
                  <a:cubicBezTo>
                    <a:pt x="367" y="3436"/>
                    <a:pt x="401" y="3369"/>
                    <a:pt x="401" y="3336"/>
                  </a:cubicBezTo>
                  <a:lnTo>
                    <a:pt x="401" y="2102"/>
                  </a:lnTo>
                  <a:cubicBezTo>
                    <a:pt x="401" y="1935"/>
                    <a:pt x="401" y="1768"/>
                    <a:pt x="467" y="1601"/>
                  </a:cubicBezTo>
                  <a:cubicBezTo>
                    <a:pt x="534" y="1501"/>
                    <a:pt x="601" y="1401"/>
                    <a:pt x="701" y="1334"/>
                  </a:cubicBezTo>
                  <a:cubicBezTo>
                    <a:pt x="751" y="1301"/>
                    <a:pt x="793" y="1284"/>
                    <a:pt x="830" y="1284"/>
                  </a:cubicBezTo>
                  <a:cubicBezTo>
                    <a:pt x="868" y="1284"/>
                    <a:pt x="901" y="1301"/>
                    <a:pt x="934" y="1334"/>
                  </a:cubicBezTo>
                  <a:cubicBezTo>
                    <a:pt x="1001" y="1468"/>
                    <a:pt x="1034" y="1601"/>
                    <a:pt x="1001" y="1768"/>
                  </a:cubicBezTo>
                  <a:lnTo>
                    <a:pt x="1001" y="3002"/>
                  </a:lnTo>
                  <a:cubicBezTo>
                    <a:pt x="1001" y="3036"/>
                    <a:pt x="1001" y="3069"/>
                    <a:pt x="1034" y="3069"/>
                  </a:cubicBezTo>
                  <a:cubicBezTo>
                    <a:pt x="1051" y="3086"/>
                    <a:pt x="1059" y="3094"/>
                    <a:pt x="1068" y="3094"/>
                  </a:cubicBezTo>
                  <a:cubicBezTo>
                    <a:pt x="1076" y="3094"/>
                    <a:pt x="1084" y="3086"/>
                    <a:pt x="1101" y="3069"/>
                  </a:cubicBezTo>
                  <a:lnTo>
                    <a:pt x="1335" y="2936"/>
                  </a:lnTo>
                  <a:cubicBezTo>
                    <a:pt x="1368" y="2936"/>
                    <a:pt x="1368" y="2902"/>
                    <a:pt x="1401" y="2869"/>
                  </a:cubicBezTo>
                  <a:cubicBezTo>
                    <a:pt x="1401" y="2836"/>
                    <a:pt x="1435" y="2802"/>
                    <a:pt x="1435" y="2769"/>
                  </a:cubicBezTo>
                  <a:lnTo>
                    <a:pt x="1435" y="1468"/>
                  </a:lnTo>
                  <a:cubicBezTo>
                    <a:pt x="1401" y="1301"/>
                    <a:pt x="1435" y="1134"/>
                    <a:pt x="1501" y="968"/>
                  </a:cubicBezTo>
                  <a:cubicBezTo>
                    <a:pt x="1568" y="867"/>
                    <a:pt x="1635" y="801"/>
                    <a:pt x="1735" y="734"/>
                  </a:cubicBezTo>
                  <a:cubicBezTo>
                    <a:pt x="1785" y="701"/>
                    <a:pt x="1827" y="684"/>
                    <a:pt x="1864" y="684"/>
                  </a:cubicBezTo>
                  <a:cubicBezTo>
                    <a:pt x="1902" y="684"/>
                    <a:pt x="1935" y="701"/>
                    <a:pt x="1968" y="734"/>
                  </a:cubicBezTo>
                  <a:cubicBezTo>
                    <a:pt x="2035" y="867"/>
                    <a:pt x="2068" y="1001"/>
                    <a:pt x="2035" y="1168"/>
                  </a:cubicBezTo>
                  <a:lnTo>
                    <a:pt x="2035" y="2402"/>
                  </a:lnTo>
                  <a:cubicBezTo>
                    <a:pt x="2035" y="2435"/>
                    <a:pt x="2035" y="2435"/>
                    <a:pt x="2035" y="2469"/>
                  </a:cubicBezTo>
                  <a:lnTo>
                    <a:pt x="2102" y="2469"/>
                  </a:lnTo>
                  <a:lnTo>
                    <a:pt x="2335" y="2335"/>
                  </a:lnTo>
                  <a:cubicBezTo>
                    <a:pt x="2369" y="2302"/>
                    <a:pt x="2369" y="2302"/>
                    <a:pt x="2402" y="2268"/>
                  </a:cubicBezTo>
                  <a:cubicBezTo>
                    <a:pt x="2402" y="2235"/>
                    <a:pt x="2402" y="2202"/>
                    <a:pt x="2402" y="2168"/>
                  </a:cubicBezTo>
                  <a:lnTo>
                    <a:pt x="2402" y="867"/>
                  </a:lnTo>
                  <a:cubicBezTo>
                    <a:pt x="2402" y="734"/>
                    <a:pt x="2402" y="601"/>
                    <a:pt x="2402" y="434"/>
                  </a:cubicBezTo>
                  <a:cubicBezTo>
                    <a:pt x="2369" y="334"/>
                    <a:pt x="2335" y="234"/>
                    <a:pt x="2269" y="134"/>
                  </a:cubicBezTo>
                  <a:cubicBezTo>
                    <a:pt x="2235" y="67"/>
                    <a:pt x="2169" y="34"/>
                    <a:pt x="2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52"/>
            <p:cNvSpPr/>
            <p:nvPr/>
          </p:nvSpPr>
          <p:spPr>
            <a:xfrm>
              <a:off x="3813725" y="1674975"/>
              <a:ext cx="36725" cy="73400"/>
            </a:xfrm>
            <a:custGeom>
              <a:rect b="b" l="l" r="r" t="t"/>
              <a:pathLst>
                <a:path extrusionOk="0" h="2936" w="1469">
                  <a:moveTo>
                    <a:pt x="1068" y="1368"/>
                  </a:moveTo>
                  <a:lnTo>
                    <a:pt x="1068" y="1435"/>
                  </a:lnTo>
                  <a:cubicBezTo>
                    <a:pt x="1068" y="1502"/>
                    <a:pt x="1068" y="1568"/>
                    <a:pt x="1035" y="1635"/>
                  </a:cubicBezTo>
                  <a:cubicBezTo>
                    <a:pt x="1035" y="1702"/>
                    <a:pt x="1001" y="1802"/>
                    <a:pt x="968" y="1868"/>
                  </a:cubicBezTo>
                  <a:cubicBezTo>
                    <a:pt x="935" y="1935"/>
                    <a:pt x="868" y="2002"/>
                    <a:pt x="835" y="2069"/>
                  </a:cubicBezTo>
                  <a:cubicBezTo>
                    <a:pt x="768" y="2102"/>
                    <a:pt x="701" y="2169"/>
                    <a:pt x="634" y="2202"/>
                  </a:cubicBezTo>
                  <a:cubicBezTo>
                    <a:pt x="601" y="2235"/>
                    <a:pt x="534" y="2269"/>
                    <a:pt x="468" y="2269"/>
                  </a:cubicBezTo>
                  <a:cubicBezTo>
                    <a:pt x="434" y="2235"/>
                    <a:pt x="401" y="2202"/>
                    <a:pt x="401" y="2135"/>
                  </a:cubicBezTo>
                  <a:cubicBezTo>
                    <a:pt x="401" y="2069"/>
                    <a:pt x="434" y="2002"/>
                    <a:pt x="468" y="1935"/>
                  </a:cubicBezTo>
                  <a:cubicBezTo>
                    <a:pt x="534" y="1868"/>
                    <a:pt x="601" y="1802"/>
                    <a:pt x="668" y="1735"/>
                  </a:cubicBezTo>
                  <a:lnTo>
                    <a:pt x="1068" y="1368"/>
                  </a:lnTo>
                  <a:close/>
                  <a:moveTo>
                    <a:pt x="1068" y="0"/>
                  </a:moveTo>
                  <a:cubicBezTo>
                    <a:pt x="968" y="34"/>
                    <a:pt x="868" y="67"/>
                    <a:pt x="768" y="101"/>
                  </a:cubicBezTo>
                  <a:cubicBezTo>
                    <a:pt x="668" y="167"/>
                    <a:pt x="568" y="234"/>
                    <a:pt x="501" y="334"/>
                  </a:cubicBezTo>
                  <a:cubicBezTo>
                    <a:pt x="434" y="434"/>
                    <a:pt x="368" y="501"/>
                    <a:pt x="301" y="634"/>
                  </a:cubicBezTo>
                  <a:cubicBezTo>
                    <a:pt x="234" y="701"/>
                    <a:pt x="201" y="801"/>
                    <a:pt x="167" y="901"/>
                  </a:cubicBezTo>
                  <a:cubicBezTo>
                    <a:pt x="134" y="1001"/>
                    <a:pt x="134" y="1068"/>
                    <a:pt x="101" y="1168"/>
                  </a:cubicBezTo>
                  <a:cubicBezTo>
                    <a:pt x="101" y="1201"/>
                    <a:pt x="101" y="1235"/>
                    <a:pt x="134" y="1268"/>
                  </a:cubicBezTo>
                  <a:lnTo>
                    <a:pt x="201" y="1268"/>
                  </a:lnTo>
                  <a:lnTo>
                    <a:pt x="468" y="1101"/>
                  </a:lnTo>
                  <a:cubicBezTo>
                    <a:pt x="501" y="1068"/>
                    <a:pt x="501" y="1068"/>
                    <a:pt x="534" y="1035"/>
                  </a:cubicBezTo>
                  <a:cubicBezTo>
                    <a:pt x="534" y="1001"/>
                    <a:pt x="568" y="1001"/>
                    <a:pt x="568" y="968"/>
                  </a:cubicBezTo>
                  <a:cubicBezTo>
                    <a:pt x="601" y="901"/>
                    <a:pt x="634" y="868"/>
                    <a:pt x="668" y="834"/>
                  </a:cubicBezTo>
                  <a:cubicBezTo>
                    <a:pt x="701" y="768"/>
                    <a:pt x="734" y="734"/>
                    <a:pt x="801" y="734"/>
                  </a:cubicBezTo>
                  <a:cubicBezTo>
                    <a:pt x="835" y="668"/>
                    <a:pt x="935" y="668"/>
                    <a:pt x="1001" y="668"/>
                  </a:cubicBezTo>
                  <a:cubicBezTo>
                    <a:pt x="1068" y="701"/>
                    <a:pt x="1068" y="768"/>
                    <a:pt x="1068" y="901"/>
                  </a:cubicBezTo>
                  <a:lnTo>
                    <a:pt x="568" y="1335"/>
                  </a:lnTo>
                  <a:cubicBezTo>
                    <a:pt x="401" y="1468"/>
                    <a:pt x="267" y="1635"/>
                    <a:pt x="167" y="1802"/>
                  </a:cubicBezTo>
                  <a:cubicBezTo>
                    <a:pt x="67" y="2002"/>
                    <a:pt x="1" y="2202"/>
                    <a:pt x="1" y="2436"/>
                  </a:cubicBezTo>
                  <a:cubicBezTo>
                    <a:pt x="1" y="2502"/>
                    <a:pt x="1" y="2602"/>
                    <a:pt x="34" y="2702"/>
                  </a:cubicBezTo>
                  <a:cubicBezTo>
                    <a:pt x="67" y="2769"/>
                    <a:pt x="101" y="2836"/>
                    <a:pt x="167" y="2869"/>
                  </a:cubicBezTo>
                  <a:cubicBezTo>
                    <a:pt x="201" y="2903"/>
                    <a:pt x="267" y="2936"/>
                    <a:pt x="334" y="2936"/>
                  </a:cubicBezTo>
                  <a:cubicBezTo>
                    <a:pt x="401" y="2903"/>
                    <a:pt x="501" y="2903"/>
                    <a:pt x="568" y="2836"/>
                  </a:cubicBezTo>
                  <a:cubicBezTo>
                    <a:pt x="701" y="2769"/>
                    <a:pt x="801" y="2669"/>
                    <a:pt x="868" y="2569"/>
                  </a:cubicBezTo>
                  <a:cubicBezTo>
                    <a:pt x="968" y="2469"/>
                    <a:pt x="1035" y="2335"/>
                    <a:pt x="1068" y="2202"/>
                  </a:cubicBezTo>
                  <a:lnTo>
                    <a:pt x="1068" y="2369"/>
                  </a:lnTo>
                  <a:cubicBezTo>
                    <a:pt x="1068" y="2402"/>
                    <a:pt x="1068" y="2436"/>
                    <a:pt x="1101" y="2469"/>
                  </a:cubicBezTo>
                  <a:lnTo>
                    <a:pt x="1168" y="2469"/>
                  </a:lnTo>
                  <a:lnTo>
                    <a:pt x="1402" y="2302"/>
                  </a:lnTo>
                  <a:cubicBezTo>
                    <a:pt x="1435" y="2302"/>
                    <a:pt x="1435" y="2269"/>
                    <a:pt x="1468" y="2235"/>
                  </a:cubicBezTo>
                  <a:cubicBezTo>
                    <a:pt x="1468" y="2202"/>
                    <a:pt x="1468" y="2169"/>
                    <a:pt x="1468" y="2135"/>
                  </a:cubicBezTo>
                  <a:lnTo>
                    <a:pt x="1468" y="734"/>
                  </a:lnTo>
                  <a:cubicBezTo>
                    <a:pt x="1468" y="568"/>
                    <a:pt x="1468" y="434"/>
                    <a:pt x="1435" y="301"/>
                  </a:cubicBezTo>
                  <a:cubicBezTo>
                    <a:pt x="1402" y="201"/>
                    <a:pt x="1368" y="134"/>
                    <a:pt x="1302" y="67"/>
                  </a:cubicBezTo>
                  <a:cubicBezTo>
                    <a:pt x="1235" y="34"/>
                    <a:pt x="1135" y="0"/>
                    <a:pt x="10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52"/>
            <p:cNvSpPr/>
            <p:nvPr/>
          </p:nvSpPr>
          <p:spPr>
            <a:xfrm>
              <a:off x="3861250" y="1647450"/>
              <a:ext cx="39225" cy="100100"/>
            </a:xfrm>
            <a:custGeom>
              <a:rect b="b" l="l" r="r" t="t"/>
              <a:pathLst>
                <a:path extrusionOk="0" h="4004" w="1569">
                  <a:moveTo>
                    <a:pt x="902" y="643"/>
                  </a:moveTo>
                  <a:cubicBezTo>
                    <a:pt x="952" y="643"/>
                    <a:pt x="1002" y="651"/>
                    <a:pt x="1035" y="668"/>
                  </a:cubicBezTo>
                  <a:cubicBezTo>
                    <a:pt x="1102" y="735"/>
                    <a:pt x="1168" y="868"/>
                    <a:pt x="1168" y="1068"/>
                  </a:cubicBezTo>
                  <a:cubicBezTo>
                    <a:pt x="1168" y="1135"/>
                    <a:pt x="1168" y="1235"/>
                    <a:pt x="1168" y="1335"/>
                  </a:cubicBezTo>
                  <a:cubicBezTo>
                    <a:pt x="1135" y="1502"/>
                    <a:pt x="1102" y="1669"/>
                    <a:pt x="1035" y="1835"/>
                  </a:cubicBezTo>
                  <a:cubicBezTo>
                    <a:pt x="968" y="1969"/>
                    <a:pt x="868" y="2069"/>
                    <a:pt x="768" y="2136"/>
                  </a:cubicBezTo>
                  <a:cubicBezTo>
                    <a:pt x="735" y="2152"/>
                    <a:pt x="693" y="2161"/>
                    <a:pt x="647" y="2161"/>
                  </a:cubicBezTo>
                  <a:cubicBezTo>
                    <a:pt x="601" y="2161"/>
                    <a:pt x="551" y="2152"/>
                    <a:pt x="501" y="2136"/>
                  </a:cubicBezTo>
                  <a:cubicBezTo>
                    <a:pt x="435" y="2035"/>
                    <a:pt x="401" y="1935"/>
                    <a:pt x="401" y="1802"/>
                  </a:cubicBezTo>
                  <a:lnTo>
                    <a:pt x="401" y="1635"/>
                  </a:lnTo>
                  <a:lnTo>
                    <a:pt x="401" y="1435"/>
                  </a:lnTo>
                  <a:cubicBezTo>
                    <a:pt x="401" y="1268"/>
                    <a:pt x="435" y="1101"/>
                    <a:pt x="501" y="968"/>
                  </a:cubicBezTo>
                  <a:cubicBezTo>
                    <a:pt x="568" y="835"/>
                    <a:pt x="668" y="735"/>
                    <a:pt x="768" y="668"/>
                  </a:cubicBezTo>
                  <a:cubicBezTo>
                    <a:pt x="802" y="651"/>
                    <a:pt x="852" y="643"/>
                    <a:pt x="902" y="643"/>
                  </a:cubicBezTo>
                  <a:close/>
                  <a:moveTo>
                    <a:pt x="1135" y="1"/>
                  </a:moveTo>
                  <a:cubicBezTo>
                    <a:pt x="1035" y="1"/>
                    <a:pt x="935" y="1"/>
                    <a:pt x="868" y="67"/>
                  </a:cubicBezTo>
                  <a:cubicBezTo>
                    <a:pt x="802" y="101"/>
                    <a:pt x="735" y="134"/>
                    <a:pt x="701" y="201"/>
                  </a:cubicBezTo>
                  <a:cubicBezTo>
                    <a:pt x="635" y="234"/>
                    <a:pt x="601" y="301"/>
                    <a:pt x="568" y="334"/>
                  </a:cubicBezTo>
                  <a:cubicBezTo>
                    <a:pt x="535" y="401"/>
                    <a:pt x="501" y="434"/>
                    <a:pt x="468" y="501"/>
                  </a:cubicBezTo>
                  <a:lnTo>
                    <a:pt x="401" y="634"/>
                  </a:lnTo>
                  <a:lnTo>
                    <a:pt x="401" y="501"/>
                  </a:lnTo>
                  <a:cubicBezTo>
                    <a:pt x="401" y="501"/>
                    <a:pt x="401" y="468"/>
                    <a:pt x="368" y="434"/>
                  </a:cubicBezTo>
                  <a:lnTo>
                    <a:pt x="301" y="434"/>
                  </a:lnTo>
                  <a:lnTo>
                    <a:pt x="68" y="568"/>
                  </a:lnTo>
                  <a:cubicBezTo>
                    <a:pt x="34" y="601"/>
                    <a:pt x="34" y="601"/>
                    <a:pt x="1" y="634"/>
                  </a:cubicBezTo>
                  <a:cubicBezTo>
                    <a:pt x="1" y="668"/>
                    <a:pt x="1" y="701"/>
                    <a:pt x="1" y="768"/>
                  </a:cubicBezTo>
                  <a:lnTo>
                    <a:pt x="1" y="3903"/>
                  </a:lnTo>
                  <a:cubicBezTo>
                    <a:pt x="1" y="3937"/>
                    <a:pt x="1" y="3970"/>
                    <a:pt x="1" y="4004"/>
                  </a:cubicBezTo>
                  <a:lnTo>
                    <a:pt x="68" y="4004"/>
                  </a:lnTo>
                  <a:lnTo>
                    <a:pt x="301" y="3837"/>
                  </a:lnTo>
                  <a:cubicBezTo>
                    <a:pt x="335" y="3837"/>
                    <a:pt x="368" y="3803"/>
                    <a:pt x="368" y="3770"/>
                  </a:cubicBezTo>
                  <a:cubicBezTo>
                    <a:pt x="401" y="3737"/>
                    <a:pt x="401" y="3703"/>
                    <a:pt x="401" y="3670"/>
                  </a:cubicBezTo>
                  <a:lnTo>
                    <a:pt x="401" y="2636"/>
                  </a:lnTo>
                  <a:cubicBezTo>
                    <a:pt x="401" y="2669"/>
                    <a:pt x="435" y="2669"/>
                    <a:pt x="468" y="2703"/>
                  </a:cubicBezTo>
                  <a:cubicBezTo>
                    <a:pt x="501" y="2703"/>
                    <a:pt x="535" y="2736"/>
                    <a:pt x="568" y="2736"/>
                  </a:cubicBezTo>
                  <a:lnTo>
                    <a:pt x="701" y="2736"/>
                  </a:lnTo>
                  <a:cubicBezTo>
                    <a:pt x="768" y="2703"/>
                    <a:pt x="802" y="2703"/>
                    <a:pt x="868" y="2669"/>
                  </a:cubicBezTo>
                  <a:cubicBezTo>
                    <a:pt x="968" y="2603"/>
                    <a:pt x="1068" y="2502"/>
                    <a:pt x="1135" y="2402"/>
                  </a:cubicBezTo>
                  <a:cubicBezTo>
                    <a:pt x="1235" y="2269"/>
                    <a:pt x="1302" y="2169"/>
                    <a:pt x="1369" y="2035"/>
                  </a:cubicBezTo>
                  <a:cubicBezTo>
                    <a:pt x="1435" y="1869"/>
                    <a:pt x="1469" y="1735"/>
                    <a:pt x="1502" y="1568"/>
                  </a:cubicBezTo>
                  <a:cubicBezTo>
                    <a:pt x="1535" y="1435"/>
                    <a:pt x="1569" y="1268"/>
                    <a:pt x="1569" y="1135"/>
                  </a:cubicBezTo>
                  <a:lnTo>
                    <a:pt x="1569" y="968"/>
                  </a:lnTo>
                  <a:lnTo>
                    <a:pt x="1569" y="801"/>
                  </a:lnTo>
                  <a:cubicBezTo>
                    <a:pt x="1569" y="668"/>
                    <a:pt x="1535" y="534"/>
                    <a:pt x="1502" y="401"/>
                  </a:cubicBezTo>
                  <a:cubicBezTo>
                    <a:pt x="1469" y="301"/>
                    <a:pt x="1435" y="201"/>
                    <a:pt x="1369" y="101"/>
                  </a:cubicBezTo>
                  <a:cubicBezTo>
                    <a:pt x="1302" y="67"/>
                    <a:pt x="1235" y="1"/>
                    <a:pt x="1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52"/>
            <p:cNvSpPr/>
            <p:nvPr/>
          </p:nvSpPr>
          <p:spPr>
            <a:xfrm>
              <a:off x="3907125" y="1622425"/>
              <a:ext cx="35050" cy="70075"/>
            </a:xfrm>
            <a:custGeom>
              <a:rect b="b" l="l" r="r" t="t"/>
              <a:pathLst>
                <a:path extrusionOk="0" h="2803" w="1402">
                  <a:moveTo>
                    <a:pt x="968" y="1"/>
                  </a:moveTo>
                  <a:cubicBezTo>
                    <a:pt x="868" y="34"/>
                    <a:pt x="768" y="68"/>
                    <a:pt x="668" y="101"/>
                  </a:cubicBezTo>
                  <a:cubicBezTo>
                    <a:pt x="568" y="168"/>
                    <a:pt x="501" y="234"/>
                    <a:pt x="401" y="335"/>
                  </a:cubicBezTo>
                  <a:cubicBezTo>
                    <a:pt x="334" y="435"/>
                    <a:pt x="267" y="501"/>
                    <a:pt x="201" y="635"/>
                  </a:cubicBezTo>
                  <a:cubicBezTo>
                    <a:pt x="167" y="735"/>
                    <a:pt x="101" y="835"/>
                    <a:pt x="67" y="935"/>
                  </a:cubicBezTo>
                  <a:cubicBezTo>
                    <a:pt x="67" y="1035"/>
                    <a:pt x="34" y="1135"/>
                    <a:pt x="34" y="1269"/>
                  </a:cubicBezTo>
                  <a:cubicBezTo>
                    <a:pt x="34" y="1335"/>
                    <a:pt x="34" y="1435"/>
                    <a:pt x="67" y="1502"/>
                  </a:cubicBezTo>
                  <a:cubicBezTo>
                    <a:pt x="67" y="1569"/>
                    <a:pt x="101" y="1635"/>
                    <a:pt x="134" y="1669"/>
                  </a:cubicBezTo>
                  <a:cubicBezTo>
                    <a:pt x="167" y="1736"/>
                    <a:pt x="234" y="1769"/>
                    <a:pt x="301" y="1769"/>
                  </a:cubicBezTo>
                  <a:lnTo>
                    <a:pt x="501" y="1769"/>
                  </a:lnTo>
                  <a:lnTo>
                    <a:pt x="734" y="1702"/>
                  </a:lnTo>
                  <a:lnTo>
                    <a:pt x="901" y="1702"/>
                  </a:lnTo>
                  <a:cubicBezTo>
                    <a:pt x="910" y="1693"/>
                    <a:pt x="922" y="1689"/>
                    <a:pt x="933" y="1689"/>
                  </a:cubicBezTo>
                  <a:cubicBezTo>
                    <a:pt x="966" y="1689"/>
                    <a:pt x="1001" y="1720"/>
                    <a:pt x="1001" y="1769"/>
                  </a:cubicBezTo>
                  <a:cubicBezTo>
                    <a:pt x="968" y="1802"/>
                    <a:pt x="968" y="1836"/>
                    <a:pt x="935" y="1869"/>
                  </a:cubicBezTo>
                  <a:cubicBezTo>
                    <a:pt x="935" y="1902"/>
                    <a:pt x="901" y="1936"/>
                    <a:pt x="868" y="1969"/>
                  </a:cubicBezTo>
                  <a:cubicBezTo>
                    <a:pt x="835" y="2002"/>
                    <a:pt x="801" y="2036"/>
                    <a:pt x="768" y="2069"/>
                  </a:cubicBezTo>
                  <a:cubicBezTo>
                    <a:pt x="734" y="2069"/>
                    <a:pt x="701" y="2102"/>
                    <a:pt x="668" y="2136"/>
                  </a:cubicBezTo>
                  <a:cubicBezTo>
                    <a:pt x="634" y="2169"/>
                    <a:pt x="568" y="2169"/>
                    <a:pt x="534" y="2169"/>
                  </a:cubicBezTo>
                  <a:lnTo>
                    <a:pt x="434" y="2169"/>
                  </a:lnTo>
                  <a:lnTo>
                    <a:pt x="401" y="2102"/>
                  </a:lnTo>
                  <a:lnTo>
                    <a:pt x="301" y="2102"/>
                  </a:lnTo>
                  <a:lnTo>
                    <a:pt x="67" y="2236"/>
                  </a:lnTo>
                  <a:cubicBezTo>
                    <a:pt x="34" y="2269"/>
                    <a:pt x="34" y="2303"/>
                    <a:pt x="1" y="2336"/>
                  </a:cubicBezTo>
                  <a:cubicBezTo>
                    <a:pt x="1" y="2336"/>
                    <a:pt x="1" y="2403"/>
                    <a:pt x="1" y="2436"/>
                  </a:cubicBezTo>
                  <a:cubicBezTo>
                    <a:pt x="1" y="2503"/>
                    <a:pt x="1" y="2569"/>
                    <a:pt x="34" y="2636"/>
                  </a:cubicBezTo>
                  <a:cubicBezTo>
                    <a:pt x="67" y="2703"/>
                    <a:pt x="101" y="2736"/>
                    <a:pt x="167" y="2770"/>
                  </a:cubicBezTo>
                  <a:cubicBezTo>
                    <a:pt x="234" y="2803"/>
                    <a:pt x="301" y="2803"/>
                    <a:pt x="401" y="2803"/>
                  </a:cubicBezTo>
                  <a:cubicBezTo>
                    <a:pt x="501" y="2770"/>
                    <a:pt x="601" y="2736"/>
                    <a:pt x="668" y="2703"/>
                  </a:cubicBezTo>
                  <a:cubicBezTo>
                    <a:pt x="801" y="2636"/>
                    <a:pt x="901" y="2536"/>
                    <a:pt x="968" y="2469"/>
                  </a:cubicBezTo>
                  <a:cubicBezTo>
                    <a:pt x="1068" y="2369"/>
                    <a:pt x="1135" y="2269"/>
                    <a:pt x="1201" y="2169"/>
                  </a:cubicBezTo>
                  <a:cubicBezTo>
                    <a:pt x="1235" y="2069"/>
                    <a:pt x="1302" y="1936"/>
                    <a:pt x="1335" y="1836"/>
                  </a:cubicBezTo>
                  <a:cubicBezTo>
                    <a:pt x="1368" y="1736"/>
                    <a:pt x="1368" y="1635"/>
                    <a:pt x="1368" y="1535"/>
                  </a:cubicBezTo>
                  <a:cubicBezTo>
                    <a:pt x="1402" y="1369"/>
                    <a:pt x="1335" y="1235"/>
                    <a:pt x="1268" y="1102"/>
                  </a:cubicBezTo>
                  <a:cubicBezTo>
                    <a:pt x="1186" y="1061"/>
                    <a:pt x="1103" y="1032"/>
                    <a:pt x="1021" y="1032"/>
                  </a:cubicBezTo>
                  <a:cubicBezTo>
                    <a:pt x="970" y="1032"/>
                    <a:pt x="919" y="1043"/>
                    <a:pt x="868" y="1068"/>
                  </a:cubicBezTo>
                  <a:lnTo>
                    <a:pt x="634" y="1102"/>
                  </a:lnTo>
                  <a:lnTo>
                    <a:pt x="501" y="1102"/>
                  </a:lnTo>
                  <a:cubicBezTo>
                    <a:pt x="501" y="1102"/>
                    <a:pt x="468" y="1102"/>
                    <a:pt x="434" y="1068"/>
                  </a:cubicBezTo>
                  <a:cubicBezTo>
                    <a:pt x="434" y="1068"/>
                    <a:pt x="434" y="1035"/>
                    <a:pt x="434" y="1002"/>
                  </a:cubicBezTo>
                  <a:cubicBezTo>
                    <a:pt x="434" y="935"/>
                    <a:pt x="468" y="868"/>
                    <a:pt x="534" y="802"/>
                  </a:cubicBezTo>
                  <a:cubicBezTo>
                    <a:pt x="568" y="735"/>
                    <a:pt x="634" y="701"/>
                    <a:pt x="668" y="668"/>
                  </a:cubicBezTo>
                  <a:cubicBezTo>
                    <a:pt x="734" y="635"/>
                    <a:pt x="768" y="635"/>
                    <a:pt x="835" y="601"/>
                  </a:cubicBezTo>
                  <a:lnTo>
                    <a:pt x="901" y="601"/>
                  </a:lnTo>
                  <a:lnTo>
                    <a:pt x="935" y="635"/>
                  </a:lnTo>
                  <a:cubicBezTo>
                    <a:pt x="951" y="651"/>
                    <a:pt x="968" y="660"/>
                    <a:pt x="985" y="660"/>
                  </a:cubicBezTo>
                  <a:cubicBezTo>
                    <a:pt x="1001" y="660"/>
                    <a:pt x="1018" y="651"/>
                    <a:pt x="1035" y="635"/>
                  </a:cubicBezTo>
                  <a:lnTo>
                    <a:pt x="1268" y="501"/>
                  </a:lnTo>
                  <a:cubicBezTo>
                    <a:pt x="1268" y="501"/>
                    <a:pt x="1302" y="468"/>
                    <a:pt x="1335" y="435"/>
                  </a:cubicBezTo>
                  <a:cubicBezTo>
                    <a:pt x="1335" y="401"/>
                    <a:pt x="1335" y="368"/>
                    <a:pt x="1335" y="335"/>
                  </a:cubicBezTo>
                  <a:cubicBezTo>
                    <a:pt x="1335" y="268"/>
                    <a:pt x="1335" y="201"/>
                    <a:pt x="1302" y="134"/>
                  </a:cubicBezTo>
                  <a:cubicBezTo>
                    <a:pt x="1268" y="68"/>
                    <a:pt x="1201" y="34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52"/>
            <p:cNvSpPr/>
            <p:nvPr/>
          </p:nvSpPr>
          <p:spPr>
            <a:xfrm>
              <a:off x="3670300" y="2016050"/>
              <a:ext cx="31700" cy="62575"/>
            </a:xfrm>
            <a:custGeom>
              <a:rect b="b" l="l" r="r" t="t"/>
              <a:pathLst>
                <a:path extrusionOk="0" h="2503" w="1268">
                  <a:moveTo>
                    <a:pt x="634" y="334"/>
                  </a:moveTo>
                  <a:lnTo>
                    <a:pt x="901" y="1268"/>
                  </a:lnTo>
                  <a:lnTo>
                    <a:pt x="367" y="1568"/>
                  </a:lnTo>
                  <a:lnTo>
                    <a:pt x="634" y="334"/>
                  </a:lnTo>
                  <a:close/>
                  <a:moveTo>
                    <a:pt x="701" y="1"/>
                  </a:moveTo>
                  <a:lnTo>
                    <a:pt x="567" y="67"/>
                  </a:lnTo>
                  <a:cubicBezTo>
                    <a:pt x="534" y="67"/>
                    <a:pt x="534" y="101"/>
                    <a:pt x="501" y="134"/>
                  </a:cubicBezTo>
                  <a:cubicBezTo>
                    <a:pt x="501" y="167"/>
                    <a:pt x="501" y="201"/>
                    <a:pt x="467" y="201"/>
                  </a:cubicBezTo>
                  <a:lnTo>
                    <a:pt x="0" y="2436"/>
                  </a:lnTo>
                  <a:cubicBezTo>
                    <a:pt x="0" y="2436"/>
                    <a:pt x="0" y="2469"/>
                    <a:pt x="0" y="2469"/>
                  </a:cubicBezTo>
                  <a:cubicBezTo>
                    <a:pt x="0" y="2469"/>
                    <a:pt x="0" y="2502"/>
                    <a:pt x="0" y="2502"/>
                  </a:cubicBezTo>
                  <a:lnTo>
                    <a:pt x="34" y="2502"/>
                  </a:lnTo>
                  <a:lnTo>
                    <a:pt x="100" y="2469"/>
                  </a:lnTo>
                  <a:cubicBezTo>
                    <a:pt x="134" y="2469"/>
                    <a:pt x="134" y="2436"/>
                    <a:pt x="167" y="2402"/>
                  </a:cubicBezTo>
                  <a:cubicBezTo>
                    <a:pt x="167" y="2402"/>
                    <a:pt x="167" y="2369"/>
                    <a:pt x="167" y="2336"/>
                  </a:cubicBezTo>
                  <a:lnTo>
                    <a:pt x="267" y="1869"/>
                  </a:lnTo>
                  <a:lnTo>
                    <a:pt x="968" y="1502"/>
                  </a:lnTo>
                  <a:lnTo>
                    <a:pt x="1101" y="1835"/>
                  </a:lnTo>
                  <a:cubicBezTo>
                    <a:pt x="1101" y="1869"/>
                    <a:pt x="1101" y="1869"/>
                    <a:pt x="1101" y="1902"/>
                  </a:cubicBezTo>
                  <a:lnTo>
                    <a:pt x="1168" y="1902"/>
                  </a:lnTo>
                  <a:lnTo>
                    <a:pt x="1234" y="1835"/>
                  </a:lnTo>
                  <a:cubicBezTo>
                    <a:pt x="1234" y="1835"/>
                    <a:pt x="1268" y="1835"/>
                    <a:pt x="1268" y="1802"/>
                  </a:cubicBezTo>
                  <a:cubicBezTo>
                    <a:pt x="1268" y="1802"/>
                    <a:pt x="1268" y="1769"/>
                    <a:pt x="1268" y="1735"/>
                  </a:cubicBezTo>
                  <a:cubicBezTo>
                    <a:pt x="1268" y="1735"/>
                    <a:pt x="1268" y="1735"/>
                    <a:pt x="1268" y="1702"/>
                  </a:cubicBezTo>
                  <a:lnTo>
                    <a:pt x="767" y="34"/>
                  </a:lnTo>
                  <a:cubicBezTo>
                    <a:pt x="767" y="34"/>
                    <a:pt x="767" y="1"/>
                    <a:pt x="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52"/>
            <p:cNvSpPr/>
            <p:nvPr/>
          </p:nvSpPr>
          <p:spPr>
            <a:xfrm>
              <a:off x="3705325" y="1991875"/>
              <a:ext cx="22525" cy="62575"/>
            </a:xfrm>
            <a:custGeom>
              <a:rect b="b" l="l" r="r" t="t"/>
              <a:pathLst>
                <a:path extrusionOk="0" h="2503" w="901">
                  <a:moveTo>
                    <a:pt x="567" y="1018"/>
                  </a:moveTo>
                  <a:cubicBezTo>
                    <a:pt x="601" y="1018"/>
                    <a:pt x="634" y="1034"/>
                    <a:pt x="667" y="1068"/>
                  </a:cubicBezTo>
                  <a:cubicBezTo>
                    <a:pt x="734" y="1134"/>
                    <a:pt x="767" y="1234"/>
                    <a:pt x="734" y="1368"/>
                  </a:cubicBezTo>
                  <a:lnTo>
                    <a:pt x="734" y="1601"/>
                  </a:lnTo>
                  <a:cubicBezTo>
                    <a:pt x="734" y="1735"/>
                    <a:pt x="701" y="1835"/>
                    <a:pt x="667" y="1968"/>
                  </a:cubicBezTo>
                  <a:cubicBezTo>
                    <a:pt x="634" y="2068"/>
                    <a:pt x="534" y="2135"/>
                    <a:pt x="467" y="2202"/>
                  </a:cubicBezTo>
                  <a:cubicBezTo>
                    <a:pt x="417" y="2235"/>
                    <a:pt x="375" y="2252"/>
                    <a:pt x="342" y="2252"/>
                  </a:cubicBezTo>
                  <a:cubicBezTo>
                    <a:pt x="309" y="2252"/>
                    <a:pt x="284" y="2235"/>
                    <a:pt x="267" y="2202"/>
                  </a:cubicBezTo>
                  <a:cubicBezTo>
                    <a:pt x="200" y="2102"/>
                    <a:pt x="167" y="2002"/>
                    <a:pt x="167" y="1902"/>
                  </a:cubicBezTo>
                  <a:lnTo>
                    <a:pt x="167" y="1735"/>
                  </a:lnTo>
                  <a:cubicBezTo>
                    <a:pt x="167" y="1601"/>
                    <a:pt x="200" y="1435"/>
                    <a:pt x="267" y="1301"/>
                  </a:cubicBezTo>
                  <a:cubicBezTo>
                    <a:pt x="300" y="1201"/>
                    <a:pt x="367" y="1134"/>
                    <a:pt x="467" y="1068"/>
                  </a:cubicBezTo>
                  <a:cubicBezTo>
                    <a:pt x="501" y="1034"/>
                    <a:pt x="534" y="1018"/>
                    <a:pt x="567" y="1018"/>
                  </a:cubicBezTo>
                  <a:close/>
                  <a:moveTo>
                    <a:pt x="867" y="0"/>
                  </a:moveTo>
                  <a:lnTo>
                    <a:pt x="801" y="67"/>
                  </a:lnTo>
                  <a:cubicBezTo>
                    <a:pt x="767" y="67"/>
                    <a:pt x="767" y="67"/>
                    <a:pt x="734" y="100"/>
                  </a:cubicBezTo>
                  <a:cubicBezTo>
                    <a:pt x="734" y="134"/>
                    <a:pt x="734" y="134"/>
                    <a:pt x="734" y="167"/>
                  </a:cubicBezTo>
                  <a:lnTo>
                    <a:pt x="734" y="834"/>
                  </a:lnTo>
                  <a:cubicBezTo>
                    <a:pt x="734" y="801"/>
                    <a:pt x="667" y="767"/>
                    <a:pt x="634" y="767"/>
                  </a:cubicBezTo>
                  <a:cubicBezTo>
                    <a:pt x="567" y="767"/>
                    <a:pt x="501" y="767"/>
                    <a:pt x="434" y="801"/>
                  </a:cubicBezTo>
                  <a:cubicBezTo>
                    <a:pt x="367" y="868"/>
                    <a:pt x="300" y="901"/>
                    <a:pt x="267" y="968"/>
                  </a:cubicBezTo>
                  <a:cubicBezTo>
                    <a:pt x="200" y="1034"/>
                    <a:pt x="167" y="1101"/>
                    <a:pt x="134" y="1201"/>
                  </a:cubicBezTo>
                  <a:cubicBezTo>
                    <a:pt x="67" y="1268"/>
                    <a:pt x="67" y="1368"/>
                    <a:pt x="34" y="1468"/>
                  </a:cubicBezTo>
                  <a:cubicBezTo>
                    <a:pt x="0" y="1568"/>
                    <a:pt x="0" y="1668"/>
                    <a:pt x="0" y="1802"/>
                  </a:cubicBezTo>
                  <a:lnTo>
                    <a:pt x="0" y="2002"/>
                  </a:lnTo>
                  <a:cubicBezTo>
                    <a:pt x="0" y="2102"/>
                    <a:pt x="0" y="2168"/>
                    <a:pt x="34" y="2269"/>
                  </a:cubicBezTo>
                  <a:cubicBezTo>
                    <a:pt x="34" y="2335"/>
                    <a:pt x="67" y="2402"/>
                    <a:pt x="134" y="2435"/>
                  </a:cubicBezTo>
                  <a:cubicBezTo>
                    <a:pt x="167" y="2469"/>
                    <a:pt x="200" y="2502"/>
                    <a:pt x="267" y="2502"/>
                  </a:cubicBezTo>
                  <a:cubicBezTo>
                    <a:pt x="334" y="2502"/>
                    <a:pt x="400" y="2502"/>
                    <a:pt x="434" y="2469"/>
                  </a:cubicBezTo>
                  <a:cubicBezTo>
                    <a:pt x="501" y="2402"/>
                    <a:pt x="567" y="2369"/>
                    <a:pt x="634" y="2302"/>
                  </a:cubicBezTo>
                  <a:cubicBezTo>
                    <a:pt x="667" y="2202"/>
                    <a:pt x="701" y="2135"/>
                    <a:pt x="734" y="2068"/>
                  </a:cubicBezTo>
                  <a:lnTo>
                    <a:pt x="734" y="2168"/>
                  </a:lnTo>
                  <a:cubicBezTo>
                    <a:pt x="734" y="2168"/>
                    <a:pt x="734" y="2202"/>
                    <a:pt x="734" y="2235"/>
                  </a:cubicBezTo>
                  <a:lnTo>
                    <a:pt x="801" y="2235"/>
                  </a:lnTo>
                  <a:lnTo>
                    <a:pt x="867" y="2168"/>
                  </a:lnTo>
                  <a:cubicBezTo>
                    <a:pt x="867" y="2168"/>
                    <a:pt x="901" y="2135"/>
                    <a:pt x="901" y="2135"/>
                  </a:cubicBezTo>
                  <a:cubicBezTo>
                    <a:pt x="901" y="2102"/>
                    <a:pt x="901" y="2102"/>
                    <a:pt x="901" y="2068"/>
                  </a:cubicBezTo>
                  <a:lnTo>
                    <a:pt x="901" y="67"/>
                  </a:lnTo>
                  <a:cubicBezTo>
                    <a:pt x="901" y="34"/>
                    <a:pt x="901" y="34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52"/>
            <p:cNvSpPr/>
            <p:nvPr/>
          </p:nvSpPr>
          <p:spPr>
            <a:xfrm>
              <a:off x="3734500" y="1975200"/>
              <a:ext cx="23375" cy="62550"/>
            </a:xfrm>
            <a:custGeom>
              <a:rect b="b" l="l" r="r" t="t"/>
              <a:pathLst>
                <a:path extrusionOk="0" h="2502" w="935">
                  <a:moveTo>
                    <a:pt x="593" y="1009"/>
                  </a:moveTo>
                  <a:cubicBezTo>
                    <a:pt x="626" y="1009"/>
                    <a:pt x="651" y="1017"/>
                    <a:pt x="668" y="1034"/>
                  </a:cubicBezTo>
                  <a:cubicBezTo>
                    <a:pt x="735" y="1134"/>
                    <a:pt x="768" y="1234"/>
                    <a:pt x="768" y="1334"/>
                  </a:cubicBezTo>
                  <a:cubicBezTo>
                    <a:pt x="768" y="1368"/>
                    <a:pt x="768" y="1401"/>
                    <a:pt x="768" y="1468"/>
                  </a:cubicBezTo>
                  <a:cubicBezTo>
                    <a:pt x="768" y="1501"/>
                    <a:pt x="768" y="1535"/>
                    <a:pt x="768" y="1568"/>
                  </a:cubicBezTo>
                  <a:cubicBezTo>
                    <a:pt x="768" y="1701"/>
                    <a:pt x="735" y="1801"/>
                    <a:pt x="668" y="1935"/>
                  </a:cubicBezTo>
                  <a:cubicBezTo>
                    <a:pt x="634" y="2035"/>
                    <a:pt x="568" y="2102"/>
                    <a:pt x="468" y="2168"/>
                  </a:cubicBezTo>
                  <a:cubicBezTo>
                    <a:pt x="439" y="2196"/>
                    <a:pt x="411" y="2207"/>
                    <a:pt x="383" y="2207"/>
                  </a:cubicBezTo>
                  <a:cubicBezTo>
                    <a:pt x="345" y="2207"/>
                    <a:pt x="306" y="2188"/>
                    <a:pt x="268" y="2168"/>
                  </a:cubicBezTo>
                  <a:cubicBezTo>
                    <a:pt x="201" y="2068"/>
                    <a:pt x="167" y="1968"/>
                    <a:pt x="201" y="1868"/>
                  </a:cubicBezTo>
                  <a:lnTo>
                    <a:pt x="201" y="1701"/>
                  </a:lnTo>
                  <a:cubicBezTo>
                    <a:pt x="201" y="1568"/>
                    <a:pt x="234" y="1434"/>
                    <a:pt x="268" y="1301"/>
                  </a:cubicBezTo>
                  <a:cubicBezTo>
                    <a:pt x="301" y="1201"/>
                    <a:pt x="368" y="1101"/>
                    <a:pt x="468" y="1034"/>
                  </a:cubicBezTo>
                  <a:cubicBezTo>
                    <a:pt x="518" y="1017"/>
                    <a:pt x="559" y="1009"/>
                    <a:pt x="593" y="1009"/>
                  </a:cubicBezTo>
                  <a:close/>
                  <a:moveTo>
                    <a:pt x="868" y="0"/>
                  </a:moveTo>
                  <a:lnTo>
                    <a:pt x="801" y="33"/>
                  </a:lnTo>
                  <a:cubicBezTo>
                    <a:pt x="801" y="67"/>
                    <a:pt x="768" y="67"/>
                    <a:pt x="768" y="100"/>
                  </a:cubicBezTo>
                  <a:cubicBezTo>
                    <a:pt x="768" y="100"/>
                    <a:pt x="768" y="134"/>
                    <a:pt x="768" y="167"/>
                  </a:cubicBezTo>
                  <a:lnTo>
                    <a:pt x="768" y="834"/>
                  </a:lnTo>
                  <a:cubicBezTo>
                    <a:pt x="735" y="801"/>
                    <a:pt x="701" y="767"/>
                    <a:pt x="668" y="734"/>
                  </a:cubicBezTo>
                  <a:cubicBezTo>
                    <a:pt x="601" y="734"/>
                    <a:pt x="501" y="767"/>
                    <a:pt x="468" y="801"/>
                  </a:cubicBezTo>
                  <a:cubicBezTo>
                    <a:pt x="401" y="834"/>
                    <a:pt x="334" y="901"/>
                    <a:pt x="301" y="967"/>
                  </a:cubicBezTo>
                  <a:cubicBezTo>
                    <a:pt x="234" y="1034"/>
                    <a:pt x="167" y="1101"/>
                    <a:pt x="134" y="1168"/>
                  </a:cubicBezTo>
                  <a:cubicBezTo>
                    <a:pt x="101" y="1268"/>
                    <a:pt x="67" y="1368"/>
                    <a:pt x="67" y="1468"/>
                  </a:cubicBezTo>
                  <a:cubicBezTo>
                    <a:pt x="34" y="1568"/>
                    <a:pt x="1" y="1668"/>
                    <a:pt x="1" y="1801"/>
                  </a:cubicBezTo>
                  <a:lnTo>
                    <a:pt x="1" y="1968"/>
                  </a:lnTo>
                  <a:cubicBezTo>
                    <a:pt x="1" y="2068"/>
                    <a:pt x="34" y="2168"/>
                    <a:pt x="67" y="2268"/>
                  </a:cubicBezTo>
                  <a:cubicBezTo>
                    <a:pt x="67" y="2335"/>
                    <a:pt x="101" y="2368"/>
                    <a:pt x="134" y="2435"/>
                  </a:cubicBezTo>
                  <a:cubicBezTo>
                    <a:pt x="167" y="2469"/>
                    <a:pt x="234" y="2502"/>
                    <a:pt x="301" y="2502"/>
                  </a:cubicBezTo>
                  <a:cubicBezTo>
                    <a:pt x="334" y="2502"/>
                    <a:pt x="401" y="2469"/>
                    <a:pt x="468" y="2435"/>
                  </a:cubicBezTo>
                  <a:cubicBezTo>
                    <a:pt x="534" y="2402"/>
                    <a:pt x="601" y="2335"/>
                    <a:pt x="668" y="2268"/>
                  </a:cubicBezTo>
                  <a:cubicBezTo>
                    <a:pt x="701" y="2202"/>
                    <a:pt x="735" y="2135"/>
                    <a:pt x="768" y="2068"/>
                  </a:cubicBezTo>
                  <a:lnTo>
                    <a:pt x="768" y="2168"/>
                  </a:lnTo>
                  <a:cubicBezTo>
                    <a:pt x="768" y="2168"/>
                    <a:pt x="768" y="2202"/>
                    <a:pt x="768" y="2202"/>
                  </a:cubicBezTo>
                  <a:lnTo>
                    <a:pt x="801" y="2202"/>
                  </a:lnTo>
                  <a:lnTo>
                    <a:pt x="868" y="2168"/>
                  </a:lnTo>
                  <a:cubicBezTo>
                    <a:pt x="901" y="2135"/>
                    <a:pt x="901" y="2135"/>
                    <a:pt x="901" y="2135"/>
                  </a:cubicBezTo>
                  <a:cubicBezTo>
                    <a:pt x="901" y="2102"/>
                    <a:pt x="901" y="2068"/>
                    <a:pt x="901" y="2068"/>
                  </a:cubicBezTo>
                  <a:lnTo>
                    <a:pt x="901" y="33"/>
                  </a:lnTo>
                  <a:cubicBezTo>
                    <a:pt x="935" y="33"/>
                    <a:pt x="935" y="0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52"/>
            <p:cNvSpPr/>
            <p:nvPr/>
          </p:nvSpPr>
          <p:spPr>
            <a:xfrm>
              <a:off x="3775375" y="1969850"/>
              <a:ext cx="22525" cy="45400"/>
            </a:xfrm>
            <a:custGeom>
              <a:rect b="b" l="l" r="r" t="t"/>
              <a:pathLst>
                <a:path extrusionOk="0" h="1816" w="901">
                  <a:moveTo>
                    <a:pt x="701" y="781"/>
                  </a:moveTo>
                  <a:lnTo>
                    <a:pt x="701" y="848"/>
                  </a:lnTo>
                  <a:cubicBezTo>
                    <a:pt x="701" y="915"/>
                    <a:pt x="667" y="981"/>
                    <a:pt x="667" y="1048"/>
                  </a:cubicBezTo>
                  <a:cubicBezTo>
                    <a:pt x="667" y="1115"/>
                    <a:pt x="634" y="1181"/>
                    <a:pt x="601" y="1248"/>
                  </a:cubicBezTo>
                  <a:cubicBezTo>
                    <a:pt x="567" y="1282"/>
                    <a:pt x="534" y="1348"/>
                    <a:pt x="501" y="1382"/>
                  </a:cubicBezTo>
                  <a:cubicBezTo>
                    <a:pt x="467" y="1415"/>
                    <a:pt x="400" y="1482"/>
                    <a:pt x="367" y="1482"/>
                  </a:cubicBezTo>
                  <a:lnTo>
                    <a:pt x="400" y="1482"/>
                  </a:lnTo>
                  <a:cubicBezTo>
                    <a:pt x="334" y="1515"/>
                    <a:pt x="300" y="1515"/>
                    <a:pt x="267" y="1515"/>
                  </a:cubicBezTo>
                  <a:lnTo>
                    <a:pt x="234" y="1515"/>
                  </a:lnTo>
                  <a:cubicBezTo>
                    <a:pt x="200" y="1515"/>
                    <a:pt x="200" y="1482"/>
                    <a:pt x="200" y="1482"/>
                  </a:cubicBezTo>
                  <a:cubicBezTo>
                    <a:pt x="167" y="1448"/>
                    <a:pt x="167" y="1415"/>
                    <a:pt x="200" y="1415"/>
                  </a:cubicBezTo>
                  <a:cubicBezTo>
                    <a:pt x="200" y="1315"/>
                    <a:pt x="200" y="1248"/>
                    <a:pt x="267" y="1181"/>
                  </a:cubicBezTo>
                  <a:cubicBezTo>
                    <a:pt x="300" y="1115"/>
                    <a:pt x="367" y="1048"/>
                    <a:pt x="467" y="981"/>
                  </a:cubicBezTo>
                  <a:lnTo>
                    <a:pt x="701" y="781"/>
                  </a:lnTo>
                  <a:close/>
                  <a:moveTo>
                    <a:pt x="685" y="0"/>
                  </a:moveTo>
                  <a:cubicBezTo>
                    <a:pt x="670" y="0"/>
                    <a:pt x="654" y="4"/>
                    <a:pt x="634" y="14"/>
                  </a:cubicBezTo>
                  <a:cubicBezTo>
                    <a:pt x="601" y="14"/>
                    <a:pt x="534" y="14"/>
                    <a:pt x="467" y="47"/>
                  </a:cubicBezTo>
                  <a:cubicBezTo>
                    <a:pt x="434" y="81"/>
                    <a:pt x="367" y="114"/>
                    <a:pt x="334" y="181"/>
                  </a:cubicBezTo>
                  <a:cubicBezTo>
                    <a:pt x="300" y="214"/>
                    <a:pt x="234" y="281"/>
                    <a:pt x="200" y="348"/>
                  </a:cubicBezTo>
                  <a:cubicBezTo>
                    <a:pt x="167" y="381"/>
                    <a:pt x="167" y="448"/>
                    <a:pt x="134" y="514"/>
                  </a:cubicBezTo>
                  <a:cubicBezTo>
                    <a:pt x="100" y="548"/>
                    <a:pt x="100" y="614"/>
                    <a:pt x="100" y="681"/>
                  </a:cubicBezTo>
                  <a:cubicBezTo>
                    <a:pt x="100" y="681"/>
                    <a:pt x="100" y="714"/>
                    <a:pt x="100" y="714"/>
                  </a:cubicBezTo>
                  <a:lnTo>
                    <a:pt x="134" y="714"/>
                  </a:lnTo>
                  <a:lnTo>
                    <a:pt x="200" y="681"/>
                  </a:lnTo>
                  <a:cubicBezTo>
                    <a:pt x="200" y="681"/>
                    <a:pt x="234" y="648"/>
                    <a:pt x="234" y="648"/>
                  </a:cubicBezTo>
                  <a:cubicBezTo>
                    <a:pt x="234" y="648"/>
                    <a:pt x="234" y="614"/>
                    <a:pt x="267" y="614"/>
                  </a:cubicBezTo>
                  <a:cubicBezTo>
                    <a:pt x="267" y="548"/>
                    <a:pt x="300" y="481"/>
                    <a:pt x="334" y="448"/>
                  </a:cubicBezTo>
                  <a:cubicBezTo>
                    <a:pt x="367" y="381"/>
                    <a:pt x="400" y="348"/>
                    <a:pt x="467" y="314"/>
                  </a:cubicBezTo>
                  <a:cubicBezTo>
                    <a:pt x="484" y="297"/>
                    <a:pt x="509" y="289"/>
                    <a:pt x="538" y="289"/>
                  </a:cubicBezTo>
                  <a:cubicBezTo>
                    <a:pt x="567" y="289"/>
                    <a:pt x="601" y="297"/>
                    <a:pt x="634" y="314"/>
                  </a:cubicBezTo>
                  <a:cubicBezTo>
                    <a:pt x="667" y="348"/>
                    <a:pt x="701" y="414"/>
                    <a:pt x="701" y="514"/>
                  </a:cubicBezTo>
                  <a:lnTo>
                    <a:pt x="701" y="548"/>
                  </a:lnTo>
                  <a:lnTo>
                    <a:pt x="434" y="781"/>
                  </a:lnTo>
                  <a:cubicBezTo>
                    <a:pt x="367" y="815"/>
                    <a:pt x="300" y="881"/>
                    <a:pt x="267" y="915"/>
                  </a:cubicBezTo>
                  <a:cubicBezTo>
                    <a:pt x="200" y="981"/>
                    <a:pt x="167" y="1048"/>
                    <a:pt x="134" y="1115"/>
                  </a:cubicBezTo>
                  <a:cubicBezTo>
                    <a:pt x="67" y="1148"/>
                    <a:pt x="67" y="1248"/>
                    <a:pt x="34" y="1315"/>
                  </a:cubicBezTo>
                  <a:cubicBezTo>
                    <a:pt x="0" y="1382"/>
                    <a:pt x="0" y="1448"/>
                    <a:pt x="0" y="1548"/>
                  </a:cubicBezTo>
                  <a:cubicBezTo>
                    <a:pt x="0" y="1582"/>
                    <a:pt x="34" y="1648"/>
                    <a:pt x="67" y="1715"/>
                  </a:cubicBezTo>
                  <a:cubicBezTo>
                    <a:pt x="100" y="1749"/>
                    <a:pt x="134" y="1782"/>
                    <a:pt x="134" y="1782"/>
                  </a:cubicBezTo>
                  <a:cubicBezTo>
                    <a:pt x="167" y="1815"/>
                    <a:pt x="234" y="1815"/>
                    <a:pt x="267" y="1815"/>
                  </a:cubicBezTo>
                  <a:cubicBezTo>
                    <a:pt x="300" y="1815"/>
                    <a:pt x="367" y="1815"/>
                    <a:pt x="400" y="1782"/>
                  </a:cubicBezTo>
                  <a:cubicBezTo>
                    <a:pt x="434" y="1749"/>
                    <a:pt x="467" y="1715"/>
                    <a:pt x="501" y="1715"/>
                  </a:cubicBezTo>
                  <a:lnTo>
                    <a:pt x="601" y="1615"/>
                  </a:lnTo>
                  <a:cubicBezTo>
                    <a:pt x="634" y="1548"/>
                    <a:pt x="667" y="1515"/>
                    <a:pt x="701" y="1482"/>
                  </a:cubicBezTo>
                  <a:cubicBezTo>
                    <a:pt x="701" y="1415"/>
                    <a:pt x="734" y="1382"/>
                    <a:pt x="734" y="1348"/>
                  </a:cubicBezTo>
                  <a:lnTo>
                    <a:pt x="734" y="1482"/>
                  </a:lnTo>
                  <a:cubicBezTo>
                    <a:pt x="734" y="1482"/>
                    <a:pt x="734" y="1482"/>
                    <a:pt x="734" y="1515"/>
                  </a:cubicBezTo>
                  <a:lnTo>
                    <a:pt x="767" y="1515"/>
                  </a:lnTo>
                  <a:lnTo>
                    <a:pt x="867" y="1482"/>
                  </a:lnTo>
                  <a:cubicBezTo>
                    <a:pt x="867" y="1448"/>
                    <a:pt x="867" y="1448"/>
                    <a:pt x="901" y="1415"/>
                  </a:cubicBezTo>
                  <a:cubicBezTo>
                    <a:pt x="901" y="1415"/>
                    <a:pt x="901" y="1382"/>
                    <a:pt x="901" y="1348"/>
                  </a:cubicBezTo>
                  <a:lnTo>
                    <a:pt x="901" y="414"/>
                  </a:lnTo>
                  <a:cubicBezTo>
                    <a:pt x="901" y="348"/>
                    <a:pt x="901" y="247"/>
                    <a:pt x="867" y="181"/>
                  </a:cubicBezTo>
                  <a:cubicBezTo>
                    <a:pt x="834" y="114"/>
                    <a:pt x="834" y="81"/>
                    <a:pt x="767" y="47"/>
                  </a:cubicBezTo>
                  <a:cubicBezTo>
                    <a:pt x="744" y="24"/>
                    <a:pt x="720" y="0"/>
                    <a:pt x="6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52"/>
            <p:cNvSpPr/>
            <p:nvPr/>
          </p:nvSpPr>
          <p:spPr>
            <a:xfrm>
              <a:off x="3817900" y="1946000"/>
              <a:ext cx="22550" cy="48400"/>
            </a:xfrm>
            <a:custGeom>
              <a:rect b="b" l="l" r="r" t="t"/>
              <a:pathLst>
                <a:path extrusionOk="0" h="1936" w="902">
                  <a:moveTo>
                    <a:pt x="668" y="1"/>
                  </a:moveTo>
                  <a:cubicBezTo>
                    <a:pt x="601" y="1"/>
                    <a:pt x="534" y="34"/>
                    <a:pt x="467" y="67"/>
                  </a:cubicBezTo>
                  <a:cubicBezTo>
                    <a:pt x="401" y="101"/>
                    <a:pt x="334" y="167"/>
                    <a:pt x="267" y="234"/>
                  </a:cubicBezTo>
                  <a:cubicBezTo>
                    <a:pt x="234" y="301"/>
                    <a:pt x="201" y="368"/>
                    <a:pt x="167" y="434"/>
                  </a:cubicBezTo>
                  <a:lnTo>
                    <a:pt x="167" y="334"/>
                  </a:lnTo>
                  <a:cubicBezTo>
                    <a:pt x="167" y="334"/>
                    <a:pt x="167" y="301"/>
                    <a:pt x="167" y="301"/>
                  </a:cubicBezTo>
                  <a:lnTo>
                    <a:pt x="134" y="301"/>
                  </a:lnTo>
                  <a:lnTo>
                    <a:pt x="67" y="334"/>
                  </a:lnTo>
                  <a:cubicBezTo>
                    <a:pt x="34" y="368"/>
                    <a:pt x="34" y="368"/>
                    <a:pt x="34" y="401"/>
                  </a:cubicBezTo>
                  <a:cubicBezTo>
                    <a:pt x="0" y="401"/>
                    <a:pt x="0" y="434"/>
                    <a:pt x="34" y="468"/>
                  </a:cubicBezTo>
                  <a:lnTo>
                    <a:pt x="34" y="1869"/>
                  </a:lnTo>
                  <a:cubicBezTo>
                    <a:pt x="34" y="1902"/>
                    <a:pt x="0" y="1935"/>
                    <a:pt x="34" y="1935"/>
                  </a:cubicBezTo>
                  <a:lnTo>
                    <a:pt x="67" y="1935"/>
                  </a:lnTo>
                  <a:lnTo>
                    <a:pt x="134" y="1902"/>
                  </a:lnTo>
                  <a:cubicBezTo>
                    <a:pt x="134" y="1869"/>
                    <a:pt x="167" y="1869"/>
                    <a:pt x="167" y="1835"/>
                  </a:cubicBezTo>
                  <a:cubicBezTo>
                    <a:pt x="167" y="1802"/>
                    <a:pt x="167" y="1802"/>
                    <a:pt x="167" y="1769"/>
                  </a:cubicBezTo>
                  <a:lnTo>
                    <a:pt x="167" y="968"/>
                  </a:lnTo>
                  <a:cubicBezTo>
                    <a:pt x="167" y="835"/>
                    <a:pt x="201" y="668"/>
                    <a:pt x="234" y="534"/>
                  </a:cubicBezTo>
                  <a:cubicBezTo>
                    <a:pt x="301" y="434"/>
                    <a:pt x="367" y="368"/>
                    <a:pt x="434" y="301"/>
                  </a:cubicBezTo>
                  <a:cubicBezTo>
                    <a:pt x="484" y="284"/>
                    <a:pt x="526" y="276"/>
                    <a:pt x="563" y="276"/>
                  </a:cubicBezTo>
                  <a:cubicBezTo>
                    <a:pt x="601" y="276"/>
                    <a:pt x="634" y="284"/>
                    <a:pt x="668" y="301"/>
                  </a:cubicBezTo>
                  <a:cubicBezTo>
                    <a:pt x="701" y="401"/>
                    <a:pt x="734" y="501"/>
                    <a:pt x="734" y="634"/>
                  </a:cubicBezTo>
                  <a:lnTo>
                    <a:pt x="734" y="1435"/>
                  </a:lnTo>
                  <a:cubicBezTo>
                    <a:pt x="734" y="1435"/>
                    <a:pt x="734" y="1468"/>
                    <a:pt x="734" y="1468"/>
                  </a:cubicBezTo>
                  <a:cubicBezTo>
                    <a:pt x="734" y="1485"/>
                    <a:pt x="743" y="1493"/>
                    <a:pt x="751" y="1493"/>
                  </a:cubicBezTo>
                  <a:cubicBezTo>
                    <a:pt x="759" y="1493"/>
                    <a:pt x="768" y="1485"/>
                    <a:pt x="768" y="1468"/>
                  </a:cubicBezTo>
                  <a:lnTo>
                    <a:pt x="834" y="1435"/>
                  </a:lnTo>
                  <a:cubicBezTo>
                    <a:pt x="868" y="1435"/>
                    <a:pt x="868" y="1402"/>
                    <a:pt x="868" y="1402"/>
                  </a:cubicBezTo>
                  <a:cubicBezTo>
                    <a:pt x="868" y="1368"/>
                    <a:pt x="868" y="1335"/>
                    <a:pt x="868" y="1335"/>
                  </a:cubicBezTo>
                  <a:lnTo>
                    <a:pt x="901" y="501"/>
                  </a:lnTo>
                  <a:cubicBezTo>
                    <a:pt x="901" y="401"/>
                    <a:pt x="901" y="301"/>
                    <a:pt x="868" y="234"/>
                  </a:cubicBezTo>
                  <a:cubicBezTo>
                    <a:pt x="868" y="167"/>
                    <a:pt x="834" y="101"/>
                    <a:pt x="801" y="67"/>
                  </a:cubicBezTo>
                  <a:cubicBezTo>
                    <a:pt x="734" y="34"/>
                    <a:pt x="701" y="1"/>
                    <a:pt x="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52"/>
            <p:cNvSpPr/>
            <p:nvPr/>
          </p:nvSpPr>
          <p:spPr>
            <a:xfrm>
              <a:off x="3845425" y="1929325"/>
              <a:ext cx="23375" cy="43375"/>
            </a:xfrm>
            <a:custGeom>
              <a:rect b="b" l="l" r="r" t="t"/>
              <a:pathLst>
                <a:path extrusionOk="0" h="1735" w="935">
                  <a:moveTo>
                    <a:pt x="592" y="284"/>
                  </a:moveTo>
                  <a:cubicBezTo>
                    <a:pt x="626" y="284"/>
                    <a:pt x="651" y="301"/>
                    <a:pt x="667" y="334"/>
                  </a:cubicBezTo>
                  <a:cubicBezTo>
                    <a:pt x="734" y="401"/>
                    <a:pt x="767" y="501"/>
                    <a:pt x="767" y="568"/>
                  </a:cubicBezTo>
                  <a:lnTo>
                    <a:pt x="200" y="901"/>
                  </a:lnTo>
                  <a:cubicBezTo>
                    <a:pt x="200" y="834"/>
                    <a:pt x="200" y="768"/>
                    <a:pt x="200" y="701"/>
                  </a:cubicBezTo>
                  <a:cubicBezTo>
                    <a:pt x="234" y="668"/>
                    <a:pt x="234" y="601"/>
                    <a:pt x="267" y="534"/>
                  </a:cubicBezTo>
                  <a:cubicBezTo>
                    <a:pt x="300" y="501"/>
                    <a:pt x="334" y="467"/>
                    <a:pt x="367" y="401"/>
                  </a:cubicBezTo>
                  <a:cubicBezTo>
                    <a:pt x="400" y="367"/>
                    <a:pt x="434" y="334"/>
                    <a:pt x="467" y="334"/>
                  </a:cubicBezTo>
                  <a:cubicBezTo>
                    <a:pt x="517" y="301"/>
                    <a:pt x="559" y="284"/>
                    <a:pt x="592" y="284"/>
                  </a:cubicBezTo>
                  <a:close/>
                  <a:moveTo>
                    <a:pt x="667" y="0"/>
                  </a:moveTo>
                  <a:cubicBezTo>
                    <a:pt x="601" y="0"/>
                    <a:pt x="534" y="34"/>
                    <a:pt x="467" y="67"/>
                  </a:cubicBezTo>
                  <a:cubicBezTo>
                    <a:pt x="400" y="100"/>
                    <a:pt x="334" y="167"/>
                    <a:pt x="300" y="234"/>
                  </a:cubicBezTo>
                  <a:cubicBezTo>
                    <a:pt x="234" y="301"/>
                    <a:pt x="200" y="367"/>
                    <a:pt x="167" y="434"/>
                  </a:cubicBezTo>
                  <a:cubicBezTo>
                    <a:pt x="100" y="534"/>
                    <a:pt x="67" y="634"/>
                    <a:pt x="67" y="701"/>
                  </a:cubicBezTo>
                  <a:cubicBezTo>
                    <a:pt x="34" y="801"/>
                    <a:pt x="34" y="901"/>
                    <a:pt x="0" y="1001"/>
                  </a:cubicBezTo>
                  <a:cubicBezTo>
                    <a:pt x="0" y="1101"/>
                    <a:pt x="0" y="1201"/>
                    <a:pt x="0" y="1268"/>
                  </a:cubicBezTo>
                  <a:cubicBezTo>
                    <a:pt x="34" y="1335"/>
                    <a:pt x="34" y="1435"/>
                    <a:pt x="67" y="1502"/>
                  </a:cubicBezTo>
                  <a:cubicBezTo>
                    <a:pt x="67" y="1568"/>
                    <a:pt x="100" y="1635"/>
                    <a:pt x="167" y="1668"/>
                  </a:cubicBezTo>
                  <a:cubicBezTo>
                    <a:pt x="200" y="1702"/>
                    <a:pt x="234" y="1735"/>
                    <a:pt x="300" y="1735"/>
                  </a:cubicBezTo>
                  <a:cubicBezTo>
                    <a:pt x="367" y="1735"/>
                    <a:pt x="400" y="1735"/>
                    <a:pt x="467" y="1702"/>
                  </a:cubicBezTo>
                  <a:cubicBezTo>
                    <a:pt x="534" y="1668"/>
                    <a:pt x="601" y="1602"/>
                    <a:pt x="667" y="1568"/>
                  </a:cubicBezTo>
                  <a:cubicBezTo>
                    <a:pt x="701" y="1502"/>
                    <a:pt x="734" y="1435"/>
                    <a:pt x="801" y="1368"/>
                  </a:cubicBezTo>
                  <a:cubicBezTo>
                    <a:pt x="801" y="1335"/>
                    <a:pt x="834" y="1268"/>
                    <a:pt x="867" y="1201"/>
                  </a:cubicBezTo>
                  <a:cubicBezTo>
                    <a:pt x="867" y="1168"/>
                    <a:pt x="901" y="1135"/>
                    <a:pt x="901" y="1068"/>
                  </a:cubicBezTo>
                  <a:lnTo>
                    <a:pt x="901" y="1035"/>
                  </a:lnTo>
                  <a:cubicBezTo>
                    <a:pt x="884" y="1018"/>
                    <a:pt x="876" y="1009"/>
                    <a:pt x="872" y="1009"/>
                  </a:cubicBezTo>
                  <a:cubicBezTo>
                    <a:pt x="867" y="1009"/>
                    <a:pt x="867" y="1018"/>
                    <a:pt x="867" y="1035"/>
                  </a:cubicBezTo>
                  <a:lnTo>
                    <a:pt x="801" y="1068"/>
                  </a:lnTo>
                  <a:cubicBezTo>
                    <a:pt x="767" y="1068"/>
                    <a:pt x="767" y="1068"/>
                    <a:pt x="767" y="1101"/>
                  </a:cubicBezTo>
                  <a:cubicBezTo>
                    <a:pt x="767" y="1101"/>
                    <a:pt x="734" y="1101"/>
                    <a:pt x="734" y="1135"/>
                  </a:cubicBezTo>
                  <a:cubicBezTo>
                    <a:pt x="701" y="1201"/>
                    <a:pt x="667" y="1235"/>
                    <a:pt x="634" y="1301"/>
                  </a:cubicBezTo>
                  <a:cubicBezTo>
                    <a:pt x="601" y="1335"/>
                    <a:pt x="534" y="1401"/>
                    <a:pt x="467" y="1435"/>
                  </a:cubicBezTo>
                  <a:cubicBezTo>
                    <a:pt x="451" y="1451"/>
                    <a:pt x="417" y="1460"/>
                    <a:pt x="384" y="1460"/>
                  </a:cubicBezTo>
                  <a:cubicBezTo>
                    <a:pt x="350" y="1460"/>
                    <a:pt x="317" y="1451"/>
                    <a:pt x="300" y="1435"/>
                  </a:cubicBezTo>
                  <a:cubicBezTo>
                    <a:pt x="234" y="1368"/>
                    <a:pt x="200" y="1268"/>
                    <a:pt x="200" y="1168"/>
                  </a:cubicBezTo>
                  <a:lnTo>
                    <a:pt x="901" y="768"/>
                  </a:lnTo>
                  <a:cubicBezTo>
                    <a:pt x="901" y="768"/>
                    <a:pt x="901" y="734"/>
                    <a:pt x="934" y="734"/>
                  </a:cubicBezTo>
                  <a:cubicBezTo>
                    <a:pt x="934" y="701"/>
                    <a:pt x="934" y="668"/>
                    <a:pt x="934" y="668"/>
                  </a:cubicBezTo>
                  <a:lnTo>
                    <a:pt x="934" y="568"/>
                  </a:lnTo>
                  <a:cubicBezTo>
                    <a:pt x="934" y="467"/>
                    <a:pt x="934" y="367"/>
                    <a:pt x="901" y="267"/>
                  </a:cubicBezTo>
                  <a:cubicBezTo>
                    <a:pt x="867" y="201"/>
                    <a:pt x="834" y="134"/>
                    <a:pt x="801" y="67"/>
                  </a:cubicBezTo>
                  <a:cubicBezTo>
                    <a:pt x="767" y="34"/>
                    <a:pt x="701" y="0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52"/>
            <p:cNvSpPr/>
            <p:nvPr/>
          </p:nvSpPr>
          <p:spPr>
            <a:xfrm>
              <a:off x="3871275" y="1902625"/>
              <a:ext cx="36700" cy="55075"/>
            </a:xfrm>
            <a:custGeom>
              <a:rect b="b" l="l" r="r" t="t"/>
              <a:pathLst>
                <a:path extrusionOk="0" h="2203" w="1468">
                  <a:moveTo>
                    <a:pt x="1435" y="1"/>
                  </a:moveTo>
                  <a:lnTo>
                    <a:pt x="1368" y="34"/>
                  </a:lnTo>
                  <a:cubicBezTo>
                    <a:pt x="1335" y="68"/>
                    <a:pt x="1335" y="68"/>
                    <a:pt x="1301" y="101"/>
                  </a:cubicBezTo>
                  <a:cubicBezTo>
                    <a:pt x="1301" y="101"/>
                    <a:pt x="1301" y="134"/>
                    <a:pt x="1301" y="168"/>
                  </a:cubicBezTo>
                  <a:lnTo>
                    <a:pt x="1068" y="1302"/>
                  </a:lnTo>
                  <a:lnTo>
                    <a:pt x="801" y="435"/>
                  </a:lnTo>
                  <a:cubicBezTo>
                    <a:pt x="801" y="401"/>
                    <a:pt x="801" y="401"/>
                    <a:pt x="801" y="401"/>
                  </a:cubicBezTo>
                  <a:lnTo>
                    <a:pt x="701" y="401"/>
                  </a:lnTo>
                  <a:cubicBezTo>
                    <a:pt x="701" y="435"/>
                    <a:pt x="667" y="435"/>
                    <a:pt x="667" y="468"/>
                  </a:cubicBezTo>
                  <a:cubicBezTo>
                    <a:pt x="667" y="468"/>
                    <a:pt x="634" y="501"/>
                    <a:pt x="634" y="535"/>
                  </a:cubicBezTo>
                  <a:lnTo>
                    <a:pt x="401" y="1669"/>
                  </a:lnTo>
                  <a:lnTo>
                    <a:pt x="200" y="802"/>
                  </a:lnTo>
                  <a:cubicBezTo>
                    <a:pt x="167" y="768"/>
                    <a:pt x="167" y="768"/>
                    <a:pt x="167" y="768"/>
                  </a:cubicBezTo>
                  <a:lnTo>
                    <a:pt x="134" y="768"/>
                  </a:lnTo>
                  <a:lnTo>
                    <a:pt x="67" y="802"/>
                  </a:lnTo>
                  <a:cubicBezTo>
                    <a:pt x="34" y="802"/>
                    <a:pt x="34" y="802"/>
                    <a:pt x="34" y="835"/>
                  </a:cubicBezTo>
                  <a:cubicBezTo>
                    <a:pt x="0" y="835"/>
                    <a:pt x="0" y="868"/>
                    <a:pt x="34" y="902"/>
                  </a:cubicBezTo>
                  <a:lnTo>
                    <a:pt x="334" y="2136"/>
                  </a:lnTo>
                  <a:cubicBezTo>
                    <a:pt x="334" y="2169"/>
                    <a:pt x="334" y="2169"/>
                    <a:pt x="334" y="2203"/>
                  </a:cubicBezTo>
                  <a:lnTo>
                    <a:pt x="367" y="2203"/>
                  </a:lnTo>
                  <a:lnTo>
                    <a:pt x="434" y="2169"/>
                  </a:lnTo>
                  <a:cubicBezTo>
                    <a:pt x="467" y="2136"/>
                    <a:pt x="467" y="2136"/>
                    <a:pt x="467" y="2103"/>
                  </a:cubicBezTo>
                  <a:lnTo>
                    <a:pt x="501" y="2036"/>
                  </a:lnTo>
                  <a:lnTo>
                    <a:pt x="734" y="902"/>
                  </a:lnTo>
                  <a:lnTo>
                    <a:pt x="968" y="1769"/>
                  </a:lnTo>
                  <a:cubicBezTo>
                    <a:pt x="968" y="1769"/>
                    <a:pt x="1001" y="1802"/>
                    <a:pt x="1001" y="1802"/>
                  </a:cubicBezTo>
                  <a:lnTo>
                    <a:pt x="1034" y="1802"/>
                  </a:lnTo>
                  <a:lnTo>
                    <a:pt x="1101" y="1769"/>
                  </a:lnTo>
                  <a:cubicBezTo>
                    <a:pt x="1134" y="1769"/>
                    <a:pt x="1134" y="1769"/>
                    <a:pt x="1134" y="1736"/>
                  </a:cubicBezTo>
                  <a:cubicBezTo>
                    <a:pt x="1134" y="1702"/>
                    <a:pt x="1168" y="1702"/>
                    <a:pt x="1168" y="1669"/>
                  </a:cubicBezTo>
                  <a:lnTo>
                    <a:pt x="1468" y="68"/>
                  </a:lnTo>
                  <a:cubicBezTo>
                    <a:pt x="1468" y="34"/>
                    <a:pt x="1468" y="34"/>
                    <a:pt x="1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52"/>
            <p:cNvSpPr/>
            <p:nvPr/>
          </p:nvSpPr>
          <p:spPr>
            <a:xfrm>
              <a:off x="3922150" y="1885125"/>
              <a:ext cx="20850" cy="44225"/>
            </a:xfrm>
            <a:custGeom>
              <a:rect b="b" l="l" r="r" t="t"/>
              <a:pathLst>
                <a:path extrusionOk="0" h="1769" w="834">
                  <a:moveTo>
                    <a:pt x="600" y="0"/>
                  </a:moveTo>
                  <a:cubicBezTo>
                    <a:pt x="534" y="0"/>
                    <a:pt x="467" y="34"/>
                    <a:pt x="434" y="67"/>
                  </a:cubicBezTo>
                  <a:cubicBezTo>
                    <a:pt x="300" y="134"/>
                    <a:pt x="200" y="234"/>
                    <a:pt x="133" y="367"/>
                  </a:cubicBezTo>
                  <a:cubicBezTo>
                    <a:pt x="100" y="434"/>
                    <a:pt x="67" y="501"/>
                    <a:pt x="67" y="568"/>
                  </a:cubicBezTo>
                  <a:cubicBezTo>
                    <a:pt x="67" y="601"/>
                    <a:pt x="67" y="668"/>
                    <a:pt x="67" y="734"/>
                  </a:cubicBezTo>
                  <a:cubicBezTo>
                    <a:pt x="67" y="834"/>
                    <a:pt x="67" y="901"/>
                    <a:pt x="133" y="1001"/>
                  </a:cubicBezTo>
                  <a:cubicBezTo>
                    <a:pt x="157" y="1025"/>
                    <a:pt x="197" y="1048"/>
                    <a:pt x="266" y="1048"/>
                  </a:cubicBezTo>
                  <a:cubicBezTo>
                    <a:pt x="295" y="1048"/>
                    <a:pt x="328" y="1044"/>
                    <a:pt x="367" y="1035"/>
                  </a:cubicBezTo>
                  <a:lnTo>
                    <a:pt x="500" y="1001"/>
                  </a:lnTo>
                  <a:lnTo>
                    <a:pt x="600" y="1001"/>
                  </a:lnTo>
                  <a:cubicBezTo>
                    <a:pt x="634" y="1001"/>
                    <a:pt x="667" y="1001"/>
                    <a:pt x="667" y="1035"/>
                  </a:cubicBezTo>
                  <a:cubicBezTo>
                    <a:pt x="701" y="1035"/>
                    <a:pt x="701" y="1068"/>
                    <a:pt x="701" y="1101"/>
                  </a:cubicBezTo>
                  <a:cubicBezTo>
                    <a:pt x="667" y="1135"/>
                    <a:pt x="667" y="1201"/>
                    <a:pt x="634" y="1201"/>
                  </a:cubicBezTo>
                  <a:cubicBezTo>
                    <a:pt x="600" y="1235"/>
                    <a:pt x="600" y="1268"/>
                    <a:pt x="567" y="1301"/>
                  </a:cubicBezTo>
                  <a:cubicBezTo>
                    <a:pt x="534" y="1335"/>
                    <a:pt x="534" y="1368"/>
                    <a:pt x="500" y="1401"/>
                  </a:cubicBezTo>
                  <a:lnTo>
                    <a:pt x="400" y="1468"/>
                  </a:lnTo>
                  <a:cubicBezTo>
                    <a:pt x="367" y="1502"/>
                    <a:pt x="300" y="1502"/>
                    <a:pt x="267" y="1502"/>
                  </a:cubicBezTo>
                  <a:cubicBezTo>
                    <a:pt x="234" y="1502"/>
                    <a:pt x="200" y="1502"/>
                    <a:pt x="167" y="1468"/>
                  </a:cubicBezTo>
                  <a:lnTo>
                    <a:pt x="133" y="1435"/>
                  </a:lnTo>
                  <a:lnTo>
                    <a:pt x="33" y="1468"/>
                  </a:lnTo>
                  <a:cubicBezTo>
                    <a:pt x="33" y="1502"/>
                    <a:pt x="0" y="1502"/>
                    <a:pt x="0" y="1535"/>
                  </a:cubicBezTo>
                  <a:cubicBezTo>
                    <a:pt x="0" y="1535"/>
                    <a:pt x="0" y="1568"/>
                    <a:pt x="0" y="1602"/>
                  </a:cubicBezTo>
                  <a:cubicBezTo>
                    <a:pt x="0" y="1635"/>
                    <a:pt x="0" y="1668"/>
                    <a:pt x="33" y="1702"/>
                  </a:cubicBezTo>
                  <a:cubicBezTo>
                    <a:pt x="67" y="1735"/>
                    <a:pt x="67" y="1735"/>
                    <a:pt x="133" y="1768"/>
                  </a:cubicBezTo>
                  <a:lnTo>
                    <a:pt x="234" y="1768"/>
                  </a:lnTo>
                  <a:cubicBezTo>
                    <a:pt x="300" y="1768"/>
                    <a:pt x="367" y="1735"/>
                    <a:pt x="434" y="1702"/>
                  </a:cubicBezTo>
                  <a:cubicBezTo>
                    <a:pt x="467" y="1668"/>
                    <a:pt x="534" y="1602"/>
                    <a:pt x="600" y="1568"/>
                  </a:cubicBezTo>
                  <a:cubicBezTo>
                    <a:pt x="634" y="1502"/>
                    <a:pt x="701" y="1435"/>
                    <a:pt x="734" y="1368"/>
                  </a:cubicBezTo>
                  <a:cubicBezTo>
                    <a:pt x="767" y="1335"/>
                    <a:pt x="801" y="1268"/>
                    <a:pt x="801" y="1201"/>
                  </a:cubicBezTo>
                  <a:cubicBezTo>
                    <a:pt x="834" y="1135"/>
                    <a:pt x="834" y="1068"/>
                    <a:pt x="834" y="1001"/>
                  </a:cubicBezTo>
                  <a:cubicBezTo>
                    <a:pt x="834" y="934"/>
                    <a:pt x="834" y="901"/>
                    <a:pt x="834" y="834"/>
                  </a:cubicBezTo>
                  <a:cubicBezTo>
                    <a:pt x="834" y="801"/>
                    <a:pt x="801" y="768"/>
                    <a:pt x="767" y="734"/>
                  </a:cubicBezTo>
                  <a:cubicBezTo>
                    <a:pt x="767" y="734"/>
                    <a:pt x="734" y="701"/>
                    <a:pt x="667" y="701"/>
                  </a:cubicBezTo>
                  <a:lnTo>
                    <a:pt x="534" y="701"/>
                  </a:lnTo>
                  <a:lnTo>
                    <a:pt x="400" y="734"/>
                  </a:lnTo>
                  <a:lnTo>
                    <a:pt x="300" y="734"/>
                  </a:lnTo>
                  <a:cubicBezTo>
                    <a:pt x="267" y="734"/>
                    <a:pt x="234" y="701"/>
                    <a:pt x="234" y="701"/>
                  </a:cubicBezTo>
                  <a:cubicBezTo>
                    <a:pt x="234" y="668"/>
                    <a:pt x="234" y="634"/>
                    <a:pt x="234" y="601"/>
                  </a:cubicBezTo>
                  <a:cubicBezTo>
                    <a:pt x="234" y="568"/>
                    <a:pt x="267" y="501"/>
                    <a:pt x="300" y="434"/>
                  </a:cubicBezTo>
                  <a:cubicBezTo>
                    <a:pt x="334" y="367"/>
                    <a:pt x="367" y="334"/>
                    <a:pt x="434" y="301"/>
                  </a:cubicBezTo>
                  <a:cubicBezTo>
                    <a:pt x="467" y="267"/>
                    <a:pt x="534" y="267"/>
                    <a:pt x="600" y="267"/>
                  </a:cubicBezTo>
                  <a:cubicBezTo>
                    <a:pt x="600" y="267"/>
                    <a:pt x="634" y="267"/>
                    <a:pt x="667" y="301"/>
                  </a:cubicBezTo>
                  <a:cubicBezTo>
                    <a:pt x="667" y="334"/>
                    <a:pt x="667" y="334"/>
                    <a:pt x="701" y="334"/>
                  </a:cubicBezTo>
                  <a:lnTo>
                    <a:pt x="734" y="334"/>
                  </a:lnTo>
                  <a:lnTo>
                    <a:pt x="801" y="267"/>
                  </a:lnTo>
                  <a:cubicBezTo>
                    <a:pt x="801" y="267"/>
                    <a:pt x="801" y="267"/>
                    <a:pt x="834" y="234"/>
                  </a:cubicBezTo>
                  <a:cubicBezTo>
                    <a:pt x="834" y="201"/>
                    <a:pt x="834" y="201"/>
                    <a:pt x="834" y="167"/>
                  </a:cubicBezTo>
                  <a:cubicBezTo>
                    <a:pt x="834" y="134"/>
                    <a:pt x="801" y="101"/>
                    <a:pt x="801" y="67"/>
                  </a:cubicBezTo>
                  <a:cubicBezTo>
                    <a:pt x="767" y="34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52"/>
            <p:cNvSpPr/>
            <p:nvPr/>
          </p:nvSpPr>
          <p:spPr>
            <a:xfrm>
              <a:off x="3949650" y="1861150"/>
              <a:ext cx="5025" cy="56325"/>
            </a:xfrm>
            <a:custGeom>
              <a:rect b="b" l="l" r="r" t="t"/>
              <a:pathLst>
                <a:path extrusionOk="0" h="2253" w="201">
                  <a:moveTo>
                    <a:pt x="184" y="0"/>
                  </a:moveTo>
                  <a:cubicBezTo>
                    <a:pt x="176" y="0"/>
                    <a:pt x="168" y="9"/>
                    <a:pt x="168" y="25"/>
                  </a:cubicBezTo>
                  <a:lnTo>
                    <a:pt x="68" y="92"/>
                  </a:lnTo>
                  <a:cubicBezTo>
                    <a:pt x="34" y="92"/>
                    <a:pt x="34" y="92"/>
                    <a:pt x="1" y="126"/>
                  </a:cubicBezTo>
                  <a:cubicBezTo>
                    <a:pt x="1" y="159"/>
                    <a:pt x="1" y="159"/>
                    <a:pt x="1" y="192"/>
                  </a:cubicBezTo>
                  <a:lnTo>
                    <a:pt x="1" y="359"/>
                  </a:lnTo>
                  <a:cubicBezTo>
                    <a:pt x="1" y="392"/>
                    <a:pt x="1" y="392"/>
                    <a:pt x="1" y="426"/>
                  </a:cubicBezTo>
                  <a:lnTo>
                    <a:pt x="68" y="426"/>
                  </a:lnTo>
                  <a:lnTo>
                    <a:pt x="168" y="359"/>
                  </a:lnTo>
                  <a:cubicBezTo>
                    <a:pt x="168" y="326"/>
                    <a:pt x="201" y="326"/>
                    <a:pt x="201" y="326"/>
                  </a:cubicBezTo>
                  <a:cubicBezTo>
                    <a:pt x="201" y="292"/>
                    <a:pt x="201" y="259"/>
                    <a:pt x="201" y="226"/>
                  </a:cubicBezTo>
                  <a:lnTo>
                    <a:pt x="201" y="59"/>
                  </a:lnTo>
                  <a:cubicBezTo>
                    <a:pt x="201" y="59"/>
                    <a:pt x="201" y="25"/>
                    <a:pt x="201" y="25"/>
                  </a:cubicBezTo>
                  <a:cubicBezTo>
                    <a:pt x="201" y="9"/>
                    <a:pt x="193" y="0"/>
                    <a:pt x="184" y="0"/>
                  </a:cubicBezTo>
                  <a:close/>
                  <a:moveTo>
                    <a:pt x="168" y="593"/>
                  </a:moveTo>
                  <a:lnTo>
                    <a:pt x="101" y="659"/>
                  </a:lnTo>
                  <a:cubicBezTo>
                    <a:pt x="68" y="659"/>
                    <a:pt x="68" y="659"/>
                    <a:pt x="68" y="693"/>
                  </a:cubicBezTo>
                  <a:cubicBezTo>
                    <a:pt x="34" y="726"/>
                    <a:pt x="34" y="726"/>
                    <a:pt x="68" y="759"/>
                  </a:cubicBezTo>
                  <a:lnTo>
                    <a:pt x="68" y="2194"/>
                  </a:lnTo>
                  <a:cubicBezTo>
                    <a:pt x="34" y="2194"/>
                    <a:pt x="34" y="2227"/>
                    <a:pt x="68" y="2227"/>
                  </a:cubicBezTo>
                  <a:cubicBezTo>
                    <a:pt x="68" y="2244"/>
                    <a:pt x="68" y="2252"/>
                    <a:pt x="72" y="2252"/>
                  </a:cubicBezTo>
                  <a:cubicBezTo>
                    <a:pt x="76" y="2252"/>
                    <a:pt x="84" y="2244"/>
                    <a:pt x="101" y="2227"/>
                  </a:cubicBezTo>
                  <a:lnTo>
                    <a:pt x="168" y="2194"/>
                  </a:lnTo>
                  <a:cubicBezTo>
                    <a:pt x="168" y="2194"/>
                    <a:pt x="201" y="2160"/>
                    <a:pt x="201" y="2160"/>
                  </a:cubicBezTo>
                  <a:cubicBezTo>
                    <a:pt x="201" y="2127"/>
                    <a:pt x="201" y="2094"/>
                    <a:pt x="201" y="2094"/>
                  </a:cubicBezTo>
                  <a:lnTo>
                    <a:pt x="201" y="659"/>
                  </a:lnTo>
                  <a:cubicBezTo>
                    <a:pt x="201" y="626"/>
                    <a:pt x="201" y="626"/>
                    <a:pt x="201" y="59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52"/>
            <p:cNvSpPr/>
            <p:nvPr/>
          </p:nvSpPr>
          <p:spPr>
            <a:xfrm>
              <a:off x="3958825" y="1853425"/>
              <a:ext cx="17550" cy="53000"/>
            </a:xfrm>
            <a:custGeom>
              <a:rect b="b" l="l" r="r" t="t"/>
              <a:pathLst>
                <a:path extrusionOk="0" h="2120" w="702">
                  <a:moveTo>
                    <a:pt x="301" y="1"/>
                  </a:moveTo>
                  <a:lnTo>
                    <a:pt x="234" y="34"/>
                  </a:lnTo>
                  <a:cubicBezTo>
                    <a:pt x="234" y="68"/>
                    <a:pt x="201" y="68"/>
                    <a:pt x="201" y="101"/>
                  </a:cubicBezTo>
                  <a:cubicBezTo>
                    <a:pt x="201" y="101"/>
                    <a:pt x="201" y="134"/>
                    <a:pt x="201" y="168"/>
                  </a:cubicBezTo>
                  <a:lnTo>
                    <a:pt x="201" y="635"/>
                  </a:lnTo>
                  <a:lnTo>
                    <a:pt x="67" y="735"/>
                  </a:lnTo>
                  <a:cubicBezTo>
                    <a:pt x="34" y="735"/>
                    <a:pt x="34" y="768"/>
                    <a:pt x="1" y="801"/>
                  </a:cubicBezTo>
                  <a:cubicBezTo>
                    <a:pt x="1" y="801"/>
                    <a:pt x="1" y="835"/>
                    <a:pt x="1" y="868"/>
                  </a:cubicBezTo>
                  <a:lnTo>
                    <a:pt x="1" y="968"/>
                  </a:lnTo>
                  <a:cubicBezTo>
                    <a:pt x="1" y="968"/>
                    <a:pt x="1" y="1002"/>
                    <a:pt x="1" y="1002"/>
                  </a:cubicBezTo>
                  <a:lnTo>
                    <a:pt x="67" y="1002"/>
                  </a:lnTo>
                  <a:lnTo>
                    <a:pt x="201" y="902"/>
                  </a:lnTo>
                  <a:lnTo>
                    <a:pt x="201" y="1702"/>
                  </a:lnTo>
                  <a:cubicBezTo>
                    <a:pt x="201" y="1836"/>
                    <a:pt x="201" y="1969"/>
                    <a:pt x="268" y="2069"/>
                  </a:cubicBezTo>
                  <a:cubicBezTo>
                    <a:pt x="301" y="2102"/>
                    <a:pt x="334" y="2119"/>
                    <a:pt x="376" y="2119"/>
                  </a:cubicBezTo>
                  <a:cubicBezTo>
                    <a:pt x="418" y="2119"/>
                    <a:pt x="468" y="2102"/>
                    <a:pt x="534" y="2069"/>
                  </a:cubicBezTo>
                  <a:lnTo>
                    <a:pt x="668" y="2002"/>
                  </a:lnTo>
                  <a:cubicBezTo>
                    <a:pt x="668" y="1969"/>
                    <a:pt x="701" y="1969"/>
                    <a:pt x="701" y="1936"/>
                  </a:cubicBezTo>
                  <a:cubicBezTo>
                    <a:pt x="701" y="1936"/>
                    <a:pt x="701" y="1902"/>
                    <a:pt x="701" y="1869"/>
                  </a:cubicBezTo>
                  <a:lnTo>
                    <a:pt x="701" y="1769"/>
                  </a:lnTo>
                  <a:cubicBezTo>
                    <a:pt x="701" y="1769"/>
                    <a:pt x="701" y="1735"/>
                    <a:pt x="701" y="1735"/>
                  </a:cubicBezTo>
                  <a:cubicBezTo>
                    <a:pt x="685" y="1719"/>
                    <a:pt x="676" y="1710"/>
                    <a:pt x="672" y="1710"/>
                  </a:cubicBezTo>
                  <a:cubicBezTo>
                    <a:pt x="668" y="1710"/>
                    <a:pt x="668" y="1719"/>
                    <a:pt x="668" y="1735"/>
                  </a:cubicBezTo>
                  <a:lnTo>
                    <a:pt x="534" y="1802"/>
                  </a:lnTo>
                  <a:lnTo>
                    <a:pt x="401" y="1802"/>
                  </a:lnTo>
                  <a:cubicBezTo>
                    <a:pt x="401" y="1769"/>
                    <a:pt x="401" y="1735"/>
                    <a:pt x="401" y="1702"/>
                  </a:cubicBezTo>
                  <a:cubicBezTo>
                    <a:pt x="401" y="1669"/>
                    <a:pt x="401" y="1635"/>
                    <a:pt x="401" y="1602"/>
                  </a:cubicBezTo>
                  <a:lnTo>
                    <a:pt x="334" y="801"/>
                  </a:lnTo>
                  <a:lnTo>
                    <a:pt x="601" y="668"/>
                  </a:lnTo>
                  <a:cubicBezTo>
                    <a:pt x="635" y="635"/>
                    <a:pt x="635" y="635"/>
                    <a:pt x="635" y="601"/>
                  </a:cubicBezTo>
                  <a:cubicBezTo>
                    <a:pt x="635" y="601"/>
                    <a:pt x="635" y="568"/>
                    <a:pt x="635" y="535"/>
                  </a:cubicBezTo>
                  <a:lnTo>
                    <a:pt x="635" y="468"/>
                  </a:lnTo>
                  <a:cubicBezTo>
                    <a:pt x="635" y="435"/>
                    <a:pt x="635" y="401"/>
                    <a:pt x="635" y="401"/>
                  </a:cubicBezTo>
                  <a:lnTo>
                    <a:pt x="601" y="401"/>
                  </a:lnTo>
                  <a:lnTo>
                    <a:pt x="334" y="535"/>
                  </a:lnTo>
                  <a:lnTo>
                    <a:pt x="334" y="34"/>
                  </a:lnTo>
                  <a:cubicBezTo>
                    <a:pt x="368" y="34"/>
                    <a:pt x="368" y="1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52"/>
            <p:cNvSpPr/>
            <p:nvPr/>
          </p:nvSpPr>
          <p:spPr>
            <a:xfrm>
              <a:off x="3980525" y="1851775"/>
              <a:ext cx="22525" cy="44225"/>
            </a:xfrm>
            <a:custGeom>
              <a:rect b="b" l="l" r="r" t="t"/>
              <a:pathLst>
                <a:path extrusionOk="0" h="1769" w="901">
                  <a:moveTo>
                    <a:pt x="555" y="284"/>
                  </a:moveTo>
                  <a:cubicBezTo>
                    <a:pt x="592" y="284"/>
                    <a:pt x="634" y="300"/>
                    <a:pt x="667" y="334"/>
                  </a:cubicBezTo>
                  <a:cubicBezTo>
                    <a:pt x="701" y="400"/>
                    <a:pt x="734" y="501"/>
                    <a:pt x="734" y="567"/>
                  </a:cubicBezTo>
                  <a:lnTo>
                    <a:pt x="167" y="901"/>
                  </a:lnTo>
                  <a:cubicBezTo>
                    <a:pt x="167" y="834"/>
                    <a:pt x="167" y="767"/>
                    <a:pt x="200" y="701"/>
                  </a:cubicBezTo>
                  <a:cubicBezTo>
                    <a:pt x="200" y="667"/>
                    <a:pt x="234" y="601"/>
                    <a:pt x="267" y="534"/>
                  </a:cubicBezTo>
                  <a:cubicBezTo>
                    <a:pt x="267" y="501"/>
                    <a:pt x="300" y="467"/>
                    <a:pt x="334" y="400"/>
                  </a:cubicBezTo>
                  <a:cubicBezTo>
                    <a:pt x="367" y="367"/>
                    <a:pt x="400" y="334"/>
                    <a:pt x="467" y="334"/>
                  </a:cubicBezTo>
                  <a:cubicBezTo>
                    <a:pt x="484" y="300"/>
                    <a:pt x="517" y="284"/>
                    <a:pt x="555" y="284"/>
                  </a:cubicBezTo>
                  <a:close/>
                  <a:moveTo>
                    <a:pt x="634" y="0"/>
                  </a:moveTo>
                  <a:cubicBezTo>
                    <a:pt x="567" y="0"/>
                    <a:pt x="500" y="34"/>
                    <a:pt x="467" y="67"/>
                  </a:cubicBezTo>
                  <a:cubicBezTo>
                    <a:pt x="367" y="100"/>
                    <a:pt x="334" y="134"/>
                    <a:pt x="267" y="200"/>
                  </a:cubicBezTo>
                  <a:cubicBezTo>
                    <a:pt x="200" y="267"/>
                    <a:pt x="167" y="367"/>
                    <a:pt x="133" y="434"/>
                  </a:cubicBezTo>
                  <a:cubicBezTo>
                    <a:pt x="100" y="534"/>
                    <a:pt x="67" y="601"/>
                    <a:pt x="33" y="701"/>
                  </a:cubicBezTo>
                  <a:cubicBezTo>
                    <a:pt x="0" y="801"/>
                    <a:pt x="0" y="901"/>
                    <a:pt x="0" y="1001"/>
                  </a:cubicBezTo>
                  <a:cubicBezTo>
                    <a:pt x="0" y="1068"/>
                    <a:pt x="0" y="1168"/>
                    <a:pt x="0" y="1268"/>
                  </a:cubicBezTo>
                  <a:cubicBezTo>
                    <a:pt x="0" y="1368"/>
                    <a:pt x="0" y="1435"/>
                    <a:pt x="33" y="1535"/>
                  </a:cubicBezTo>
                  <a:cubicBezTo>
                    <a:pt x="67" y="1568"/>
                    <a:pt x="100" y="1635"/>
                    <a:pt x="133" y="1701"/>
                  </a:cubicBezTo>
                  <a:cubicBezTo>
                    <a:pt x="167" y="1735"/>
                    <a:pt x="234" y="1735"/>
                    <a:pt x="267" y="1768"/>
                  </a:cubicBezTo>
                  <a:cubicBezTo>
                    <a:pt x="334" y="1768"/>
                    <a:pt x="400" y="1735"/>
                    <a:pt x="467" y="1701"/>
                  </a:cubicBezTo>
                  <a:cubicBezTo>
                    <a:pt x="534" y="1668"/>
                    <a:pt x="567" y="1635"/>
                    <a:pt x="634" y="1568"/>
                  </a:cubicBezTo>
                  <a:cubicBezTo>
                    <a:pt x="701" y="1501"/>
                    <a:pt x="734" y="1435"/>
                    <a:pt x="767" y="1401"/>
                  </a:cubicBezTo>
                  <a:cubicBezTo>
                    <a:pt x="801" y="1334"/>
                    <a:pt x="834" y="1268"/>
                    <a:pt x="834" y="1234"/>
                  </a:cubicBezTo>
                  <a:cubicBezTo>
                    <a:pt x="867" y="1168"/>
                    <a:pt x="867" y="1134"/>
                    <a:pt x="867" y="1068"/>
                  </a:cubicBezTo>
                  <a:cubicBezTo>
                    <a:pt x="901" y="1068"/>
                    <a:pt x="901" y="1034"/>
                    <a:pt x="867" y="1034"/>
                  </a:cubicBezTo>
                  <a:lnTo>
                    <a:pt x="834" y="1034"/>
                  </a:lnTo>
                  <a:lnTo>
                    <a:pt x="801" y="1068"/>
                  </a:lnTo>
                  <a:cubicBezTo>
                    <a:pt x="767" y="1068"/>
                    <a:pt x="767" y="1068"/>
                    <a:pt x="734" y="1101"/>
                  </a:cubicBezTo>
                  <a:lnTo>
                    <a:pt x="734" y="1134"/>
                  </a:lnTo>
                  <a:cubicBezTo>
                    <a:pt x="701" y="1201"/>
                    <a:pt x="667" y="1268"/>
                    <a:pt x="634" y="1301"/>
                  </a:cubicBezTo>
                  <a:cubicBezTo>
                    <a:pt x="600" y="1368"/>
                    <a:pt x="534" y="1401"/>
                    <a:pt x="467" y="1435"/>
                  </a:cubicBezTo>
                  <a:cubicBezTo>
                    <a:pt x="434" y="1468"/>
                    <a:pt x="400" y="1485"/>
                    <a:pt x="367" y="1485"/>
                  </a:cubicBezTo>
                  <a:cubicBezTo>
                    <a:pt x="334" y="1485"/>
                    <a:pt x="300" y="1468"/>
                    <a:pt x="267" y="1435"/>
                  </a:cubicBezTo>
                  <a:cubicBezTo>
                    <a:pt x="200" y="1368"/>
                    <a:pt x="167" y="1268"/>
                    <a:pt x="200" y="1168"/>
                  </a:cubicBezTo>
                  <a:lnTo>
                    <a:pt x="867" y="767"/>
                  </a:lnTo>
                  <a:cubicBezTo>
                    <a:pt x="901" y="734"/>
                    <a:pt x="901" y="734"/>
                    <a:pt x="901" y="701"/>
                  </a:cubicBezTo>
                  <a:cubicBezTo>
                    <a:pt x="901" y="701"/>
                    <a:pt x="901" y="667"/>
                    <a:pt x="901" y="634"/>
                  </a:cubicBezTo>
                  <a:lnTo>
                    <a:pt x="901" y="567"/>
                  </a:lnTo>
                  <a:cubicBezTo>
                    <a:pt x="901" y="467"/>
                    <a:pt x="901" y="367"/>
                    <a:pt x="867" y="267"/>
                  </a:cubicBezTo>
                  <a:cubicBezTo>
                    <a:pt x="867" y="200"/>
                    <a:pt x="834" y="134"/>
                    <a:pt x="801" y="67"/>
                  </a:cubicBezTo>
                  <a:cubicBezTo>
                    <a:pt x="734" y="34"/>
                    <a:pt x="701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52"/>
            <p:cNvSpPr/>
            <p:nvPr/>
          </p:nvSpPr>
          <p:spPr>
            <a:xfrm>
              <a:off x="4023875" y="1819025"/>
              <a:ext cx="35050" cy="56125"/>
            </a:xfrm>
            <a:custGeom>
              <a:rect b="b" l="l" r="r" t="t"/>
              <a:pathLst>
                <a:path extrusionOk="0" h="2245" w="1402">
                  <a:moveTo>
                    <a:pt x="1176" y="1"/>
                  </a:moveTo>
                  <a:cubicBezTo>
                    <a:pt x="1126" y="1"/>
                    <a:pt x="1068" y="26"/>
                    <a:pt x="1001" y="76"/>
                  </a:cubicBezTo>
                  <a:cubicBezTo>
                    <a:pt x="968" y="76"/>
                    <a:pt x="935" y="109"/>
                    <a:pt x="901" y="143"/>
                  </a:cubicBezTo>
                  <a:cubicBezTo>
                    <a:pt x="868" y="176"/>
                    <a:pt x="801" y="209"/>
                    <a:pt x="768" y="243"/>
                  </a:cubicBezTo>
                  <a:cubicBezTo>
                    <a:pt x="768" y="276"/>
                    <a:pt x="734" y="309"/>
                    <a:pt x="701" y="376"/>
                  </a:cubicBezTo>
                  <a:cubicBezTo>
                    <a:pt x="701" y="410"/>
                    <a:pt x="668" y="443"/>
                    <a:pt x="668" y="510"/>
                  </a:cubicBezTo>
                  <a:cubicBezTo>
                    <a:pt x="634" y="443"/>
                    <a:pt x="601" y="410"/>
                    <a:pt x="534" y="376"/>
                  </a:cubicBezTo>
                  <a:cubicBezTo>
                    <a:pt x="468" y="376"/>
                    <a:pt x="401" y="376"/>
                    <a:pt x="334" y="443"/>
                  </a:cubicBezTo>
                  <a:cubicBezTo>
                    <a:pt x="301" y="443"/>
                    <a:pt x="267" y="476"/>
                    <a:pt x="234" y="510"/>
                  </a:cubicBezTo>
                  <a:cubicBezTo>
                    <a:pt x="201" y="510"/>
                    <a:pt x="201" y="543"/>
                    <a:pt x="167" y="576"/>
                  </a:cubicBezTo>
                  <a:cubicBezTo>
                    <a:pt x="156" y="587"/>
                    <a:pt x="149" y="599"/>
                    <a:pt x="143" y="610"/>
                  </a:cubicBezTo>
                  <a:lnTo>
                    <a:pt x="134" y="610"/>
                  </a:lnTo>
                  <a:lnTo>
                    <a:pt x="67" y="643"/>
                  </a:lnTo>
                  <a:cubicBezTo>
                    <a:pt x="34" y="643"/>
                    <a:pt x="34" y="676"/>
                    <a:pt x="1" y="676"/>
                  </a:cubicBezTo>
                  <a:cubicBezTo>
                    <a:pt x="1" y="710"/>
                    <a:pt x="1" y="743"/>
                    <a:pt x="1" y="743"/>
                  </a:cubicBezTo>
                  <a:lnTo>
                    <a:pt x="1" y="2177"/>
                  </a:lnTo>
                  <a:cubicBezTo>
                    <a:pt x="1" y="2211"/>
                    <a:pt x="1" y="2211"/>
                    <a:pt x="1" y="2244"/>
                  </a:cubicBezTo>
                  <a:lnTo>
                    <a:pt x="67" y="2244"/>
                  </a:lnTo>
                  <a:lnTo>
                    <a:pt x="134" y="2177"/>
                  </a:lnTo>
                  <a:cubicBezTo>
                    <a:pt x="134" y="2177"/>
                    <a:pt x="167" y="2177"/>
                    <a:pt x="167" y="2144"/>
                  </a:cubicBezTo>
                  <a:cubicBezTo>
                    <a:pt x="167" y="2111"/>
                    <a:pt x="167" y="2111"/>
                    <a:pt x="167" y="2077"/>
                  </a:cubicBezTo>
                  <a:lnTo>
                    <a:pt x="167" y="1243"/>
                  </a:lnTo>
                  <a:cubicBezTo>
                    <a:pt x="167" y="1110"/>
                    <a:pt x="167" y="1010"/>
                    <a:pt x="234" y="877"/>
                  </a:cubicBezTo>
                  <a:cubicBezTo>
                    <a:pt x="267" y="776"/>
                    <a:pt x="334" y="710"/>
                    <a:pt x="401" y="676"/>
                  </a:cubicBezTo>
                  <a:cubicBezTo>
                    <a:pt x="434" y="643"/>
                    <a:pt x="468" y="626"/>
                    <a:pt x="497" y="626"/>
                  </a:cubicBezTo>
                  <a:cubicBezTo>
                    <a:pt x="526" y="626"/>
                    <a:pt x="551" y="643"/>
                    <a:pt x="568" y="676"/>
                  </a:cubicBezTo>
                  <a:cubicBezTo>
                    <a:pt x="634" y="776"/>
                    <a:pt x="634" y="877"/>
                    <a:pt x="634" y="977"/>
                  </a:cubicBezTo>
                  <a:lnTo>
                    <a:pt x="634" y="1811"/>
                  </a:lnTo>
                  <a:cubicBezTo>
                    <a:pt x="634" y="1844"/>
                    <a:pt x="634" y="1844"/>
                    <a:pt x="634" y="1877"/>
                  </a:cubicBezTo>
                  <a:lnTo>
                    <a:pt x="668" y="1877"/>
                  </a:lnTo>
                  <a:lnTo>
                    <a:pt x="734" y="1811"/>
                  </a:lnTo>
                  <a:cubicBezTo>
                    <a:pt x="768" y="1811"/>
                    <a:pt x="768" y="1811"/>
                    <a:pt x="768" y="1777"/>
                  </a:cubicBezTo>
                  <a:cubicBezTo>
                    <a:pt x="768" y="1744"/>
                    <a:pt x="768" y="1744"/>
                    <a:pt x="768" y="1710"/>
                  </a:cubicBezTo>
                  <a:lnTo>
                    <a:pt x="768" y="877"/>
                  </a:lnTo>
                  <a:cubicBezTo>
                    <a:pt x="768" y="743"/>
                    <a:pt x="801" y="610"/>
                    <a:pt x="835" y="510"/>
                  </a:cubicBezTo>
                  <a:cubicBezTo>
                    <a:pt x="868" y="410"/>
                    <a:pt x="935" y="343"/>
                    <a:pt x="1035" y="309"/>
                  </a:cubicBezTo>
                  <a:cubicBezTo>
                    <a:pt x="1068" y="276"/>
                    <a:pt x="1101" y="259"/>
                    <a:pt x="1131" y="259"/>
                  </a:cubicBezTo>
                  <a:cubicBezTo>
                    <a:pt x="1160" y="259"/>
                    <a:pt x="1185" y="276"/>
                    <a:pt x="1201" y="309"/>
                  </a:cubicBezTo>
                  <a:cubicBezTo>
                    <a:pt x="1235" y="410"/>
                    <a:pt x="1268" y="510"/>
                    <a:pt x="1268" y="610"/>
                  </a:cubicBezTo>
                  <a:lnTo>
                    <a:pt x="1268" y="1444"/>
                  </a:lnTo>
                  <a:cubicBezTo>
                    <a:pt x="1235" y="1477"/>
                    <a:pt x="1235" y="1477"/>
                    <a:pt x="1268" y="1510"/>
                  </a:cubicBezTo>
                  <a:lnTo>
                    <a:pt x="1302" y="1510"/>
                  </a:lnTo>
                  <a:lnTo>
                    <a:pt x="1368" y="1444"/>
                  </a:lnTo>
                  <a:cubicBezTo>
                    <a:pt x="1368" y="1444"/>
                    <a:pt x="1402" y="1444"/>
                    <a:pt x="1402" y="1410"/>
                  </a:cubicBezTo>
                  <a:cubicBezTo>
                    <a:pt x="1402" y="1377"/>
                    <a:pt x="1402" y="1377"/>
                    <a:pt x="1402" y="1344"/>
                  </a:cubicBezTo>
                  <a:lnTo>
                    <a:pt x="1402" y="510"/>
                  </a:lnTo>
                  <a:cubicBezTo>
                    <a:pt x="1402" y="343"/>
                    <a:pt x="1368" y="209"/>
                    <a:pt x="1302" y="76"/>
                  </a:cubicBezTo>
                  <a:cubicBezTo>
                    <a:pt x="1268" y="26"/>
                    <a:pt x="1226" y="1"/>
                    <a:pt x="1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52"/>
            <p:cNvSpPr/>
            <p:nvPr/>
          </p:nvSpPr>
          <p:spPr>
            <a:xfrm>
              <a:off x="4063900" y="1803400"/>
              <a:ext cx="21725" cy="45900"/>
            </a:xfrm>
            <a:custGeom>
              <a:rect b="b" l="l" r="r" t="t"/>
              <a:pathLst>
                <a:path extrusionOk="0" h="1836" w="869">
                  <a:moveTo>
                    <a:pt x="668" y="801"/>
                  </a:moveTo>
                  <a:lnTo>
                    <a:pt x="668" y="868"/>
                  </a:lnTo>
                  <a:cubicBezTo>
                    <a:pt x="668" y="934"/>
                    <a:pt x="668" y="1001"/>
                    <a:pt x="668" y="1068"/>
                  </a:cubicBezTo>
                  <a:cubicBezTo>
                    <a:pt x="635" y="1135"/>
                    <a:pt x="635" y="1201"/>
                    <a:pt x="601" y="1235"/>
                  </a:cubicBezTo>
                  <a:cubicBezTo>
                    <a:pt x="568" y="1301"/>
                    <a:pt x="534" y="1335"/>
                    <a:pt x="501" y="1401"/>
                  </a:cubicBezTo>
                  <a:cubicBezTo>
                    <a:pt x="434" y="1435"/>
                    <a:pt x="401" y="1468"/>
                    <a:pt x="368" y="1502"/>
                  </a:cubicBezTo>
                  <a:cubicBezTo>
                    <a:pt x="334" y="1502"/>
                    <a:pt x="301" y="1535"/>
                    <a:pt x="268" y="1535"/>
                  </a:cubicBezTo>
                  <a:lnTo>
                    <a:pt x="201" y="1535"/>
                  </a:lnTo>
                  <a:cubicBezTo>
                    <a:pt x="201" y="1502"/>
                    <a:pt x="168" y="1502"/>
                    <a:pt x="168" y="1468"/>
                  </a:cubicBezTo>
                  <a:cubicBezTo>
                    <a:pt x="168" y="1468"/>
                    <a:pt x="168" y="1435"/>
                    <a:pt x="168" y="1401"/>
                  </a:cubicBezTo>
                  <a:cubicBezTo>
                    <a:pt x="168" y="1335"/>
                    <a:pt x="201" y="1268"/>
                    <a:pt x="234" y="1201"/>
                  </a:cubicBezTo>
                  <a:cubicBezTo>
                    <a:pt x="301" y="1101"/>
                    <a:pt x="368" y="1035"/>
                    <a:pt x="434" y="1001"/>
                  </a:cubicBezTo>
                  <a:lnTo>
                    <a:pt x="668" y="801"/>
                  </a:lnTo>
                  <a:close/>
                  <a:moveTo>
                    <a:pt x="635" y="0"/>
                  </a:moveTo>
                  <a:cubicBezTo>
                    <a:pt x="568" y="0"/>
                    <a:pt x="501" y="34"/>
                    <a:pt x="468" y="67"/>
                  </a:cubicBezTo>
                  <a:cubicBezTo>
                    <a:pt x="401" y="101"/>
                    <a:pt x="368" y="134"/>
                    <a:pt x="334" y="167"/>
                  </a:cubicBezTo>
                  <a:cubicBezTo>
                    <a:pt x="268" y="234"/>
                    <a:pt x="234" y="267"/>
                    <a:pt x="201" y="334"/>
                  </a:cubicBezTo>
                  <a:cubicBezTo>
                    <a:pt x="168" y="401"/>
                    <a:pt x="134" y="434"/>
                    <a:pt x="101" y="501"/>
                  </a:cubicBezTo>
                  <a:cubicBezTo>
                    <a:pt x="101" y="568"/>
                    <a:pt x="67" y="601"/>
                    <a:pt x="67" y="668"/>
                  </a:cubicBezTo>
                  <a:lnTo>
                    <a:pt x="67" y="701"/>
                  </a:lnTo>
                  <a:cubicBezTo>
                    <a:pt x="84" y="718"/>
                    <a:pt x="92" y="726"/>
                    <a:pt x="97" y="726"/>
                  </a:cubicBezTo>
                  <a:cubicBezTo>
                    <a:pt x="101" y="726"/>
                    <a:pt x="101" y="718"/>
                    <a:pt x="101" y="701"/>
                  </a:cubicBezTo>
                  <a:lnTo>
                    <a:pt x="168" y="668"/>
                  </a:lnTo>
                  <a:cubicBezTo>
                    <a:pt x="201" y="668"/>
                    <a:pt x="201" y="668"/>
                    <a:pt x="201" y="634"/>
                  </a:cubicBezTo>
                  <a:cubicBezTo>
                    <a:pt x="234" y="634"/>
                    <a:pt x="234" y="601"/>
                    <a:pt x="234" y="601"/>
                  </a:cubicBezTo>
                  <a:cubicBezTo>
                    <a:pt x="268" y="534"/>
                    <a:pt x="268" y="501"/>
                    <a:pt x="301" y="434"/>
                  </a:cubicBezTo>
                  <a:cubicBezTo>
                    <a:pt x="334" y="401"/>
                    <a:pt x="401" y="334"/>
                    <a:pt x="434" y="301"/>
                  </a:cubicBezTo>
                  <a:cubicBezTo>
                    <a:pt x="468" y="284"/>
                    <a:pt x="501" y="276"/>
                    <a:pt x="530" y="276"/>
                  </a:cubicBezTo>
                  <a:cubicBezTo>
                    <a:pt x="559" y="276"/>
                    <a:pt x="585" y="284"/>
                    <a:pt x="601" y="301"/>
                  </a:cubicBezTo>
                  <a:cubicBezTo>
                    <a:pt x="668" y="334"/>
                    <a:pt x="668" y="401"/>
                    <a:pt x="668" y="501"/>
                  </a:cubicBezTo>
                  <a:lnTo>
                    <a:pt x="668" y="534"/>
                  </a:lnTo>
                  <a:lnTo>
                    <a:pt x="401" y="768"/>
                  </a:lnTo>
                  <a:cubicBezTo>
                    <a:pt x="334" y="834"/>
                    <a:pt x="301" y="868"/>
                    <a:pt x="234" y="934"/>
                  </a:cubicBezTo>
                  <a:cubicBezTo>
                    <a:pt x="201" y="1001"/>
                    <a:pt x="134" y="1035"/>
                    <a:pt x="101" y="1101"/>
                  </a:cubicBezTo>
                  <a:cubicBezTo>
                    <a:pt x="67" y="1168"/>
                    <a:pt x="34" y="1235"/>
                    <a:pt x="34" y="1335"/>
                  </a:cubicBezTo>
                  <a:cubicBezTo>
                    <a:pt x="1" y="1401"/>
                    <a:pt x="1" y="1468"/>
                    <a:pt x="1" y="1535"/>
                  </a:cubicBezTo>
                  <a:cubicBezTo>
                    <a:pt x="1" y="1602"/>
                    <a:pt x="34" y="1668"/>
                    <a:pt x="67" y="1702"/>
                  </a:cubicBezTo>
                  <a:cubicBezTo>
                    <a:pt x="67" y="1735"/>
                    <a:pt x="101" y="1768"/>
                    <a:pt x="134" y="1802"/>
                  </a:cubicBezTo>
                  <a:cubicBezTo>
                    <a:pt x="168" y="1802"/>
                    <a:pt x="201" y="1835"/>
                    <a:pt x="234" y="1835"/>
                  </a:cubicBezTo>
                  <a:cubicBezTo>
                    <a:pt x="301" y="1802"/>
                    <a:pt x="334" y="1802"/>
                    <a:pt x="401" y="1768"/>
                  </a:cubicBezTo>
                  <a:cubicBezTo>
                    <a:pt x="434" y="1768"/>
                    <a:pt x="468" y="1735"/>
                    <a:pt x="501" y="1702"/>
                  </a:cubicBezTo>
                  <a:lnTo>
                    <a:pt x="601" y="1602"/>
                  </a:lnTo>
                  <a:cubicBezTo>
                    <a:pt x="601" y="1568"/>
                    <a:pt x="635" y="1502"/>
                    <a:pt x="668" y="1468"/>
                  </a:cubicBezTo>
                  <a:cubicBezTo>
                    <a:pt x="701" y="1435"/>
                    <a:pt x="701" y="1368"/>
                    <a:pt x="735" y="1335"/>
                  </a:cubicBezTo>
                  <a:lnTo>
                    <a:pt x="735" y="1468"/>
                  </a:lnTo>
                  <a:cubicBezTo>
                    <a:pt x="735" y="1468"/>
                    <a:pt x="735" y="1502"/>
                    <a:pt x="735" y="1502"/>
                  </a:cubicBezTo>
                  <a:cubicBezTo>
                    <a:pt x="735" y="1518"/>
                    <a:pt x="743" y="1527"/>
                    <a:pt x="751" y="1527"/>
                  </a:cubicBezTo>
                  <a:cubicBezTo>
                    <a:pt x="760" y="1527"/>
                    <a:pt x="768" y="1518"/>
                    <a:pt x="768" y="1502"/>
                  </a:cubicBezTo>
                  <a:lnTo>
                    <a:pt x="835" y="1468"/>
                  </a:lnTo>
                  <a:cubicBezTo>
                    <a:pt x="868" y="1468"/>
                    <a:pt x="868" y="1435"/>
                    <a:pt x="868" y="1435"/>
                  </a:cubicBezTo>
                  <a:cubicBezTo>
                    <a:pt x="868" y="1401"/>
                    <a:pt x="868" y="1368"/>
                    <a:pt x="868" y="1368"/>
                  </a:cubicBezTo>
                  <a:lnTo>
                    <a:pt x="868" y="434"/>
                  </a:lnTo>
                  <a:cubicBezTo>
                    <a:pt x="868" y="334"/>
                    <a:pt x="868" y="267"/>
                    <a:pt x="835" y="167"/>
                  </a:cubicBezTo>
                  <a:cubicBezTo>
                    <a:pt x="835" y="134"/>
                    <a:pt x="801" y="67"/>
                    <a:pt x="768" y="34"/>
                  </a:cubicBezTo>
                  <a:cubicBezTo>
                    <a:pt x="735" y="0"/>
                    <a:pt x="668" y="0"/>
                    <a:pt x="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52"/>
            <p:cNvSpPr/>
            <p:nvPr/>
          </p:nvSpPr>
          <p:spPr>
            <a:xfrm>
              <a:off x="4093100" y="1786725"/>
              <a:ext cx="23375" cy="62575"/>
            </a:xfrm>
            <a:custGeom>
              <a:rect b="b" l="l" r="r" t="t"/>
              <a:pathLst>
                <a:path extrusionOk="0" h="2503" w="935">
                  <a:moveTo>
                    <a:pt x="545" y="262"/>
                  </a:moveTo>
                  <a:cubicBezTo>
                    <a:pt x="590" y="262"/>
                    <a:pt x="629" y="281"/>
                    <a:pt x="667" y="301"/>
                  </a:cubicBezTo>
                  <a:cubicBezTo>
                    <a:pt x="701" y="401"/>
                    <a:pt x="734" y="501"/>
                    <a:pt x="734" y="601"/>
                  </a:cubicBezTo>
                  <a:lnTo>
                    <a:pt x="734" y="768"/>
                  </a:lnTo>
                  <a:cubicBezTo>
                    <a:pt x="734" y="934"/>
                    <a:pt x="701" y="1068"/>
                    <a:pt x="667" y="1201"/>
                  </a:cubicBezTo>
                  <a:cubicBezTo>
                    <a:pt x="601" y="1301"/>
                    <a:pt x="534" y="1368"/>
                    <a:pt x="434" y="1435"/>
                  </a:cubicBezTo>
                  <a:cubicBezTo>
                    <a:pt x="401" y="1468"/>
                    <a:pt x="367" y="1485"/>
                    <a:pt x="334" y="1485"/>
                  </a:cubicBezTo>
                  <a:cubicBezTo>
                    <a:pt x="300" y="1485"/>
                    <a:pt x="267" y="1468"/>
                    <a:pt x="234" y="1435"/>
                  </a:cubicBezTo>
                  <a:cubicBezTo>
                    <a:pt x="167" y="1368"/>
                    <a:pt x="134" y="1268"/>
                    <a:pt x="167" y="1168"/>
                  </a:cubicBezTo>
                  <a:lnTo>
                    <a:pt x="167" y="934"/>
                  </a:lnTo>
                  <a:cubicBezTo>
                    <a:pt x="167" y="801"/>
                    <a:pt x="200" y="667"/>
                    <a:pt x="234" y="534"/>
                  </a:cubicBezTo>
                  <a:cubicBezTo>
                    <a:pt x="300" y="434"/>
                    <a:pt x="367" y="367"/>
                    <a:pt x="434" y="301"/>
                  </a:cubicBezTo>
                  <a:cubicBezTo>
                    <a:pt x="476" y="272"/>
                    <a:pt x="513" y="262"/>
                    <a:pt x="545" y="262"/>
                  </a:cubicBezTo>
                  <a:close/>
                  <a:moveTo>
                    <a:pt x="634" y="0"/>
                  </a:moveTo>
                  <a:cubicBezTo>
                    <a:pt x="567" y="0"/>
                    <a:pt x="534" y="34"/>
                    <a:pt x="467" y="67"/>
                  </a:cubicBezTo>
                  <a:cubicBezTo>
                    <a:pt x="401" y="100"/>
                    <a:pt x="334" y="167"/>
                    <a:pt x="267" y="234"/>
                  </a:cubicBezTo>
                  <a:cubicBezTo>
                    <a:pt x="234" y="301"/>
                    <a:pt x="200" y="367"/>
                    <a:pt x="167" y="434"/>
                  </a:cubicBezTo>
                  <a:lnTo>
                    <a:pt x="167" y="334"/>
                  </a:lnTo>
                  <a:cubicBezTo>
                    <a:pt x="167" y="334"/>
                    <a:pt x="167" y="301"/>
                    <a:pt x="167" y="301"/>
                  </a:cubicBezTo>
                  <a:cubicBezTo>
                    <a:pt x="150" y="284"/>
                    <a:pt x="142" y="276"/>
                    <a:pt x="138" y="276"/>
                  </a:cubicBezTo>
                  <a:cubicBezTo>
                    <a:pt x="134" y="276"/>
                    <a:pt x="134" y="284"/>
                    <a:pt x="134" y="301"/>
                  </a:cubicBezTo>
                  <a:lnTo>
                    <a:pt x="34" y="334"/>
                  </a:lnTo>
                  <a:cubicBezTo>
                    <a:pt x="34" y="334"/>
                    <a:pt x="0" y="367"/>
                    <a:pt x="0" y="367"/>
                  </a:cubicBezTo>
                  <a:cubicBezTo>
                    <a:pt x="0" y="401"/>
                    <a:pt x="0" y="434"/>
                    <a:pt x="0" y="434"/>
                  </a:cubicBezTo>
                  <a:lnTo>
                    <a:pt x="0" y="2469"/>
                  </a:lnTo>
                  <a:cubicBezTo>
                    <a:pt x="0" y="2469"/>
                    <a:pt x="0" y="2469"/>
                    <a:pt x="0" y="2502"/>
                  </a:cubicBezTo>
                  <a:lnTo>
                    <a:pt x="34" y="2502"/>
                  </a:lnTo>
                  <a:lnTo>
                    <a:pt x="134" y="2469"/>
                  </a:lnTo>
                  <a:cubicBezTo>
                    <a:pt x="134" y="2435"/>
                    <a:pt x="134" y="2435"/>
                    <a:pt x="167" y="2402"/>
                  </a:cubicBezTo>
                  <a:cubicBezTo>
                    <a:pt x="167" y="2402"/>
                    <a:pt x="167" y="2369"/>
                    <a:pt x="167" y="2335"/>
                  </a:cubicBezTo>
                  <a:lnTo>
                    <a:pt x="167" y="1668"/>
                  </a:lnTo>
                  <a:cubicBezTo>
                    <a:pt x="200" y="1702"/>
                    <a:pt x="234" y="1735"/>
                    <a:pt x="267" y="1735"/>
                  </a:cubicBezTo>
                  <a:cubicBezTo>
                    <a:pt x="287" y="1745"/>
                    <a:pt x="306" y="1749"/>
                    <a:pt x="326" y="1749"/>
                  </a:cubicBezTo>
                  <a:cubicBezTo>
                    <a:pt x="373" y="1749"/>
                    <a:pt x="420" y="1725"/>
                    <a:pt x="467" y="1702"/>
                  </a:cubicBezTo>
                  <a:cubicBezTo>
                    <a:pt x="534" y="1668"/>
                    <a:pt x="601" y="1601"/>
                    <a:pt x="634" y="1568"/>
                  </a:cubicBezTo>
                  <a:cubicBezTo>
                    <a:pt x="701" y="1468"/>
                    <a:pt x="734" y="1401"/>
                    <a:pt x="767" y="1335"/>
                  </a:cubicBezTo>
                  <a:cubicBezTo>
                    <a:pt x="834" y="1235"/>
                    <a:pt x="868" y="1134"/>
                    <a:pt x="868" y="1034"/>
                  </a:cubicBezTo>
                  <a:cubicBezTo>
                    <a:pt x="901" y="934"/>
                    <a:pt x="901" y="834"/>
                    <a:pt x="934" y="734"/>
                  </a:cubicBezTo>
                  <a:lnTo>
                    <a:pt x="934" y="634"/>
                  </a:lnTo>
                  <a:lnTo>
                    <a:pt x="934" y="501"/>
                  </a:lnTo>
                  <a:cubicBezTo>
                    <a:pt x="901" y="434"/>
                    <a:pt x="901" y="334"/>
                    <a:pt x="868" y="234"/>
                  </a:cubicBezTo>
                  <a:cubicBezTo>
                    <a:pt x="868" y="167"/>
                    <a:pt x="834" y="100"/>
                    <a:pt x="767" y="67"/>
                  </a:cubicBezTo>
                  <a:cubicBezTo>
                    <a:pt x="734" y="34"/>
                    <a:pt x="701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52"/>
            <p:cNvSpPr/>
            <p:nvPr/>
          </p:nvSpPr>
          <p:spPr>
            <a:xfrm>
              <a:off x="3578550" y="1192325"/>
              <a:ext cx="1429400" cy="1123125"/>
            </a:xfrm>
            <a:custGeom>
              <a:rect b="b" l="l" r="r" t="t"/>
              <a:pathLst>
                <a:path extrusionOk="0" h="44925" w="57176">
                  <a:moveTo>
                    <a:pt x="56741" y="626"/>
                  </a:moveTo>
                  <a:lnTo>
                    <a:pt x="56741" y="11834"/>
                  </a:lnTo>
                  <a:lnTo>
                    <a:pt x="468" y="44324"/>
                  </a:lnTo>
                  <a:lnTo>
                    <a:pt x="468" y="33083"/>
                  </a:lnTo>
                  <a:lnTo>
                    <a:pt x="56741" y="626"/>
                  </a:lnTo>
                  <a:close/>
                  <a:moveTo>
                    <a:pt x="56958" y="1"/>
                  </a:moveTo>
                  <a:cubicBezTo>
                    <a:pt x="56917" y="1"/>
                    <a:pt x="56875" y="9"/>
                    <a:pt x="56841" y="26"/>
                  </a:cubicBezTo>
                  <a:lnTo>
                    <a:pt x="134" y="32783"/>
                  </a:lnTo>
                  <a:cubicBezTo>
                    <a:pt x="68" y="32816"/>
                    <a:pt x="34" y="32883"/>
                    <a:pt x="34" y="32983"/>
                  </a:cubicBezTo>
                  <a:lnTo>
                    <a:pt x="34" y="44691"/>
                  </a:lnTo>
                  <a:cubicBezTo>
                    <a:pt x="1" y="44791"/>
                    <a:pt x="68" y="44858"/>
                    <a:pt x="134" y="44891"/>
                  </a:cubicBezTo>
                  <a:cubicBezTo>
                    <a:pt x="168" y="44891"/>
                    <a:pt x="201" y="44925"/>
                    <a:pt x="234" y="44925"/>
                  </a:cubicBezTo>
                  <a:cubicBezTo>
                    <a:pt x="268" y="44925"/>
                    <a:pt x="301" y="44891"/>
                    <a:pt x="334" y="44891"/>
                  </a:cubicBezTo>
                  <a:lnTo>
                    <a:pt x="57075" y="12135"/>
                  </a:lnTo>
                  <a:cubicBezTo>
                    <a:pt x="57142" y="12101"/>
                    <a:pt x="57175" y="12035"/>
                    <a:pt x="57175" y="11935"/>
                  </a:cubicBezTo>
                  <a:lnTo>
                    <a:pt x="57175" y="226"/>
                  </a:lnTo>
                  <a:cubicBezTo>
                    <a:pt x="57175" y="126"/>
                    <a:pt x="57142" y="59"/>
                    <a:pt x="57075" y="26"/>
                  </a:cubicBezTo>
                  <a:cubicBezTo>
                    <a:pt x="57042" y="9"/>
                    <a:pt x="57000" y="1"/>
                    <a:pt x="569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52"/>
            <p:cNvSpPr/>
            <p:nvPr/>
          </p:nvSpPr>
          <p:spPr>
            <a:xfrm>
              <a:off x="3676975" y="2141150"/>
              <a:ext cx="18350" cy="46725"/>
            </a:xfrm>
            <a:custGeom>
              <a:rect b="b" l="l" r="r" t="t"/>
              <a:pathLst>
                <a:path extrusionOk="0" h="1869" w="734">
                  <a:moveTo>
                    <a:pt x="33" y="0"/>
                  </a:moveTo>
                  <a:cubicBezTo>
                    <a:pt x="0" y="34"/>
                    <a:pt x="0" y="67"/>
                    <a:pt x="0" y="100"/>
                  </a:cubicBezTo>
                  <a:lnTo>
                    <a:pt x="0" y="1835"/>
                  </a:lnTo>
                  <a:cubicBezTo>
                    <a:pt x="0" y="1868"/>
                    <a:pt x="33" y="1868"/>
                    <a:pt x="33" y="1868"/>
                  </a:cubicBezTo>
                  <a:lnTo>
                    <a:pt x="67" y="1868"/>
                  </a:lnTo>
                  <a:cubicBezTo>
                    <a:pt x="100" y="1835"/>
                    <a:pt x="100" y="1835"/>
                    <a:pt x="100" y="1801"/>
                  </a:cubicBezTo>
                  <a:lnTo>
                    <a:pt x="100" y="1068"/>
                  </a:lnTo>
                  <a:cubicBezTo>
                    <a:pt x="100" y="934"/>
                    <a:pt x="133" y="801"/>
                    <a:pt x="200" y="701"/>
                  </a:cubicBezTo>
                  <a:cubicBezTo>
                    <a:pt x="234" y="601"/>
                    <a:pt x="300" y="501"/>
                    <a:pt x="367" y="467"/>
                  </a:cubicBezTo>
                  <a:cubicBezTo>
                    <a:pt x="417" y="434"/>
                    <a:pt x="459" y="417"/>
                    <a:pt x="492" y="417"/>
                  </a:cubicBezTo>
                  <a:cubicBezTo>
                    <a:pt x="525" y="417"/>
                    <a:pt x="550" y="434"/>
                    <a:pt x="567" y="467"/>
                  </a:cubicBezTo>
                  <a:cubicBezTo>
                    <a:pt x="634" y="534"/>
                    <a:pt x="634" y="634"/>
                    <a:pt x="634" y="734"/>
                  </a:cubicBezTo>
                  <a:lnTo>
                    <a:pt x="634" y="1468"/>
                  </a:lnTo>
                  <a:cubicBezTo>
                    <a:pt x="634" y="1501"/>
                    <a:pt x="667" y="1501"/>
                    <a:pt x="667" y="1501"/>
                  </a:cubicBezTo>
                  <a:lnTo>
                    <a:pt x="701" y="1501"/>
                  </a:lnTo>
                  <a:cubicBezTo>
                    <a:pt x="734" y="1501"/>
                    <a:pt x="734" y="1468"/>
                    <a:pt x="734" y="1435"/>
                  </a:cubicBezTo>
                  <a:lnTo>
                    <a:pt x="734" y="701"/>
                  </a:lnTo>
                  <a:cubicBezTo>
                    <a:pt x="734" y="601"/>
                    <a:pt x="734" y="534"/>
                    <a:pt x="734" y="467"/>
                  </a:cubicBezTo>
                  <a:cubicBezTo>
                    <a:pt x="701" y="400"/>
                    <a:pt x="701" y="367"/>
                    <a:pt x="667" y="334"/>
                  </a:cubicBezTo>
                  <a:cubicBezTo>
                    <a:pt x="634" y="300"/>
                    <a:pt x="600" y="267"/>
                    <a:pt x="534" y="267"/>
                  </a:cubicBezTo>
                  <a:cubicBezTo>
                    <a:pt x="500" y="267"/>
                    <a:pt x="434" y="267"/>
                    <a:pt x="400" y="300"/>
                  </a:cubicBezTo>
                  <a:cubicBezTo>
                    <a:pt x="334" y="334"/>
                    <a:pt x="267" y="400"/>
                    <a:pt x="234" y="467"/>
                  </a:cubicBezTo>
                  <a:cubicBezTo>
                    <a:pt x="167" y="534"/>
                    <a:pt x="133" y="601"/>
                    <a:pt x="100" y="667"/>
                  </a:cubicBezTo>
                  <a:lnTo>
                    <a:pt x="100" y="34"/>
                  </a:lnTo>
                  <a:cubicBezTo>
                    <a:pt x="100" y="0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52"/>
            <p:cNvSpPr/>
            <p:nvPr/>
          </p:nvSpPr>
          <p:spPr>
            <a:xfrm>
              <a:off x="3699475" y="2126125"/>
              <a:ext cx="13375" cy="45075"/>
            </a:xfrm>
            <a:custGeom>
              <a:rect b="b" l="l" r="r" t="t"/>
              <a:pathLst>
                <a:path extrusionOk="0" h="1803" w="535">
                  <a:moveTo>
                    <a:pt x="201" y="1"/>
                  </a:moveTo>
                  <a:cubicBezTo>
                    <a:pt x="167" y="34"/>
                    <a:pt x="167" y="67"/>
                    <a:pt x="167" y="101"/>
                  </a:cubicBezTo>
                  <a:lnTo>
                    <a:pt x="167" y="534"/>
                  </a:lnTo>
                  <a:lnTo>
                    <a:pt x="34" y="601"/>
                  </a:lnTo>
                  <a:cubicBezTo>
                    <a:pt x="1" y="635"/>
                    <a:pt x="1" y="668"/>
                    <a:pt x="1" y="701"/>
                  </a:cubicBezTo>
                  <a:lnTo>
                    <a:pt x="1" y="735"/>
                  </a:lnTo>
                  <a:cubicBezTo>
                    <a:pt x="1" y="735"/>
                    <a:pt x="1" y="768"/>
                    <a:pt x="34" y="768"/>
                  </a:cubicBezTo>
                  <a:lnTo>
                    <a:pt x="167" y="668"/>
                  </a:lnTo>
                  <a:lnTo>
                    <a:pt x="167" y="1468"/>
                  </a:lnTo>
                  <a:cubicBezTo>
                    <a:pt x="167" y="1502"/>
                    <a:pt x="167" y="1569"/>
                    <a:pt x="167" y="1635"/>
                  </a:cubicBezTo>
                  <a:cubicBezTo>
                    <a:pt x="167" y="1669"/>
                    <a:pt x="201" y="1702"/>
                    <a:pt x="201" y="1735"/>
                  </a:cubicBezTo>
                  <a:cubicBezTo>
                    <a:pt x="234" y="1769"/>
                    <a:pt x="234" y="1769"/>
                    <a:pt x="268" y="1802"/>
                  </a:cubicBezTo>
                  <a:cubicBezTo>
                    <a:pt x="334" y="1802"/>
                    <a:pt x="368" y="1769"/>
                    <a:pt x="401" y="1769"/>
                  </a:cubicBezTo>
                  <a:lnTo>
                    <a:pt x="501" y="1702"/>
                  </a:lnTo>
                  <a:cubicBezTo>
                    <a:pt x="534" y="1669"/>
                    <a:pt x="534" y="1635"/>
                    <a:pt x="534" y="1635"/>
                  </a:cubicBezTo>
                  <a:lnTo>
                    <a:pt x="534" y="1602"/>
                  </a:lnTo>
                  <a:cubicBezTo>
                    <a:pt x="534" y="1569"/>
                    <a:pt x="501" y="1535"/>
                    <a:pt x="501" y="1535"/>
                  </a:cubicBezTo>
                  <a:lnTo>
                    <a:pt x="401" y="1602"/>
                  </a:lnTo>
                  <a:cubicBezTo>
                    <a:pt x="368" y="1619"/>
                    <a:pt x="343" y="1627"/>
                    <a:pt x="326" y="1627"/>
                  </a:cubicBezTo>
                  <a:cubicBezTo>
                    <a:pt x="309" y="1627"/>
                    <a:pt x="301" y="1619"/>
                    <a:pt x="301" y="1602"/>
                  </a:cubicBezTo>
                  <a:cubicBezTo>
                    <a:pt x="268" y="1535"/>
                    <a:pt x="268" y="1468"/>
                    <a:pt x="268" y="1402"/>
                  </a:cubicBezTo>
                  <a:lnTo>
                    <a:pt x="268" y="635"/>
                  </a:lnTo>
                  <a:lnTo>
                    <a:pt x="501" y="534"/>
                  </a:lnTo>
                  <a:cubicBezTo>
                    <a:pt x="501" y="501"/>
                    <a:pt x="534" y="468"/>
                    <a:pt x="534" y="434"/>
                  </a:cubicBezTo>
                  <a:lnTo>
                    <a:pt x="534" y="401"/>
                  </a:lnTo>
                  <a:cubicBezTo>
                    <a:pt x="534" y="368"/>
                    <a:pt x="501" y="368"/>
                    <a:pt x="501" y="368"/>
                  </a:cubicBezTo>
                  <a:lnTo>
                    <a:pt x="268" y="501"/>
                  </a:lnTo>
                  <a:lnTo>
                    <a:pt x="268" y="34"/>
                  </a:lnTo>
                  <a:cubicBezTo>
                    <a:pt x="268" y="34"/>
                    <a:pt x="268" y="1"/>
                    <a:pt x="2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52"/>
            <p:cNvSpPr/>
            <p:nvPr/>
          </p:nvSpPr>
          <p:spPr>
            <a:xfrm>
              <a:off x="3714500" y="2118625"/>
              <a:ext cx="13350" cy="43400"/>
            </a:xfrm>
            <a:custGeom>
              <a:rect b="b" l="l" r="r" t="t"/>
              <a:pathLst>
                <a:path extrusionOk="0" h="1736" w="534">
                  <a:moveTo>
                    <a:pt x="200" y="1"/>
                  </a:moveTo>
                  <a:cubicBezTo>
                    <a:pt x="200" y="1"/>
                    <a:pt x="167" y="34"/>
                    <a:pt x="167" y="67"/>
                  </a:cubicBezTo>
                  <a:lnTo>
                    <a:pt x="167" y="501"/>
                  </a:lnTo>
                  <a:lnTo>
                    <a:pt x="33" y="601"/>
                  </a:lnTo>
                  <a:cubicBezTo>
                    <a:pt x="33" y="601"/>
                    <a:pt x="0" y="634"/>
                    <a:pt x="0" y="668"/>
                  </a:cubicBezTo>
                  <a:lnTo>
                    <a:pt x="0" y="701"/>
                  </a:lnTo>
                  <a:cubicBezTo>
                    <a:pt x="0" y="725"/>
                    <a:pt x="17" y="748"/>
                    <a:pt x="27" y="748"/>
                  </a:cubicBezTo>
                  <a:cubicBezTo>
                    <a:pt x="31" y="748"/>
                    <a:pt x="33" y="744"/>
                    <a:pt x="33" y="734"/>
                  </a:cubicBezTo>
                  <a:lnTo>
                    <a:pt x="167" y="668"/>
                  </a:lnTo>
                  <a:lnTo>
                    <a:pt x="167" y="1402"/>
                  </a:lnTo>
                  <a:lnTo>
                    <a:pt x="167" y="1568"/>
                  </a:lnTo>
                  <a:cubicBezTo>
                    <a:pt x="200" y="1602"/>
                    <a:pt x="200" y="1635"/>
                    <a:pt x="200" y="1668"/>
                  </a:cubicBezTo>
                  <a:cubicBezTo>
                    <a:pt x="234" y="1702"/>
                    <a:pt x="267" y="1735"/>
                    <a:pt x="300" y="1735"/>
                  </a:cubicBezTo>
                  <a:cubicBezTo>
                    <a:pt x="334" y="1735"/>
                    <a:pt x="367" y="1735"/>
                    <a:pt x="400" y="1702"/>
                  </a:cubicBezTo>
                  <a:lnTo>
                    <a:pt x="500" y="1635"/>
                  </a:lnTo>
                  <a:cubicBezTo>
                    <a:pt x="534" y="1635"/>
                    <a:pt x="534" y="1602"/>
                    <a:pt x="534" y="1568"/>
                  </a:cubicBezTo>
                  <a:lnTo>
                    <a:pt x="534" y="1535"/>
                  </a:lnTo>
                  <a:cubicBezTo>
                    <a:pt x="534" y="1502"/>
                    <a:pt x="534" y="1502"/>
                    <a:pt x="500" y="1502"/>
                  </a:cubicBezTo>
                  <a:lnTo>
                    <a:pt x="400" y="1535"/>
                  </a:lnTo>
                  <a:cubicBezTo>
                    <a:pt x="384" y="1568"/>
                    <a:pt x="367" y="1585"/>
                    <a:pt x="350" y="1585"/>
                  </a:cubicBezTo>
                  <a:cubicBezTo>
                    <a:pt x="334" y="1585"/>
                    <a:pt x="317" y="1568"/>
                    <a:pt x="300" y="1535"/>
                  </a:cubicBezTo>
                  <a:cubicBezTo>
                    <a:pt x="267" y="1468"/>
                    <a:pt x="267" y="1402"/>
                    <a:pt x="267" y="1335"/>
                  </a:cubicBezTo>
                  <a:lnTo>
                    <a:pt x="267" y="634"/>
                  </a:lnTo>
                  <a:lnTo>
                    <a:pt x="500" y="501"/>
                  </a:lnTo>
                  <a:cubicBezTo>
                    <a:pt x="534" y="468"/>
                    <a:pt x="534" y="434"/>
                    <a:pt x="534" y="434"/>
                  </a:cubicBezTo>
                  <a:lnTo>
                    <a:pt x="534" y="367"/>
                  </a:lnTo>
                  <a:cubicBezTo>
                    <a:pt x="534" y="334"/>
                    <a:pt x="500" y="334"/>
                    <a:pt x="500" y="334"/>
                  </a:cubicBezTo>
                  <a:lnTo>
                    <a:pt x="267" y="468"/>
                  </a:lnTo>
                  <a:lnTo>
                    <a:pt x="267" y="34"/>
                  </a:lnTo>
                  <a:cubicBezTo>
                    <a:pt x="267" y="1"/>
                    <a:pt x="267" y="1"/>
                    <a:pt x="2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52"/>
            <p:cNvSpPr/>
            <p:nvPr/>
          </p:nvSpPr>
          <p:spPr>
            <a:xfrm>
              <a:off x="3732000" y="2116125"/>
              <a:ext cx="19200" cy="52550"/>
            </a:xfrm>
            <a:custGeom>
              <a:rect b="b" l="l" r="r" t="t"/>
              <a:pathLst>
                <a:path extrusionOk="0" h="2102" w="768">
                  <a:moveTo>
                    <a:pt x="465" y="153"/>
                  </a:moveTo>
                  <a:cubicBezTo>
                    <a:pt x="479" y="153"/>
                    <a:pt x="491" y="157"/>
                    <a:pt x="501" y="167"/>
                  </a:cubicBezTo>
                  <a:cubicBezTo>
                    <a:pt x="534" y="167"/>
                    <a:pt x="568" y="167"/>
                    <a:pt x="601" y="201"/>
                  </a:cubicBezTo>
                  <a:cubicBezTo>
                    <a:pt x="601" y="267"/>
                    <a:pt x="634" y="301"/>
                    <a:pt x="634" y="334"/>
                  </a:cubicBezTo>
                  <a:cubicBezTo>
                    <a:pt x="634" y="401"/>
                    <a:pt x="634" y="467"/>
                    <a:pt x="668" y="501"/>
                  </a:cubicBezTo>
                  <a:lnTo>
                    <a:pt x="668" y="668"/>
                  </a:lnTo>
                  <a:cubicBezTo>
                    <a:pt x="634" y="734"/>
                    <a:pt x="634" y="801"/>
                    <a:pt x="634" y="868"/>
                  </a:cubicBezTo>
                  <a:cubicBezTo>
                    <a:pt x="634" y="901"/>
                    <a:pt x="601" y="968"/>
                    <a:pt x="601" y="1035"/>
                  </a:cubicBezTo>
                  <a:cubicBezTo>
                    <a:pt x="568" y="1101"/>
                    <a:pt x="534" y="1135"/>
                    <a:pt x="501" y="1201"/>
                  </a:cubicBezTo>
                  <a:cubicBezTo>
                    <a:pt x="468" y="1235"/>
                    <a:pt x="434" y="1268"/>
                    <a:pt x="368" y="1301"/>
                  </a:cubicBezTo>
                  <a:cubicBezTo>
                    <a:pt x="334" y="1335"/>
                    <a:pt x="301" y="1335"/>
                    <a:pt x="267" y="1335"/>
                  </a:cubicBezTo>
                  <a:cubicBezTo>
                    <a:pt x="234" y="1335"/>
                    <a:pt x="201" y="1301"/>
                    <a:pt x="167" y="1268"/>
                  </a:cubicBezTo>
                  <a:cubicBezTo>
                    <a:pt x="134" y="1235"/>
                    <a:pt x="134" y="1201"/>
                    <a:pt x="134" y="1168"/>
                  </a:cubicBezTo>
                  <a:cubicBezTo>
                    <a:pt x="101" y="1101"/>
                    <a:pt x="101" y="1068"/>
                    <a:pt x="134" y="1001"/>
                  </a:cubicBezTo>
                  <a:cubicBezTo>
                    <a:pt x="134" y="968"/>
                    <a:pt x="134" y="934"/>
                    <a:pt x="134" y="901"/>
                  </a:cubicBezTo>
                  <a:cubicBezTo>
                    <a:pt x="134" y="868"/>
                    <a:pt x="134" y="834"/>
                    <a:pt x="134" y="801"/>
                  </a:cubicBezTo>
                  <a:cubicBezTo>
                    <a:pt x="101" y="734"/>
                    <a:pt x="101" y="701"/>
                    <a:pt x="134" y="634"/>
                  </a:cubicBezTo>
                  <a:cubicBezTo>
                    <a:pt x="134" y="568"/>
                    <a:pt x="134" y="501"/>
                    <a:pt x="167" y="467"/>
                  </a:cubicBezTo>
                  <a:cubicBezTo>
                    <a:pt x="201" y="401"/>
                    <a:pt x="234" y="334"/>
                    <a:pt x="267" y="301"/>
                  </a:cubicBezTo>
                  <a:cubicBezTo>
                    <a:pt x="301" y="267"/>
                    <a:pt x="334" y="201"/>
                    <a:pt x="368" y="201"/>
                  </a:cubicBezTo>
                  <a:cubicBezTo>
                    <a:pt x="391" y="177"/>
                    <a:pt x="431" y="153"/>
                    <a:pt x="465" y="153"/>
                  </a:cubicBezTo>
                  <a:close/>
                  <a:moveTo>
                    <a:pt x="568" y="0"/>
                  </a:moveTo>
                  <a:cubicBezTo>
                    <a:pt x="501" y="0"/>
                    <a:pt x="468" y="0"/>
                    <a:pt x="401" y="34"/>
                  </a:cubicBezTo>
                  <a:cubicBezTo>
                    <a:pt x="334" y="67"/>
                    <a:pt x="267" y="134"/>
                    <a:pt x="234" y="201"/>
                  </a:cubicBezTo>
                  <a:cubicBezTo>
                    <a:pt x="201" y="267"/>
                    <a:pt x="134" y="334"/>
                    <a:pt x="134" y="434"/>
                  </a:cubicBezTo>
                  <a:lnTo>
                    <a:pt x="134" y="301"/>
                  </a:lnTo>
                  <a:cubicBezTo>
                    <a:pt x="134" y="267"/>
                    <a:pt x="101" y="267"/>
                    <a:pt x="101" y="267"/>
                  </a:cubicBezTo>
                  <a:lnTo>
                    <a:pt x="67" y="267"/>
                  </a:lnTo>
                  <a:cubicBezTo>
                    <a:pt x="34" y="301"/>
                    <a:pt x="1" y="334"/>
                    <a:pt x="34" y="367"/>
                  </a:cubicBezTo>
                  <a:lnTo>
                    <a:pt x="34" y="2069"/>
                  </a:lnTo>
                  <a:cubicBezTo>
                    <a:pt x="34" y="2102"/>
                    <a:pt x="34" y="2102"/>
                    <a:pt x="67" y="2102"/>
                  </a:cubicBezTo>
                  <a:lnTo>
                    <a:pt x="101" y="2102"/>
                  </a:lnTo>
                  <a:cubicBezTo>
                    <a:pt x="101" y="2069"/>
                    <a:pt x="134" y="2035"/>
                    <a:pt x="134" y="2035"/>
                  </a:cubicBezTo>
                  <a:lnTo>
                    <a:pt x="134" y="1401"/>
                  </a:lnTo>
                  <a:cubicBezTo>
                    <a:pt x="134" y="1435"/>
                    <a:pt x="201" y="1468"/>
                    <a:pt x="234" y="1468"/>
                  </a:cubicBezTo>
                  <a:cubicBezTo>
                    <a:pt x="254" y="1478"/>
                    <a:pt x="273" y="1482"/>
                    <a:pt x="292" y="1482"/>
                  </a:cubicBezTo>
                  <a:cubicBezTo>
                    <a:pt x="337" y="1482"/>
                    <a:pt x="377" y="1458"/>
                    <a:pt x="401" y="1435"/>
                  </a:cubicBezTo>
                  <a:cubicBezTo>
                    <a:pt x="468" y="1401"/>
                    <a:pt x="534" y="1368"/>
                    <a:pt x="568" y="1301"/>
                  </a:cubicBezTo>
                  <a:cubicBezTo>
                    <a:pt x="634" y="1235"/>
                    <a:pt x="668" y="1168"/>
                    <a:pt x="701" y="1101"/>
                  </a:cubicBezTo>
                  <a:cubicBezTo>
                    <a:pt x="701" y="1035"/>
                    <a:pt x="734" y="934"/>
                    <a:pt x="734" y="868"/>
                  </a:cubicBezTo>
                  <a:cubicBezTo>
                    <a:pt x="768" y="801"/>
                    <a:pt x="768" y="701"/>
                    <a:pt x="768" y="634"/>
                  </a:cubicBezTo>
                  <a:lnTo>
                    <a:pt x="768" y="467"/>
                  </a:lnTo>
                  <a:cubicBezTo>
                    <a:pt x="768" y="367"/>
                    <a:pt x="768" y="301"/>
                    <a:pt x="734" y="234"/>
                  </a:cubicBezTo>
                  <a:cubicBezTo>
                    <a:pt x="734" y="201"/>
                    <a:pt x="701" y="134"/>
                    <a:pt x="701" y="67"/>
                  </a:cubicBezTo>
                  <a:cubicBezTo>
                    <a:pt x="668" y="34"/>
                    <a:pt x="634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52"/>
            <p:cNvSpPr/>
            <p:nvPr/>
          </p:nvSpPr>
          <p:spPr>
            <a:xfrm>
              <a:off x="3757025" y="2112800"/>
              <a:ext cx="4200" cy="30025"/>
            </a:xfrm>
            <a:custGeom>
              <a:rect b="b" l="l" r="r" t="t"/>
              <a:pathLst>
                <a:path extrusionOk="0" h="1201" w="168">
                  <a:moveTo>
                    <a:pt x="100" y="0"/>
                  </a:moveTo>
                  <a:lnTo>
                    <a:pt x="34" y="33"/>
                  </a:lnTo>
                  <a:cubicBezTo>
                    <a:pt x="0" y="33"/>
                    <a:pt x="0" y="67"/>
                    <a:pt x="0" y="67"/>
                  </a:cubicBezTo>
                  <a:cubicBezTo>
                    <a:pt x="0" y="67"/>
                    <a:pt x="0" y="100"/>
                    <a:pt x="0" y="100"/>
                  </a:cubicBezTo>
                  <a:lnTo>
                    <a:pt x="0" y="234"/>
                  </a:lnTo>
                  <a:cubicBezTo>
                    <a:pt x="0" y="267"/>
                    <a:pt x="0" y="267"/>
                    <a:pt x="34" y="267"/>
                  </a:cubicBezTo>
                  <a:lnTo>
                    <a:pt x="134" y="234"/>
                  </a:lnTo>
                  <a:cubicBezTo>
                    <a:pt x="134" y="234"/>
                    <a:pt x="134" y="200"/>
                    <a:pt x="134" y="200"/>
                  </a:cubicBezTo>
                  <a:cubicBezTo>
                    <a:pt x="167" y="167"/>
                    <a:pt x="167" y="167"/>
                    <a:pt x="134" y="133"/>
                  </a:cubicBezTo>
                  <a:lnTo>
                    <a:pt x="134" y="33"/>
                  </a:lnTo>
                  <a:cubicBezTo>
                    <a:pt x="134" y="0"/>
                    <a:pt x="134" y="0"/>
                    <a:pt x="134" y="0"/>
                  </a:cubicBezTo>
                  <a:close/>
                  <a:moveTo>
                    <a:pt x="100" y="901"/>
                  </a:moveTo>
                  <a:lnTo>
                    <a:pt x="34" y="934"/>
                  </a:lnTo>
                  <a:cubicBezTo>
                    <a:pt x="0" y="967"/>
                    <a:pt x="0" y="967"/>
                    <a:pt x="0" y="967"/>
                  </a:cubicBezTo>
                  <a:cubicBezTo>
                    <a:pt x="0" y="1001"/>
                    <a:pt x="0" y="1001"/>
                    <a:pt x="0" y="1034"/>
                  </a:cubicBezTo>
                  <a:lnTo>
                    <a:pt x="0" y="1168"/>
                  </a:lnTo>
                  <a:cubicBezTo>
                    <a:pt x="0" y="1201"/>
                    <a:pt x="0" y="1201"/>
                    <a:pt x="34" y="1201"/>
                  </a:cubicBezTo>
                  <a:lnTo>
                    <a:pt x="134" y="1134"/>
                  </a:lnTo>
                  <a:cubicBezTo>
                    <a:pt x="134" y="1134"/>
                    <a:pt x="134" y="1134"/>
                    <a:pt x="134" y="1101"/>
                  </a:cubicBezTo>
                  <a:cubicBezTo>
                    <a:pt x="167" y="1101"/>
                    <a:pt x="167" y="1067"/>
                    <a:pt x="134" y="1067"/>
                  </a:cubicBezTo>
                  <a:lnTo>
                    <a:pt x="134" y="934"/>
                  </a:lnTo>
                  <a:lnTo>
                    <a:pt x="134" y="90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52"/>
            <p:cNvSpPr/>
            <p:nvPr/>
          </p:nvSpPr>
          <p:spPr>
            <a:xfrm>
              <a:off x="3765350" y="2076925"/>
              <a:ext cx="16725" cy="65900"/>
            </a:xfrm>
            <a:custGeom>
              <a:rect b="b" l="l" r="r" t="t"/>
              <a:pathLst>
                <a:path extrusionOk="0" h="2636" w="669">
                  <a:moveTo>
                    <a:pt x="635" y="1"/>
                  </a:moveTo>
                  <a:cubicBezTo>
                    <a:pt x="601" y="34"/>
                    <a:pt x="601" y="34"/>
                    <a:pt x="601" y="34"/>
                  </a:cubicBezTo>
                  <a:lnTo>
                    <a:pt x="601" y="67"/>
                  </a:lnTo>
                  <a:lnTo>
                    <a:pt x="1" y="2569"/>
                  </a:lnTo>
                  <a:cubicBezTo>
                    <a:pt x="1" y="2603"/>
                    <a:pt x="1" y="2603"/>
                    <a:pt x="1" y="2603"/>
                  </a:cubicBezTo>
                  <a:cubicBezTo>
                    <a:pt x="1" y="2636"/>
                    <a:pt x="1" y="2636"/>
                    <a:pt x="1" y="2636"/>
                  </a:cubicBezTo>
                  <a:lnTo>
                    <a:pt x="68" y="2636"/>
                  </a:lnTo>
                  <a:cubicBezTo>
                    <a:pt x="68" y="2636"/>
                    <a:pt x="68" y="2636"/>
                    <a:pt x="101" y="2603"/>
                  </a:cubicBezTo>
                  <a:lnTo>
                    <a:pt x="101" y="2569"/>
                  </a:lnTo>
                  <a:lnTo>
                    <a:pt x="668" y="67"/>
                  </a:lnTo>
                  <a:cubicBezTo>
                    <a:pt x="668" y="67"/>
                    <a:pt x="668" y="67"/>
                    <a:pt x="668" y="34"/>
                  </a:cubicBezTo>
                  <a:lnTo>
                    <a:pt x="6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52"/>
            <p:cNvSpPr/>
            <p:nvPr/>
          </p:nvSpPr>
          <p:spPr>
            <a:xfrm>
              <a:off x="3777025" y="2071100"/>
              <a:ext cx="16725" cy="65900"/>
            </a:xfrm>
            <a:custGeom>
              <a:rect b="b" l="l" r="r" t="t"/>
              <a:pathLst>
                <a:path extrusionOk="0" h="2636" w="669">
                  <a:moveTo>
                    <a:pt x="601" y="0"/>
                  </a:moveTo>
                  <a:cubicBezTo>
                    <a:pt x="601" y="0"/>
                    <a:pt x="568" y="34"/>
                    <a:pt x="568" y="34"/>
                  </a:cubicBezTo>
                  <a:lnTo>
                    <a:pt x="568" y="67"/>
                  </a:lnTo>
                  <a:lnTo>
                    <a:pt x="1" y="2569"/>
                  </a:lnTo>
                  <a:cubicBezTo>
                    <a:pt x="1" y="2569"/>
                    <a:pt x="1" y="2569"/>
                    <a:pt x="1" y="2602"/>
                  </a:cubicBezTo>
                  <a:cubicBezTo>
                    <a:pt x="1" y="2602"/>
                    <a:pt x="1" y="2602"/>
                    <a:pt x="1" y="2635"/>
                  </a:cubicBezTo>
                  <a:lnTo>
                    <a:pt x="34" y="2635"/>
                  </a:lnTo>
                  <a:cubicBezTo>
                    <a:pt x="68" y="2635"/>
                    <a:pt x="68" y="2602"/>
                    <a:pt x="68" y="2602"/>
                  </a:cubicBezTo>
                  <a:lnTo>
                    <a:pt x="68" y="2569"/>
                  </a:lnTo>
                  <a:lnTo>
                    <a:pt x="668" y="67"/>
                  </a:lnTo>
                  <a:cubicBezTo>
                    <a:pt x="668" y="67"/>
                    <a:pt x="668" y="34"/>
                    <a:pt x="668" y="34"/>
                  </a:cubicBezTo>
                  <a:cubicBezTo>
                    <a:pt x="668" y="0"/>
                    <a:pt x="668" y="0"/>
                    <a:pt x="6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52"/>
            <p:cNvSpPr/>
            <p:nvPr/>
          </p:nvSpPr>
          <p:spPr>
            <a:xfrm>
              <a:off x="3797050" y="2071100"/>
              <a:ext cx="30875" cy="47550"/>
            </a:xfrm>
            <a:custGeom>
              <a:rect b="b" l="l" r="r" t="t"/>
              <a:pathLst>
                <a:path extrusionOk="0" h="1902" w="1235">
                  <a:moveTo>
                    <a:pt x="1035" y="0"/>
                  </a:moveTo>
                  <a:cubicBezTo>
                    <a:pt x="968" y="0"/>
                    <a:pt x="934" y="34"/>
                    <a:pt x="901" y="34"/>
                  </a:cubicBezTo>
                  <a:cubicBezTo>
                    <a:pt x="834" y="100"/>
                    <a:pt x="768" y="134"/>
                    <a:pt x="734" y="200"/>
                  </a:cubicBezTo>
                  <a:cubicBezTo>
                    <a:pt x="668" y="300"/>
                    <a:pt x="634" y="367"/>
                    <a:pt x="601" y="467"/>
                  </a:cubicBezTo>
                  <a:cubicBezTo>
                    <a:pt x="601" y="400"/>
                    <a:pt x="568" y="367"/>
                    <a:pt x="501" y="334"/>
                  </a:cubicBezTo>
                  <a:cubicBezTo>
                    <a:pt x="434" y="334"/>
                    <a:pt x="367" y="334"/>
                    <a:pt x="334" y="367"/>
                  </a:cubicBezTo>
                  <a:cubicBezTo>
                    <a:pt x="267" y="400"/>
                    <a:pt x="234" y="434"/>
                    <a:pt x="201" y="501"/>
                  </a:cubicBezTo>
                  <a:cubicBezTo>
                    <a:pt x="167" y="567"/>
                    <a:pt x="101" y="601"/>
                    <a:pt x="101" y="701"/>
                  </a:cubicBezTo>
                  <a:lnTo>
                    <a:pt x="101" y="567"/>
                  </a:lnTo>
                  <a:cubicBezTo>
                    <a:pt x="101" y="534"/>
                    <a:pt x="101" y="534"/>
                    <a:pt x="67" y="534"/>
                  </a:cubicBezTo>
                  <a:lnTo>
                    <a:pt x="34" y="534"/>
                  </a:lnTo>
                  <a:cubicBezTo>
                    <a:pt x="0" y="567"/>
                    <a:pt x="0" y="567"/>
                    <a:pt x="0" y="601"/>
                  </a:cubicBezTo>
                  <a:lnTo>
                    <a:pt x="0" y="1868"/>
                  </a:lnTo>
                  <a:cubicBezTo>
                    <a:pt x="0" y="1902"/>
                    <a:pt x="0" y="1902"/>
                    <a:pt x="34" y="1902"/>
                  </a:cubicBezTo>
                  <a:lnTo>
                    <a:pt x="67" y="1902"/>
                  </a:lnTo>
                  <a:cubicBezTo>
                    <a:pt x="101" y="1868"/>
                    <a:pt x="101" y="1868"/>
                    <a:pt x="101" y="1835"/>
                  </a:cubicBezTo>
                  <a:lnTo>
                    <a:pt x="101" y="1101"/>
                  </a:lnTo>
                  <a:cubicBezTo>
                    <a:pt x="101" y="1001"/>
                    <a:pt x="101" y="934"/>
                    <a:pt x="101" y="867"/>
                  </a:cubicBezTo>
                  <a:cubicBezTo>
                    <a:pt x="101" y="801"/>
                    <a:pt x="134" y="734"/>
                    <a:pt x="167" y="701"/>
                  </a:cubicBezTo>
                  <a:cubicBezTo>
                    <a:pt x="167" y="667"/>
                    <a:pt x="201" y="601"/>
                    <a:pt x="234" y="567"/>
                  </a:cubicBezTo>
                  <a:cubicBezTo>
                    <a:pt x="234" y="567"/>
                    <a:pt x="267" y="534"/>
                    <a:pt x="301" y="501"/>
                  </a:cubicBezTo>
                  <a:lnTo>
                    <a:pt x="401" y="501"/>
                  </a:lnTo>
                  <a:cubicBezTo>
                    <a:pt x="417" y="484"/>
                    <a:pt x="434" y="475"/>
                    <a:pt x="451" y="475"/>
                  </a:cubicBezTo>
                  <a:cubicBezTo>
                    <a:pt x="467" y="475"/>
                    <a:pt x="484" y="484"/>
                    <a:pt x="501" y="501"/>
                  </a:cubicBezTo>
                  <a:cubicBezTo>
                    <a:pt x="534" y="534"/>
                    <a:pt x="568" y="567"/>
                    <a:pt x="568" y="601"/>
                  </a:cubicBezTo>
                  <a:cubicBezTo>
                    <a:pt x="568" y="667"/>
                    <a:pt x="601" y="734"/>
                    <a:pt x="601" y="801"/>
                  </a:cubicBezTo>
                  <a:lnTo>
                    <a:pt x="601" y="1535"/>
                  </a:lnTo>
                  <a:cubicBezTo>
                    <a:pt x="601" y="1568"/>
                    <a:pt x="601" y="1568"/>
                    <a:pt x="634" y="1568"/>
                  </a:cubicBezTo>
                  <a:cubicBezTo>
                    <a:pt x="668" y="1568"/>
                    <a:pt x="701" y="1535"/>
                    <a:pt x="701" y="1501"/>
                  </a:cubicBezTo>
                  <a:lnTo>
                    <a:pt x="701" y="767"/>
                  </a:lnTo>
                  <a:cubicBezTo>
                    <a:pt x="668" y="701"/>
                    <a:pt x="668" y="601"/>
                    <a:pt x="701" y="534"/>
                  </a:cubicBezTo>
                  <a:cubicBezTo>
                    <a:pt x="701" y="467"/>
                    <a:pt x="734" y="434"/>
                    <a:pt x="734" y="367"/>
                  </a:cubicBezTo>
                  <a:cubicBezTo>
                    <a:pt x="768" y="334"/>
                    <a:pt x="801" y="300"/>
                    <a:pt x="834" y="267"/>
                  </a:cubicBezTo>
                  <a:cubicBezTo>
                    <a:pt x="834" y="234"/>
                    <a:pt x="868" y="200"/>
                    <a:pt x="901" y="200"/>
                  </a:cubicBezTo>
                  <a:cubicBezTo>
                    <a:pt x="934" y="167"/>
                    <a:pt x="968" y="167"/>
                    <a:pt x="1001" y="167"/>
                  </a:cubicBezTo>
                  <a:cubicBezTo>
                    <a:pt x="1001" y="167"/>
                    <a:pt x="1035" y="167"/>
                    <a:pt x="1068" y="200"/>
                  </a:cubicBezTo>
                  <a:cubicBezTo>
                    <a:pt x="1101" y="234"/>
                    <a:pt x="1101" y="267"/>
                    <a:pt x="1101" y="300"/>
                  </a:cubicBezTo>
                  <a:cubicBezTo>
                    <a:pt x="1101" y="367"/>
                    <a:pt x="1101" y="434"/>
                    <a:pt x="1101" y="501"/>
                  </a:cubicBezTo>
                  <a:lnTo>
                    <a:pt x="1101" y="1234"/>
                  </a:lnTo>
                  <a:cubicBezTo>
                    <a:pt x="1101" y="1268"/>
                    <a:pt x="1135" y="1268"/>
                    <a:pt x="1135" y="1268"/>
                  </a:cubicBezTo>
                  <a:lnTo>
                    <a:pt x="1168" y="1268"/>
                  </a:lnTo>
                  <a:cubicBezTo>
                    <a:pt x="1201" y="1268"/>
                    <a:pt x="1235" y="1234"/>
                    <a:pt x="1201" y="1201"/>
                  </a:cubicBezTo>
                  <a:lnTo>
                    <a:pt x="1201" y="434"/>
                  </a:lnTo>
                  <a:cubicBezTo>
                    <a:pt x="1201" y="367"/>
                    <a:pt x="1201" y="267"/>
                    <a:pt x="1201" y="200"/>
                  </a:cubicBezTo>
                  <a:cubicBezTo>
                    <a:pt x="1168" y="134"/>
                    <a:pt x="1168" y="100"/>
                    <a:pt x="1135" y="67"/>
                  </a:cubicBezTo>
                  <a:cubicBezTo>
                    <a:pt x="1101" y="34"/>
                    <a:pt x="1068" y="0"/>
                    <a:pt x="10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52"/>
            <p:cNvSpPr/>
            <p:nvPr/>
          </p:nvSpPr>
          <p:spPr>
            <a:xfrm>
              <a:off x="3832075" y="2055250"/>
              <a:ext cx="18375" cy="53400"/>
            </a:xfrm>
            <a:custGeom>
              <a:rect b="b" l="l" r="r" t="t"/>
              <a:pathLst>
                <a:path extrusionOk="0" h="2136" w="735">
                  <a:moveTo>
                    <a:pt x="701" y="0"/>
                  </a:moveTo>
                  <a:cubicBezTo>
                    <a:pt x="701" y="0"/>
                    <a:pt x="668" y="0"/>
                    <a:pt x="668" y="34"/>
                  </a:cubicBezTo>
                  <a:lnTo>
                    <a:pt x="668" y="67"/>
                  </a:lnTo>
                  <a:lnTo>
                    <a:pt x="367" y="1268"/>
                  </a:lnTo>
                  <a:lnTo>
                    <a:pt x="101" y="401"/>
                  </a:lnTo>
                  <a:lnTo>
                    <a:pt x="34" y="401"/>
                  </a:lnTo>
                  <a:cubicBezTo>
                    <a:pt x="0" y="401"/>
                    <a:pt x="0" y="401"/>
                    <a:pt x="0" y="434"/>
                  </a:cubicBezTo>
                  <a:cubicBezTo>
                    <a:pt x="0" y="434"/>
                    <a:pt x="0" y="434"/>
                    <a:pt x="0" y="467"/>
                  </a:cubicBezTo>
                  <a:cubicBezTo>
                    <a:pt x="0" y="467"/>
                    <a:pt x="0" y="501"/>
                    <a:pt x="0" y="501"/>
                  </a:cubicBezTo>
                  <a:lnTo>
                    <a:pt x="334" y="1501"/>
                  </a:lnTo>
                  <a:lnTo>
                    <a:pt x="201" y="2035"/>
                  </a:lnTo>
                  <a:lnTo>
                    <a:pt x="201" y="2102"/>
                  </a:lnTo>
                  <a:cubicBezTo>
                    <a:pt x="201" y="2102"/>
                    <a:pt x="201" y="2135"/>
                    <a:pt x="201" y="2135"/>
                  </a:cubicBezTo>
                  <a:lnTo>
                    <a:pt x="267" y="2135"/>
                  </a:lnTo>
                  <a:cubicBezTo>
                    <a:pt x="267" y="2135"/>
                    <a:pt x="267" y="2102"/>
                    <a:pt x="267" y="2102"/>
                  </a:cubicBezTo>
                  <a:cubicBezTo>
                    <a:pt x="267" y="2102"/>
                    <a:pt x="267" y="2069"/>
                    <a:pt x="267" y="2069"/>
                  </a:cubicBezTo>
                  <a:lnTo>
                    <a:pt x="734" y="67"/>
                  </a:lnTo>
                  <a:cubicBezTo>
                    <a:pt x="734" y="67"/>
                    <a:pt x="734" y="34"/>
                    <a:pt x="734" y="34"/>
                  </a:cubicBezTo>
                  <a:cubicBezTo>
                    <a:pt x="734" y="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52"/>
            <p:cNvSpPr/>
            <p:nvPr/>
          </p:nvSpPr>
          <p:spPr>
            <a:xfrm>
              <a:off x="3856250" y="2044400"/>
              <a:ext cx="18375" cy="52575"/>
            </a:xfrm>
            <a:custGeom>
              <a:rect b="b" l="l" r="r" t="t"/>
              <a:pathLst>
                <a:path extrusionOk="0" h="2103" w="735">
                  <a:moveTo>
                    <a:pt x="501" y="168"/>
                  </a:moveTo>
                  <a:cubicBezTo>
                    <a:pt x="535" y="168"/>
                    <a:pt x="568" y="201"/>
                    <a:pt x="568" y="234"/>
                  </a:cubicBezTo>
                  <a:cubicBezTo>
                    <a:pt x="601" y="268"/>
                    <a:pt x="635" y="301"/>
                    <a:pt x="635" y="368"/>
                  </a:cubicBezTo>
                  <a:cubicBezTo>
                    <a:pt x="635" y="401"/>
                    <a:pt x="635" y="468"/>
                    <a:pt x="635" y="534"/>
                  </a:cubicBezTo>
                  <a:cubicBezTo>
                    <a:pt x="635" y="568"/>
                    <a:pt x="635" y="635"/>
                    <a:pt x="635" y="668"/>
                  </a:cubicBezTo>
                  <a:cubicBezTo>
                    <a:pt x="635" y="735"/>
                    <a:pt x="635" y="801"/>
                    <a:pt x="635" y="868"/>
                  </a:cubicBezTo>
                  <a:cubicBezTo>
                    <a:pt x="601" y="935"/>
                    <a:pt x="601" y="1001"/>
                    <a:pt x="568" y="1035"/>
                  </a:cubicBezTo>
                  <a:cubicBezTo>
                    <a:pt x="568" y="1102"/>
                    <a:pt x="535" y="1135"/>
                    <a:pt x="501" y="1202"/>
                  </a:cubicBezTo>
                  <a:cubicBezTo>
                    <a:pt x="468" y="1235"/>
                    <a:pt x="434" y="1268"/>
                    <a:pt x="368" y="1302"/>
                  </a:cubicBezTo>
                  <a:cubicBezTo>
                    <a:pt x="334" y="1335"/>
                    <a:pt x="301" y="1335"/>
                    <a:pt x="268" y="1335"/>
                  </a:cubicBezTo>
                  <a:cubicBezTo>
                    <a:pt x="201" y="1335"/>
                    <a:pt x="201" y="1302"/>
                    <a:pt x="168" y="1302"/>
                  </a:cubicBezTo>
                  <a:cubicBezTo>
                    <a:pt x="134" y="1235"/>
                    <a:pt x="134" y="1202"/>
                    <a:pt x="134" y="1168"/>
                  </a:cubicBezTo>
                  <a:cubicBezTo>
                    <a:pt x="101" y="1135"/>
                    <a:pt x="101" y="1068"/>
                    <a:pt x="101" y="1035"/>
                  </a:cubicBezTo>
                  <a:lnTo>
                    <a:pt x="101" y="835"/>
                  </a:lnTo>
                  <a:cubicBezTo>
                    <a:pt x="101" y="768"/>
                    <a:pt x="101" y="701"/>
                    <a:pt x="134" y="635"/>
                  </a:cubicBezTo>
                  <a:cubicBezTo>
                    <a:pt x="134" y="601"/>
                    <a:pt x="134" y="534"/>
                    <a:pt x="168" y="468"/>
                  </a:cubicBezTo>
                  <a:cubicBezTo>
                    <a:pt x="201" y="401"/>
                    <a:pt x="201" y="368"/>
                    <a:pt x="268" y="301"/>
                  </a:cubicBezTo>
                  <a:cubicBezTo>
                    <a:pt x="268" y="268"/>
                    <a:pt x="334" y="234"/>
                    <a:pt x="368" y="201"/>
                  </a:cubicBezTo>
                  <a:cubicBezTo>
                    <a:pt x="401" y="168"/>
                    <a:pt x="468" y="168"/>
                    <a:pt x="501" y="168"/>
                  </a:cubicBezTo>
                  <a:close/>
                  <a:moveTo>
                    <a:pt x="568" y="1"/>
                  </a:moveTo>
                  <a:cubicBezTo>
                    <a:pt x="501" y="1"/>
                    <a:pt x="434" y="1"/>
                    <a:pt x="401" y="34"/>
                  </a:cubicBezTo>
                  <a:cubicBezTo>
                    <a:pt x="301" y="67"/>
                    <a:pt x="268" y="134"/>
                    <a:pt x="201" y="201"/>
                  </a:cubicBezTo>
                  <a:cubicBezTo>
                    <a:pt x="168" y="268"/>
                    <a:pt x="134" y="334"/>
                    <a:pt x="101" y="401"/>
                  </a:cubicBezTo>
                  <a:lnTo>
                    <a:pt x="101" y="301"/>
                  </a:lnTo>
                  <a:cubicBezTo>
                    <a:pt x="101" y="268"/>
                    <a:pt x="68" y="268"/>
                    <a:pt x="68" y="268"/>
                  </a:cubicBezTo>
                  <a:lnTo>
                    <a:pt x="34" y="268"/>
                  </a:lnTo>
                  <a:cubicBezTo>
                    <a:pt x="1" y="268"/>
                    <a:pt x="1" y="301"/>
                    <a:pt x="1" y="334"/>
                  </a:cubicBezTo>
                  <a:lnTo>
                    <a:pt x="1" y="2069"/>
                  </a:lnTo>
                  <a:cubicBezTo>
                    <a:pt x="1" y="2102"/>
                    <a:pt x="1" y="2102"/>
                    <a:pt x="34" y="2102"/>
                  </a:cubicBezTo>
                  <a:lnTo>
                    <a:pt x="68" y="2102"/>
                  </a:lnTo>
                  <a:cubicBezTo>
                    <a:pt x="101" y="2102"/>
                    <a:pt x="101" y="2069"/>
                    <a:pt x="101" y="2036"/>
                  </a:cubicBezTo>
                  <a:lnTo>
                    <a:pt x="101" y="1402"/>
                  </a:lnTo>
                  <a:cubicBezTo>
                    <a:pt x="134" y="1435"/>
                    <a:pt x="168" y="1468"/>
                    <a:pt x="201" y="1502"/>
                  </a:cubicBezTo>
                  <a:cubicBezTo>
                    <a:pt x="268" y="1502"/>
                    <a:pt x="334" y="1502"/>
                    <a:pt x="401" y="1468"/>
                  </a:cubicBezTo>
                  <a:cubicBezTo>
                    <a:pt x="434" y="1402"/>
                    <a:pt x="501" y="1368"/>
                    <a:pt x="568" y="1302"/>
                  </a:cubicBezTo>
                  <a:cubicBezTo>
                    <a:pt x="601" y="1235"/>
                    <a:pt x="635" y="1168"/>
                    <a:pt x="668" y="1102"/>
                  </a:cubicBezTo>
                  <a:cubicBezTo>
                    <a:pt x="701" y="1035"/>
                    <a:pt x="701" y="935"/>
                    <a:pt x="735" y="868"/>
                  </a:cubicBezTo>
                  <a:cubicBezTo>
                    <a:pt x="735" y="768"/>
                    <a:pt x="735" y="701"/>
                    <a:pt x="735" y="635"/>
                  </a:cubicBezTo>
                  <a:lnTo>
                    <a:pt x="735" y="534"/>
                  </a:lnTo>
                  <a:lnTo>
                    <a:pt x="735" y="468"/>
                  </a:lnTo>
                  <a:cubicBezTo>
                    <a:pt x="735" y="368"/>
                    <a:pt x="735" y="301"/>
                    <a:pt x="735" y="234"/>
                  </a:cubicBezTo>
                  <a:cubicBezTo>
                    <a:pt x="701" y="168"/>
                    <a:pt x="701" y="134"/>
                    <a:pt x="668" y="67"/>
                  </a:cubicBezTo>
                  <a:cubicBezTo>
                    <a:pt x="635" y="34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52"/>
            <p:cNvSpPr/>
            <p:nvPr/>
          </p:nvSpPr>
          <p:spPr>
            <a:xfrm>
              <a:off x="3878775" y="2031075"/>
              <a:ext cx="18375" cy="38375"/>
            </a:xfrm>
            <a:custGeom>
              <a:rect b="b" l="l" r="r" t="t"/>
              <a:pathLst>
                <a:path extrusionOk="0" h="1535" w="735">
                  <a:moveTo>
                    <a:pt x="601" y="600"/>
                  </a:moveTo>
                  <a:lnTo>
                    <a:pt x="601" y="701"/>
                  </a:lnTo>
                  <a:cubicBezTo>
                    <a:pt x="601" y="767"/>
                    <a:pt x="601" y="834"/>
                    <a:pt x="601" y="934"/>
                  </a:cubicBezTo>
                  <a:cubicBezTo>
                    <a:pt x="601" y="1001"/>
                    <a:pt x="568" y="1034"/>
                    <a:pt x="534" y="1101"/>
                  </a:cubicBezTo>
                  <a:cubicBezTo>
                    <a:pt x="501" y="1168"/>
                    <a:pt x="501" y="1201"/>
                    <a:pt x="467" y="1268"/>
                  </a:cubicBezTo>
                  <a:cubicBezTo>
                    <a:pt x="401" y="1301"/>
                    <a:pt x="367" y="1301"/>
                    <a:pt x="334" y="1334"/>
                  </a:cubicBezTo>
                  <a:cubicBezTo>
                    <a:pt x="301" y="1368"/>
                    <a:pt x="267" y="1368"/>
                    <a:pt x="234" y="1368"/>
                  </a:cubicBezTo>
                  <a:lnTo>
                    <a:pt x="167" y="1368"/>
                  </a:lnTo>
                  <a:cubicBezTo>
                    <a:pt x="134" y="1368"/>
                    <a:pt x="134" y="1334"/>
                    <a:pt x="134" y="1334"/>
                  </a:cubicBezTo>
                  <a:cubicBezTo>
                    <a:pt x="101" y="1301"/>
                    <a:pt x="101" y="1268"/>
                    <a:pt x="101" y="1234"/>
                  </a:cubicBezTo>
                  <a:cubicBezTo>
                    <a:pt x="134" y="1034"/>
                    <a:pt x="234" y="867"/>
                    <a:pt x="367" y="767"/>
                  </a:cubicBezTo>
                  <a:lnTo>
                    <a:pt x="601" y="600"/>
                  </a:lnTo>
                  <a:close/>
                  <a:moveTo>
                    <a:pt x="601" y="0"/>
                  </a:moveTo>
                  <a:cubicBezTo>
                    <a:pt x="534" y="0"/>
                    <a:pt x="467" y="0"/>
                    <a:pt x="434" y="33"/>
                  </a:cubicBezTo>
                  <a:cubicBezTo>
                    <a:pt x="367" y="67"/>
                    <a:pt x="301" y="100"/>
                    <a:pt x="267" y="167"/>
                  </a:cubicBezTo>
                  <a:cubicBezTo>
                    <a:pt x="234" y="200"/>
                    <a:pt x="201" y="267"/>
                    <a:pt x="167" y="300"/>
                  </a:cubicBezTo>
                  <a:cubicBezTo>
                    <a:pt x="167" y="334"/>
                    <a:pt x="134" y="400"/>
                    <a:pt x="134" y="434"/>
                  </a:cubicBezTo>
                  <a:cubicBezTo>
                    <a:pt x="101" y="467"/>
                    <a:pt x="101" y="500"/>
                    <a:pt x="101" y="534"/>
                  </a:cubicBezTo>
                  <a:lnTo>
                    <a:pt x="101" y="567"/>
                  </a:lnTo>
                  <a:lnTo>
                    <a:pt x="167" y="567"/>
                  </a:lnTo>
                  <a:cubicBezTo>
                    <a:pt x="167" y="534"/>
                    <a:pt x="167" y="534"/>
                    <a:pt x="167" y="500"/>
                  </a:cubicBezTo>
                  <a:cubicBezTo>
                    <a:pt x="201" y="434"/>
                    <a:pt x="201" y="400"/>
                    <a:pt x="234" y="334"/>
                  </a:cubicBezTo>
                  <a:cubicBezTo>
                    <a:pt x="267" y="300"/>
                    <a:pt x="334" y="234"/>
                    <a:pt x="401" y="200"/>
                  </a:cubicBezTo>
                  <a:cubicBezTo>
                    <a:pt x="467" y="167"/>
                    <a:pt x="501" y="167"/>
                    <a:pt x="568" y="167"/>
                  </a:cubicBezTo>
                  <a:cubicBezTo>
                    <a:pt x="634" y="200"/>
                    <a:pt x="634" y="267"/>
                    <a:pt x="634" y="367"/>
                  </a:cubicBezTo>
                  <a:lnTo>
                    <a:pt x="634" y="467"/>
                  </a:lnTo>
                  <a:lnTo>
                    <a:pt x="367" y="667"/>
                  </a:lnTo>
                  <a:cubicBezTo>
                    <a:pt x="301" y="701"/>
                    <a:pt x="267" y="767"/>
                    <a:pt x="201" y="801"/>
                  </a:cubicBezTo>
                  <a:cubicBezTo>
                    <a:pt x="167" y="834"/>
                    <a:pt x="134" y="901"/>
                    <a:pt x="101" y="967"/>
                  </a:cubicBezTo>
                  <a:cubicBezTo>
                    <a:pt x="67" y="1001"/>
                    <a:pt x="67" y="1067"/>
                    <a:pt x="34" y="1134"/>
                  </a:cubicBezTo>
                  <a:cubicBezTo>
                    <a:pt x="34" y="1168"/>
                    <a:pt x="0" y="1234"/>
                    <a:pt x="0" y="1301"/>
                  </a:cubicBezTo>
                  <a:cubicBezTo>
                    <a:pt x="0" y="1334"/>
                    <a:pt x="34" y="1401"/>
                    <a:pt x="34" y="1434"/>
                  </a:cubicBezTo>
                  <a:cubicBezTo>
                    <a:pt x="67" y="1468"/>
                    <a:pt x="67" y="1501"/>
                    <a:pt x="101" y="1501"/>
                  </a:cubicBezTo>
                  <a:cubicBezTo>
                    <a:pt x="134" y="1534"/>
                    <a:pt x="167" y="1534"/>
                    <a:pt x="201" y="1534"/>
                  </a:cubicBezTo>
                  <a:cubicBezTo>
                    <a:pt x="234" y="1534"/>
                    <a:pt x="267" y="1534"/>
                    <a:pt x="334" y="1501"/>
                  </a:cubicBezTo>
                  <a:cubicBezTo>
                    <a:pt x="367" y="1468"/>
                    <a:pt x="401" y="1468"/>
                    <a:pt x="434" y="1434"/>
                  </a:cubicBezTo>
                  <a:cubicBezTo>
                    <a:pt x="467" y="1401"/>
                    <a:pt x="501" y="1368"/>
                    <a:pt x="534" y="1334"/>
                  </a:cubicBezTo>
                  <a:cubicBezTo>
                    <a:pt x="534" y="1301"/>
                    <a:pt x="568" y="1268"/>
                    <a:pt x="568" y="1234"/>
                  </a:cubicBezTo>
                  <a:cubicBezTo>
                    <a:pt x="601" y="1201"/>
                    <a:pt x="601" y="1168"/>
                    <a:pt x="634" y="1134"/>
                  </a:cubicBezTo>
                  <a:lnTo>
                    <a:pt x="634" y="1234"/>
                  </a:lnTo>
                  <a:cubicBezTo>
                    <a:pt x="634" y="1268"/>
                    <a:pt x="634" y="1301"/>
                    <a:pt x="668" y="1301"/>
                  </a:cubicBezTo>
                  <a:lnTo>
                    <a:pt x="701" y="1268"/>
                  </a:lnTo>
                  <a:cubicBezTo>
                    <a:pt x="734" y="1234"/>
                    <a:pt x="734" y="1201"/>
                    <a:pt x="734" y="1168"/>
                  </a:cubicBezTo>
                  <a:lnTo>
                    <a:pt x="734" y="300"/>
                  </a:lnTo>
                  <a:cubicBezTo>
                    <a:pt x="734" y="267"/>
                    <a:pt x="734" y="200"/>
                    <a:pt x="734" y="167"/>
                  </a:cubicBezTo>
                  <a:cubicBezTo>
                    <a:pt x="734" y="100"/>
                    <a:pt x="701" y="67"/>
                    <a:pt x="701" y="33"/>
                  </a:cubicBezTo>
                  <a:cubicBezTo>
                    <a:pt x="668" y="0"/>
                    <a:pt x="634" y="0"/>
                    <a:pt x="6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52"/>
            <p:cNvSpPr/>
            <p:nvPr/>
          </p:nvSpPr>
          <p:spPr>
            <a:xfrm>
              <a:off x="3901300" y="2015225"/>
              <a:ext cx="19200" cy="54225"/>
            </a:xfrm>
            <a:custGeom>
              <a:rect b="b" l="l" r="r" t="t"/>
              <a:pathLst>
                <a:path extrusionOk="0" h="2169" w="768">
                  <a:moveTo>
                    <a:pt x="567" y="234"/>
                  </a:moveTo>
                  <a:cubicBezTo>
                    <a:pt x="601" y="267"/>
                    <a:pt x="634" y="267"/>
                    <a:pt x="634" y="300"/>
                  </a:cubicBezTo>
                  <a:cubicBezTo>
                    <a:pt x="667" y="334"/>
                    <a:pt x="701" y="367"/>
                    <a:pt x="701" y="434"/>
                  </a:cubicBezTo>
                  <a:cubicBezTo>
                    <a:pt x="701" y="467"/>
                    <a:pt x="701" y="534"/>
                    <a:pt x="701" y="567"/>
                  </a:cubicBezTo>
                  <a:lnTo>
                    <a:pt x="701" y="601"/>
                  </a:lnTo>
                  <a:cubicBezTo>
                    <a:pt x="701" y="634"/>
                    <a:pt x="701" y="634"/>
                    <a:pt x="701" y="667"/>
                  </a:cubicBezTo>
                  <a:cubicBezTo>
                    <a:pt x="701" y="701"/>
                    <a:pt x="701" y="734"/>
                    <a:pt x="701" y="767"/>
                  </a:cubicBezTo>
                  <a:cubicBezTo>
                    <a:pt x="701" y="834"/>
                    <a:pt x="701" y="868"/>
                    <a:pt x="701" y="934"/>
                  </a:cubicBezTo>
                  <a:cubicBezTo>
                    <a:pt x="701" y="1001"/>
                    <a:pt x="667" y="1068"/>
                    <a:pt x="634" y="1101"/>
                  </a:cubicBezTo>
                  <a:cubicBezTo>
                    <a:pt x="634" y="1168"/>
                    <a:pt x="601" y="1234"/>
                    <a:pt x="567" y="1268"/>
                  </a:cubicBezTo>
                  <a:cubicBezTo>
                    <a:pt x="534" y="1335"/>
                    <a:pt x="500" y="1368"/>
                    <a:pt x="434" y="1401"/>
                  </a:cubicBezTo>
                  <a:cubicBezTo>
                    <a:pt x="400" y="1401"/>
                    <a:pt x="367" y="1435"/>
                    <a:pt x="300" y="1435"/>
                  </a:cubicBezTo>
                  <a:cubicBezTo>
                    <a:pt x="267" y="1401"/>
                    <a:pt x="234" y="1401"/>
                    <a:pt x="234" y="1368"/>
                  </a:cubicBezTo>
                  <a:cubicBezTo>
                    <a:pt x="200" y="1335"/>
                    <a:pt x="200" y="1268"/>
                    <a:pt x="200" y="1234"/>
                  </a:cubicBezTo>
                  <a:lnTo>
                    <a:pt x="200" y="1068"/>
                  </a:lnTo>
                  <a:lnTo>
                    <a:pt x="200" y="901"/>
                  </a:lnTo>
                  <a:lnTo>
                    <a:pt x="200" y="734"/>
                  </a:lnTo>
                  <a:cubicBezTo>
                    <a:pt x="200" y="667"/>
                    <a:pt x="200" y="601"/>
                    <a:pt x="234" y="534"/>
                  </a:cubicBezTo>
                  <a:cubicBezTo>
                    <a:pt x="267" y="501"/>
                    <a:pt x="267" y="434"/>
                    <a:pt x="300" y="401"/>
                  </a:cubicBezTo>
                  <a:cubicBezTo>
                    <a:pt x="334" y="334"/>
                    <a:pt x="400" y="300"/>
                    <a:pt x="434" y="267"/>
                  </a:cubicBezTo>
                  <a:cubicBezTo>
                    <a:pt x="467" y="234"/>
                    <a:pt x="534" y="234"/>
                    <a:pt x="567" y="234"/>
                  </a:cubicBezTo>
                  <a:close/>
                  <a:moveTo>
                    <a:pt x="734" y="0"/>
                  </a:moveTo>
                  <a:cubicBezTo>
                    <a:pt x="701" y="0"/>
                    <a:pt x="701" y="0"/>
                    <a:pt x="701" y="34"/>
                  </a:cubicBezTo>
                  <a:cubicBezTo>
                    <a:pt x="701" y="34"/>
                    <a:pt x="701" y="67"/>
                    <a:pt x="701" y="67"/>
                  </a:cubicBezTo>
                  <a:lnTo>
                    <a:pt x="701" y="200"/>
                  </a:lnTo>
                  <a:cubicBezTo>
                    <a:pt x="667" y="167"/>
                    <a:pt x="634" y="134"/>
                    <a:pt x="601" y="100"/>
                  </a:cubicBezTo>
                  <a:cubicBezTo>
                    <a:pt x="534" y="100"/>
                    <a:pt x="467" y="100"/>
                    <a:pt x="400" y="167"/>
                  </a:cubicBezTo>
                  <a:cubicBezTo>
                    <a:pt x="334" y="200"/>
                    <a:pt x="300" y="234"/>
                    <a:pt x="234" y="300"/>
                  </a:cubicBezTo>
                  <a:cubicBezTo>
                    <a:pt x="200" y="367"/>
                    <a:pt x="167" y="434"/>
                    <a:pt x="134" y="501"/>
                  </a:cubicBezTo>
                  <a:cubicBezTo>
                    <a:pt x="100" y="601"/>
                    <a:pt x="67" y="667"/>
                    <a:pt x="67" y="767"/>
                  </a:cubicBezTo>
                  <a:cubicBezTo>
                    <a:pt x="67" y="834"/>
                    <a:pt x="33" y="901"/>
                    <a:pt x="33" y="1001"/>
                  </a:cubicBezTo>
                  <a:lnTo>
                    <a:pt x="0" y="1168"/>
                  </a:lnTo>
                  <a:cubicBezTo>
                    <a:pt x="0" y="1234"/>
                    <a:pt x="0" y="1301"/>
                    <a:pt x="0" y="1401"/>
                  </a:cubicBezTo>
                  <a:cubicBezTo>
                    <a:pt x="33" y="1435"/>
                    <a:pt x="33" y="1501"/>
                    <a:pt x="67" y="1568"/>
                  </a:cubicBezTo>
                  <a:cubicBezTo>
                    <a:pt x="100" y="1601"/>
                    <a:pt x="134" y="1635"/>
                    <a:pt x="200" y="1635"/>
                  </a:cubicBezTo>
                  <a:cubicBezTo>
                    <a:pt x="234" y="1635"/>
                    <a:pt x="300" y="1635"/>
                    <a:pt x="367" y="1601"/>
                  </a:cubicBezTo>
                  <a:cubicBezTo>
                    <a:pt x="434" y="1568"/>
                    <a:pt x="500" y="1501"/>
                    <a:pt x="534" y="1435"/>
                  </a:cubicBezTo>
                  <a:cubicBezTo>
                    <a:pt x="567" y="1368"/>
                    <a:pt x="601" y="1301"/>
                    <a:pt x="634" y="1234"/>
                  </a:cubicBezTo>
                  <a:lnTo>
                    <a:pt x="634" y="1401"/>
                  </a:lnTo>
                  <a:cubicBezTo>
                    <a:pt x="634" y="1468"/>
                    <a:pt x="634" y="1535"/>
                    <a:pt x="634" y="1635"/>
                  </a:cubicBezTo>
                  <a:cubicBezTo>
                    <a:pt x="634" y="1668"/>
                    <a:pt x="601" y="1735"/>
                    <a:pt x="601" y="1802"/>
                  </a:cubicBezTo>
                  <a:cubicBezTo>
                    <a:pt x="567" y="1835"/>
                    <a:pt x="534" y="1868"/>
                    <a:pt x="500" y="1902"/>
                  </a:cubicBezTo>
                  <a:cubicBezTo>
                    <a:pt x="467" y="1935"/>
                    <a:pt x="400" y="1968"/>
                    <a:pt x="367" y="2002"/>
                  </a:cubicBezTo>
                  <a:cubicBezTo>
                    <a:pt x="334" y="2035"/>
                    <a:pt x="300" y="2035"/>
                    <a:pt x="267" y="2035"/>
                  </a:cubicBezTo>
                  <a:cubicBezTo>
                    <a:pt x="234" y="2035"/>
                    <a:pt x="200" y="2035"/>
                    <a:pt x="200" y="2002"/>
                  </a:cubicBezTo>
                  <a:cubicBezTo>
                    <a:pt x="167" y="2002"/>
                    <a:pt x="167" y="1968"/>
                    <a:pt x="134" y="1968"/>
                  </a:cubicBezTo>
                  <a:cubicBezTo>
                    <a:pt x="134" y="1935"/>
                    <a:pt x="134" y="1902"/>
                    <a:pt x="134" y="1902"/>
                  </a:cubicBezTo>
                  <a:lnTo>
                    <a:pt x="134" y="1868"/>
                  </a:lnTo>
                  <a:lnTo>
                    <a:pt x="100" y="1868"/>
                  </a:lnTo>
                  <a:cubicBezTo>
                    <a:pt x="100" y="1868"/>
                    <a:pt x="67" y="1868"/>
                    <a:pt x="67" y="1902"/>
                  </a:cubicBezTo>
                  <a:cubicBezTo>
                    <a:pt x="67" y="1902"/>
                    <a:pt x="67" y="1935"/>
                    <a:pt x="67" y="1935"/>
                  </a:cubicBezTo>
                  <a:cubicBezTo>
                    <a:pt x="67" y="1968"/>
                    <a:pt x="67" y="2002"/>
                    <a:pt x="67" y="2035"/>
                  </a:cubicBezTo>
                  <a:cubicBezTo>
                    <a:pt x="67" y="2068"/>
                    <a:pt x="100" y="2102"/>
                    <a:pt x="134" y="2135"/>
                  </a:cubicBezTo>
                  <a:cubicBezTo>
                    <a:pt x="167" y="2168"/>
                    <a:pt x="200" y="2168"/>
                    <a:pt x="234" y="2168"/>
                  </a:cubicBezTo>
                  <a:cubicBezTo>
                    <a:pt x="300" y="2168"/>
                    <a:pt x="367" y="2168"/>
                    <a:pt x="400" y="2135"/>
                  </a:cubicBezTo>
                  <a:cubicBezTo>
                    <a:pt x="467" y="2102"/>
                    <a:pt x="534" y="2035"/>
                    <a:pt x="601" y="1968"/>
                  </a:cubicBezTo>
                  <a:cubicBezTo>
                    <a:pt x="634" y="1902"/>
                    <a:pt x="701" y="1835"/>
                    <a:pt x="734" y="1768"/>
                  </a:cubicBezTo>
                  <a:cubicBezTo>
                    <a:pt x="734" y="1701"/>
                    <a:pt x="767" y="1635"/>
                    <a:pt x="767" y="1535"/>
                  </a:cubicBezTo>
                  <a:cubicBezTo>
                    <a:pt x="767" y="1468"/>
                    <a:pt x="767" y="1401"/>
                    <a:pt x="767" y="1301"/>
                  </a:cubicBezTo>
                  <a:lnTo>
                    <a:pt x="767" y="34"/>
                  </a:lnTo>
                  <a:cubicBezTo>
                    <a:pt x="767" y="34"/>
                    <a:pt x="767" y="0"/>
                    <a:pt x="7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52"/>
            <p:cNvSpPr/>
            <p:nvPr/>
          </p:nvSpPr>
          <p:spPr>
            <a:xfrm>
              <a:off x="3927150" y="2003125"/>
              <a:ext cx="19200" cy="37975"/>
            </a:xfrm>
            <a:custGeom>
              <a:rect b="b" l="l" r="r" t="t"/>
              <a:pathLst>
                <a:path extrusionOk="0" h="1519" w="768">
                  <a:moveTo>
                    <a:pt x="501" y="184"/>
                  </a:moveTo>
                  <a:cubicBezTo>
                    <a:pt x="534" y="184"/>
                    <a:pt x="567" y="217"/>
                    <a:pt x="567" y="251"/>
                  </a:cubicBezTo>
                  <a:cubicBezTo>
                    <a:pt x="601" y="284"/>
                    <a:pt x="601" y="317"/>
                    <a:pt x="634" y="351"/>
                  </a:cubicBezTo>
                  <a:cubicBezTo>
                    <a:pt x="634" y="418"/>
                    <a:pt x="634" y="484"/>
                    <a:pt x="634" y="518"/>
                  </a:cubicBezTo>
                  <a:lnTo>
                    <a:pt x="126" y="835"/>
                  </a:lnTo>
                  <a:lnTo>
                    <a:pt x="126" y="835"/>
                  </a:lnTo>
                  <a:cubicBezTo>
                    <a:pt x="100" y="774"/>
                    <a:pt x="103" y="712"/>
                    <a:pt x="134" y="651"/>
                  </a:cubicBezTo>
                  <a:cubicBezTo>
                    <a:pt x="134" y="584"/>
                    <a:pt x="167" y="518"/>
                    <a:pt x="167" y="484"/>
                  </a:cubicBezTo>
                  <a:cubicBezTo>
                    <a:pt x="200" y="418"/>
                    <a:pt x="234" y="384"/>
                    <a:pt x="267" y="317"/>
                  </a:cubicBezTo>
                  <a:cubicBezTo>
                    <a:pt x="300" y="284"/>
                    <a:pt x="334" y="251"/>
                    <a:pt x="367" y="217"/>
                  </a:cubicBezTo>
                  <a:cubicBezTo>
                    <a:pt x="400" y="217"/>
                    <a:pt x="434" y="184"/>
                    <a:pt x="501" y="184"/>
                  </a:cubicBezTo>
                  <a:close/>
                  <a:moveTo>
                    <a:pt x="530" y="1"/>
                  </a:moveTo>
                  <a:cubicBezTo>
                    <a:pt x="484" y="1"/>
                    <a:pt x="434" y="17"/>
                    <a:pt x="367" y="51"/>
                  </a:cubicBezTo>
                  <a:cubicBezTo>
                    <a:pt x="300" y="84"/>
                    <a:pt x="267" y="151"/>
                    <a:pt x="234" y="184"/>
                  </a:cubicBezTo>
                  <a:cubicBezTo>
                    <a:pt x="167" y="251"/>
                    <a:pt x="134" y="317"/>
                    <a:pt x="100" y="384"/>
                  </a:cubicBezTo>
                  <a:cubicBezTo>
                    <a:pt x="67" y="451"/>
                    <a:pt x="67" y="518"/>
                    <a:pt x="34" y="618"/>
                  </a:cubicBezTo>
                  <a:cubicBezTo>
                    <a:pt x="0" y="684"/>
                    <a:pt x="0" y="784"/>
                    <a:pt x="0" y="885"/>
                  </a:cubicBezTo>
                  <a:lnTo>
                    <a:pt x="0" y="1085"/>
                  </a:lnTo>
                  <a:cubicBezTo>
                    <a:pt x="0" y="1151"/>
                    <a:pt x="0" y="1218"/>
                    <a:pt x="34" y="1318"/>
                  </a:cubicBezTo>
                  <a:cubicBezTo>
                    <a:pt x="34" y="1352"/>
                    <a:pt x="67" y="1418"/>
                    <a:pt x="100" y="1452"/>
                  </a:cubicBezTo>
                  <a:cubicBezTo>
                    <a:pt x="134" y="1485"/>
                    <a:pt x="167" y="1518"/>
                    <a:pt x="234" y="1518"/>
                  </a:cubicBezTo>
                  <a:cubicBezTo>
                    <a:pt x="267" y="1518"/>
                    <a:pt x="334" y="1485"/>
                    <a:pt x="367" y="1485"/>
                  </a:cubicBezTo>
                  <a:cubicBezTo>
                    <a:pt x="434" y="1452"/>
                    <a:pt x="467" y="1385"/>
                    <a:pt x="534" y="1352"/>
                  </a:cubicBezTo>
                  <a:cubicBezTo>
                    <a:pt x="567" y="1318"/>
                    <a:pt x="601" y="1251"/>
                    <a:pt x="634" y="1218"/>
                  </a:cubicBezTo>
                  <a:cubicBezTo>
                    <a:pt x="667" y="1151"/>
                    <a:pt x="667" y="1118"/>
                    <a:pt x="701" y="1051"/>
                  </a:cubicBezTo>
                  <a:cubicBezTo>
                    <a:pt x="701" y="1018"/>
                    <a:pt x="734" y="985"/>
                    <a:pt x="734" y="951"/>
                  </a:cubicBezTo>
                  <a:lnTo>
                    <a:pt x="734" y="918"/>
                  </a:lnTo>
                  <a:lnTo>
                    <a:pt x="667" y="918"/>
                  </a:lnTo>
                  <a:lnTo>
                    <a:pt x="634" y="951"/>
                  </a:lnTo>
                  <a:cubicBezTo>
                    <a:pt x="634" y="951"/>
                    <a:pt x="634" y="985"/>
                    <a:pt x="634" y="985"/>
                  </a:cubicBezTo>
                  <a:cubicBezTo>
                    <a:pt x="601" y="1018"/>
                    <a:pt x="601" y="1018"/>
                    <a:pt x="601" y="1051"/>
                  </a:cubicBezTo>
                  <a:cubicBezTo>
                    <a:pt x="567" y="1085"/>
                    <a:pt x="567" y="1118"/>
                    <a:pt x="534" y="1151"/>
                  </a:cubicBezTo>
                  <a:cubicBezTo>
                    <a:pt x="534" y="1151"/>
                    <a:pt x="501" y="1185"/>
                    <a:pt x="467" y="1218"/>
                  </a:cubicBezTo>
                  <a:cubicBezTo>
                    <a:pt x="434" y="1251"/>
                    <a:pt x="400" y="1285"/>
                    <a:pt x="367" y="1318"/>
                  </a:cubicBezTo>
                  <a:lnTo>
                    <a:pt x="267" y="1318"/>
                  </a:lnTo>
                  <a:cubicBezTo>
                    <a:pt x="234" y="1318"/>
                    <a:pt x="200" y="1285"/>
                    <a:pt x="200" y="1285"/>
                  </a:cubicBezTo>
                  <a:cubicBezTo>
                    <a:pt x="167" y="1251"/>
                    <a:pt x="134" y="1185"/>
                    <a:pt x="134" y="1151"/>
                  </a:cubicBezTo>
                  <a:cubicBezTo>
                    <a:pt x="134" y="1085"/>
                    <a:pt x="100" y="1051"/>
                    <a:pt x="100" y="985"/>
                  </a:cubicBezTo>
                  <a:lnTo>
                    <a:pt x="734" y="618"/>
                  </a:lnTo>
                  <a:cubicBezTo>
                    <a:pt x="734" y="618"/>
                    <a:pt x="734" y="584"/>
                    <a:pt x="734" y="584"/>
                  </a:cubicBezTo>
                  <a:cubicBezTo>
                    <a:pt x="767" y="584"/>
                    <a:pt x="767" y="551"/>
                    <a:pt x="734" y="551"/>
                  </a:cubicBezTo>
                  <a:lnTo>
                    <a:pt x="734" y="484"/>
                  </a:lnTo>
                  <a:cubicBezTo>
                    <a:pt x="767" y="351"/>
                    <a:pt x="734" y="184"/>
                    <a:pt x="667" y="51"/>
                  </a:cubicBezTo>
                  <a:cubicBezTo>
                    <a:pt x="617" y="17"/>
                    <a:pt x="576" y="1"/>
                    <a:pt x="5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52"/>
            <p:cNvSpPr/>
            <p:nvPr/>
          </p:nvSpPr>
          <p:spPr>
            <a:xfrm>
              <a:off x="3951325" y="2022725"/>
              <a:ext cx="4200" cy="7525"/>
            </a:xfrm>
            <a:custGeom>
              <a:rect b="b" l="l" r="r" t="t"/>
              <a:pathLst>
                <a:path extrusionOk="0" h="301" w="168">
                  <a:moveTo>
                    <a:pt x="101" y="0"/>
                  </a:moveTo>
                  <a:lnTo>
                    <a:pt x="34" y="67"/>
                  </a:lnTo>
                  <a:cubicBezTo>
                    <a:pt x="1" y="67"/>
                    <a:pt x="1" y="67"/>
                    <a:pt x="1" y="101"/>
                  </a:cubicBezTo>
                  <a:cubicBezTo>
                    <a:pt x="1" y="101"/>
                    <a:pt x="1" y="134"/>
                    <a:pt x="1" y="134"/>
                  </a:cubicBezTo>
                  <a:lnTo>
                    <a:pt x="1" y="267"/>
                  </a:lnTo>
                  <a:cubicBezTo>
                    <a:pt x="1" y="301"/>
                    <a:pt x="34" y="301"/>
                    <a:pt x="34" y="301"/>
                  </a:cubicBezTo>
                  <a:lnTo>
                    <a:pt x="134" y="267"/>
                  </a:lnTo>
                  <a:cubicBezTo>
                    <a:pt x="134" y="234"/>
                    <a:pt x="134" y="234"/>
                    <a:pt x="167" y="234"/>
                  </a:cubicBezTo>
                  <a:cubicBezTo>
                    <a:pt x="167" y="201"/>
                    <a:pt x="167" y="201"/>
                    <a:pt x="167" y="167"/>
                  </a:cubicBezTo>
                  <a:lnTo>
                    <a:pt x="134" y="34"/>
                  </a:lnTo>
                  <a:cubicBezTo>
                    <a:pt x="134" y="34"/>
                    <a:pt x="134" y="34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52"/>
            <p:cNvSpPr/>
            <p:nvPr/>
          </p:nvSpPr>
          <p:spPr>
            <a:xfrm>
              <a:off x="3959675" y="1985200"/>
              <a:ext cx="18350" cy="37975"/>
            </a:xfrm>
            <a:custGeom>
              <a:rect b="b" l="l" r="r" t="t"/>
              <a:pathLst>
                <a:path extrusionOk="0" h="1519" w="734">
                  <a:moveTo>
                    <a:pt x="567" y="0"/>
                  </a:moveTo>
                  <a:cubicBezTo>
                    <a:pt x="500" y="0"/>
                    <a:pt x="434" y="0"/>
                    <a:pt x="400" y="34"/>
                  </a:cubicBezTo>
                  <a:cubicBezTo>
                    <a:pt x="267" y="100"/>
                    <a:pt x="167" y="234"/>
                    <a:pt x="134" y="367"/>
                  </a:cubicBezTo>
                  <a:cubicBezTo>
                    <a:pt x="67" y="534"/>
                    <a:pt x="33" y="701"/>
                    <a:pt x="33" y="868"/>
                  </a:cubicBezTo>
                  <a:lnTo>
                    <a:pt x="33" y="968"/>
                  </a:lnTo>
                  <a:lnTo>
                    <a:pt x="33" y="1068"/>
                  </a:lnTo>
                  <a:cubicBezTo>
                    <a:pt x="0" y="1201"/>
                    <a:pt x="33" y="1335"/>
                    <a:pt x="134" y="1468"/>
                  </a:cubicBezTo>
                  <a:cubicBezTo>
                    <a:pt x="167" y="1501"/>
                    <a:pt x="200" y="1518"/>
                    <a:pt x="242" y="1518"/>
                  </a:cubicBezTo>
                  <a:cubicBezTo>
                    <a:pt x="284" y="1518"/>
                    <a:pt x="334" y="1501"/>
                    <a:pt x="400" y="1468"/>
                  </a:cubicBezTo>
                  <a:cubicBezTo>
                    <a:pt x="467" y="1401"/>
                    <a:pt x="500" y="1368"/>
                    <a:pt x="567" y="1335"/>
                  </a:cubicBezTo>
                  <a:cubicBezTo>
                    <a:pt x="601" y="1268"/>
                    <a:pt x="634" y="1235"/>
                    <a:pt x="667" y="1168"/>
                  </a:cubicBezTo>
                  <a:cubicBezTo>
                    <a:pt x="701" y="1101"/>
                    <a:pt x="701" y="1034"/>
                    <a:pt x="734" y="1001"/>
                  </a:cubicBezTo>
                  <a:cubicBezTo>
                    <a:pt x="734" y="934"/>
                    <a:pt x="734" y="868"/>
                    <a:pt x="734" y="834"/>
                  </a:cubicBezTo>
                  <a:cubicBezTo>
                    <a:pt x="734" y="834"/>
                    <a:pt x="734" y="801"/>
                    <a:pt x="734" y="801"/>
                  </a:cubicBezTo>
                  <a:lnTo>
                    <a:pt x="667" y="801"/>
                  </a:lnTo>
                  <a:cubicBezTo>
                    <a:pt x="667" y="801"/>
                    <a:pt x="667" y="801"/>
                    <a:pt x="667" y="834"/>
                  </a:cubicBezTo>
                  <a:cubicBezTo>
                    <a:pt x="667" y="834"/>
                    <a:pt x="667" y="868"/>
                    <a:pt x="667" y="868"/>
                  </a:cubicBezTo>
                  <a:cubicBezTo>
                    <a:pt x="634" y="968"/>
                    <a:pt x="601" y="1068"/>
                    <a:pt x="567" y="1135"/>
                  </a:cubicBezTo>
                  <a:cubicBezTo>
                    <a:pt x="534" y="1201"/>
                    <a:pt x="467" y="1235"/>
                    <a:pt x="400" y="1268"/>
                  </a:cubicBezTo>
                  <a:cubicBezTo>
                    <a:pt x="367" y="1301"/>
                    <a:pt x="334" y="1318"/>
                    <a:pt x="300" y="1318"/>
                  </a:cubicBezTo>
                  <a:cubicBezTo>
                    <a:pt x="267" y="1318"/>
                    <a:pt x="234" y="1301"/>
                    <a:pt x="200" y="1268"/>
                  </a:cubicBezTo>
                  <a:cubicBezTo>
                    <a:pt x="134" y="1201"/>
                    <a:pt x="134" y="1068"/>
                    <a:pt x="134" y="968"/>
                  </a:cubicBezTo>
                  <a:cubicBezTo>
                    <a:pt x="134" y="901"/>
                    <a:pt x="134" y="834"/>
                    <a:pt x="134" y="801"/>
                  </a:cubicBezTo>
                  <a:cubicBezTo>
                    <a:pt x="134" y="668"/>
                    <a:pt x="167" y="534"/>
                    <a:pt x="200" y="401"/>
                  </a:cubicBezTo>
                  <a:cubicBezTo>
                    <a:pt x="267" y="301"/>
                    <a:pt x="334" y="234"/>
                    <a:pt x="400" y="167"/>
                  </a:cubicBezTo>
                  <a:cubicBezTo>
                    <a:pt x="434" y="134"/>
                    <a:pt x="500" y="134"/>
                    <a:pt x="567" y="134"/>
                  </a:cubicBezTo>
                  <a:cubicBezTo>
                    <a:pt x="601" y="167"/>
                    <a:pt x="634" y="234"/>
                    <a:pt x="667" y="301"/>
                  </a:cubicBezTo>
                  <a:cubicBezTo>
                    <a:pt x="667" y="301"/>
                    <a:pt x="667" y="334"/>
                    <a:pt x="667" y="334"/>
                  </a:cubicBezTo>
                  <a:lnTo>
                    <a:pt x="701" y="334"/>
                  </a:lnTo>
                  <a:cubicBezTo>
                    <a:pt x="701" y="334"/>
                    <a:pt x="734" y="301"/>
                    <a:pt x="734" y="301"/>
                  </a:cubicBezTo>
                  <a:cubicBezTo>
                    <a:pt x="734" y="301"/>
                    <a:pt x="734" y="267"/>
                    <a:pt x="734" y="267"/>
                  </a:cubicBezTo>
                  <a:cubicBezTo>
                    <a:pt x="734" y="201"/>
                    <a:pt x="734" y="167"/>
                    <a:pt x="734" y="134"/>
                  </a:cubicBezTo>
                  <a:cubicBezTo>
                    <a:pt x="734" y="67"/>
                    <a:pt x="701" y="34"/>
                    <a:pt x="667" y="34"/>
                  </a:cubicBezTo>
                  <a:cubicBezTo>
                    <a:pt x="634" y="0"/>
                    <a:pt x="601" y="0"/>
                    <a:pt x="5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52"/>
            <p:cNvSpPr/>
            <p:nvPr/>
          </p:nvSpPr>
          <p:spPr>
            <a:xfrm>
              <a:off x="3983025" y="1971025"/>
              <a:ext cx="18350" cy="38375"/>
            </a:xfrm>
            <a:custGeom>
              <a:rect b="b" l="l" r="r" t="t"/>
              <a:pathLst>
                <a:path extrusionOk="0" h="1535" w="734">
                  <a:moveTo>
                    <a:pt x="467" y="175"/>
                  </a:moveTo>
                  <a:cubicBezTo>
                    <a:pt x="500" y="175"/>
                    <a:pt x="534" y="184"/>
                    <a:pt x="567" y="200"/>
                  </a:cubicBezTo>
                  <a:cubicBezTo>
                    <a:pt x="634" y="301"/>
                    <a:pt x="667" y="401"/>
                    <a:pt x="634" y="501"/>
                  </a:cubicBezTo>
                  <a:lnTo>
                    <a:pt x="634" y="701"/>
                  </a:lnTo>
                  <a:cubicBezTo>
                    <a:pt x="634" y="834"/>
                    <a:pt x="634" y="968"/>
                    <a:pt x="567" y="1101"/>
                  </a:cubicBezTo>
                  <a:cubicBezTo>
                    <a:pt x="534" y="1201"/>
                    <a:pt x="467" y="1268"/>
                    <a:pt x="367" y="1335"/>
                  </a:cubicBezTo>
                  <a:cubicBezTo>
                    <a:pt x="334" y="1351"/>
                    <a:pt x="300" y="1360"/>
                    <a:pt x="267" y="1360"/>
                  </a:cubicBezTo>
                  <a:cubicBezTo>
                    <a:pt x="234" y="1360"/>
                    <a:pt x="200" y="1351"/>
                    <a:pt x="167" y="1335"/>
                  </a:cubicBezTo>
                  <a:cubicBezTo>
                    <a:pt x="100" y="1235"/>
                    <a:pt x="100" y="1134"/>
                    <a:pt x="100" y="1034"/>
                  </a:cubicBezTo>
                  <a:lnTo>
                    <a:pt x="100" y="834"/>
                  </a:lnTo>
                  <a:cubicBezTo>
                    <a:pt x="100" y="701"/>
                    <a:pt x="134" y="567"/>
                    <a:pt x="167" y="434"/>
                  </a:cubicBezTo>
                  <a:cubicBezTo>
                    <a:pt x="200" y="334"/>
                    <a:pt x="300" y="267"/>
                    <a:pt x="367" y="200"/>
                  </a:cubicBezTo>
                  <a:cubicBezTo>
                    <a:pt x="400" y="184"/>
                    <a:pt x="434" y="175"/>
                    <a:pt x="467" y="175"/>
                  </a:cubicBezTo>
                  <a:close/>
                  <a:moveTo>
                    <a:pt x="534" y="0"/>
                  </a:moveTo>
                  <a:cubicBezTo>
                    <a:pt x="467" y="0"/>
                    <a:pt x="434" y="34"/>
                    <a:pt x="367" y="67"/>
                  </a:cubicBezTo>
                  <a:cubicBezTo>
                    <a:pt x="300" y="100"/>
                    <a:pt x="267" y="134"/>
                    <a:pt x="200" y="200"/>
                  </a:cubicBezTo>
                  <a:cubicBezTo>
                    <a:pt x="167" y="267"/>
                    <a:pt x="134" y="334"/>
                    <a:pt x="100" y="401"/>
                  </a:cubicBezTo>
                  <a:cubicBezTo>
                    <a:pt x="67" y="467"/>
                    <a:pt x="33" y="534"/>
                    <a:pt x="33" y="634"/>
                  </a:cubicBezTo>
                  <a:cubicBezTo>
                    <a:pt x="0" y="701"/>
                    <a:pt x="0" y="768"/>
                    <a:pt x="0" y="868"/>
                  </a:cubicBezTo>
                  <a:lnTo>
                    <a:pt x="0" y="1101"/>
                  </a:lnTo>
                  <a:cubicBezTo>
                    <a:pt x="0" y="1168"/>
                    <a:pt x="0" y="1235"/>
                    <a:pt x="33" y="1301"/>
                  </a:cubicBezTo>
                  <a:cubicBezTo>
                    <a:pt x="33" y="1368"/>
                    <a:pt x="67" y="1401"/>
                    <a:pt x="100" y="1468"/>
                  </a:cubicBezTo>
                  <a:cubicBezTo>
                    <a:pt x="134" y="1501"/>
                    <a:pt x="167" y="1501"/>
                    <a:pt x="200" y="1535"/>
                  </a:cubicBezTo>
                  <a:cubicBezTo>
                    <a:pt x="267" y="1501"/>
                    <a:pt x="334" y="1501"/>
                    <a:pt x="367" y="1468"/>
                  </a:cubicBezTo>
                  <a:cubicBezTo>
                    <a:pt x="434" y="1435"/>
                    <a:pt x="500" y="1401"/>
                    <a:pt x="534" y="1335"/>
                  </a:cubicBezTo>
                  <a:cubicBezTo>
                    <a:pt x="567" y="1268"/>
                    <a:pt x="634" y="1201"/>
                    <a:pt x="634" y="1134"/>
                  </a:cubicBezTo>
                  <a:cubicBezTo>
                    <a:pt x="667" y="1068"/>
                    <a:pt x="701" y="968"/>
                    <a:pt x="734" y="901"/>
                  </a:cubicBezTo>
                  <a:cubicBezTo>
                    <a:pt x="734" y="834"/>
                    <a:pt x="734" y="734"/>
                    <a:pt x="734" y="667"/>
                  </a:cubicBezTo>
                  <a:lnTo>
                    <a:pt x="734" y="601"/>
                  </a:lnTo>
                  <a:lnTo>
                    <a:pt x="734" y="467"/>
                  </a:lnTo>
                  <a:lnTo>
                    <a:pt x="734" y="434"/>
                  </a:lnTo>
                  <a:cubicBezTo>
                    <a:pt x="734" y="367"/>
                    <a:pt x="734" y="301"/>
                    <a:pt x="734" y="200"/>
                  </a:cubicBezTo>
                  <a:cubicBezTo>
                    <a:pt x="701" y="167"/>
                    <a:pt x="701" y="100"/>
                    <a:pt x="634" y="67"/>
                  </a:cubicBezTo>
                  <a:cubicBezTo>
                    <a:pt x="634" y="34"/>
                    <a:pt x="567" y="0"/>
                    <a:pt x="5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52"/>
            <p:cNvSpPr/>
            <p:nvPr/>
          </p:nvSpPr>
          <p:spPr>
            <a:xfrm>
              <a:off x="4008025" y="1949350"/>
              <a:ext cx="30050" cy="46700"/>
            </a:xfrm>
            <a:custGeom>
              <a:rect b="b" l="l" r="r" t="t"/>
              <a:pathLst>
                <a:path extrusionOk="0" h="1868" w="1202">
                  <a:moveTo>
                    <a:pt x="1002" y="0"/>
                  </a:moveTo>
                  <a:cubicBezTo>
                    <a:pt x="968" y="0"/>
                    <a:pt x="935" y="33"/>
                    <a:pt x="901" y="33"/>
                  </a:cubicBezTo>
                  <a:cubicBezTo>
                    <a:pt x="835" y="100"/>
                    <a:pt x="768" y="133"/>
                    <a:pt x="701" y="200"/>
                  </a:cubicBezTo>
                  <a:cubicBezTo>
                    <a:pt x="668" y="300"/>
                    <a:pt x="635" y="367"/>
                    <a:pt x="601" y="467"/>
                  </a:cubicBezTo>
                  <a:cubicBezTo>
                    <a:pt x="601" y="400"/>
                    <a:pt x="535" y="367"/>
                    <a:pt x="501" y="334"/>
                  </a:cubicBezTo>
                  <a:cubicBezTo>
                    <a:pt x="434" y="334"/>
                    <a:pt x="368" y="334"/>
                    <a:pt x="334" y="367"/>
                  </a:cubicBezTo>
                  <a:cubicBezTo>
                    <a:pt x="268" y="400"/>
                    <a:pt x="234" y="434"/>
                    <a:pt x="201" y="500"/>
                  </a:cubicBezTo>
                  <a:cubicBezTo>
                    <a:pt x="171" y="530"/>
                    <a:pt x="148" y="554"/>
                    <a:pt x="131" y="579"/>
                  </a:cubicBezTo>
                  <a:lnTo>
                    <a:pt x="131" y="579"/>
                  </a:lnTo>
                  <a:lnTo>
                    <a:pt x="134" y="567"/>
                  </a:lnTo>
                  <a:cubicBezTo>
                    <a:pt x="134" y="534"/>
                    <a:pt x="101" y="500"/>
                    <a:pt x="101" y="500"/>
                  </a:cubicBezTo>
                  <a:lnTo>
                    <a:pt x="68" y="500"/>
                  </a:lnTo>
                  <a:cubicBezTo>
                    <a:pt x="34" y="534"/>
                    <a:pt x="1" y="567"/>
                    <a:pt x="34" y="600"/>
                  </a:cubicBezTo>
                  <a:lnTo>
                    <a:pt x="34" y="1835"/>
                  </a:lnTo>
                  <a:cubicBezTo>
                    <a:pt x="34" y="1868"/>
                    <a:pt x="34" y="1868"/>
                    <a:pt x="68" y="1868"/>
                  </a:cubicBezTo>
                  <a:lnTo>
                    <a:pt x="101" y="1868"/>
                  </a:lnTo>
                  <a:cubicBezTo>
                    <a:pt x="101" y="1868"/>
                    <a:pt x="134" y="1835"/>
                    <a:pt x="134" y="1801"/>
                  </a:cubicBezTo>
                  <a:lnTo>
                    <a:pt x="134" y="1067"/>
                  </a:lnTo>
                  <a:cubicBezTo>
                    <a:pt x="134" y="1001"/>
                    <a:pt x="134" y="901"/>
                    <a:pt x="134" y="834"/>
                  </a:cubicBezTo>
                  <a:cubicBezTo>
                    <a:pt x="168" y="767"/>
                    <a:pt x="168" y="734"/>
                    <a:pt x="201" y="667"/>
                  </a:cubicBezTo>
                  <a:cubicBezTo>
                    <a:pt x="201" y="634"/>
                    <a:pt x="234" y="600"/>
                    <a:pt x="268" y="567"/>
                  </a:cubicBezTo>
                  <a:cubicBezTo>
                    <a:pt x="301" y="534"/>
                    <a:pt x="301" y="500"/>
                    <a:pt x="334" y="500"/>
                  </a:cubicBezTo>
                  <a:cubicBezTo>
                    <a:pt x="368" y="467"/>
                    <a:pt x="401" y="467"/>
                    <a:pt x="434" y="467"/>
                  </a:cubicBezTo>
                  <a:cubicBezTo>
                    <a:pt x="468" y="467"/>
                    <a:pt x="501" y="467"/>
                    <a:pt x="501" y="500"/>
                  </a:cubicBezTo>
                  <a:cubicBezTo>
                    <a:pt x="535" y="534"/>
                    <a:pt x="535" y="567"/>
                    <a:pt x="568" y="600"/>
                  </a:cubicBezTo>
                  <a:cubicBezTo>
                    <a:pt x="568" y="667"/>
                    <a:pt x="568" y="734"/>
                    <a:pt x="568" y="801"/>
                  </a:cubicBezTo>
                  <a:lnTo>
                    <a:pt x="568" y="1534"/>
                  </a:lnTo>
                  <a:cubicBezTo>
                    <a:pt x="568" y="1568"/>
                    <a:pt x="568" y="1568"/>
                    <a:pt x="601" y="1568"/>
                  </a:cubicBezTo>
                  <a:lnTo>
                    <a:pt x="635" y="1568"/>
                  </a:lnTo>
                  <a:cubicBezTo>
                    <a:pt x="668" y="1568"/>
                    <a:pt x="668" y="1534"/>
                    <a:pt x="668" y="1501"/>
                  </a:cubicBezTo>
                  <a:lnTo>
                    <a:pt x="668" y="767"/>
                  </a:lnTo>
                  <a:cubicBezTo>
                    <a:pt x="668" y="667"/>
                    <a:pt x="668" y="600"/>
                    <a:pt x="701" y="534"/>
                  </a:cubicBezTo>
                  <a:cubicBezTo>
                    <a:pt x="701" y="467"/>
                    <a:pt x="701" y="434"/>
                    <a:pt x="735" y="367"/>
                  </a:cubicBezTo>
                  <a:cubicBezTo>
                    <a:pt x="768" y="334"/>
                    <a:pt x="768" y="300"/>
                    <a:pt x="801" y="267"/>
                  </a:cubicBezTo>
                  <a:cubicBezTo>
                    <a:pt x="835" y="234"/>
                    <a:pt x="868" y="200"/>
                    <a:pt x="901" y="200"/>
                  </a:cubicBezTo>
                  <a:cubicBezTo>
                    <a:pt x="935" y="167"/>
                    <a:pt x="935" y="167"/>
                    <a:pt x="968" y="167"/>
                  </a:cubicBezTo>
                  <a:cubicBezTo>
                    <a:pt x="1002" y="167"/>
                    <a:pt x="1035" y="167"/>
                    <a:pt x="1068" y="200"/>
                  </a:cubicBezTo>
                  <a:cubicBezTo>
                    <a:pt x="1068" y="200"/>
                    <a:pt x="1102" y="267"/>
                    <a:pt x="1102" y="300"/>
                  </a:cubicBezTo>
                  <a:cubicBezTo>
                    <a:pt x="1102" y="367"/>
                    <a:pt x="1102" y="434"/>
                    <a:pt x="1102" y="500"/>
                  </a:cubicBezTo>
                  <a:lnTo>
                    <a:pt x="1102" y="1234"/>
                  </a:lnTo>
                  <a:cubicBezTo>
                    <a:pt x="1102" y="1268"/>
                    <a:pt x="1135" y="1268"/>
                    <a:pt x="1135" y="1268"/>
                  </a:cubicBezTo>
                  <a:lnTo>
                    <a:pt x="1168" y="1268"/>
                  </a:lnTo>
                  <a:cubicBezTo>
                    <a:pt x="1202" y="1234"/>
                    <a:pt x="1202" y="1201"/>
                    <a:pt x="1202" y="1201"/>
                  </a:cubicBezTo>
                  <a:lnTo>
                    <a:pt x="1202" y="434"/>
                  </a:lnTo>
                  <a:cubicBezTo>
                    <a:pt x="1202" y="367"/>
                    <a:pt x="1202" y="267"/>
                    <a:pt x="1168" y="200"/>
                  </a:cubicBezTo>
                  <a:cubicBezTo>
                    <a:pt x="1168" y="133"/>
                    <a:pt x="1168" y="100"/>
                    <a:pt x="1102" y="67"/>
                  </a:cubicBezTo>
                  <a:cubicBezTo>
                    <a:pt x="1102" y="33"/>
                    <a:pt x="1068" y="0"/>
                    <a:pt x="10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52"/>
            <p:cNvSpPr/>
            <p:nvPr/>
          </p:nvSpPr>
          <p:spPr>
            <a:xfrm>
              <a:off x="4043050" y="1916825"/>
              <a:ext cx="16700" cy="65900"/>
            </a:xfrm>
            <a:custGeom>
              <a:rect b="b" l="l" r="r" t="t"/>
              <a:pathLst>
                <a:path extrusionOk="0" h="2636" w="668">
                  <a:moveTo>
                    <a:pt x="601" y="0"/>
                  </a:moveTo>
                  <a:lnTo>
                    <a:pt x="601" y="33"/>
                  </a:lnTo>
                  <a:cubicBezTo>
                    <a:pt x="601" y="33"/>
                    <a:pt x="601" y="67"/>
                    <a:pt x="601" y="67"/>
                  </a:cubicBezTo>
                  <a:lnTo>
                    <a:pt x="1" y="2569"/>
                  </a:lnTo>
                  <a:cubicBezTo>
                    <a:pt x="1" y="2569"/>
                    <a:pt x="1" y="2602"/>
                    <a:pt x="1" y="2602"/>
                  </a:cubicBezTo>
                  <a:cubicBezTo>
                    <a:pt x="1" y="2602"/>
                    <a:pt x="1" y="2635"/>
                    <a:pt x="1" y="2635"/>
                  </a:cubicBezTo>
                  <a:lnTo>
                    <a:pt x="68" y="2635"/>
                  </a:lnTo>
                  <a:cubicBezTo>
                    <a:pt x="68" y="2635"/>
                    <a:pt x="68" y="2602"/>
                    <a:pt x="101" y="2602"/>
                  </a:cubicBezTo>
                  <a:lnTo>
                    <a:pt x="101" y="2569"/>
                  </a:lnTo>
                  <a:lnTo>
                    <a:pt x="668" y="67"/>
                  </a:lnTo>
                  <a:cubicBezTo>
                    <a:pt x="668" y="67"/>
                    <a:pt x="668" y="33"/>
                    <a:pt x="668" y="33"/>
                  </a:cubicBezTo>
                  <a:cubicBezTo>
                    <a:pt x="668" y="33"/>
                    <a:pt x="668" y="0"/>
                    <a:pt x="6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52"/>
            <p:cNvSpPr/>
            <p:nvPr/>
          </p:nvSpPr>
          <p:spPr>
            <a:xfrm>
              <a:off x="4074750" y="1910150"/>
              <a:ext cx="20875" cy="45050"/>
            </a:xfrm>
            <a:custGeom>
              <a:rect b="b" l="l" r="r" t="t"/>
              <a:pathLst>
                <a:path extrusionOk="0" h="1802" w="835">
                  <a:moveTo>
                    <a:pt x="601" y="0"/>
                  </a:moveTo>
                  <a:cubicBezTo>
                    <a:pt x="534" y="34"/>
                    <a:pt x="467" y="34"/>
                    <a:pt x="434" y="67"/>
                  </a:cubicBezTo>
                  <a:cubicBezTo>
                    <a:pt x="367" y="100"/>
                    <a:pt x="301" y="167"/>
                    <a:pt x="267" y="200"/>
                  </a:cubicBezTo>
                  <a:cubicBezTo>
                    <a:pt x="201" y="267"/>
                    <a:pt x="167" y="300"/>
                    <a:pt x="134" y="367"/>
                  </a:cubicBezTo>
                  <a:cubicBezTo>
                    <a:pt x="100" y="434"/>
                    <a:pt x="67" y="501"/>
                    <a:pt x="67" y="567"/>
                  </a:cubicBezTo>
                  <a:cubicBezTo>
                    <a:pt x="34" y="634"/>
                    <a:pt x="34" y="701"/>
                    <a:pt x="34" y="767"/>
                  </a:cubicBezTo>
                  <a:cubicBezTo>
                    <a:pt x="34" y="834"/>
                    <a:pt x="67" y="934"/>
                    <a:pt x="100" y="1001"/>
                  </a:cubicBezTo>
                  <a:cubicBezTo>
                    <a:pt x="140" y="1040"/>
                    <a:pt x="179" y="1056"/>
                    <a:pt x="224" y="1056"/>
                  </a:cubicBezTo>
                  <a:cubicBezTo>
                    <a:pt x="257" y="1056"/>
                    <a:pt x="293" y="1048"/>
                    <a:pt x="334" y="1034"/>
                  </a:cubicBezTo>
                  <a:lnTo>
                    <a:pt x="467" y="1001"/>
                  </a:lnTo>
                  <a:lnTo>
                    <a:pt x="601" y="1001"/>
                  </a:lnTo>
                  <a:cubicBezTo>
                    <a:pt x="601" y="1001"/>
                    <a:pt x="634" y="1034"/>
                    <a:pt x="634" y="1034"/>
                  </a:cubicBezTo>
                  <a:cubicBezTo>
                    <a:pt x="668" y="1068"/>
                    <a:pt x="668" y="1101"/>
                    <a:pt x="634" y="1134"/>
                  </a:cubicBezTo>
                  <a:cubicBezTo>
                    <a:pt x="634" y="1168"/>
                    <a:pt x="634" y="1201"/>
                    <a:pt x="601" y="1234"/>
                  </a:cubicBezTo>
                  <a:cubicBezTo>
                    <a:pt x="601" y="1268"/>
                    <a:pt x="567" y="1301"/>
                    <a:pt x="567" y="1335"/>
                  </a:cubicBezTo>
                  <a:cubicBezTo>
                    <a:pt x="534" y="1368"/>
                    <a:pt x="501" y="1401"/>
                    <a:pt x="501" y="1401"/>
                  </a:cubicBezTo>
                  <a:cubicBezTo>
                    <a:pt x="467" y="1435"/>
                    <a:pt x="434" y="1468"/>
                    <a:pt x="401" y="1468"/>
                  </a:cubicBezTo>
                  <a:cubicBezTo>
                    <a:pt x="367" y="1501"/>
                    <a:pt x="301" y="1535"/>
                    <a:pt x="267" y="1535"/>
                  </a:cubicBezTo>
                  <a:cubicBezTo>
                    <a:pt x="234" y="1535"/>
                    <a:pt x="201" y="1501"/>
                    <a:pt x="167" y="1468"/>
                  </a:cubicBezTo>
                  <a:lnTo>
                    <a:pt x="100" y="1468"/>
                  </a:lnTo>
                  <a:lnTo>
                    <a:pt x="34" y="1501"/>
                  </a:lnTo>
                  <a:cubicBezTo>
                    <a:pt x="34" y="1535"/>
                    <a:pt x="0" y="1535"/>
                    <a:pt x="0" y="1568"/>
                  </a:cubicBezTo>
                  <a:cubicBezTo>
                    <a:pt x="0" y="1568"/>
                    <a:pt x="0" y="1601"/>
                    <a:pt x="0" y="1635"/>
                  </a:cubicBezTo>
                  <a:cubicBezTo>
                    <a:pt x="0" y="1668"/>
                    <a:pt x="0" y="1701"/>
                    <a:pt x="34" y="1735"/>
                  </a:cubicBezTo>
                  <a:cubicBezTo>
                    <a:pt x="67" y="1768"/>
                    <a:pt x="67" y="1768"/>
                    <a:pt x="100" y="1802"/>
                  </a:cubicBezTo>
                  <a:lnTo>
                    <a:pt x="234" y="1802"/>
                  </a:lnTo>
                  <a:cubicBezTo>
                    <a:pt x="301" y="1768"/>
                    <a:pt x="367" y="1768"/>
                    <a:pt x="434" y="1735"/>
                  </a:cubicBezTo>
                  <a:cubicBezTo>
                    <a:pt x="467" y="1701"/>
                    <a:pt x="534" y="1635"/>
                    <a:pt x="601" y="1601"/>
                  </a:cubicBezTo>
                  <a:cubicBezTo>
                    <a:pt x="634" y="1535"/>
                    <a:pt x="668" y="1468"/>
                    <a:pt x="734" y="1401"/>
                  </a:cubicBezTo>
                  <a:cubicBezTo>
                    <a:pt x="768" y="1335"/>
                    <a:pt x="768" y="1268"/>
                    <a:pt x="801" y="1201"/>
                  </a:cubicBezTo>
                  <a:cubicBezTo>
                    <a:pt x="834" y="1134"/>
                    <a:pt x="834" y="1068"/>
                    <a:pt x="834" y="1034"/>
                  </a:cubicBezTo>
                  <a:cubicBezTo>
                    <a:pt x="834" y="968"/>
                    <a:pt x="834" y="934"/>
                    <a:pt x="834" y="867"/>
                  </a:cubicBezTo>
                  <a:cubicBezTo>
                    <a:pt x="834" y="834"/>
                    <a:pt x="801" y="801"/>
                    <a:pt x="768" y="767"/>
                  </a:cubicBezTo>
                  <a:cubicBezTo>
                    <a:pt x="734" y="734"/>
                    <a:pt x="701" y="734"/>
                    <a:pt x="668" y="734"/>
                  </a:cubicBezTo>
                  <a:cubicBezTo>
                    <a:pt x="651" y="717"/>
                    <a:pt x="626" y="709"/>
                    <a:pt x="601" y="709"/>
                  </a:cubicBezTo>
                  <a:cubicBezTo>
                    <a:pt x="576" y="709"/>
                    <a:pt x="551" y="717"/>
                    <a:pt x="534" y="734"/>
                  </a:cubicBezTo>
                  <a:lnTo>
                    <a:pt x="367" y="767"/>
                  </a:lnTo>
                  <a:lnTo>
                    <a:pt x="301" y="767"/>
                  </a:lnTo>
                  <a:cubicBezTo>
                    <a:pt x="267" y="767"/>
                    <a:pt x="234" y="734"/>
                    <a:pt x="234" y="734"/>
                  </a:cubicBezTo>
                  <a:cubicBezTo>
                    <a:pt x="234" y="701"/>
                    <a:pt x="234" y="667"/>
                    <a:pt x="234" y="634"/>
                  </a:cubicBezTo>
                  <a:cubicBezTo>
                    <a:pt x="234" y="567"/>
                    <a:pt x="267" y="534"/>
                    <a:pt x="301" y="467"/>
                  </a:cubicBezTo>
                  <a:cubicBezTo>
                    <a:pt x="334" y="400"/>
                    <a:pt x="367" y="367"/>
                    <a:pt x="434" y="334"/>
                  </a:cubicBezTo>
                  <a:cubicBezTo>
                    <a:pt x="467" y="300"/>
                    <a:pt x="534" y="300"/>
                    <a:pt x="567" y="300"/>
                  </a:cubicBezTo>
                  <a:cubicBezTo>
                    <a:pt x="601" y="300"/>
                    <a:pt x="634" y="300"/>
                    <a:pt x="668" y="334"/>
                  </a:cubicBezTo>
                  <a:lnTo>
                    <a:pt x="701" y="334"/>
                  </a:lnTo>
                  <a:lnTo>
                    <a:pt x="768" y="300"/>
                  </a:lnTo>
                  <a:cubicBezTo>
                    <a:pt x="801" y="267"/>
                    <a:pt x="801" y="267"/>
                    <a:pt x="834" y="234"/>
                  </a:cubicBezTo>
                  <a:cubicBezTo>
                    <a:pt x="834" y="234"/>
                    <a:pt x="834" y="200"/>
                    <a:pt x="834" y="167"/>
                  </a:cubicBezTo>
                  <a:cubicBezTo>
                    <a:pt x="801" y="134"/>
                    <a:pt x="801" y="100"/>
                    <a:pt x="801" y="67"/>
                  </a:cubicBezTo>
                  <a:cubicBezTo>
                    <a:pt x="768" y="34"/>
                    <a:pt x="734" y="34"/>
                    <a:pt x="7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52"/>
            <p:cNvSpPr/>
            <p:nvPr/>
          </p:nvSpPr>
          <p:spPr>
            <a:xfrm>
              <a:off x="4101425" y="1886800"/>
              <a:ext cx="5025" cy="55900"/>
            </a:xfrm>
            <a:custGeom>
              <a:rect b="b" l="l" r="r" t="t"/>
              <a:pathLst>
                <a:path extrusionOk="0" h="2236" w="201">
                  <a:moveTo>
                    <a:pt x="168" y="0"/>
                  </a:moveTo>
                  <a:lnTo>
                    <a:pt x="34" y="67"/>
                  </a:lnTo>
                  <a:cubicBezTo>
                    <a:pt x="34" y="100"/>
                    <a:pt x="1" y="100"/>
                    <a:pt x="1" y="134"/>
                  </a:cubicBezTo>
                  <a:cubicBezTo>
                    <a:pt x="1" y="134"/>
                    <a:pt x="1" y="167"/>
                    <a:pt x="1" y="200"/>
                  </a:cubicBezTo>
                  <a:lnTo>
                    <a:pt x="1" y="367"/>
                  </a:lnTo>
                  <a:cubicBezTo>
                    <a:pt x="1" y="367"/>
                    <a:pt x="1" y="400"/>
                    <a:pt x="1" y="400"/>
                  </a:cubicBezTo>
                  <a:lnTo>
                    <a:pt x="34" y="400"/>
                  </a:lnTo>
                  <a:lnTo>
                    <a:pt x="168" y="334"/>
                  </a:lnTo>
                  <a:cubicBezTo>
                    <a:pt x="168" y="334"/>
                    <a:pt x="201" y="300"/>
                    <a:pt x="201" y="300"/>
                  </a:cubicBezTo>
                  <a:cubicBezTo>
                    <a:pt x="201" y="267"/>
                    <a:pt x="201" y="267"/>
                    <a:pt x="201" y="234"/>
                  </a:cubicBezTo>
                  <a:lnTo>
                    <a:pt x="201" y="67"/>
                  </a:lnTo>
                  <a:cubicBezTo>
                    <a:pt x="201" y="34"/>
                    <a:pt x="201" y="34"/>
                    <a:pt x="201" y="0"/>
                  </a:cubicBezTo>
                  <a:close/>
                  <a:moveTo>
                    <a:pt x="134" y="601"/>
                  </a:moveTo>
                  <a:lnTo>
                    <a:pt x="68" y="667"/>
                  </a:lnTo>
                  <a:cubicBezTo>
                    <a:pt x="34" y="667"/>
                    <a:pt x="34" y="667"/>
                    <a:pt x="34" y="701"/>
                  </a:cubicBezTo>
                  <a:cubicBezTo>
                    <a:pt x="34" y="734"/>
                    <a:pt x="34" y="734"/>
                    <a:pt x="34" y="767"/>
                  </a:cubicBezTo>
                  <a:lnTo>
                    <a:pt x="34" y="2168"/>
                  </a:lnTo>
                  <a:cubicBezTo>
                    <a:pt x="34" y="2202"/>
                    <a:pt x="34" y="2202"/>
                    <a:pt x="34" y="2235"/>
                  </a:cubicBezTo>
                  <a:lnTo>
                    <a:pt x="68" y="2235"/>
                  </a:lnTo>
                  <a:lnTo>
                    <a:pt x="134" y="2202"/>
                  </a:lnTo>
                  <a:cubicBezTo>
                    <a:pt x="168" y="2168"/>
                    <a:pt x="168" y="2168"/>
                    <a:pt x="168" y="2135"/>
                  </a:cubicBezTo>
                  <a:cubicBezTo>
                    <a:pt x="168" y="2102"/>
                    <a:pt x="168" y="2102"/>
                    <a:pt x="168" y="2068"/>
                  </a:cubicBezTo>
                  <a:lnTo>
                    <a:pt x="168" y="667"/>
                  </a:lnTo>
                  <a:cubicBezTo>
                    <a:pt x="168" y="634"/>
                    <a:pt x="168" y="634"/>
                    <a:pt x="168" y="6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52"/>
            <p:cNvSpPr/>
            <p:nvPr/>
          </p:nvSpPr>
          <p:spPr>
            <a:xfrm>
              <a:off x="4110600" y="1878450"/>
              <a:ext cx="16700" cy="52975"/>
            </a:xfrm>
            <a:custGeom>
              <a:rect b="b" l="l" r="r" t="t"/>
              <a:pathLst>
                <a:path extrusionOk="0" h="2119" w="668">
                  <a:moveTo>
                    <a:pt x="301" y="1"/>
                  </a:moveTo>
                  <a:lnTo>
                    <a:pt x="234" y="67"/>
                  </a:lnTo>
                  <a:cubicBezTo>
                    <a:pt x="201" y="67"/>
                    <a:pt x="201" y="67"/>
                    <a:pt x="201" y="101"/>
                  </a:cubicBezTo>
                  <a:cubicBezTo>
                    <a:pt x="168" y="134"/>
                    <a:pt x="168" y="134"/>
                    <a:pt x="201" y="167"/>
                  </a:cubicBezTo>
                  <a:lnTo>
                    <a:pt x="201" y="668"/>
                  </a:lnTo>
                  <a:lnTo>
                    <a:pt x="34" y="734"/>
                  </a:lnTo>
                  <a:cubicBezTo>
                    <a:pt x="34" y="768"/>
                    <a:pt x="1" y="768"/>
                    <a:pt x="1" y="801"/>
                  </a:cubicBezTo>
                  <a:cubicBezTo>
                    <a:pt x="1" y="835"/>
                    <a:pt x="1" y="835"/>
                    <a:pt x="1" y="868"/>
                  </a:cubicBezTo>
                  <a:lnTo>
                    <a:pt x="1" y="968"/>
                  </a:lnTo>
                  <a:cubicBezTo>
                    <a:pt x="1" y="968"/>
                    <a:pt x="1" y="1001"/>
                    <a:pt x="1" y="1001"/>
                  </a:cubicBezTo>
                  <a:lnTo>
                    <a:pt x="34" y="1001"/>
                  </a:lnTo>
                  <a:lnTo>
                    <a:pt x="201" y="935"/>
                  </a:lnTo>
                  <a:lnTo>
                    <a:pt x="201" y="1735"/>
                  </a:lnTo>
                  <a:cubicBezTo>
                    <a:pt x="168" y="1835"/>
                    <a:pt x="201" y="1969"/>
                    <a:pt x="268" y="2069"/>
                  </a:cubicBezTo>
                  <a:cubicBezTo>
                    <a:pt x="284" y="2102"/>
                    <a:pt x="318" y="2119"/>
                    <a:pt x="359" y="2119"/>
                  </a:cubicBezTo>
                  <a:cubicBezTo>
                    <a:pt x="401" y="2119"/>
                    <a:pt x="451" y="2102"/>
                    <a:pt x="501" y="2069"/>
                  </a:cubicBezTo>
                  <a:lnTo>
                    <a:pt x="635" y="2002"/>
                  </a:lnTo>
                  <a:cubicBezTo>
                    <a:pt x="668" y="2002"/>
                    <a:pt x="668" y="1969"/>
                    <a:pt x="668" y="1935"/>
                  </a:cubicBezTo>
                  <a:cubicBezTo>
                    <a:pt x="668" y="1935"/>
                    <a:pt x="668" y="1902"/>
                    <a:pt x="668" y="1869"/>
                  </a:cubicBezTo>
                  <a:lnTo>
                    <a:pt x="668" y="1802"/>
                  </a:lnTo>
                  <a:cubicBezTo>
                    <a:pt x="668" y="1769"/>
                    <a:pt x="668" y="1735"/>
                    <a:pt x="668" y="1735"/>
                  </a:cubicBezTo>
                  <a:lnTo>
                    <a:pt x="635" y="1735"/>
                  </a:lnTo>
                  <a:lnTo>
                    <a:pt x="534" y="1802"/>
                  </a:lnTo>
                  <a:cubicBezTo>
                    <a:pt x="501" y="1835"/>
                    <a:pt x="468" y="1835"/>
                    <a:pt x="468" y="1835"/>
                  </a:cubicBezTo>
                  <a:cubicBezTo>
                    <a:pt x="434" y="1835"/>
                    <a:pt x="401" y="1835"/>
                    <a:pt x="401" y="1802"/>
                  </a:cubicBezTo>
                  <a:cubicBezTo>
                    <a:pt x="401" y="1769"/>
                    <a:pt x="368" y="1769"/>
                    <a:pt x="368" y="1735"/>
                  </a:cubicBezTo>
                  <a:cubicBezTo>
                    <a:pt x="368" y="1702"/>
                    <a:pt x="368" y="1668"/>
                    <a:pt x="368" y="1635"/>
                  </a:cubicBezTo>
                  <a:lnTo>
                    <a:pt x="334" y="835"/>
                  </a:lnTo>
                  <a:lnTo>
                    <a:pt x="601" y="668"/>
                  </a:lnTo>
                  <a:cubicBezTo>
                    <a:pt x="601" y="668"/>
                    <a:pt x="601" y="634"/>
                    <a:pt x="635" y="634"/>
                  </a:cubicBezTo>
                  <a:cubicBezTo>
                    <a:pt x="635" y="601"/>
                    <a:pt x="635" y="568"/>
                    <a:pt x="635" y="568"/>
                  </a:cubicBezTo>
                  <a:lnTo>
                    <a:pt x="635" y="468"/>
                  </a:lnTo>
                  <a:cubicBezTo>
                    <a:pt x="635" y="434"/>
                    <a:pt x="635" y="434"/>
                    <a:pt x="635" y="401"/>
                  </a:cubicBezTo>
                  <a:lnTo>
                    <a:pt x="601" y="401"/>
                  </a:lnTo>
                  <a:lnTo>
                    <a:pt x="334" y="568"/>
                  </a:lnTo>
                  <a:lnTo>
                    <a:pt x="334" y="67"/>
                  </a:lnTo>
                  <a:cubicBezTo>
                    <a:pt x="334" y="34"/>
                    <a:pt x="334" y="1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52"/>
            <p:cNvSpPr/>
            <p:nvPr/>
          </p:nvSpPr>
          <p:spPr>
            <a:xfrm>
              <a:off x="4131450" y="1876775"/>
              <a:ext cx="23375" cy="44225"/>
            </a:xfrm>
            <a:custGeom>
              <a:rect b="b" l="l" r="r" t="t"/>
              <a:pathLst>
                <a:path extrusionOk="0" h="1769" w="935">
                  <a:moveTo>
                    <a:pt x="593" y="309"/>
                  </a:moveTo>
                  <a:cubicBezTo>
                    <a:pt x="626" y="309"/>
                    <a:pt x="651" y="318"/>
                    <a:pt x="668" y="334"/>
                  </a:cubicBezTo>
                  <a:cubicBezTo>
                    <a:pt x="735" y="401"/>
                    <a:pt x="768" y="501"/>
                    <a:pt x="735" y="601"/>
                  </a:cubicBezTo>
                  <a:lnTo>
                    <a:pt x="201" y="902"/>
                  </a:lnTo>
                  <a:cubicBezTo>
                    <a:pt x="201" y="835"/>
                    <a:pt x="201" y="768"/>
                    <a:pt x="234" y="735"/>
                  </a:cubicBezTo>
                  <a:cubicBezTo>
                    <a:pt x="234" y="668"/>
                    <a:pt x="268" y="601"/>
                    <a:pt x="268" y="568"/>
                  </a:cubicBezTo>
                  <a:cubicBezTo>
                    <a:pt x="301" y="501"/>
                    <a:pt x="334" y="468"/>
                    <a:pt x="368" y="435"/>
                  </a:cubicBezTo>
                  <a:cubicBezTo>
                    <a:pt x="401" y="401"/>
                    <a:pt x="434" y="368"/>
                    <a:pt x="468" y="334"/>
                  </a:cubicBezTo>
                  <a:cubicBezTo>
                    <a:pt x="518" y="318"/>
                    <a:pt x="559" y="309"/>
                    <a:pt x="593" y="309"/>
                  </a:cubicBezTo>
                  <a:close/>
                  <a:moveTo>
                    <a:pt x="668" y="1"/>
                  </a:moveTo>
                  <a:cubicBezTo>
                    <a:pt x="601" y="1"/>
                    <a:pt x="534" y="34"/>
                    <a:pt x="468" y="68"/>
                  </a:cubicBezTo>
                  <a:cubicBezTo>
                    <a:pt x="401" y="101"/>
                    <a:pt x="334" y="168"/>
                    <a:pt x="301" y="234"/>
                  </a:cubicBezTo>
                  <a:cubicBezTo>
                    <a:pt x="234" y="301"/>
                    <a:pt x="201" y="368"/>
                    <a:pt x="167" y="468"/>
                  </a:cubicBezTo>
                  <a:cubicBezTo>
                    <a:pt x="101" y="535"/>
                    <a:pt x="101" y="635"/>
                    <a:pt x="67" y="735"/>
                  </a:cubicBezTo>
                  <a:cubicBezTo>
                    <a:pt x="34" y="801"/>
                    <a:pt x="34" y="902"/>
                    <a:pt x="34" y="1002"/>
                  </a:cubicBezTo>
                  <a:cubicBezTo>
                    <a:pt x="1" y="1102"/>
                    <a:pt x="1" y="1202"/>
                    <a:pt x="34" y="1302"/>
                  </a:cubicBezTo>
                  <a:cubicBezTo>
                    <a:pt x="34" y="1369"/>
                    <a:pt x="34" y="1469"/>
                    <a:pt x="67" y="1535"/>
                  </a:cubicBezTo>
                  <a:cubicBezTo>
                    <a:pt x="67" y="1602"/>
                    <a:pt x="101" y="1669"/>
                    <a:pt x="167" y="1702"/>
                  </a:cubicBezTo>
                  <a:cubicBezTo>
                    <a:pt x="201" y="1735"/>
                    <a:pt x="234" y="1769"/>
                    <a:pt x="301" y="1769"/>
                  </a:cubicBezTo>
                  <a:cubicBezTo>
                    <a:pt x="368" y="1769"/>
                    <a:pt x="434" y="1769"/>
                    <a:pt x="468" y="1735"/>
                  </a:cubicBezTo>
                  <a:cubicBezTo>
                    <a:pt x="534" y="1702"/>
                    <a:pt x="601" y="1635"/>
                    <a:pt x="668" y="1569"/>
                  </a:cubicBezTo>
                  <a:cubicBezTo>
                    <a:pt x="701" y="1535"/>
                    <a:pt x="768" y="1469"/>
                    <a:pt x="801" y="1402"/>
                  </a:cubicBezTo>
                  <a:cubicBezTo>
                    <a:pt x="835" y="1369"/>
                    <a:pt x="868" y="1302"/>
                    <a:pt x="868" y="1235"/>
                  </a:cubicBezTo>
                  <a:cubicBezTo>
                    <a:pt x="901" y="1202"/>
                    <a:pt x="901" y="1135"/>
                    <a:pt x="901" y="1102"/>
                  </a:cubicBezTo>
                  <a:lnTo>
                    <a:pt x="901" y="1068"/>
                  </a:lnTo>
                  <a:cubicBezTo>
                    <a:pt x="901" y="1052"/>
                    <a:pt x="893" y="1043"/>
                    <a:pt x="885" y="1043"/>
                  </a:cubicBezTo>
                  <a:cubicBezTo>
                    <a:pt x="876" y="1043"/>
                    <a:pt x="868" y="1052"/>
                    <a:pt x="868" y="1068"/>
                  </a:cubicBezTo>
                  <a:lnTo>
                    <a:pt x="801" y="1102"/>
                  </a:lnTo>
                  <a:lnTo>
                    <a:pt x="768" y="1102"/>
                  </a:lnTo>
                  <a:cubicBezTo>
                    <a:pt x="768" y="1135"/>
                    <a:pt x="735" y="1135"/>
                    <a:pt x="735" y="1168"/>
                  </a:cubicBezTo>
                  <a:cubicBezTo>
                    <a:pt x="701" y="1202"/>
                    <a:pt x="701" y="1268"/>
                    <a:pt x="668" y="1335"/>
                  </a:cubicBezTo>
                  <a:cubicBezTo>
                    <a:pt x="601" y="1369"/>
                    <a:pt x="568" y="1435"/>
                    <a:pt x="501" y="1469"/>
                  </a:cubicBezTo>
                  <a:cubicBezTo>
                    <a:pt x="468" y="1485"/>
                    <a:pt x="426" y="1494"/>
                    <a:pt x="388" y="1494"/>
                  </a:cubicBezTo>
                  <a:cubicBezTo>
                    <a:pt x="351" y="1494"/>
                    <a:pt x="318" y="1485"/>
                    <a:pt x="301" y="1469"/>
                  </a:cubicBezTo>
                  <a:cubicBezTo>
                    <a:pt x="234" y="1369"/>
                    <a:pt x="201" y="1302"/>
                    <a:pt x="201" y="1202"/>
                  </a:cubicBezTo>
                  <a:lnTo>
                    <a:pt x="201" y="1168"/>
                  </a:lnTo>
                  <a:lnTo>
                    <a:pt x="901" y="768"/>
                  </a:lnTo>
                  <a:cubicBezTo>
                    <a:pt x="901" y="768"/>
                    <a:pt x="935" y="735"/>
                    <a:pt x="935" y="735"/>
                  </a:cubicBezTo>
                  <a:cubicBezTo>
                    <a:pt x="935" y="701"/>
                    <a:pt x="935" y="668"/>
                    <a:pt x="935" y="668"/>
                  </a:cubicBezTo>
                  <a:lnTo>
                    <a:pt x="935" y="568"/>
                  </a:lnTo>
                  <a:cubicBezTo>
                    <a:pt x="935" y="468"/>
                    <a:pt x="935" y="368"/>
                    <a:pt x="901" y="268"/>
                  </a:cubicBezTo>
                  <a:cubicBezTo>
                    <a:pt x="868" y="201"/>
                    <a:pt x="868" y="134"/>
                    <a:pt x="801" y="101"/>
                  </a:cubicBezTo>
                  <a:cubicBezTo>
                    <a:pt x="768" y="34"/>
                    <a:pt x="735" y="34"/>
                    <a:pt x="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52"/>
            <p:cNvSpPr/>
            <p:nvPr/>
          </p:nvSpPr>
          <p:spPr>
            <a:xfrm>
              <a:off x="4163150" y="1851350"/>
              <a:ext cx="35050" cy="55475"/>
            </a:xfrm>
            <a:custGeom>
              <a:rect b="b" l="l" r="r" t="t"/>
              <a:pathLst>
                <a:path extrusionOk="0" h="2219" w="1402">
                  <a:moveTo>
                    <a:pt x="1176" y="1"/>
                  </a:moveTo>
                  <a:cubicBezTo>
                    <a:pt x="1126" y="1"/>
                    <a:pt x="1068" y="17"/>
                    <a:pt x="1001" y="51"/>
                  </a:cubicBezTo>
                  <a:cubicBezTo>
                    <a:pt x="968" y="84"/>
                    <a:pt x="934" y="117"/>
                    <a:pt x="901" y="151"/>
                  </a:cubicBezTo>
                  <a:cubicBezTo>
                    <a:pt x="834" y="184"/>
                    <a:pt x="834" y="217"/>
                    <a:pt x="801" y="251"/>
                  </a:cubicBezTo>
                  <a:cubicBezTo>
                    <a:pt x="767" y="284"/>
                    <a:pt x="734" y="317"/>
                    <a:pt x="734" y="351"/>
                  </a:cubicBezTo>
                  <a:cubicBezTo>
                    <a:pt x="701" y="417"/>
                    <a:pt x="667" y="451"/>
                    <a:pt x="667" y="518"/>
                  </a:cubicBezTo>
                  <a:cubicBezTo>
                    <a:pt x="667" y="451"/>
                    <a:pt x="601" y="384"/>
                    <a:pt x="567" y="384"/>
                  </a:cubicBezTo>
                  <a:cubicBezTo>
                    <a:pt x="538" y="374"/>
                    <a:pt x="512" y="370"/>
                    <a:pt x="488" y="370"/>
                  </a:cubicBezTo>
                  <a:cubicBezTo>
                    <a:pt x="431" y="370"/>
                    <a:pt x="391" y="394"/>
                    <a:pt x="367" y="417"/>
                  </a:cubicBezTo>
                  <a:cubicBezTo>
                    <a:pt x="300" y="451"/>
                    <a:pt x="267" y="484"/>
                    <a:pt x="267" y="484"/>
                  </a:cubicBezTo>
                  <a:lnTo>
                    <a:pt x="167" y="584"/>
                  </a:lnTo>
                  <a:lnTo>
                    <a:pt x="100" y="584"/>
                  </a:lnTo>
                  <a:lnTo>
                    <a:pt x="34" y="651"/>
                  </a:lnTo>
                  <a:cubicBezTo>
                    <a:pt x="34" y="651"/>
                    <a:pt x="0" y="651"/>
                    <a:pt x="0" y="684"/>
                  </a:cubicBezTo>
                  <a:cubicBezTo>
                    <a:pt x="0" y="718"/>
                    <a:pt x="0" y="718"/>
                    <a:pt x="0" y="751"/>
                  </a:cubicBezTo>
                  <a:lnTo>
                    <a:pt x="0" y="2185"/>
                  </a:lnTo>
                  <a:cubicBezTo>
                    <a:pt x="0" y="2185"/>
                    <a:pt x="0" y="2219"/>
                    <a:pt x="0" y="2219"/>
                  </a:cubicBezTo>
                  <a:lnTo>
                    <a:pt x="34" y="2219"/>
                  </a:lnTo>
                  <a:lnTo>
                    <a:pt x="100" y="2185"/>
                  </a:lnTo>
                  <a:cubicBezTo>
                    <a:pt x="134" y="2185"/>
                    <a:pt x="134" y="2152"/>
                    <a:pt x="167" y="2119"/>
                  </a:cubicBezTo>
                  <a:cubicBezTo>
                    <a:pt x="167" y="2119"/>
                    <a:pt x="167" y="2085"/>
                    <a:pt x="167" y="2052"/>
                  </a:cubicBezTo>
                  <a:lnTo>
                    <a:pt x="167" y="1218"/>
                  </a:lnTo>
                  <a:cubicBezTo>
                    <a:pt x="134" y="1118"/>
                    <a:pt x="167" y="985"/>
                    <a:pt x="234" y="851"/>
                  </a:cubicBezTo>
                  <a:cubicBezTo>
                    <a:pt x="234" y="784"/>
                    <a:pt x="300" y="718"/>
                    <a:pt x="401" y="651"/>
                  </a:cubicBezTo>
                  <a:cubicBezTo>
                    <a:pt x="434" y="634"/>
                    <a:pt x="467" y="626"/>
                    <a:pt x="496" y="626"/>
                  </a:cubicBezTo>
                  <a:cubicBezTo>
                    <a:pt x="526" y="626"/>
                    <a:pt x="551" y="634"/>
                    <a:pt x="567" y="651"/>
                  </a:cubicBezTo>
                  <a:cubicBezTo>
                    <a:pt x="601" y="751"/>
                    <a:pt x="634" y="884"/>
                    <a:pt x="634" y="985"/>
                  </a:cubicBezTo>
                  <a:lnTo>
                    <a:pt x="634" y="1818"/>
                  </a:lnTo>
                  <a:cubicBezTo>
                    <a:pt x="601" y="1818"/>
                    <a:pt x="601" y="1852"/>
                    <a:pt x="634" y="1852"/>
                  </a:cubicBezTo>
                  <a:lnTo>
                    <a:pt x="667" y="1852"/>
                  </a:lnTo>
                  <a:lnTo>
                    <a:pt x="734" y="1818"/>
                  </a:lnTo>
                  <a:cubicBezTo>
                    <a:pt x="734" y="1785"/>
                    <a:pt x="767" y="1785"/>
                    <a:pt x="767" y="1752"/>
                  </a:cubicBezTo>
                  <a:cubicBezTo>
                    <a:pt x="767" y="1752"/>
                    <a:pt x="767" y="1718"/>
                    <a:pt x="767" y="1685"/>
                  </a:cubicBezTo>
                  <a:lnTo>
                    <a:pt x="767" y="851"/>
                  </a:lnTo>
                  <a:cubicBezTo>
                    <a:pt x="767" y="751"/>
                    <a:pt x="801" y="618"/>
                    <a:pt x="834" y="484"/>
                  </a:cubicBezTo>
                  <a:cubicBezTo>
                    <a:pt x="868" y="417"/>
                    <a:pt x="934" y="351"/>
                    <a:pt x="1001" y="284"/>
                  </a:cubicBezTo>
                  <a:cubicBezTo>
                    <a:pt x="1034" y="267"/>
                    <a:pt x="1068" y="259"/>
                    <a:pt x="1097" y="259"/>
                  </a:cubicBezTo>
                  <a:cubicBezTo>
                    <a:pt x="1126" y="259"/>
                    <a:pt x="1151" y="267"/>
                    <a:pt x="1168" y="284"/>
                  </a:cubicBezTo>
                  <a:cubicBezTo>
                    <a:pt x="1234" y="384"/>
                    <a:pt x="1234" y="518"/>
                    <a:pt x="1234" y="618"/>
                  </a:cubicBezTo>
                  <a:lnTo>
                    <a:pt x="1234" y="1452"/>
                  </a:lnTo>
                  <a:cubicBezTo>
                    <a:pt x="1234" y="1452"/>
                    <a:pt x="1234" y="1485"/>
                    <a:pt x="1234" y="1485"/>
                  </a:cubicBezTo>
                  <a:lnTo>
                    <a:pt x="1268" y="1485"/>
                  </a:lnTo>
                  <a:lnTo>
                    <a:pt x="1335" y="1452"/>
                  </a:lnTo>
                  <a:cubicBezTo>
                    <a:pt x="1368" y="1452"/>
                    <a:pt x="1368" y="1418"/>
                    <a:pt x="1368" y="1418"/>
                  </a:cubicBezTo>
                  <a:cubicBezTo>
                    <a:pt x="1401" y="1385"/>
                    <a:pt x="1401" y="1351"/>
                    <a:pt x="1368" y="1351"/>
                  </a:cubicBezTo>
                  <a:lnTo>
                    <a:pt x="1368" y="518"/>
                  </a:lnTo>
                  <a:cubicBezTo>
                    <a:pt x="1401" y="351"/>
                    <a:pt x="1368" y="184"/>
                    <a:pt x="1301" y="51"/>
                  </a:cubicBezTo>
                  <a:cubicBezTo>
                    <a:pt x="1268" y="17"/>
                    <a:pt x="1226" y="1"/>
                    <a:pt x="1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52"/>
            <p:cNvSpPr/>
            <p:nvPr/>
          </p:nvSpPr>
          <p:spPr>
            <a:xfrm>
              <a:off x="4202350" y="1835925"/>
              <a:ext cx="22525" cy="45900"/>
            </a:xfrm>
            <a:custGeom>
              <a:rect b="b" l="l" r="r" t="t"/>
              <a:pathLst>
                <a:path extrusionOk="0" h="1836" w="901">
                  <a:moveTo>
                    <a:pt x="701" y="801"/>
                  </a:moveTo>
                  <a:lnTo>
                    <a:pt x="701" y="868"/>
                  </a:lnTo>
                  <a:cubicBezTo>
                    <a:pt x="701" y="934"/>
                    <a:pt x="701" y="1001"/>
                    <a:pt x="667" y="1068"/>
                  </a:cubicBezTo>
                  <a:cubicBezTo>
                    <a:pt x="667" y="1135"/>
                    <a:pt x="634" y="1201"/>
                    <a:pt x="600" y="1235"/>
                  </a:cubicBezTo>
                  <a:cubicBezTo>
                    <a:pt x="600" y="1301"/>
                    <a:pt x="567" y="1335"/>
                    <a:pt x="500" y="1401"/>
                  </a:cubicBezTo>
                  <a:cubicBezTo>
                    <a:pt x="467" y="1435"/>
                    <a:pt x="434" y="1468"/>
                    <a:pt x="367" y="1501"/>
                  </a:cubicBezTo>
                  <a:lnTo>
                    <a:pt x="400" y="1501"/>
                  </a:lnTo>
                  <a:cubicBezTo>
                    <a:pt x="367" y="1501"/>
                    <a:pt x="334" y="1535"/>
                    <a:pt x="300" y="1535"/>
                  </a:cubicBezTo>
                  <a:lnTo>
                    <a:pt x="234" y="1535"/>
                  </a:lnTo>
                  <a:cubicBezTo>
                    <a:pt x="200" y="1501"/>
                    <a:pt x="200" y="1501"/>
                    <a:pt x="200" y="1468"/>
                  </a:cubicBezTo>
                  <a:cubicBezTo>
                    <a:pt x="200" y="1468"/>
                    <a:pt x="200" y="1435"/>
                    <a:pt x="200" y="1401"/>
                  </a:cubicBezTo>
                  <a:cubicBezTo>
                    <a:pt x="200" y="1335"/>
                    <a:pt x="234" y="1268"/>
                    <a:pt x="267" y="1201"/>
                  </a:cubicBezTo>
                  <a:cubicBezTo>
                    <a:pt x="334" y="1135"/>
                    <a:pt x="400" y="1034"/>
                    <a:pt x="467" y="1001"/>
                  </a:cubicBezTo>
                  <a:lnTo>
                    <a:pt x="701" y="801"/>
                  </a:lnTo>
                  <a:close/>
                  <a:moveTo>
                    <a:pt x="667" y="0"/>
                  </a:moveTo>
                  <a:cubicBezTo>
                    <a:pt x="600" y="34"/>
                    <a:pt x="534" y="34"/>
                    <a:pt x="500" y="67"/>
                  </a:cubicBezTo>
                  <a:cubicBezTo>
                    <a:pt x="434" y="100"/>
                    <a:pt x="367" y="134"/>
                    <a:pt x="334" y="201"/>
                  </a:cubicBezTo>
                  <a:cubicBezTo>
                    <a:pt x="300" y="234"/>
                    <a:pt x="267" y="301"/>
                    <a:pt x="234" y="367"/>
                  </a:cubicBezTo>
                  <a:cubicBezTo>
                    <a:pt x="200" y="401"/>
                    <a:pt x="167" y="467"/>
                    <a:pt x="133" y="534"/>
                  </a:cubicBezTo>
                  <a:cubicBezTo>
                    <a:pt x="133" y="567"/>
                    <a:pt x="100" y="634"/>
                    <a:pt x="100" y="668"/>
                  </a:cubicBezTo>
                  <a:lnTo>
                    <a:pt x="100" y="734"/>
                  </a:lnTo>
                  <a:lnTo>
                    <a:pt x="133" y="734"/>
                  </a:lnTo>
                  <a:lnTo>
                    <a:pt x="200" y="701"/>
                  </a:lnTo>
                  <a:lnTo>
                    <a:pt x="234" y="668"/>
                  </a:lnTo>
                  <a:cubicBezTo>
                    <a:pt x="234" y="668"/>
                    <a:pt x="267" y="634"/>
                    <a:pt x="267" y="634"/>
                  </a:cubicBezTo>
                  <a:cubicBezTo>
                    <a:pt x="267" y="567"/>
                    <a:pt x="300" y="501"/>
                    <a:pt x="334" y="467"/>
                  </a:cubicBezTo>
                  <a:cubicBezTo>
                    <a:pt x="367" y="401"/>
                    <a:pt x="400" y="367"/>
                    <a:pt x="467" y="334"/>
                  </a:cubicBezTo>
                  <a:cubicBezTo>
                    <a:pt x="534" y="301"/>
                    <a:pt x="567" y="301"/>
                    <a:pt x="634" y="301"/>
                  </a:cubicBezTo>
                  <a:cubicBezTo>
                    <a:pt x="667" y="334"/>
                    <a:pt x="701" y="401"/>
                    <a:pt x="701" y="501"/>
                  </a:cubicBezTo>
                  <a:lnTo>
                    <a:pt x="701" y="534"/>
                  </a:lnTo>
                  <a:lnTo>
                    <a:pt x="434" y="768"/>
                  </a:lnTo>
                  <a:cubicBezTo>
                    <a:pt x="367" y="834"/>
                    <a:pt x="300" y="868"/>
                    <a:pt x="267" y="934"/>
                  </a:cubicBezTo>
                  <a:cubicBezTo>
                    <a:pt x="200" y="1001"/>
                    <a:pt x="167" y="1034"/>
                    <a:pt x="133" y="1101"/>
                  </a:cubicBezTo>
                  <a:cubicBezTo>
                    <a:pt x="100" y="1168"/>
                    <a:pt x="67" y="1235"/>
                    <a:pt x="33" y="1335"/>
                  </a:cubicBezTo>
                  <a:cubicBezTo>
                    <a:pt x="33" y="1401"/>
                    <a:pt x="0" y="1468"/>
                    <a:pt x="33" y="1568"/>
                  </a:cubicBezTo>
                  <a:cubicBezTo>
                    <a:pt x="33" y="1602"/>
                    <a:pt x="67" y="1668"/>
                    <a:pt x="100" y="1702"/>
                  </a:cubicBezTo>
                  <a:cubicBezTo>
                    <a:pt x="100" y="1735"/>
                    <a:pt x="133" y="1768"/>
                    <a:pt x="167" y="1802"/>
                  </a:cubicBezTo>
                  <a:cubicBezTo>
                    <a:pt x="200" y="1835"/>
                    <a:pt x="234" y="1835"/>
                    <a:pt x="267" y="1835"/>
                  </a:cubicBezTo>
                  <a:cubicBezTo>
                    <a:pt x="334" y="1835"/>
                    <a:pt x="367" y="1802"/>
                    <a:pt x="400" y="1768"/>
                  </a:cubicBezTo>
                  <a:cubicBezTo>
                    <a:pt x="434" y="1768"/>
                    <a:pt x="467" y="1735"/>
                    <a:pt x="500" y="1702"/>
                  </a:cubicBezTo>
                  <a:cubicBezTo>
                    <a:pt x="534" y="1668"/>
                    <a:pt x="567" y="1635"/>
                    <a:pt x="600" y="1602"/>
                  </a:cubicBezTo>
                  <a:cubicBezTo>
                    <a:pt x="634" y="1568"/>
                    <a:pt x="667" y="1535"/>
                    <a:pt x="701" y="1468"/>
                  </a:cubicBezTo>
                  <a:cubicBezTo>
                    <a:pt x="734" y="1435"/>
                    <a:pt x="734" y="1401"/>
                    <a:pt x="767" y="1335"/>
                  </a:cubicBezTo>
                  <a:lnTo>
                    <a:pt x="767" y="1468"/>
                  </a:lnTo>
                  <a:cubicBezTo>
                    <a:pt x="734" y="1501"/>
                    <a:pt x="734" y="1501"/>
                    <a:pt x="767" y="1535"/>
                  </a:cubicBezTo>
                  <a:lnTo>
                    <a:pt x="801" y="1535"/>
                  </a:lnTo>
                  <a:lnTo>
                    <a:pt x="867" y="1468"/>
                  </a:lnTo>
                  <a:cubicBezTo>
                    <a:pt x="867" y="1468"/>
                    <a:pt x="901" y="1468"/>
                    <a:pt x="901" y="1435"/>
                  </a:cubicBezTo>
                  <a:cubicBezTo>
                    <a:pt x="901" y="1401"/>
                    <a:pt x="901" y="1401"/>
                    <a:pt x="901" y="1368"/>
                  </a:cubicBezTo>
                  <a:lnTo>
                    <a:pt x="901" y="434"/>
                  </a:lnTo>
                  <a:cubicBezTo>
                    <a:pt x="901" y="367"/>
                    <a:pt x="901" y="267"/>
                    <a:pt x="867" y="201"/>
                  </a:cubicBezTo>
                  <a:cubicBezTo>
                    <a:pt x="867" y="134"/>
                    <a:pt x="834" y="100"/>
                    <a:pt x="801" y="67"/>
                  </a:cubicBezTo>
                  <a:cubicBezTo>
                    <a:pt x="734" y="34"/>
                    <a:pt x="701" y="0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52"/>
            <p:cNvSpPr/>
            <p:nvPr/>
          </p:nvSpPr>
          <p:spPr>
            <a:xfrm>
              <a:off x="4233200" y="1819250"/>
              <a:ext cx="22525" cy="62575"/>
            </a:xfrm>
            <a:custGeom>
              <a:rect b="b" l="l" r="r" t="t"/>
              <a:pathLst>
                <a:path extrusionOk="0" h="2503" w="901">
                  <a:moveTo>
                    <a:pt x="546" y="284"/>
                  </a:moveTo>
                  <a:cubicBezTo>
                    <a:pt x="584" y="284"/>
                    <a:pt x="617" y="300"/>
                    <a:pt x="634" y="334"/>
                  </a:cubicBezTo>
                  <a:cubicBezTo>
                    <a:pt x="701" y="401"/>
                    <a:pt x="734" y="534"/>
                    <a:pt x="734" y="634"/>
                  </a:cubicBezTo>
                  <a:lnTo>
                    <a:pt x="734" y="801"/>
                  </a:lnTo>
                  <a:cubicBezTo>
                    <a:pt x="734" y="934"/>
                    <a:pt x="701" y="1068"/>
                    <a:pt x="634" y="1201"/>
                  </a:cubicBezTo>
                  <a:cubicBezTo>
                    <a:pt x="601" y="1301"/>
                    <a:pt x="534" y="1368"/>
                    <a:pt x="434" y="1435"/>
                  </a:cubicBezTo>
                  <a:cubicBezTo>
                    <a:pt x="401" y="1468"/>
                    <a:pt x="367" y="1485"/>
                    <a:pt x="334" y="1485"/>
                  </a:cubicBezTo>
                  <a:cubicBezTo>
                    <a:pt x="300" y="1485"/>
                    <a:pt x="267" y="1468"/>
                    <a:pt x="234" y="1435"/>
                  </a:cubicBezTo>
                  <a:cubicBezTo>
                    <a:pt x="167" y="1368"/>
                    <a:pt x="134" y="1268"/>
                    <a:pt x="134" y="1168"/>
                  </a:cubicBezTo>
                  <a:cubicBezTo>
                    <a:pt x="134" y="1068"/>
                    <a:pt x="134" y="1001"/>
                    <a:pt x="134" y="901"/>
                  </a:cubicBezTo>
                  <a:cubicBezTo>
                    <a:pt x="134" y="801"/>
                    <a:pt x="167" y="667"/>
                    <a:pt x="234" y="567"/>
                  </a:cubicBezTo>
                  <a:cubicBezTo>
                    <a:pt x="267" y="467"/>
                    <a:pt x="334" y="367"/>
                    <a:pt x="434" y="334"/>
                  </a:cubicBezTo>
                  <a:cubicBezTo>
                    <a:pt x="467" y="300"/>
                    <a:pt x="509" y="284"/>
                    <a:pt x="546" y="284"/>
                  </a:cubicBezTo>
                  <a:close/>
                  <a:moveTo>
                    <a:pt x="634" y="0"/>
                  </a:moveTo>
                  <a:cubicBezTo>
                    <a:pt x="567" y="0"/>
                    <a:pt x="501" y="0"/>
                    <a:pt x="434" y="34"/>
                  </a:cubicBezTo>
                  <a:cubicBezTo>
                    <a:pt x="367" y="100"/>
                    <a:pt x="300" y="134"/>
                    <a:pt x="267" y="234"/>
                  </a:cubicBezTo>
                  <a:cubicBezTo>
                    <a:pt x="200" y="267"/>
                    <a:pt x="167" y="367"/>
                    <a:pt x="134" y="434"/>
                  </a:cubicBezTo>
                  <a:lnTo>
                    <a:pt x="134" y="334"/>
                  </a:lnTo>
                  <a:cubicBezTo>
                    <a:pt x="167" y="334"/>
                    <a:pt x="167" y="300"/>
                    <a:pt x="134" y="300"/>
                  </a:cubicBezTo>
                  <a:cubicBezTo>
                    <a:pt x="134" y="284"/>
                    <a:pt x="134" y="275"/>
                    <a:pt x="130" y="275"/>
                  </a:cubicBezTo>
                  <a:cubicBezTo>
                    <a:pt x="125" y="275"/>
                    <a:pt x="117" y="284"/>
                    <a:pt x="100" y="300"/>
                  </a:cubicBezTo>
                  <a:lnTo>
                    <a:pt x="34" y="334"/>
                  </a:lnTo>
                  <a:cubicBezTo>
                    <a:pt x="34" y="334"/>
                    <a:pt x="0" y="367"/>
                    <a:pt x="0" y="367"/>
                  </a:cubicBezTo>
                  <a:cubicBezTo>
                    <a:pt x="0" y="401"/>
                    <a:pt x="0" y="434"/>
                    <a:pt x="0" y="434"/>
                  </a:cubicBezTo>
                  <a:lnTo>
                    <a:pt x="0" y="2435"/>
                  </a:lnTo>
                  <a:cubicBezTo>
                    <a:pt x="0" y="2469"/>
                    <a:pt x="0" y="2469"/>
                    <a:pt x="0" y="2502"/>
                  </a:cubicBezTo>
                  <a:lnTo>
                    <a:pt x="34" y="2502"/>
                  </a:lnTo>
                  <a:lnTo>
                    <a:pt x="100" y="2435"/>
                  </a:lnTo>
                  <a:cubicBezTo>
                    <a:pt x="134" y="2435"/>
                    <a:pt x="134" y="2435"/>
                    <a:pt x="134" y="2402"/>
                  </a:cubicBezTo>
                  <a:cubicBezTo>
                    <a:pt x="167" y="2369"/>
                    <a:pt x="167" y="2369"/>
                    <a:pt x="134" y="2335"/>
                  </a:cubicBezTo>
                  <a:lnTo>
                    <a:pt x="134" y="1668"/>
                  </a:lnTo>
                  <a:cubicBezTo>
                    <a:pt x="167" y="1701"/>
                    <a:pt x="200" y="1735"/>
                    <a:pt x="267" y="1735"/>
                  </a:cubicBezTo>
                  <a:cubicBezTo>
                    <a:pt x="334" y="1735"/>
                    <a:pt x="401" y="1735"/>
                    <a:pt x="467" y="1701"/>
                  </a:cubicBezTo>
                  <a:cubicBezTo>
                    <a:pt x="534" y="1668"/>
                    <a:pt x="567" y="1601"/>
                    <a:pt x="634" y="1535"/>
                  </a:cubicBezTo>
                  <a:cubicBezTo>
                    <a:pt x="667" y="1468"/>
                    <a:pt x="734" y="1401"/>
                    <a:pt x="767" y="1335"/>
                  </a:cubicBezTo>
                  <a:cubicBezTo>
                    <a:pt x="801" y="1234"/>
                    <a:pt x="834" y="1134"/>
                    <a:pt x="868" y="1034"/>
                  </a:cubicBezTo>
                  <a:cubicBezTo>
                    <a:pt x="868" y="934"/>
                    <a:pt x="901" y="834"/>
                    <a:pt x="901" y="701"/>
                  </a:cubicBezTo>
                  <a:cubicBezTo>
                    <a:pt x="901" y="667"/>
                    <a:pt x="901" y="634"/>
                    <a:pt x="901" y="601"/>
                  </a:cubicBezTo>
                  <a:cubicBezTo>
                    <a:pt x="901" y="567"/>
                    <a:pt x="901" y="534"/>
                    <a:pt x="901" y="501"/>
                  </a:cubicBezTo>
                  <a:cubicBezTo>
                    <a:pt x="901" y="401"/>
                    <a:pt x="901" y="334"/>
                    <a:pt x="868" y="234"/>
                  </a:cubicBezTo>
                  <a:cubicBezTo>
                    <a:pt x="834" y="167"/>
                    <a:pt x="801" y="100"/>
                    <a:pt x="767" y="67"/>
                  </a:cubicBezTo>
                  <a:cubicBezTo>
                    <a:pt x="734" y="0"/>
                    <a:pt x="667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52"/>
            <p:cNvSpPr/>
            <p:nvPr/>
          </p:nvSpPr>
          <p:spPr>
            <a:xfrm>
              <a:off x="4260725" y="1839250"/>
              <a:ext cx="5850" cy="11700"/>
            </a:xfrm>
            <a:custGeom>
              <a:rect b="b" l="l" r="r" t="t"/>
              <a:pathLst>
                <a:path extrusionOk="0" h="468" w="234">
                  <a:moveTo>
                    <a:pt x="200" y="1"/>
                  </a:moveTo>
                  <a:lnTo>
                    <a:pt x="67" y="101"/>
                  </a:lnTo>
                  <a:cubicBezTo>
                    <a:pt x="33" y="101"/>
                    <a:pt x="33" y="101"/>
                    <a:pt x="0" y="134"/>
                  </a:cubicBezTo>
                  <a:cubicBezTo>
                    <a:pt x="0" y="168"/>
                    <a:pt x="0" y="168"/>
                    <a:pt x="0" y="201"/>
                  </a:cubicBezTo>
                  <a:lnTo>
                    <a:pt x="0" y="401"/>
                  </a:lnTo>
                  <a:cubicBezTo>
                    <a:pt x="0" y="434"/>
                    <a:pt x="0" y="468"/>
                    <a:pt x="0" y="468"/>
                  </a:cubicBezTo>
                  <a:lnTo>
                    <a:pt x="67" y="468"/>
                  </a:lnTo>
                  <a:lnTo>
                    <a:pt x="200" y="368"/>
                  </a:lnTo>
                  <a:cubicBezTo>
                    <a:pt x="200" y="368"/>
                    <a:pt x="200" y="334"/>
                    <a:pt x="234" y="334"/>
                  </a:cubicBezTo>
                  <a:cubicBezTo>
                    <a:pt x="234" y="301"/>
                    <a:pt x="234" y="268"/>
                    <a:pt x="234" y="268"/>
                  </a:cubicBezTo>
                  <a:lnTo>
                    <a:pt x="234" y="68"/>
                  </a:lnTo>
                  <a:cubicBezTo>
                    <a:pt x="234" y="34"/>
                    <a:pt x="234" y="34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52"/>
            <p:cNvSpPr/>
            <p:nvPr/>
          </p:nvSpPr>
          <p:spPr>
            <a:xfrm>
              <a:off x="4271550" y="1792550"/>
              <a:ext cx="23375" cy="51725"/>
            </a:xfrm>
            <a:custGeom>
              <a:rect b="b" l="l" r="r" t="t"/>
              <a:pathLst>
                <a:path extrusionOk="0" h="2069" w="935">
                  <a:moveTo>
                    <a:pt x="901" y="1"/>
                  </a:moveTo>
                  <a:lnTo>
                    <a:pt x="801" y="34"/>
                  </a:lnTo>
                  <a:cubicBezTo>
                    <a:pt x="801" y="68"/>
                    <a:pt x="768" y="68"/>
                    <a:pt x="768" y="101"/>
                  </a:cubicBezTo>
                  <a:cubicBezTo>
                    <a:pt x="768" y="101"/>
                    <a:pt x="735" y="134"/>
                    <a:pt x="735" y="134"/>
                  </a:cubicBezTo>
                  <a:lnTo>
                    <a:pt x="468" y="801"/>
                  </a:lnTo>
                  <a:lnTo>
                    <a:pt x="201" y="434"/>
                  </a:lnTo>
                  <a:cubicBezTo>
                    <a:pt x="184" y="418"/>
                    <a:pt x="176" y="409"/>
                    <a:pt x="172" y="409"/>
                  </a:cubicBezTo>
                  <a:cubicBezTo>
                    <a:pt x="167" y="409"/>
                    <a:pt x="167" y="418"/>
                    <a:pt x="167" y="434"/>
                  </a:cubicBezTo>
                  <a:lnTo>
                    <a:pt x="67" y="468"/>
                  </a:lnTo>
                  <a:cubicBezTo>
                    <a:pt x="34" y="501"/>
                    <a:pt x="34" y="501"/>
                    <a:pt x="34" y="535"/>
                  </a:cubicBezTo>
                  <a:cubicBezTo>
                    <a:pt x="34" y="535"/>
                    <a:pt x="34" y="568"/>
                    <a:pt x="34" y="568"/>
                  </a:cubicBezTo>
                  <a:cubicBezTo>
                    <a:pt x="34" y="601"/>
                    <a:pt x="34" y="601"/>
                    <a:pt x="34" y="601"/>
                  </a:cubicBezTo>
                  <a:lnTo>
                    <a:pt x="368" y="1068"/>
                  </a:lnTo>
                  <a:lnTo>
                    <a:pt x="1" y="2002"/>
                  </a:lnTo>
                  <a:cubicBezTo>
                    <a:pt x="1" y="2002"/>
                    <a:pt x="1" y="2036"/>
                    <a:pt x="1" y="2036"/>
                  </a:cubicBezTo>
                  <a:cubicBezTo>
                    <a:pt x="1" y="2036"/>
                    <a:pt x="1" y="2069"/>
                    <a:pt x="1" y="2069"/>
                  </a:cubicBezTo>
                  <a:lnTo>
                    <a:pt x="34" y="2069"/>
                  </a:lnTo>
                  <a:lnTo>
                    <a:pt x="134" y="2036"/>
                  </a:lnTo>
                  <a:cubicBezTo>
                    <a:pt x="134" y="2002"/>
                    <a:pt x="167" y="2002"/>
                    <a:pt x="167" y="1969"/>
                  </a:cubicBezTo>
                  <a:cubicBezTo>
                    <a:pt x="201" y="1969"/>
                    <a:pt x="201" y="1936"/>
                    <a:pt x="201" y="1936"/>
                  </a:cubicBezTo>
                  <a:lnTo>
                    <a:pt x="468" y="1235"/>
                  </a:lnTo>
                  <a:lnTo>
                    <a:pt x="768" y="1602"/>
                  </a:lnTo>
                  <a:lnTo>
                    <a:pt x="768" y="1635"/>
                  </a:lnTo>
                  <a:lnTo>
                    <a:pt x="835" y="1635"/>
                  </a:lnTo>
                  <a:lnTo>
                    <a:pt x="901" y="1569"/>
                  </a:lnTo>
                  <a:cubicBezTo>
                    <a:pt x="935" y="1569"/>
                    <a:pt x="935" y="1535"/>
                    <a:pt x="935" y="1535"/>
                  </a:cubicBezTo>
                  <a:cubicBezTo>
                    <a:pt x="935" y="1502"/>
                    <a:pt x="935" y="1502"/>
                    <a:pt x="935" y="1469"/>
                  </a:cubicBezTo>
                  <a:cubicBezTo>
                    <a:pt x="935" y="1469"/>
                    <a:pt x="935" y="1435"/>
                    <a:pt x="935" y="1435"/>
                  </a:cubicBezTo>
                  <a:lnTo>
                    <a:pt x="601" y="968"/>
                  </a:lnTo>
                  <a:lnTo>
                    <a:pt x="935" y="68"/>
                  </a:lnTo>
                  <a:cubicBezTo>
                    <a:pt x="935" y="68"/>
                    <a:pt x="935" y="34"/>
                    <a:pt x="935" y="34"/>
                  </a:cubicBezTo>
                  <a:cubicBezTo>
                    <a:pt x="935" y="34"/>
                    <a:pt x="935" y="1"/>
                    <a:pt x="9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52"/>
            <p:cNvSpPr/>
            <p:nvPr/>
          </p:nvSpPr>
          <p:spPr>
            <a:xfrm>
              <a:off x="4302400" y="1770450"/>
              <a:ext cx="35900" cy="55500"/>
            </a:xfrm>
            <a:custGeom>
              <a:rect b="b" l="l" r="r" t="t"/>
              <a:pathLst>
                <a:path extrusionOk="0" h="2220" w="1436">
                  <a:moveTo>
                    <a:pt x="1206" y="1"/>
                  </a:moveTo>
                  <a:cubicBezTo>
                    <a:pt x="1160" y="1"/>
                    <a:pt x="1102" y="18"/>
                    <a:pt x="1035" y="51"/>
                  </a:cubicBezTo>
                  <a:cubicBezTo>
                    <a:pt x="968" y="84"/>
                    <a:pt x="935" y="118"/>
                    <a:pt x="902" y="151"/>
                  </a:cubicBezTo>
                  <a:cubicBezTo>
                    <a:pt x="868" y="184"/>
                    <a:pt x="835" y="218"/>
                    <a:pt x="835" y="251"/>
                  </a:cubicBezTo>
                  <a:cubicBezTo>
                    <a:pt x="801" y="284"/>
                    <a:pt x="768" y="318"/>
                    <a:pt x="768" y="384"/>
                  </a:cubicBezTo>
                  <a:cubicBezTo>
                    <a:pt x="735" y="418"/>
                    <a:pt x="701" y="451"/>
                    <a:pt x="701" y="518"/>
                  </a:cubicBezTo>
                  <a:cubicBezTo>
                    <a:pt x="668" y="451"/>
                    <a:pt x="635" y="418"/>
                    <a:pt x="568" y="384"/>
                  </a:cubicBezTo>
                  <a:cubicBezTo>
                    <a:pt x="501" y="384"/>
                    <a:pt x="435" y="384"/>
                    <a:pt x="368" y="418"/>
                  </a:cubicBezTo>
                  <a:cubicBezTo>
                    <a:pt x="334" y="451"/>
                    <a:pt x="301" y="485"/>
                    <a:pt x="268" y="518"/>
                  </a:cubicBezTo>
                  <a:cubicBezTo>
                    <a:pt x="268" y="518"/>
                    <a:pt x="234" y="551"/>
                    <a:pt x="201" y="585"/>
                  </a:cubicBezTo>
                  <a:cubicBezTo>
                    <a:pt x="201" y="618"/>
                    <a:pt x="168" y="651"/>
                    <a:pt x="168" y="685"/>
                  </a:cubicBezTo>
                  <a:lnTo>
                    <a:pt x="101" y="785"/>
                  </a:lnTo>
                  <a:lnTo>
                    <a:pt x="168" y="651"/>
                  </a:lnTo>
                  <a:cubicBezTo>
                    <a:pt x="168" y="651"/>
                    <a:pt x="168" y="618"/>
                    <a:pt x="168" y="618"/>
                  </a:cubicBezTo>
                  <a:lnTo>
                    <a:pt x="134" y="618"/>
                  </a:lnTo>
                  <a:lnTo>
                    <a:pt x="68" y="651"/>
                  </a:lnTo>
                  <a:cubicBezTo>
                    <a:pt x="34" y="651"/>
                    <a:pt x="34" y="685"/>
                    <a:pt x="34" y="685"/>
                  </a:cubicBezTo>
                  <a:cubicBezTo>
                    <a:pt x="1" y="718"/>
                    <a:pt x="1" y="751"/>
                    <a:pt x="34" y="751"/>
                  </a:cubicBezTo>
                  <a:lnTo>
                    <a:pt x="34" y="2186"/>
                  </a:lnTo>
                  <a:cubicBezTo>
                    <a:pt x="1" y="2186"/>
                    <a:pt x="1" y="2219"/>
                    <a:pt x="34" y="2219"/>
                  </a:cubicBezTo>
                  <a:lnTo>
                    <a:pt x="68" y="2219"/>
                  </a:lnTo>
                  <a:lnTo>
                    <a:pt x="134" y="2186"/>
                  </a:lnTo>
                  <a:cubicBezTo>
                    <a:pt x="134" y="2186"/>
                    <a:pt x="168" y="2152"/>
                    <a:pt x="168" y="2152"/>
                  </a:cubicBezTo>
                  <a:cubicBezTo>
                    <a:pt x="168" y="2119"/>
                    <a:pt x="168" y="2086"/>
                    <a:pt x="168" y="2086"/>
                  </a:cubicBezTo>
                  <a:lnTo>
                    <a:pt x="168" y="1252"/>
                  </a:lnTo>
                  <a:cubicBezTo>
                    <a:pt x="168" y="1118"/>
                    <a:pt x="201" y="985"/>
                    <a:pt x="234" y="885"/>
                  </a:cubicBezTo>
                  <a:cubicBezTo>
                    <a:pt x="268" y="785"/>
                    <a:pt x="334" y="718"/>
                    <a:pt x="401" y="685"/>
                  </a:cubicBezTo>
                  <a:cubicBezTo>
                    <a:pt x="435" y="651"/>
                    <a:pt x="468" y="635"/>
                    <a:pt x="497" y="635"/>
                  </a:cubicBezTo>
                  <a:cubicBezTo>
                    <a:pt x="526" y="635"/>
                    <a:pt x="551" y="651"/>
                    <a:pt x="568" y="685"/>
                  </a:cubicBezTo>
                  <a:cubicBezTo>
                    <a:pt x="635" y="751"/>
                    <a:pt x="635" y="885"/>
                    <a:pt x="635" y="985"/>
                  </a:cubicBezTo>
                  <a:lnTo>
                    <a:pt x="635" y="1819"/>
                  </a:lnTo>
                  <a:cubicBezTo>
                    <a:pt x="635" y="1819"/>
                    <a:pt x="635" y="1852"/>
                    <a:pt x="635" y="1886"/>
                  </a:cubicBezTo>
                  <a:lnTo>
                    <a:pt x="668" y="1886"/>
                  </a:lnTo>
                  <a:lnTo>
                    <a:pt x="768" y="1819"/>
                  </a:lnTo>
                  <a:cubicBezTo>
                    <a:pt x="768" y="1819"/>
                    <a:pt x="768" y="1785"/>
                    <a:pt x="801" y="1785"/>
                  </a:cubicBezTo>
                  <a:cubicBezTo>
                    <a:pt x="801" y="1752"/>
                    <a:pt x="801" y="1752"/>
                    <a:pt x="801" y="1719"/>
                  </a:cubicBezTo>
                  <a:lnTo>
                    <a:pt x="801" y="885"/>
                  </a:lnTo>
                  <a:cubicBezTo>
                    <a:pt x="801" y="751"/>
                    <a:pt x="801" y="618"/>
                    <a:pt x="868" y="518"/>
                  </a:cubicBezTo>
                  <a:cubicBezTo>
                    <a:pt x="902" y="418"/>
                    <a:pt x="935" y="351"/>
                    <a:pt x="1035" y="318"/>
                  </a:cubicBezTo>
                  <a:cubicBezTo>
                    <a:pt x="1068" y="284"/>
                    <a:pt x="1102" y="268"/>
                    <a:pt x="1131" y="268"/>
                  </a:cubicBezTo>
                  <a:cubicBezTo>
                    <a:pt x="1160" y="268"/>
                    <a:pt x="1185" y="284"/>
                    <a:pt x="1202" y="318"/>
                  </a:cubicBezTo>
                  <a:cubicBezTo>
                    <a:pt x="1235" y="418"/>
                    <a:pt x="1268" y="518"/>
                    <a:pt x="1268" y="618"/>
                  </a:cubicBezTo>
                  <a:lnTo>
                    <a:pt x="1268" y="1452"/>
                  </a:lnTo>
                  <a:cubicBezTo>
                    <a:pt x="1235" y="1452"/>
                    <a:pt x="1235" y="1485"/>
                    <a:pt x="1268" y="1519"/>
                  </a:cubicBezTo>
                  <a:lnTo>
                    <a:pt x="1302" y="1519"/>
                  </a:lnTo>
                  <a:lnTo>
                    <a:pt x="1369" y="1452"/>
                  </a:lnTo>
                  <a:cubicBezTo>
                    <a:pt x="1369" y="1452"/>
                    <a:pt x="1402" y="1419"/>
                    <a:pt x="1402" y="1419"/>
                  </a:cubicBezTo>
                  <a:cubicBezTo>
                    <a:pt x="1402" y="1385"/>
                    <a:pt x="1402" y="1385"/>
                    <a:pt x="1402" y="1352"/>
                  </a:cubicBezTo>
                  <a:lnTo>
                    <a:pt x="1402" y="518"/>
                  </a:lnTo>
                  <a:cubicBezTo>
                    <a:pt x="1435" y="351"/>
                    <a:pt x="1402" y="184"/>
                    <a:pt x="1302" y="51"/>
                  </a:cubicBezTo>
                  <a:cubicBezTo>
                    <a:pt x="1285" y="18"/>
                    <a:pt x="1252" y="1"/>
                    <a:pt x="1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52"/>
            <p:cNvSpPr/>
            <p:nvPr/>
          </p:nvSpPr>
          <p:spPr>
            <a:xfrm>
              <a:off x="4345775" y="1746700"/>
              <a:ext cx="3350" cy="55050"/>
            </a:xfrm>
            <a:custGeom>
              <a:rect b="b" l="l" r="r" t="t"/>
              <a:pathLst>
                <a:path extrusionOk="0" h="2202" w="134">
                  <a:moveTo>
                    <a:pt x="101" y="0"/>
                  </a:moveTo>
                  <a:lnTo>
                    <a:pt x="34" y="34"/>
                  </a:lnTo>
                  <a:cubicBezTo>
                    <a:pt x="0" y="67"/>
                    <a:pt x="0" y="67"/>
                    <a:pt x="0" y="100"/>
                  </a:cubicBezTo>
                  <a:cubicBezTo>
                    <a:pt x="0" y="100"/>
                    <a:pt x="0" y="134"/>
                    <a:pt x="0" y="167"/>
                  </a:cubicBezTo>
                  <a:lnTo>
                    <a:pt x="0" y="2168"/>
                  </a:lnTo>
                  <a:cubicBezTo>
                    <a:pt x="0" y="2168"/>
                    <a:pt x="0" y="2202"/>
                    <a:pt x="0" y="2202"/>
                  </a:cubicBezTo>
                  <a:lnTo>
                    <a:pt x="34" y="2202"/>
                  </a:lnTo>
                  <a:lnTo>
                    <a:pt x="101" y="2168"/>
                  </a:lnTo>
                  <a:cubicBezTo>
                    <a:pt x="134" y="2168"/>
                    <a:pt x="134" y="2135"/>
                    <a:pt x="134" y="2102"/>
                  </a:cubicBezTo>
                  <a:cubicBezTo>
                    <a:pt x="134" y="2102"/>
                    <a:pt x="134" y="2068"/>
                    <a:pt x="134" y="2035"/>
                  </a:cubicBezTo>
                  <a:lnTo>
                    <a:pt x="134" y="67"/>
                  </a:lnTo>
                  <a:cubicBezTo>
                    <a:pt x="134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52"/>
            <p:cNvSpPr/>
            <p:nvPr/>
          </p:nvSpPr>
          <p:spPr>
            <a:xfrm>
              <a:off x="4652650" y="1370475"/>
              <a:ext cx="261050" cy="267500"/>
            </a:xfrm>
            <a:custGeom>
              <a:rect b="b" l="l" r="r" t="t"/>
              <a:pathLst>
                <a:path extrusionOk="0" h="10700" w="10442">
                  <a:moveTo>
                    <a:pt x="10146" y="1"/>
                  </a:moveTo>
                  <a:cubicBezTo>
                    <a:pt x="10075" y="1"/>
                    <a:pt x="9994" y="24"/>
                    <a:pt x="9908" y="72"/>
                  </a:cubicBezTo>
                  <a:lnTo>
                    <a:pt x="568" y="5476"/>
                  </a:lnTo>
                  <a:cubicBezTo>
                    <a:pt x="234" y="5676"/>
                    <a:pt x="34" y="6043"/>
                    <a:pt x="1" y="6443"/>
                  </a:cubicBezTo>
                  <a:lnTo>
                    <a:pt x="1" y="10312"/>
                  </a:lnTo>
                  <a:cubicBezTo>
                    <a:pt x="1" y="10547"/>
                    <a:pt x="116" y="10699"/>
                    <a:pt x="301" y="10699"/>
                  </a:cubicBezTo>
                  <a:cubicBezTo>
                    <a:pt x="379" y="10699"/>
                    <a:pt x="469" y="10672"/>
                    <a:pt x="568" y="10613"/>
                  </a:cubicBezTo>
                  <a:lnTo>
                    <a:pt x="9908" y="5209"/>
                  </a:lnTo>
                  <a:cubicBezTo>
                    <a:pt x="10208" y="5009"/>
                    <a:pt x="10442" y="4642"/>
                    <a:pt x="10442" y="4241"/>
                  </a:cubicBezTo>
                  <a:lnTo>
                    <a:pt x="10442" y="405"/>
                  </a:lnTo>
                  <a:cubicBezTo>
                    <a:pt x="10442" y="144"/>
                    <a:pt x="10323" y="1"/>
                    <a:pt x="101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52"/>
            <p:cNvSpPr/>
            <p:nvPr/>
          </p:nvSpPr>
          <p:spPr>
            <a:xfrm>
              <a:off x="4696025" y="1526200"/>
              <a:ext cx="25875" cy="51225"/>
            </a:xfrm>
            <a:custGeom>
              <a:rect b="b" l="l" r="r" t="t"/>
              <a:pathLst>
                <a:path extrusionOk="0" h="2049" w="1035">
                  <a:moveTo>
                    <a:pt x="719" y="0"/>
                  </a:moveTo>
                  <a:cubicBezTo>
                    <a:pt x="704" y="0"/>
                    <a:pt x="687" y="4"/>
                    <a:pt x="668" y="14"/>
                  </a:cubicBezTo>
                  <a:cubicBezTo>
                    <a:pt x="601" y="14"/>
                    <a:pt x="534" y="14"/>
                    <a:pt x="467" y="81"/>
                  </a:cubicBezTo>
                  <a:cubicBezTo>
                    <a:pt x="334" y="181"/>
                    <a:pt x="201" y="314"/>
                    <a:pt x="134" y="448"/>
                  </a:cubicBezTo>
                  <a:cubicBezTo>
                    <a:pt x="101" y="514"/>
                    <a:pt x="67" y="614"/>
                    <a:pt x="34" y="681"/>
                  </a:cubicBezTo>
                  <a:cubicBezTo>
                    <a:pt x="0" y="781"/>
                    <a:pt x="0" y="848"/>
                    <a:pt x="0" y="915"/>
                  </a:cubicBezTo>
                  <a:cubicBezTo>
                    <a:pt x="0" y="1048"/>
                    <a:pt x="34" y="1148"/>
                    <a:pt x="67" y="1248"/>
                  </a:cubicBezTo>
                  <a:cubicBezTo>
                    <a:pt x="114" y="1272"/>
                    <a:pt x="178" y="1295"/>
                    <a:pt x="247" y="1295"/>
                  </a:cubicBezTo>
                  <a:cubicBezTo>
                    <a:pt x="275" y="1295"/>
                    <a:pt x="305" y="1291"/>
                    <a:pt x="334" y="1281"/>
                  </a:cubicBezTo>
                  <a:lnTo>
                    <a:pt x="501" y="1248"/>
                  </a:lnTo>
                  <a:cubicBezTo>
                    <a:pt x="518" y="1231"/>
                    <a:pt x="534" y="1223"/>
                    <a:pt x="551" y="1223"/>
                  </a:cubicBezTo>
                  <a:cubicBezTo>
                    <a:pt x="568" y="1223"/>
                    <a:pt x="584" y="1231"/>
                    <a:pt x="601" y="1248"/>
                  </a:cubicBezTo>
                  <a:cubicBezTo>
                    <a:pt x="618" y="1231"/>
                    <a:pt x="626" y="1223"/>
                    <a:pt x="634" y="1223"/>
                  </a:cubicBezTo>
                  <a:cubicBezTo>
                    <a:pt x="643" y="1223"/>
                    <a:pt x="651" y="1231"/>
                    <a:pt x="668" y="1248"/>
                  </a:cubicBezTo>
                  <a:cubicBezTo>
                    <a:pt x="701" y="1248"/>
                    <a:pt x="701" y="1248"/>
                    <a:pt x="701" y="1281"/>
                  </a:cubicBezTo>
                  <a:cubicBezTo>
                    <a:pt x="701" y="1348"/>
                    <a:pt x="668" y="1382"/>
                    <a:pt x="634" y="1448"/>
                  </a:cubicBezTo>
                  <a:cubicBezTo>
                    <a:pt x="601" y="1482"/>
                    <a:pt x="534" y="1515"/>
                    <a:pt x="501" y="1548"/>
                  </a:cubicBezTo>
                  <a:cubicBezTo>
                    <a:pt x="467" y="1548"/>
                    <a:pt x="434" y="1582"/>
                    <a:pt x="401" y="1582"/>
                  </a:cubicBezTo>
                  <a:lnTo>
                    <a:pt x="334" y="1582"/>
                  </a:lnTo>
                  <a:cubicBezTo>
                    <a:pt x="334" y="1582"/>
                    <a:pt x="301" y="1548"/>
                    <a:pt x="301" y="1548"/>
                  </a:cubicBezTo>
                  <a:lnTo>
                    <a:pt x="301" y="1515"/>
                  </a:lnTo>
                  <a:lnTo>
                    <a:pt x="234" y="1515"/>
                  </a:lnTo>
                  <a:lnTo>
                    <a:pt x="34" y="1648"/>
                  </a:lnTo>
                  <a:cubicBezTo>
                    <a:pt x="0" y="1648"/>
                    <a:pt x="0" y="1682"/>
                    <a:pt x="0" y="1682"/>
                  </a:cubicBezTo>
                  <a:cubicBezTo>
                    <a:pt x="0" y="1715"/>
                    <a:pt x="0" y="1715"/>
                    <a:pt x="0" y="1748"/>
                  </a:cubicBezTo>
                  <a:cubicBezTo>
                    <a:pt x="0" y="1782"/>
                    <a:pt x="0" y="1849"/>
                    <a:pt x="34" y="1915"/>
                  </a:cubicBezTo>
                  <a:cubicBezTo>
                    <a:pt x="67" y="1949"/>
                    <a:pt x="101" y="1982"/>
                    <a:pt x="134" y="2015"/>
                  </a:cubicBezTo>
                  <a:cubicBezTo>
                    <a:pt x="201" y="2049"/>
                    <a:pt x="234" y="2049"/>
                    <a:pt x="301" y="2049"/>
                  </a:cubicBezTo>
                  <a:cubicBezTo>
                    <a:pt x="367" y="2049"/>
                    <a:pt x="434" y="2015"/>
                    <a:pt x="501" y="1982"/>
                  </a:cubicBezTo>
                  <a:cubicBezTo>
                    <a:pt x="601" y="1915"/>
                    <a:pt x="668" y="1882"/>
                    <a:pt x="734" y="1815"/>
                  </a:cubicBezTo>
                  <a:cubicBezTo>
                    <a:pt x="768" y="1748"/>
                    <a:pt x="834" y="1682"/>
                    <a:pt x="901" y="1615"/>
                  </a:cubicBezTo>
                  <a:cubicBezTo>
                    <a:pt x="934" y="1515"/>
                    <a:pt x="968" y="1448"/>
                    <a:pt x="1001" y="1348"/>
                  </a:cubicBezTo>
                  <a:cubicBezTo>
                    <a:pt x="1035" y="1281"/>
                    <a:pt x="1035" y="1181"/>
                    <a:pt x="1035" y="1115"/>
                  </a:cubicBezTo>
                  <a:cubicBezTo>
                    <a:pt x="1035" y="1048"/>
                    <a:pt x="1035" y="981"/>
                    <a:pt x="1001" y="915"/>
                  </a:cubicBezTo>
                  <a:cubicBezTo>
                    <a:pt x="1001" y="848"/>
                    <a:pt x="968" y="814"/>
                    <a:pt x="934" y="781"/>
                  </a:cubicBezTo>
                  <a:cubicBezTo>
                    <a:pt x="901" y="748"/>
                    <a:pt x="868" y="748"/>
                    <a:pt x="834" y="748"/>
                  </a:cubicBezTo>
                  <a:cubicBezTo>
                    <a:pt x="768" y="748"/>
                    <a:pt x="701" y="748"/>
                    <a:pt x="668" y="781"/>
                  </a:cubicBezTo>
                  <a:lnTo>
                    <a:pt x="501" y="814"/>
                  </a:lnTo>
                  <a:lnTo>
                    <a:pt x="367" y="814"/>
                  </a:lnTo>
                  <a:cubicBezTo>
                    <a:pt x="334" y="781"/>
                    <a:pt x="334" y="781"/>
                    <a:pt x="367" y="748"/>
                  </a:cubicBezTo>
                  <a:cubicBezTo>
                    <a:pt x="334" y="714"/>
                    <a:pt x="334" y="714"/>
                    <a:pt x="367" y="681"/>
                  </a:cubicBezTo>
                  <a:cubicBezTo>
                    <a:pt x="367" y="648"/>
                    <a:pt x="367" y="648"/>
                    <a:pt x="401" y="614"/>
                  </a:cubicBezTo>
                  <a:cubicBezTo>
                    <a:pt x="401" y="581"/>
                    <a:pt x="434" y="581"/>
                    <a:pt x="434" y="548"/>
                  </a:cubicBezTo>
                  <a:lnTo>
                    <a:pt x="501" y="514"/>
                  </a:lnTo>
                  <a:cubicBezTo>
                    <a:pt x="534" y="514"/>
                    <a:pt x="534" y="514"/>
                    <a:pt x="568" y="481"/>
                  </a:cubicBezTo>
                  <a:lnTo>
                    <a:pt x="701" y="481"/>
                  </a:lnTo>
                  <a:cubicBezTo>
                    <a:pt x="701" y="498"/>
                    <a:pt x="701" y="506"/>
                    <a:pt x="705" y="506"/>
                  </a:cubicBezTo>
                  <a:cubicBezTo>
                    <a:pt x="709" y="506"/>
                    <a:pt x="718" y="498"/>
                    <a:pt x="734" y="481"/>
                  </a:cubicBezTo>
                  <a:lnTo>
                    <a:pt x="934" y="381"/>
                  </a:lnTo>
                  <a:cubicBezTo>
                    <a:pt x="968" y="381"/>
                    <a:pt x="968" y="347"/>
                    <a:pt x="968" y="347"/>
                  </a:cubicBezTo>
                  <a:cubicBezTo>
                    <a:pt x="968" y="314"/>
                    <a:pt x="968" y="314"/>
                    <a:pt x="968" y="281"/>
                  </a:cubicBezTo>
                  <a:cubicBezTo>
                    <a:pt x="968" y="247"/>
                    <a:pt x="968" y="181"/>
                    <a:pt x="934" y="147"/>
                  </a:cubicBezTo>
                  <a:cubicBezTo>
                    <a:pt x="901" y="81"/>
                    <a:pt x="868" y="47"/>
                    <a:pt x="834" y="47"/>
                  </a:cubicBezTo>
                  <a:cubicBezTo>
                    <a:pt x="787" y="24"/>
                    <a:pt x="757" y="0"/>
                    <a:pt x="7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52"/>
            <p:cNvSpPr/>
            <p:nvPr/>
          </p:nvSpPr>
          <p:spPr>
            <a:xfrm>
              <a:off x="4726875" y="1503175"/>
              <a:ext cx="25875" cy="55075"/>
            </a:xfrm>
            <a:custGeom>
              <a:rect b="b" l="l" r="r" t="t"/>
              <a:pathLst>
                <a:path extrusionOk="0" h="2203" w="1035">
                  <a:moveTo>
                    <a:pt x="1001" y="1"/>
                  </a:moveTo>
                  <a:lnTo>
                    <a:pt x="735" y="134"/>
                  </a:lnTo>
                  <a:cubicBezTo>
                    <a:pt x="701" y="134"/>
                    <a:pt x="701" y="168"/>
                    <a:pt x="701" y="168"/>
                  </a:cubicBezTo>
                  <a:cubicBezTo>
                    <a:pt x="668" y="201"/>
                    <a:pt x="668" y="201"/>
                    <a:pt x="701" y="234"/>
                  </a:cubicBezTo>
                  <a:lnTo>
                    <a:pt x="701" y="1268"/>
                  </a:lnTo>
                  <a:cubicBezTo>
                    <a:pt x="701" y="1369"/>
                    <a:pt x="668" y="1469"/>
                    <a:pt x="634" y="1535"/>
                  </a:cubicBezTo>
                  <a:cubicBezTo>
                    <a:pt x="601" y="1602"/>
                    <a:pt x="568" y="1669"/>
                    <a:pt x="501" y="1702"/>
                  </a:cubicBezTo>
                  <a:cubicBezTo>
                    <a:pt x="451" y="1719"/>
                    <a:pt x="418" y="1727"/>
                    <a:pt x="393" y="1727"/>
                  </a:cubicBezTo>
                  <a:cubicBezTo>
                    <a:pt x="368" y="1727"/>
                    <a:pt x="351" y="1719"/>
                    <a:pt x="334" y="1702"/>
                  </a:cubicBezTo>
                  <a:cubicBezTo>
                    <a:pt x="301" y="1635"/>
                    <a:pt x="268" y="1569"/>
                    <a:pt x="268" y="1502"/>
                  </a:cubicBezTo>
                  <a:lnTo>
                    <a:pt x="268" y="468"/>
                  </a:lnTo>
                  <a:cubicBezTo>
                    <a:pt x="301" y="468"/>
                    <a:pt x="301" y="435"/>
                    <a:pt x="268" y="435"/>
                  </a:cubicBezTo>
                  <a:lnTo>
                    <a:pt x="34" y="568"/>
                  </a:lnTo>
                  <a:cubicBezTo>
                    <a:pt x="1" y="568"/>
                    <a:pt x="1" y="601"/>
                    <a:pt x="1" y="601"/>
                  </a:cubicBezTo>
                  <a:cubicBezTo>
                    <a:pt x="1" y="635"/>
                    <a:pt x="1" y="635"/>
                    <a:pt x="1" y="668"/>
                  </a:cubicBezTo>
                  <a:lnTo>
                    <a:pt x="1" y="1702"/>
                  </a:lnTo>
                  <a:cubicBezTo>
                    <a:pt x="1" y="1802"/>
                    <a:pt x="1" y="1902"/>
                    <a:pt x="34" y="2002"/>
                  </a:cubicBezTo>
                  <a:cubicBezTo>
                    <a:pt x="67" y="2069"/>
                    <a:pt x="101" y="2102"/>
                    <a:pt x="134" y="2169"/>
                  </a:cubicBezTo>
                  <a:cubicBezTo>
                    <a:pt x="201" y="2202"/>
                    <a:pt x="234" y="2202"/>
                    <a:pt x="301" y="2202"/>
                  </a:cubicBezTo>
                  <a:cubicBezTo>
                    <a:pt x="368" y="2202"/>
                    <a:pt x="434" y="2169"/>
                    <a:pt x="501" y="2136"/>
                  </a:cubicBezTo>
                  <a:cubicBezTo>
                    <a:pt x="601" y="2102"/>
                    <a:pt x="668" y="2036"/>
                    <a:pt x="701" y="1969"/>
                  </a:cubicBezTo>
                  <a:cubicBezTo>
                    <a:pt x="768" y="1902"/>
                    <a:pt x="835" y="1802"/>
                    <a:pt x="868" y="1735"/>
                  </a:cubicBezTo>
                  <a:cubicBezTo>
                    <a:pt x="935" y="1635"/>
                    <a:pt x="968" y="1535"/>
                    <a:pt x="1001" y="1435"/>
                  </a:cubicBezTo>
                  <a:cubicBezTo>
                    <a:pt x="1001" y="1335"/>
                    <a:pt x="1035" y="1202"/>
                    <a:pt x="1035" y="1102"/>
                  </a:cubicBezTo>
                  <a:lnTo>
                    <a:pt x="1035" y="34"/>
                  </a:lnTo>
                  <a:cubicBezTo>
                    <a:pt x="1035" y="34"/>
                    <a:pt x="1035" y="1"/>
                    <a:pt x="10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52"/>
            <p:cNvSpPr/>
            <p:nvPr/>
          </p:nvSpPr>
          <p:spPr>
            <a:xfrm>
              <a:off x="4760225" y="1488175"/>
              <a:ext cx="25900" cy="55075"/>
            </a:xfrm>
            <a:custGeom>
              <a:rect b="b" l="l" r="r" t="t"/>
              <a:pathLst>
                <a:path extrusionOk="0" h="2203" w="1036">
                  <a:moveTo>
                    <a:pt x="668" y="467"/>
                  </a:moveTo>
                  <a:cubicBezTo>
                    <a:pt x="668" y="501"/>
                    <a:pt x="668" y="534"/>
                    <a:pt x="668" y="568"/>
                  </a:cubicBezTo>
                  <a:cubicBezTo>
                    <a:pt x="668" y="601"/>
                    <a:pt x="668" y="634"/>
                    <a:pt x="668" y="668"/>
                  </a:cubicBezTo>
                  <a:cubicBezTo>
                    <a:pt x="635" y="701"/>
                    <a:pt x="601" y="734"/>
                    <a:pt x="568" y="768"/>
                  </a:cubicBezTo>
                  <a:lnTo>
                    <a:pt x="335" y="901"/>
                  </a:lnTo>
                  <a:lnTo>
                    <a:pt x="335" y="634"/>
                  </a:lnTo>
                  <a:lnTo>
                    <a:pt x="568" y="467"/>
                  </a:lnTo>
                  <a:close/>
                  <a:moveTo>
                    <a:pt x="668" y="1168"/>
                  </a:moveTo>
                  <a:cubicBezTo>
                    <a:pt x="701" y="1168"/>
                    <a:pt x="701" y="1201"/>
                    <a:pt x="701" y="1235"/>
                  </a:cubicBezTo>
                  <a:cubicBezTo>
                    <a:pt x="701" y="1301"/>
                    <a:pt x="701" y="1335"/>
                    <a:pt x="668" y="1368"/>
                  </a:cubicBezTo>
                  <a:cubicBezTo>
                    <a:pt x="668" y="1401"/>
                    <a:pt x="635" y="1435"/>
                    <a:pt x="601" y="1468"/>
                  </a:cubicBezTo>
                  <a:lnTo>
                    <a:pt x="335" y="1635"/>
                  </a:lnTo>
                  <a:lnTo>
                    <a:pt x="335" y="1301"/>
                  </a:lnTo>
                  <a:lnTo>
                    <a:pt x="601" y="1168"/>
                  </a:lnTo>
                  <a:close/>
                  <a:moveTo>
                    <a:pt x="802" y="0"/>
                  </a:moveTo>
                  <a:cubicBezTo>
                    <a:pt x="701" y="0"/>
                    <a:pt x="635" y="34"/>
                    <a:pt x="601" y="67"/>
                  </a:cubicBezTo>
                  <a:lnTo>
                    <a:pt x="68" y="367"/>
                  </a:lnTo>
                  <a:cubicBezTo>
                    <a:pt x="34" y="401"/>
                    <a:pt x="34" y="401"/>
                    <a:pt x="34" y="434"/>
                  </a:cubicBezTo>
                  <a:cubicBezTo>
                    <a:pt x="1" y="434"/>
                    <a:pt x="1" y="467"/>
                    <a:pt x="34" y="467"/>
                  </a:cubicBezTo>
                  <a:lnTo>
                    <a:pt x="34" y="2135"/>
                  </a:lnTo>
                  <a:cubicBezTo>
                    <a:pt x="1" y="2169"/>
                    <a:pt x="1" y="2169"/>
                    <a:pt x="34" y="2202"/>
                  </a:cubicBezTo>
                  <a:lnTo>
                    <a:pt x="68" y="2202"/>
                  </a:lnTo>
                  <a:lnTo>
                    <a:pt x="635" y="1868"/>
                  </a:lnTo>
                  <a:cubicBezTo>
                    <a:pt x="701" y="1835"/>
                    <a:pt x="768" y="1768"/>
                    <a:pt x="835" y="1702"/>
                  </a:cubicBezTo>
                  <a:cubicBezTo>
                    <a:pt x="868" y="1635"/>
                    <a:pt x="902" y="1568"/>
                    <a:pt x="935" y="1502"/>
                  </a:cubicBezTo>
                  <a:cubicBezTo>
                    <a:pt x="968" y="1435"/>
                    <a:pt x="1002" y="1368"/>
                    <a:pt x="1002" y="1301"/>
                  </a:cubicBezTo>
                  <a:cubicBezTo>
                    <a:pt x="1035" y="1235"/>
                    <a:pt x="1035" y="1135"/>
                    <a:pt x="1035" y="1068"/>
                  </a:cubicBezTo>
                  <a:cubicBezTo>
                    <a:pt x="1035" y="1001"/>
                    <a:pt x="1035" y="934"/>
                    <a:pt x="1002" y="868"/>
                  </a:cubicBezTo>
                  <a:cubicBezTo>
                    <a:pt x="1002" y="834"/>
                    <a:pt x="968" y="768"/>
                    <a:pt x="902" y="768"/>
                  </a:cubicBezTo>
                  <a:cubicBezTo>
                    <a:pt x="935" y="734"/>
                    <a:pt x="935" y="734"/>
                    <a:pt x="935" y="701"/>
                  </a:cubicBezTo>
                  <a:cubicBezTo>
                    <a:pt x="968" y="668"/>
                    <a:pt x="968" y="634"/>
                    <a:pt x="968" y="634"/>
                  </a:cubicBezTo>
                  <a:cubicBezTo>
                    <a:pt x="1002" y="601"/>
                    <a:pt x="1002" y="568"/>
                    <a:pt x="1002" y="501"/>
                  </a:cubicBezTo>
                  <a:cubicBezTo>
                    <a:pt x="1002" y="467"/>
                    <a:pt x="1002" y="434"/>
                    <a:pt x="1002" y="367"/>
                  </a:cubicBezTo>
                  <a:cubicBezTo>
                    <a:pt x="1002" y="301"/>
                    <a:pt x="1002" y="267"/>
                    <a:pt x="968" y="201"/>
                  </a:cubicBezTo>
                  <a:cubicBezTo>
                    <a:pt x="968" y="134"/>
                    <a:pt x="935" y="101"/>
                    <a:pt x="902" y="67"/>
                  </a:cubicBezTo>
                  <a:cubicBezTo>
                    <a:pt x="868" y="34"/>
                    <a:pt x="835" y="0"/>
                    <a:pt x="80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52"/>
            <p:cNvSpPr/>
            <p:nvPr/>
          </p:nvSpPr>
          <p:spPr>
            <a:xfrm>
              <a:off x="4792750" y="1463375"/>
              <a:ext cx="29225" cy="60675"/>
            </a:xfrm>
            <a:custGeom>
              <a:rect b="b" l="l" r="r" t="t"/>
              <a:pathLst>
                <a:path extrusionOk="0" h="2427" w="1169">
                  <a:moveTo>
                    <a:pt x="1139" y="0"/>
                  </a:moveTo>
                  <a:cubicBezTo>
                    <a:pt x="1135" y="0"/>
                    <a:pt x="1135" y="8"/>
                    <a:pt x="1135" y="25"/>
                  </a:cubicBezTo>
                  <a:lnTo>
                    <a:pt x="935" y="125"/>
                  </a:lnTo>
                  <a:cubicBezTo>
                    <a:pt x="902" y="125"/>
                    <a:pt x="902" y="159"/>
                    <a:pt x="868" y="192"/>
                  </a:cubicBezTo>
                  <a:cubicBezTo>
                    <a:pt x="868" y="225"/>
                    <a:pt x="868" y="225"/>
                    <a:pt x="868" y="225"/>
                  </a:cubicBezTo>
                  <a:lnTo>
                    <a:pt x="601" y="1126"/>
                  </a:lnTo>
                  <a:lnTo>
                    <a:pt x="301" y="559"/>
                  </a:lnTo>
                  <a:cubicBezTo>
                    <a:pt x="301" y="525"/>
                    <a:pt x="301" y="525"/>
                    <a:pt x="301" y="525"/>
                  </a:cubicBezTo>
                  <a:lnTo>
                    <a:pt x="234" y="525"/>
                  </a:lnTo>
                  <a:lnTo>
                    <a:pt x="34" y="626"/>
                  </a:lnTo>
                  <a:cubicBezTo>
                    <a:pt x="34" y="659"/>
                    <a:pt x="34" y="659"/>
                    <a:pt x="1" y="692"/>
                  </a:cubicBezTo>
                  <a:cubicBezTo>
                    <a:pt x="1" y="692"/>
                    <a:pt x="1" y="726"/>
                    <a:pt x="1" y="726"/>
                  </a:cubicBezTo>
                  <a:lnTo>
                    <a:pt x="1" y="2393"/>
                  </a:lnTo>
                  <a:cubicBezTo>
                    <a:pt x="1" y="2427"/>
                    <a:pt x="1" y="2427"/>
                    <a:pt x="1" y="2427"/>
                  </a:cubicBezTo>
                  <a:lnTo>
                    <a:pt x="34" y="2427"/>
                  </a:lnTo>
                  <a:lnTo>
                    <a:pt x="268" y="2327"/>
                  </a:lnTo>
                  <a:cubicBezTo>
                    <a:pt x="268" y="2293"/>
                    <a:pt x="301" y="2260"/>
                    <a:pt x="301" y="2260"/>
                  </a:cubicBezTo>
                  <a:cubicBezTo>
                    <a:pt x="301" y="2260"/>
                    <a:pt x="301" y="2227"/>
                    <a:pt x="301" y="2227"/>
                  </a:cubicBezTo>
                  <a:lnTo>
                    <a:pt x="301" y="1359"/>
                  </a:lnTo>
                  <a:lnTo>
                    <a:pt x="468" y="1693"/>
                  </a:lnTo>
                  <a:cubicBezTo>
                    <a:pt x="468" y="1693"/>
                    <a:pt x="468" y="1726"/>
                    <a:pt x="468" y="1726"/>
                  </a:cubicBezTo>
                  <a:cubicBezTo>
                    <a:pt x="479" y="1737"/>
                    <a:pt x="490" y="1741"/>
                    <a:pt x="500" y="1741"/>
                  </a:cubicBezTo>
                  <a:cubicBezTo>
                    <a:pt x="520" y="1741"/>
                    <a:pt x="535" y="1726"/>
                    <a:pt x="535" y="1726"/>
                  </a:cubicBezTo>
                  <a:lnTo>
                    <a:pt x="668" y="1660"/>
                  </a:lnTo>
                  <a:cubicBezTo>
                    <a:pt x="668" y="1626"/>
                    <a:pt x="701" y="1626"/>
                    <a:pt x="701" y="1593"/>
                  </a:cubicBezTo>
                  <a:lnTo>
                    <a:pt x="735" y="1560"/>
                  </a:lnTo>
                  <a:lnTo>
                    <a:pt x="868" y="1026"/>
                  </a:lnTo>
                  <a:lnTo>
                    <a:pt x="868" y="1893"/>
                  </a:lnTo>
                  <a:cubicBezTo>
                    <a:pt x="868" y="1926"/>
                    <a:pt x="868" y="1926"/>
                    <a:pt x="868" y="1960"/>
                  </a:cubicBezTo>
                  <a:lnTo>
                    <a:pt x="902" y="1960"/>
                  </a:lnTo>
                  <a:lnTo>
                    <a:pt x="1135" y="1826"/>
                  </a:lnTo>
                  <a:cubicBezTo>
                    <a:pt x="1135" y="1793"/>
                    <a:pt x="1168" y="1793"/>
                    <a:pt x="1168" y="1793"/>
                  </a:cubicBezTo>
                  <a:cubicBezTo>
                    <a:pt x="1168" y="1760"/>
                    <a:pt x="1168" y="1726"/>
                    <a:pt x="1168" y="1726"/>
                  </a:cubicBezTo>
                  <a:lnTo>
                    <a:pt x="1168" y="58"/>
                  </a:lnTo>
                  <a:cubicBezTo>
                    <a:pt x="1168" y="25"/>
                    <a:pt x="1168" y="25"/>
                    <a:pt x="1168" y="25"/>
                  </a:cubicBezTo>
                  <a:cubicBezTo>
                    <a:pt x="1152" y="8"/>
                    <a:pt x="1143" y="0"/>
                    <a:pt x="113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52"/>
            <p:cNvSpPr/>
            <p:nvPr/>
          </p:nvSpPr>
          <p:spPr>
            <a:xfrm>
              <a:off x="4830275" y="1454825"/>
              <a:ext cx="7550" cy="48375"/>
            </a:xfrm>
            <a:custGeom>
              <a:rect b="b" l="l" r="r" t="t"/>
              <a:pathLst>
                <a:path extrusionOk="0" h="1935" w="302">
                  <a:moveTo>
                    <a:pt x="234" y="0"/>
                  </a:moveTo>
                  <a:lnTo>
                    <a:pt x="34" y="100"/>
                  </a:lnTo>
                  <a:cubicBezTo>
                    <a:pt x="1" y="134"/>
                    <a:pt x="1" y="167"/>
                    <a:pt x="1" y="167"/>
                  </a:cubicBezTo>
                  <a:cubicBezTo>
                    <a:pt x="1" y="167"/>
                    <a:pt x="1" y="200"/>
                    <a:pt x="1" y="200"/>
                  </a:cubicBezTo>
                  <a:lnTo>
                    <a:pt x="1" y="1868"/>
                  </a:lnTo>
                  <a:cubicBezTo>
                    <a:pt x="1" y="1902"/>
                    <a:pt x="1" y="1902"/>
                    <a:pt x="1" y="1935"/>
                  </a:cubicBezTo>
                  <a:lnTo>
                    <a:pt x="34" y="1935"/>
                  </a:lnTo>
                  <a:lnTo>
                    <a:pt x="234" y="1801"/>
                  </a:lnTo>
                  <a:cubicBezTo>
                    <a:pt x="268" y="1768"/>
                    <a:pt x="268" y="1768"/>
                    <a:pt x="268" y="1735"/>
                  </a:cubicBezTo>
                  <a:cubicBezTo>
                    <a:pt x="301" y="1735"/>
                    <a:pt x="301" y="1701"/>
                    <a:pt x="268" y="1701"/>
                  </a:cubicBezTo>
                  <a:lnTo>
                    <a:pt x="268" y="34"/>
                  </a:lnTo>
                  <a:cubicBezTo>
                    <a:pt x="301" y="0"/>
                    <a:pt x="301" y="0"/>
                    <a:pt x="2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52"/>
            <p:cNvSpPr/>
            <p:nvPr/>
          </p:nvSpPr>
          <p:spPr>
            <a:xfrm>
              <a:off x="4844475" y="1436675"/>
              <a:ext cx="23375" cy="54025"/>
            </a:xfrm>
            <a:custGeom>
              <a:rect b="b" l="l" r="r" t="t"/>
              <a:pathLst>
                <a:path extrusionOk="0" h="2161" w="935">
                  <a:moveTo>
                    <a:pt x="930" y="1"/>
                  </a:moveTo>
                  <a:cubicBezTo>
                    <a:pt x="926" y="1"/>
                    <a:pt x="917" y="9"/>
                    <a:pt x="901" y="26"/>
                  </a:cubicBezTo>
                  <a:lnTo>
                    <a:pt x="33" y="526"/>
                  </a:lnTo>
                  <a:cubicBezTo>
                    <a:pt x="0" y="559"/>
                    <a:pt x="0" y="559"/>
                    <a:pt x="0" y="559"/>
                  </a:cubicBezTo>
                  <a:cubicBezTo>
                    <a:pt x="0" y="593"/>
                    <a:pt x="0" y="626"/>
                    <a:pt x="0" y="626"/>
                  </a:cubicBezTo>
                  <a:lnTo>
                    <a:pt x="0" y="893"/>
                  </a:lnTo>
                  <a:cubicBezTo>
                    <a:pt x="0" y="926"/>
                    <a:pt x="0" y="926"/>
                    <a:pt x="0" y="960"/>
                  </a:cubicBezTo>
                  <a:lnTo>
                    <a:pt x="33" y="960"/>
                  </a:lnTo>
                  <a:lnTo>
                    <a:pt x="334" y="793"/>
                  </a:lnTo>
                  <a:lnTo>
                    <a:pt x="334" y="2094"/>
                  </a:lnTo>
                  <a:cubicBezTo>
                    <a:pt x="334" y="2127"/>
                    <a:pt x="334" y="2127"/>
                    <a:pt x="334" y="2161"/>
                  </a:cubicBezTo>
                  <a:lnTo>
                    <a:pt x="367" y="2161"/>
                  </a:lnTo>
                  <a:lnTo>
                    <a:pt x="567" y="2027"/>
                  </a:lnTo>
                  <a:cubicBezTo>
                    <a:pt x="600" y="2027"/>
                    <a:pt x="600" y="1994"/>
                    <a:pt x="600" y="1994"/>
                  </a:cubicBezTo>
                  <a:cubicBezTo>
                    <a:pt x="600" y="1960"/>
                    <a:pt x="600" y="1927"/>
                    <a:pt x="600" y="1927"/>
                  </a:cubicBezTo>
                  <a:lnTo>
                    <a:pt x="600" y="593"/>
                  </a:lnTo>
                  <a:lnTo>
                    <a:pt x="901" y="426"/>
                  </a:lnTo>
                  <a:cubicBezTo>
                    <a:pt x="934" y="426"/>
                    <a:pt x="934" y="393"/>
                    <a:pt x="934" y="393"/>
                  </a:cubicBezTo>
                  <a:cubicBezTo>
                    <a:pt x="934" y="359"/>
                    <a:pt x="934" y="359"/>
                    <a:pt x="934" y="326"/>
                  </a:cubicBezTo>
                  <a:lnTo>
                    <a:pt x="934" y="59"/>
                  </a:lnTo>
                  <a:cubicBezTo>
                    <a:pt x="934" y="26"/>
                    <a:pt x="934" y="26"/>
                    <a:pt x="934" y="26"/>
                  </a:cubicBezTo>
                  <a:cubicBezTo>
                    <a:pt x="934" y="9"/>
                    <a:pt x="934" y="1"/>
                    <a:pt x="93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52"/>
            <p:cNvSpPr/>
            <p:nvPr/>
          </p:nvSpPr>
          <p:spPr>
            <a:xfrm>
              <a:off x="3678625" y="2337600"/>
              <a:ext cx="26725" cy="58750"/>
            </a:xfrm>
            <a:custGeom>
              <a:rect b="b" l="l" r="r" t="t"/>
              <a:pathLst>
                <a:path extrusionOk="0" h="2350" w="1069">
                  <a:moveTo>
                    <a:pt x="709" y="1"/>
                  </a:moveTo>
                  <a:cubicBezTo>
                    <a:pt x="662" y="1"/>
                    <a:pt x="615" y="24"/>
                    <a:pt x="568" y="48"/>
                  </a:cubicBezTo>
                  <a:cubicBezTo>
                    <a:pt x="468" y="115"/>
                    <a:pt x="401" y="181"/>
                    <a:pt x="334" y="248"/>
                  </a:cubicBezTo>
                  <a:cubicBezTo>
                    <a:pt x="268" y="315"/>
                    <a:pt x="201" y="381"/>
                    <a:pt x="168" y="448"/>
                  </a:cubicBezTo>
                  <a:cubicBezTo>
                    <a:pt x="134" y="548"/>
                    <a:pt x="101" y="615"/>
                    <a:pt x="101" y="715"/>
                  </a:cubicBezTo>
                  <a:cubicBezTo>
                    <a:pt x="67" y="782"/>
                    <a:pt x="67" y="848"/>
                    <a:pt x="67" y="948"/>
                  </a:cubicBezTo>
                  <a:cubicBezTo>
                    <a:pt x="67" y="982"/>
                    <a:pt x="67" y="1049"/>
                    <a:pt x="67" y="1115"/>
                  </a:cubicBezTo>
                  <a:cubicBezTo>
                    <a:pt x="67" y="1149"/>
                    <a:pt x="101" y="1215"/>
                    <a:pt x="134" y="1249"/>
                  </a:cubicBezTo>
                  <a:cubicBezTo>
                    <a:pt x="168" y="1282"/>
                    <a:pt x="201" y="1282"/>
                    <a:pt x="234" y="1315"/>
                  </a:cubicBezTo>
                  <a:lnTo>
                    <a:pt x="401" y="1315"/>
                  </a:lnTo>
                  <a:cubicBezTo>
                    <a:pt x="468" y="1282"/>
                    <a:pt x="534" y="1282"/>
                    <a:pt x="601" y="1282"/>
                  </a:cubicBezTo>
                  <a:cubicBezTo>
                    <a:pt x="618" y="1265"/>
                    <a:pt x="643" y="1257"/>
                    <a:pt x="668" y="1257"/>
                  </a:cubicBezTo>
                  <a:cubicBezTo>
                    <a:pt x="693" y="1257"/>
                    <a:pt x="718" y="1265"/>
                    <a:pt x="735" y="1282"/>
                  </a:cubicBezTo>
                  <a:cubicBezTo>
                    <a:pt x="768" y="1282"/>
                    <a:pt x="801" y="1282"/>
                    <a:pt x="835" y="1315"/>
                  </a:cubicBezTo>
                  <a:cubicBezTo>
                    <a:pt x="868" y="1349"/>
                    <a:pt x="868" y="1382"/>
                    <a:pt x="868" y="1449"/>
                  </a:cubicBezTo>
                  <a:cubicBezTo>
                    <a:pt x="868" y="1482"/>
                    <a:pt x="868" y="1549"/>
                    <a:pt x="835" y="1582"/>
                  </a:cubicBezTo>
                  <a:cubicBezTo>
                    <a:pt x="835" y="1649"/>
                    <a:pt x="801" y="1716"/>
                    <a:pt x="768" y="1749"/>
                  </a:cubicBezTo>
                  <a:cubicBezTo>
                    <a:pt x="735" y="1816"/>
                    <a:pt x="701" y="1849"/>
                    <a:pt x="668" y="1882"/>
                  </a:cubicBezTo>
                  <a:cubicBezTo>
                    <a:pt x="601" y="1916"/>
                    <a:pt x="568" y="1949"/>
                    <a:pt x="534" y="1983"/>
                  </a:cubicBezTo>
                  <a:cubicBezTo>
                    <a:pt x="468" y="2016"/>
                    <a:pt x="434" y="2049"/>
                    <a:pt x="368" y="2049"/>
                  </a:cubicBezTo>
                  <a:lnTo>
                    <a:pt x="268" y="2049"/>
                  </a:lnTo>
                  <a:cubicBezTo>
                    <a:pt x="268" y="2016"/>
                    <a:pt x="234" y="2016"/>
                    <a:pt x="201" y="1983"/>
                  </a:cubicBezTo>
                  <a:cubicBezTo>
                    <a:pt x="201" y="1949"/>
                    <a:pt x="201" y="1949"/>
                    <a:pt x="168" y="1916"/>
                  </a:cubicBezTo>
                  <a:lnTo>
                    <a:pt x="168" y="1882"/>
                  </a:lnTo>
                  <a:lnTo>
                    <a:pt x="101" y="1882"/>
                  </a:lnTo>
                  <a:lnTo>
                    <a:pt x="34" y="1916"/>
                  </a:lnTo>
                  <a:cubicBezTo>
                    <a:pt x="34" y="1916"/>
                    <a:pt x="1" y="1949"/>
                    <a:pt x="1" y="1949"/>
                  </a:cubicBezTo>
                  <a:cubicBezTo>
                    <a:pt x="1" y="1983"/>
                    <a:pt x="1" y="1983"/>
                    <a:pt x="1" y="2016"/>
                  </a:cubicBezTo>
                  <a:cubicBezTo>
                    <a:pt x="1" y="2083"/>
                    <a:pt x="34" y="2116"/>
                    <a:pt x="34" y="2183"/>
                  </a:cubicBezTo>
                  <a:cubicBezTo>
                    <a:pt x="67" y="2249"/>
                    <a:pt x="101" y="2283"/>
                    <a:pt x="168" y="2316"/>
                  </a:cubicBezTo>
                  <a:cubicBezTo>
                    <a:pt x="201" y="2349"/>
                    <a:pt x="268" y="2349"/>
                    <a:pt x="334" y="2349"/>
                  </a:cubicBezTo>
                  <a:cubicBezTo>
                    <a:pt x="401" y="2349"/>
                    <a:pt x="468" y="2316"/>
                    <a:pt x="534" y="2283"/>
                  </a:cubicBezTo>
                  <a:cubicBezTo>
                    <a:pt x="601" y="2216"/>
                    <a:pt x="701" y="2183"/>
                    <a:pt x="768" y="2116"/>
                  </a:cubicBezTo>
                  <a:cubicBezTo>
                    <a:pt x="835" y="2016"/>
                    <a:pt x="868" y="1949"/>
                    <a:pt x="935" y="1882"/>
                  </a:cubicBezTo>
                  <a:cubicBezTo>
                    <a:pt x="968" y="1782"/>
                    <a:pt x="1001" y="1716"/>
                    <a:pt x="1035" y="1616"/>
                  </a:cubicBezTo>
                  <a:cubicBezTo>
                    <a:pt x="1068" y="1516"/>
                    <a:pt x="1068" y="1449"/>
                    <a:pt x="1068" y="1349"/>
                  </a:cubicBezTo>
                  <a:cubicBezTo>
                    <a:pt x="1068" y="1282"/>
                    <a:pt x="1068" y="1215"/>
                    <a:pt x="1068" y="1149"/>
                  </a:cubicBezTo>
                  <a:cubicBezTo>
                    <a:pt x="1068" y="1115"/>
                    <a:pt x="1035" y="1049"/>
                    <a:pt x="1001" y="1049"/>
                  </a:cubicBezTo>
                  <a:cubicBezTo>
                    <a:pt x="968" y="1015"/>
                    <a:pt x="901" y="982"/>
                    <a:pt x="868" y="982"/>
                  </a:cubicBezTo>
                  <a:lnTo>
                    <a:pt x="668" y="982"/>
                  </a:lnTo>
                  <a:lnTo>
                    <a:pt x="501" y="1015"/>
                  </a:lnTo>
                  <a:lnTo>
                    <a:pt x="368" y="1015"/>
                  </a:lnTo>
                  <a:cubicBezTo>
                    <a:pt x="334" y="1015"/>
                    <a:pt x="301" y="982"/>
                    <a:pt x="268" y="948"/>
                  </a:cubicBezTo>
                  <a:cubicBezTo>
                    <a:pt x="268" y="915"/>
                    <a:pt x="268" y="882"/>
                    <a:pt x="268" y="848"/>
                  </a:cubicBezTo>
                  <a:cubicBezTo>
                    <a:pt x="268" y="782"/>
                    <a:pt x="301" y="715"/>
                    <a:pt x="301" y="682"/>
                  </a:cubicBezTo>
                  <a:cubicBezTo>
                    <a:pt x="334" y="615"/>
                    <a:pt x="334" y="582"/>
                    <a:pt x="368" y="548"/>
                  </a:cubicBezTo>
                  <a:cubicBezTo>
                    <a:pt x="401" y="515"/>
                    <a:pt x="434" y="448"/>
                    <a:pt x="468" y="448"/>
                  </a:cubicBezTo>
                  <a:cubicBezTo>
                    <a:pt x="501" y="415"/>
                    <a:pt x="534" y="381"/>
                    <a:pt x="568" y="348"/>
                  </a:cubicBezTo>
                  <a:cubicBezTo>
                    <a:pt x="601" y="315"/>
                    <a:pt x="635" y="315"/>
                    <a:pt x="701" y="315"/>
                  </a:cubicBezTo>
                  <a:lnTo>
                    <a:pt x="801" y="315"/>
                  </a:lnTo>
                  <a:cubicBezTo>
                    <a:pt x="801" y="315"/>
                    <a:pt x="835" y="348"/>
                    <a:pt x="835" y="381"/>
                  </a:cubicBezTo>
                  <a:cubicBezTo>
                    <a:pt x="868" y="381"/>
                    <a:pt x="868" y="415"/>
                    <a:pt x="868" y="415"/>
                  </a:cubicBezTo>
                  <a:cubicBezTo>
                    <a:pt x="901" y="448"/>
                    <a:pt x="901" y="448"/>
                    <a:pt x="901" y="448"/>
                  </a:cubicBezTo>
                  <a:lnTo>
                    <a:pt x="935" y="448"/>
                  </a:lnTo>
                  <a:lnTo>
                    <a:pt x="1035" y="415"/>
                  </a:lnTo>
                  <a:cubicBezTo>
                    <a:pt x="1035" y="415"/>
                    <a:pt x="1068" y="381"/>
                    <a:pt x="1068" y="381"/>
                  </a:cubicBezTo>
                  <a:cubicBezTo>
                    <a:pt x="1068" y="348"/>
                    <a:pt x="1068" y="348"/>
                    <a:pt x="1068" y="315"/>
                  </a:cubicBezTo>
                  <a:cubicBezTo>
                    <a:pt x="1068" y="281"/>
                    <a:pt x="1035" y="215"/>
                    <a:pt x="1035" y="181"/>
                  </a:cubicBezTo>
                  <a:cubicBezTo>
                    <a:pt x="1001" y="115"/>
                    <a:pt x="968" y="81"/>
                    <a:pt x="935" y="48"/>
                  </a:cubicBezTo>
                  <a:cubicBezTo>
                    <a:pt x="888" y="24"/>
                    <a:pt x="857" y="1"/>
                    <a:pt x="820" y="1"/>
                  </a:cubicBezTo>
                  <a:cubicBezTo>
                    <a:pt x="804" y="1"/>
                    <a:pt x="788" y="5"/>
                    <a:pt x="768" y="14"/>
                  </a:cubicBezTo>
                  <a:cubicBezTo>
                    <a:pt x="748" y="5"/>
                    <a:pt x="729" y="1"/>
                    <a:pt x="7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52"/>
            <p:cNvSpPr/>
            <p:nvPr/>
          </p:nvSpPr>
          <p:spPr>
            <a:xfrm>
              <a:off x="3711150" y="2330450"/>
              <a:ext cx="21700" cy="47550"/>
            </a:xfrm>
            <a:custGeom>
              <a:rect b="b" l="l" r="r" t="t"/>
              <a:pathLst>
                <a:path extrusionOk="0" h="1902" w="868">
                  <a:moveTo>
                    <a:pt x="801" y="0"/>
                  </a:moveTo>
                  <a:lnTo>
                    <a:pt x="735" y="34"/>
                  </a:lnTo>
                  <a:cubicBezTo>
                    <a:pt x="735" y="34"/>
                    <a:pt x="701" y="67"/>
                    <a:pt x="701" y="100"/>
                  </a:cubicBezTo>
                  <a:cubicBezTo>
                    <a:pt x="701" y="100"/>
                    <a:pt x="701" y="134"/>
                    <a:pt x="701" y="167"/>
                  </a:cubicBezTo>
                  <a:lnTo>
                    <a:pt x="701" y="968"/>
                  </a:lnTo>
                  <a:cubicBezTo>
                    <a:pt x="701" y="1101"/>
                    <a:pt x="701" y="1234"/>
                    <a:pt x="634" y="1335"/>
                  </a:cubicBezTo>
                  <a:cubicBezTo>
                    <a:pt x="601" y="1435"/>
                    <a:pt x="534" y="1535"/>
                    <a:pt x="434" y="1568"/>
                  </a:cubicBezTo>
                  <a:cubicBezTo>
                    <a:pt x="401" y="1601"/>
                    <a:pt x="368" y="1618"/>
                    <a:pt x="334" y="1618"/>
                  </a:cubicBezTo>
                  <a:cubicBezTo>
                    <a:pt x="301" y="1618"/>
                    <a:pt x="268" y="1601"/>
                    <a:pt x="234" y="1568"/>
                  </a:cubicBezTo>
                  <a:cubicBezTo>
                    <a:pt x="201" y="1468"/>
                    <a:pt x="167" y="1368"/>
                    <a:pt x="167" y="1268"/>
                  </a:cubicBezTo>
                  <a:lnTo>
                    <a:pt x="167" y="467"/>
                  </a:lnTo>
                  <a:cubicBezTo>
                    <a:pt x="167" y="434"/>
                    <a:pt x="167" y="434"/>
                    <a:pt x="167" y="401"/>
                  </a:cubicBezTo>
                  <a:lnTo>
                    <a:pt x="134" y="401"/>
                  </a:lnTo>
                  <a:lnTo>
                    <a:pt x="67" y="467"/>
                  </a:lnTo>
                  <a:cubicBezTo>
                    <a:pt x="34" y="467"/>
                    <a:pt x="34" y="467"/>
                    <a:pt x="34" y="501"/>
                  </a:cubicBezTo>
                  <a:cubicBezTo>
                    <a:pt x="1" y="534"/>
                    <a:pt x="1" y="534"/>
                    <a:pt x="34" y="567"/>
                  </a:cubicBezTo>
                  <a:lnTo>
                    <a:pt x="1" y="1401"/>
                  </a:lnTo>
                  <a:cubicBezTo>
                    <a:pt x="1" y="1501"/>
                    <a:pt x="1" y="1601"/>
                    <a:pt x="34" y="1668"/>
                  </a:cubicBezTo>
                  <a:cubicBezTo>
                    <a:pt x="34" y="1735"/>
                    <a:pt x="67" y="1802"/>
                    <a:pt x="101" y="1835"/>
                  </a:cubicBezTo>
                  <a:cubicBezTo>
                    <a:pt x="134" y="1868"/>
                    <a:pt x="201" y="1902"/>
                    <a:pt x="234" y="1902"/>
                  </a:cubicBezTo>
                  <a:cubicBezTo>
                    <a:pt x="301" y="1902"/>
                    <a:pt x="368" y="1902"/>
                    <a:pt x="401" y="1868"/>
                  </a:cubicBezTo>
                  <a:cubicBezTo>
                    <a:pt x="501" y="1802"/>
                    <a:pt x="568" y="1735"/>
                    <a:pt x="601" y="1668"/>
                  </a:cubicBezTo>
                  <a:cubicBezTo>
                    <a:pt x="634" y="1601"/>
                    <a:pt x="668" y="1535"/>
                    <a:pt x="701" y="1468"/>
                  </a:cubicBezTo>
                  <a:lnTo>
                    <a:pt x="701" y="1568"/>
                  </a:lnTo>
                  <a:cubicBezTo>
                    <a:pt x="701" y="1568"/>
                    <a:pt x="701" y="1601"/>
                    <a:pt x="701" y="1635"/>
                  </a:cubicBezTo>
                  <a:lnTo>
                    <a:pt x="735" y="1635"/>
                  </a:lnTo>
                  <a:lnTo>
                    <a:pt x="801" y="1568"/>
                  </a:lnTo>
                  <a:cubicBezTo>
                    <a:pt x="835" y="1568"/>
                    <a:pt x="835" y="1535"/>
                    <a:pt x="868" y="1535"/>
                  </a:cubicBezTo>
                  <a:cubicBezTo>
                    <a:pt x="868" y="1501"/>
                    <a:pt x="868" y="1501"/>
                    <a:pt x="868" y="1468"/>
                  </a:cubicBezTo>
                  <a:lnTo>
                    <a:pt x="868" y="34"/>
                  </a:lnTo>
                  <a:cubicBezTo>
                    <a:pt x="868" y="34"/>
                    <a:pt x="868" y="0"/>
                    <a:pt x="8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52"/>
            <p:cNvSpPr/>
            <p:nvPr/>
          </p:nvSpPr>
          <p:spPr>
            <a:xfrm>
              <a:off x="3742000" y="2308750"/>
              <a:ext cx="23375" cy="55700"/>
            </a:xfrm>
            <a:custGeom>
              <a:rect b="b" l="l" r="r" t="t"/>
              <a:pathLst>
                <a:path extrusionOk="0" h="2228" w="935">
                  <a:moveTo>
                    <a:pt x="552" y="563"/>
                  </a:moveTo>
                  <a:cubicBezTo>
                    <a:pt x="591" y="563"/>
                    <a:pt x="630" y="582"/>
                    <a:pt x="668" y="601"/>
                  </a:cubicBezTo>
                  <a:cubicBezTo>
                    <a:pt x="701" y="701"/>
                    <a:pt x="735" y="802"/>
                    <a:pt x="735" y="902"/>
                  </a:cubicBezTo>
                  <a:cubicBezTo>
                    <a:pt x="735" y="968"/>
                    <a:pt x="735" y="1035"/>
                    <a:pt x="735" y="1068"/>
                  </a:cubicBezTo>
                  <a:cubicBezTo>
                    <a:pt x="735" y="1235"/>
                    <a:pt x="701" y="1369"/>
                    <a:pt x="668" y="1502"/>
                  </a:cubicBezTo>
                  <a:cubicBezTo>
                    <a:pt x="601" y="1602"/>
                    <a:pt x="535" y="1702"/>
                    <a:pt x="468" y="1736"/>
                  </a:cubicBezTo>
                  <a:cubicBezTo>
                    <a:pt x="435" y="1769"/>
                    <a:pt x="393" y="1786"/>
                    <a:pt x="355" y="1786"/>
                  </a:cubicBezTo>
                  <a:cubicBezTo>
                    <a:pt x="318" y="1786"/>
                    <a:pt x="284" y="1769"/>
                    <a:pt x="268" y="1736"/>
                  </a:cubicBezTo>
                  <a:cubicBezTo>
                    <a:pt x="201" y="1669"/>
                    <a:pt x="168" y="1569"/>
                    <a:pt x="168" y="1502"/>
                  </a:cubicBezTo>
                  <a:lnTo>
                    <a:pt x="168" y="1469"/>
                  </a:lnTo>
                  <a:cubicBezTo>
                    <a:pt x="168" y="1402"/>
                    <a:pt x="168" y="1302"/>
                    <a:pt x="168" y="1235"/>
                  </a:cubicBezTo>
                  <a:cubicBezTo>
                    <a:pt x="168" y="1102"/>
                    <a:pt x="201" y="968"/>
                    <a:pt x="268" y="835"/>
                  </a:cubicBezTo>
                  <a:cubicBezTo>
                    <a:pt x="301" y="735"/>
                    <a:pt x="368" y="668"/>
                    <a:pt x="468" y="601"/>
                  </a:cubicBezTo>
                  <a:cubicBezTo>
                    <a:pt x="496" y="573"/>
                    <a:pt x="524" y="563"/>
                    <a:pt x="552" y="563"/>
                  </a:cubicBezTo>
                  <a:close/>
                  <a:moveTo>
                    <a:pt x="134" y="1"/>
                  </a:moveTo>
                  <a:lnTo>
                    <a:pt x="68" y="34"/>
                  </a:lnTo>
                  <a:cubicBezTo>
                    <a:pt x="34" y="68"/>
                    <a:pt x="34" y="68"/>
                    <a:pt x="1" y="101"/>
                  </a:cubicBezTo>
                  <a:cubicBezTo>
                    <a:pt x="1" y="101"/>
                    <a:pt x="1" y="134"/>
                    <a:pt x="1" y="168"/>
                  </a:cubicBezTo>
                  <a:lnTo>
                    <a:pt x="1" y="2169"/>
                  </a:lnTo>
                  <a:cubicBezTo>
                    <a:pt x="1" y="2169"/>
                    <a:pt x="1" y="2203"/>
                    <a:pt x="1" y="2203"/>
                  </a:cubicBezTo>
                  <a:cubicBezTo>
                    <a:pt x="18" y="2219"/>
                    <a:pt x="26" y="2228"/>
                    <a:pt x="34" y="2228"/>
                  </a:cubicBezTo>
                  <a:cubicBezTo>
                    <a:pt x="43" y="2228"/>
                    <a:pt x="51" y="2219"/>
                    <a:pt x="68" y="2203"/>
                  </a:cubicBezTo>
                  <a:lnTo>
                    <a:pt x="134" y="2169"/>
                  </a:lnTo>
                  <a:cubicBezTo>
                    <a:pt x="134" y="2169"/>
                    <a:pt x="168" y="2136"/>
                    <a:pt x="168" y="2136"/>
                  </a:cubicBezTo>
                  <a:cubicBezTo>
                    <a:pt x="168" y="2102"/>
                    <a:pt x="168" y="2102"/>
                    <a:pt x="168" y="2069"/>
                  </a:cubicBezTo>
                  <a:lnTo>
                    <a:pt x="168" y="1969"/>
                  </a:lnTo>
                  <a:cubicBezTo>
                    <a:pt x="201" y="2002"/>
                    <a:pt x="234" y="2036"/>
                    <a:pt x="268" y="2036"/>
                  </a:cubicBezTo>
                  <a:cubicBezTo>
                    <a:pt x="287" y="2046"/>
                    <a:pt x="307" y="2050"/>
                    <a:pt x="326" y="2050"/>
                  </a:cubicBezTo>
                  <a:cubicBezTo>
                    <a:pt x="374" y="2050"/>
                    <a:pt x="421" y="2026"/>
                    <a:pt x="468" y="2002"/>
                  </a:cubicBezTo>
                  <a:cubicBezTo>
                    <a:pt x="535" y="1969"/>
                    <a:pt x="601" y="1902"/>
                    <a:pt x="635" y="1836"/>
                  </a:cubicBezTo>
                  <a:cubicBezTo>
                    <a:pt x="701" y="1769"/>
                    <a:pt x="735" y="1702"/>
                    <a:pt x="801" y="1635"/>
                  </a:cubicBezTo>
                  <a:cubicBezTo>
                    <a:pt x="835" y="1535"/>
                    <a:pt x="868" y="1435"/>
                    <a:pt x="868" y="1335"/>
                  </a:cubicBezTo>
                  <a:cubicBezTo>
                    <a:pt x="902" y="1235"/>
                    <a:pt x="902" y="1135"/>
                    <a:pt x="935" y="1002"/>
                  </a:cubicBezTo>
                  <a:lnTo>
                    <a:pt x="935" y="802"/>
                  </a:lnTo>
                  <a:cubicBezTo>
                    <a:pt x="935" y="735"/>
                    <a:pt x="902" y="635"/>
                    <a:pt x="868" y="535"/>
                  </a:cubicBezTo>
                  <a:cubicBezTo>
                    <a:pt x="868" y="468"/>
                    <a:pt x="835" y="401"/>
                    <a:pt x="801" y="368"/>
                  </a:cubicBezTo>
                  <a:cubicBezTo>
                    <a:pt x="735" y="335"/>
                    <a:pt x="701" y="301"/>
                    <a:pt x="635" y="301"/>
                  </a:cubicBezTo>
                  <a:cubicBezTo>
                    <a:pt x="568" y="301"/>
                    <a:pt x="535" y="301"/>
                    <a:pt x="468" y="368"/>
                  </a:cubicBezTo>
                  <a:cubicBezTo>
                    <a:pt x="401" y="401"/>
                    <a:pt x="334" y="435"/>
                    <a:pt x="268" y="535"/>
                  </a:cubicBezTo>
                  <a:cubicBezTo>
                    <a:pt x="234" y="568"/>
                    <a:pt x="201" y="635"/>
                    <a:pt x="168" y="735"/>
                  </a:cubicBezTo>
                  <a:lnTo>
                    <a:pt x="168" y="34"/>
                  </a:lnTo>
                  <a:cubicBezTo>
                    <a:pt x="168" y="34"/>
                    <a:pt x="168" y="1"/>
                    <a:pt x="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52"/>
            <p:cNvSpPr/>
            <p:nvPr/>
          </p:nvSpPr>
          <p:spPr>
            <a:xfrm>
              <a:off x="3772875" y="2290000"/>
              <a:ext cx="35050" cy="56325"/>
            </a:xfrm>
            <a:custGeom>
              <a:rect b="b" l="l" r="r" t="t"/>
              <a:pathLst>
                <a:path extrusionOk="0" h="2253" w="1402">
                  <a:moveTo>
                    <a:pt x="1193" y="0"/>
                  </a:moveTo>
                  <a:cubicBezTo>
                    <a:pt x="1151" y="0"/>
                    <a:pt x="1101" y="17"/>
                    <a:pt x="1034" y="50"/>
                  </a:cubicBezTo>
                  <a:cubicBezTo>
                    <a:pt x="967" y="84"/>
                    <a:pt x="934" y="117"/>
                    <a:pt x="901" y="151"/>
                  </a:cubicBezTo>
                  <a:cubicBezTo>
                    <a:pt x="867" y="184"/>
                    <a:pt x="834" y="217"/>
                    <a:pt x="801" y="251"/>
                  </a:cubicBezTo>
                  <a:cubicBezTo>
                    <a:pt x="801" y="284"/>
                    <a:pt x="767" y="351"/>
                    <a:pt x="734" y="384"/>
                  </a:cubicBezTo>
                  <a:lnTo>
                    <a:pt x="701" y="517"/>
                  </a:lnTo>
                  <a:cubicBezTo>
                    <a:pt x="667" y="451"/>
                    <a:pt x="634" y="417"/>
                    <a:pt x="567" y="384"/>
                  </a:cubicBezTo>
                  <a:cubicBezTo>
                    <a:pt x="500" y="384"/>
                    <a:pt x="434" y="384"/>
                    <a:pt x="367" y="451"/>
                  </a:cubicBezTo>
                  <a:cubicBezTo>
                    <a:pt x="334" y="451"/>
                    <a:pt x="300" y="484"/>
                    <a:pt x="267" y="517"/>
                  </a:cubicBezTo>
                  <a:cubicBezTo>
                    <a:pt x="234" y="551"/>
                    <a:pt x="234" y="584"/>
                    <a:pt x="200" y="584"/>
                  </a:cubicBezTo>
                  <a:lnTo>
                    <a:pt x="167" y="651"/>
                  </a:lnTo>
                  <a:lnTo>
                    <a:pt x="167" y="651"/>
                  </a:lnTo>
                  <a:cubicBezTo>
                    <a:pt x="167" y="651"/>
                    <a:pt x="167" y="618"/>
                    <a:pt x="167" y="618"/>
                  </a:cubicBezTo>
                  <a:lnTo>
                    <a:pt x="134" y="618"/>
                  </a:lnTo>
                  <a:lnTo>
                    <a:pt x="67" y="651"/>
                  </a:lnTo>
                  <a:cubicBezTo>
                    <a:pt x="33" y="651"/>
                    <a:pt x="33" y="684"/>
                    <a:pt x="33" y="684"/>
                  </a:cubicBezTo>
                  <a:cubicBezTo>
                    <a:pt x="0" y="718"/>
                    <a:pt x="0" y="751"/>
                    <a:pt x="33" y="751"/>
                  </a:cubicBezTo>
                  <a:lnTo>
                    <a:pt x="33" y="2185"/>
                  </a:lnTo>
                  <a:lnTo>
                    <a:pt x="33" y="2252"/>
                  </a:lnTo>
                  <a:lnTo>
                    <a:pt x="67" y="2252"/>
                  </a:lnTo>
                  <a:lnTo>
                    <a:pt x="134" y="2185"/>
                  </a:lnTo>
                  <a:cubicBezTo>
                    <a:pt x="134" y="2185"/>
                    <a:pt x="167" y="2185"/>
                    <a:pt x="167" y="2152"/>
                  </a:cubicBezTo>
                  <a:cubicBezTo>
                    <a:pt x="167" y="2119"/>
                    <a:pt x="167" y="2119"/>
                    <a:pt x="167" y="2085"/>
                  </a:cubicBezTo>
                  <a:lnTo>
                    <a:pt x="167" y="1251"/>
                  </a:lnTo>
                  <a:cubicBezTo>
                    <a:pt x="167" y="1118"/>
                    <a:pt x="200" y="984"/>
                    <a:pt x="234" y="884"/>
                  </a:cubicBezTo>
                  <a:cubicBezTo>
                    <a:pt x="267" y="784"/>
                    <a:pt x="334" y="718"/>
                    <a:pt x="400" y="684"/>
                  </a:cubicBezTo>
                  <a:cubicBezTo>
                    <a:pt x="434" y="651"/>
                    <a:pt x="467" y="634"/>
                    <a:pt x="496" y="634"/>
                  </a:cubicBezTo>
                  <a:cubicBezTo>
                    <a:pt x="525" y="634"/>
                    <a:pt x="551" y="651"/>
                    <a:pt x="567" y="684"/>
                  </a:cubicBezTo>
                  <a:cubicBezTo>
                    <a:pt x="634" y="784"/>
                    <a:pt x="634" y="884"/>
                    <a:pt x="634" y="984"/>
                  </a:cubicBezTo>
                  <a:lnTo>
                    <a:pt x="634" y="1818"/>
                  </a:lnTo>
                  <a:cubicBezTo>
                    <a:pt x="634" y="1852"/>
                    <a:pt x="634" y="1852"/>
                    <a:pt x="634" y="1852"/>
                  </a:cubicBezTo>
                  <a:lnTo>
                    <a:pt x="667" y="1852"/>
                  </a:lnTo>
                  <a:lnTo>
                    <a:pt x="734" y="1818"/>
                  </a:lnTo>
                  <a:cubicBezTo>
                    <a:pt x="767" y="1818"/>
                    <a:pt x="767" y="1785"/>
                    <a:pt x="801" y="1785"/>
                  </a:cubicBezTo>
                  <a:cubicBezTo>
                    <a:pt x="801" y="1752"/>
                    <a:pt x="801" y="1752"/>
                    <a:pt x="801" y="1718"/>
                  </a:cubicBezTo>
                  <a:lnTo>
                    <a:pt x="801" y="884"/>
                  </a:lnTo>
                  <a:cubicBezTo>
                    <a:pt x="767" y="751"/>
                    <a:pt x="801" y="618"/>
                    <a:pt x="867" y="517"/>
                  </a:cubicBezTo>
                  <a:cubicBezTo>
                    <a:pt x="867" y="417"/>
                    <a:pt x="934" y="351"/>
                    <a:pt x="1034" y="317"/>
                  </a:cubicBezTo>
                  <a:cubicBezTo>
                    <a:pt x="1068" y="284"/>
                    <a:pt x="1101" y="267"/>
                    <a:pt x="1130" y="267"/>
                  </a:cubicBezTo>
                  <a:cubicBezTo>
                    <a:pt x="1159" y="267"/>
                    <a:pt x="1184" y="284"/>
                    <a:pt x="1201" y="317"/>
                  </a:cubicBezTo>
                  <a:cubicBezTo>
                    <a:pt x="1234" y="417"/>
                    <a:pt x="1268" y="517"/>
                    <a:pt x="1234" y="618"/>
                  </a:cubicBezTo>
                  <a:lnTo>
                    <a:pt x="1234" y="1451"/>
                  </a:lnTo>
                  <a:cubicBezTo>
                    <a:pt x="1234" y="1485"/>
                    <a:pt x="1234" y="1485"/>
                    <a:pt x="1234" y="1518"/>
                  </a:cubicBezTo>
                  <a:lnTo>
                    <a:pt x="1301" y="1518"/>
                  </a:lnTo>
                  <a:lnTo>
                    <a:pt x="1368" y="1451"/>
                  </a:lnTo>
                  <a:cubicBezTo>
                    <a:pt x="1368" y="1451"/>
                    <a:pt x="1401" y="1451"/>
                    <a:pt x="1401" y="1418"/>
                  </a:cubicBezTo>
                  <a:cubicBezTo>
                    <a:pt x="1401" y="1385"/>
                    <a:pt x="1401" y="1385"/>
                    <a:pt x="1401" y="1351"/>
                  </a:cubicBezTo>
                  <a:lnTo>
                    <a:pt x="1401" y="517"/>
                  </a:lnTo>
                  <a:cubicBezTo>
                    <a:pt x="1401" y="351"/>
                    <a:pt x="1368" y="217"/>
                    <a:pt x="1301" y="50"/>
                  </a:cubicBezTo>
                  <a:cubicBezTo>
                    <a:pt x="1268" y="17"/>
                    <a:pt x="1234" y="0"/>
                    <a:pt x="11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52"/>
            <p:cNvSpPr/>
            <p:nvPr/>
          </p:nvSpPr>
          <p:spPr>
            <a:xfrm>
              <a:off x="3815400" y="2266225"/>
              <a:ext cx="5025" cy="55700"/>
            </a:xfrm>
            <a:custGeom>
              <a:rect b="b" l="l" r="r" t="t"/>
              <a:pathLst>
                <a:path extrusionOk="0" h="2228" w="201">
                  <a:moveTo>
                    <a:pt x="167" y="1"/>
                  </a:moveTo>
                  <a:lnTo>
                    <a:pt x="34" y="67"/>
                  </a:lnTo>
                  <a:cubicBezTo>
                    <a:pt x="34" y="67"/>
                    <a:pt x="34" y="101"/>
                    <a:pt x="0" y="134"/>
                  </a:cubicBezTo>
                  <a:cubicBezTo>
                    <a:pt x="0" y="134"/>
                    <a:pt x="0" y="168"/>
                    <a:pt x="0" y="201"/>
                  </a:cubicBezTo>
                  <a:lnTo>
                    <a:pt x="0" y="334"/>
                  </a:lnTo>
                  <a:cubicBezTo>
                    <a:pt x="0" y="368"/>
                    <a:pt x="0" y="368"/>
                    <a:pt x="0" y="401"/>
                  </a:cubicBezTo>
                  <a:lnTo>
                    <a:pt x="34" y="401"/>
                  </a:lnTo>
                  <a:lnTo>
                    <a:pt x="167" y="334"/>
                  </a:lnTo>
                  <a:cubicBezTo>
                    <a:pt x="167" y="334"/>
                    <a:pt x="200" y="301"/>
                    <a:pt x="200" y="301"/>
                  </a:cubicBezTo>
                  <a:cubicBezTo>
                    <a:pt x="200" y="268"/>
                    <a:pt x="200" y="234"/>
                    <a:pt x="200" y="234"/>
                  </a:cubicBezTo>
                  <a:lnTo>
                    <a:pt x="200" y="67"/>
                  </a:lnTo>
                  <a:cubicBezTo>
                    <a:pt x="200" y="34"/>
                    <a:pt x="200" y="34"/>
                    <a:pt x="200" y="1"/>
                  </a:cubicBezTo>
                  <a:close/>
                  <a:moveTo>
                    <a:pt x="167" y="601"/>
                  </a:moveTo>
                  <a:lnTo>
                    <a:pt x="100" y="635"/>
                  </a:lnTo>
                  <a:cubicBezTo>
                    <a:pt x="67" y="635"/>
                    <a:pt x="67" y="668"/>
                    <a:pt x="34" y="668"/>
                  </a:cubicBezTo>
                  <a:cubicBezTo>
                    <a:pt x="34" y="701"/>
                    <a:pt x="34" y="735"/>
                    <a:pt x="34" y="735"/>
                  </a:cubicBezTo>
                  <a:lnTo>
                    <a:pt x="34" y="2169"/>
                  </a:lnTo>
                  <a:cubicBezTo>
                    <a:pt x="34" y="2169"/>
                    <a:pt x="34" y="2202"/>
                    <a:pt x="34" y="2202"/>
                  </a:cubicBezTo>
                  <a:cubicBezTo>
                    <a:pt x="50" y="2219"/>
                    <a:pt x="59" y="2227"/>
                    <a:pt x="67" y="2227"/>
                  </a:cubicBezTo>
                  <a:cubicBezTo>
                    <a:pt x="75" y="2227"/>
                    <a:pt x="84" y="2219"/>
                    <a:pt x="100" y="2202"/>
                  </a:cubicBezTo>
                  <a:lnTo>
                    <a:pt x="167" y="2169"/>
                  </a:lnTo>
                  <a:cubicBezTo>
                    <a:pt x="167" y="2169"/>
                    <a:pt x="200" y="2136"/>
                    <a:pt x="200" y="2136"/>
                  </a:cubicBezTo>
                  <a:cubicBezTo>
                    <a:pt x="200" y="2102"/>
                    <a:pt x="200" y="2069"/>
                    <a:pt x="200" y="2069"/>
                  </a:cubicBezTo>
                  <a:lnTo>
                    <a:pt x="200" y="635"/>
                  </a:lnTo>
                  <a:cubicBezTo>
                    <a:pt x="200" y="601"/>
                    <a:pt x="200" y="601"/>
                    <a:pt x="200" y="6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52"/>
            <p:cNvSpPr/>
            <p:nvPr/>
          </p:nvSpPr>
          <p:spPr>
            <a:xfrm>
              <a:off x="3824575" y="2258100"/>
              <a:ext cx="17525" cy="52775"/>
            </a:xfrm>
            <a:custGeom>
              <a:rect b="b" l="l" r="r" t="t"/>
              <a:pathLst>
                <a:path extrusionOk="0" h="2111" w="701">
                  <a:moveTo>
                    <a:pt x="317" y="1"/>
                  </a:moveTo>
                  <a:cubicBezTo>
                    <a:pt x="309" y="1"/>
                    <a:pt x="300" y="9"/>
                    <a:pt x="300" y="26"/>
                  </a:cubicBezTo>
                  <a:lnTo>
                    <a:pt x="234" y="59"/>
                  </a:lnTo>
                  <a:cubicBezTo>
                    <a:pt x="200" y="59"/>
                    <a:pt x="200" y="92"/>
                    <a:pt x="200" y="92"/>
                  </a:cubicBezTo>
                  <a:cubicBezTo>
                    <a:pt x="200" y="126"/>
                    <a:pt x="200" y="159"/>
                    <a:pt x="200" y="159"/>
                  </a:cubicBezTo>
                  <a:lnTo>
                    <a:pt x="200" y="659"/>
                  </a:lnTo>
                  <a:lnTo>
                    <a:pt x="34" y="759"/>
                  </a:lnTo>
                  <a:cubicBezTo>
                    <a:pt x="34" y="759"/>
                    <a:pt x="0" y="793"/>
                    <a:pt x="0" y="793"/>
                  </a:cubicBezTo>
                  <a:cubicBezTo>
                    <a:pt x="0" y="826"/>
                    <a:pt x="0" y="859"/>
                    <a:pt x="0" y="859"/>
                  </a:cubicBezTo>
                  <a:lnTo>
                    <a:pt x="0" y="960"/>
                  </a:lnTo>
                  <a:cubicBezTo>
                    <a:pt x="0" y="993"/>
                    <a:pt x="0" y="993"/>
                    <a:pt x="0" y="1026"/>
                  </a:cubicBezTo>
                  <a:lnTo>
                    <a:pt x="34" y="1026"/>
                  </a:lnTo>
                  <a:lnTo>
                    <a:pt x="200" y="926"/>
                  </a:lnTo>
                  <a:lnTo>
                    <a:pt x="200" y="1693"/>
                  </a:lnTo>
                  <a:cubicBezTo>
                    <a:pt x="167" y="1827"/>
                    <a:pt x="200" y="1960"/>
                    <a:pt x="267" y="2060"/>
                  </a:cubicBezTo>
                  <a:cubicBezTo>
                    <a:pt x="300" y="2094"/>
                    <a:pt x="334" y="2110"/>
                    <a:pt x="371" y="2110"/>
                  </a:cubicBezTo>
                  <a:cubicBezTo>
                    <a:pt x="409" y="2110"/>
                    <a:pt x="451" y="2094"/>
                    <a:pt x="501" y="2060"/>
                  </a:cubicBezTo>
                  <a:lnTo>
                    <a:pt x="634" y="1994"/>
                  </a:lnTo>
                  <a:cubicBezTo>
                    <a:pt x="667" y="1960"/>
                    <a:pt x="667" y="1960"/>
                    <a:pt x="667" y="1927"/>
                  </a:cubicBezTo>
                  <a:cubicBezTo>
                    <a:pt x="701" y="1927"/>
                    <a:pt x="701" y="1894"/>
                    <a:pt x="667" y="1860"/>
                  </a:cubicBezTo>
                  <a:lnTo>
                    <a:pt x="667" y="1760"/>
                  </a:lnTo>
                  <a:cubicBezTo>
                    <a:pt x="701" y="1760"/>
                    <a:pt x="701" y="1727"/>
                    <a:pt x="667" y="1727"/>
                  </a:cubicBezTo>
                  <a:lnTo>
                    <a:pt x="634" y="1727"/>
                  </a:lnTo>
                  <a:lnTo>
                    <a:pt x="534" y="1793"/>
                  </a:lnTo>
                  <a:lnTo>
                    <a:pt x="467" y="1793"/>
                  </a:lnTo>
                  <a:cubicBezTo>
                    <a:pt x="456" y="1805"/>
                    <a:pt x="445" y="1808"/>
                    <a:pt x="435" y="1808"/>
                  </a:cubicBezTo>
                  <a:cubicBezTo>
                    <a:pt x="415" y="1808"/>
                    <a:pt x="401" y="1793"/>
                    <a:pt x="401" y="1793"/>
                  </a:cubicBezTo>
                  <a:cubicBezTo>
                    <a:pt x="401" y="1760"/>
                    <a:pt x="367" y="1727"/>
                    <a:pt x="367" y="1727"/>
                  </a:cubicBezTo>
                  <a:cubicBezTo>
                    <a:pt x="367" y="1660"/>
                    <a:pt x="367" y="1627"/>
                    <a:pt x="367" y="1593"/>
                  </a:cubicBezTo>
                  <a:lnTo>
                    <a:pt x="334" y="826"/>
                  </a:lnTo>
                  <a:lnTo>
                    <a:pt x="601" y="659"/>
                  </a:lnTo>
                  <a:cubicBezTo>
                    <a:pt x="601" y="659"/>
                    <a:pt x="634" y="659"/>
                    <a:pt x="634" y="626"/>
                  </a:cubicBezTo>
                  <a:cubicBezTo>
                    <a:pt x="634" y="593"/>
                    <a:pt x="634" y="593"/>
                    <a:pt x="634" y="559"/>
                  </a:cubicBezTo>
                  <a:lnTo>
                    <a:pt x="634" y="459"/>
                  </a:lnTo>
                  <a:cubicBezTo>
                    <a:pt x="634" y="459"/>
                    <a:pt x="634" y="426"/>
                    <a:pt x="634" y="426"/>
                  </a:cubicBezTo>
                  <a:cubicBezTo>
                    <a:pt x="634" y="409"/>
                    <a:pt x="626" y="401"/>
                    <a:pt x="617" y="401"/>
                  </a:cubicBezTo>
                  <a:cubicBezTo>
                    <a:pt x="609" y="401"/>
                    <a:pt x="601" y="409"/>
                    <a:pt x="601" y="426"/>
                  </a:cubicBezTo>
                  <a:lnTo>
                    <a:pt x="334" y="559"/>
                  </a:lnTo>
                  <a:lnTo>
                    <a:pt x="334" y="59"/>
                  </a:lnTo>
                  <a:lnTo>
                    <a:pt x="334" y="26"/>
                  </a:lnTo>
                  <a:cubicBezTo>
                    <a:pt x="334" y="9"/>
                    <a:pt x="325" y="1"/>
                    <a:pt x="3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52"/>
            <p:cNvSpPr/>
            <p:nvPr/>
          </p:nvSpPr>
          <p:spPr>
            <a:xfrm>
              <a:off x="3844575" y="2247050"/>
              <a:ext cx="16700" cy="52150"/>
            </a:xfrm>
            <a:custGeom>
              <a:rect b="b" l="l" r="r" t="t"/>
              <a:pathLst>
                <a:path extrusionOk="0" h="2086" w="668">
                  <a:moveTo>
                    <a:pt x="301" y="1"/>
                  </a:moveTo>
                  <a:lnTo>
                    <a:pt x="234" y="34"/>
                  </a:lnTo>
                  <a:cubicBezTo>
                    <a:pt x="201" y="34"/>
                    <a:pt x="201" y="67"/>
                    <a:pt x="201" y="67"/>
                  </a:cubicBezTo>
                  <a:cubicBezTo>
                    <a:pt x="168" y="101"/>
                    <a:pt x="168" y="101"/>
                    <a:pt x="201" y="134"/>
                  </a:cubicBezTo>
                  <a:lnTo>
                    <a:pt x="201" y="634"/>
                  </a:lnTo>
                  <a:lnTo>
                    <a:pt x="34" y="734"/>
                  </a:lnTo>
                  <a:cubicBezTo>
                    <a:pt x="34" y="734"/>
                    <a:pt x="1" y="734"/>
                    <a:pt x="1" y="768"/>
                  </a:cubicBezTo>
                  <a:cubicBezTo>
                    <a:pt x="1" y="801"/>
                    <a:pt x="1" y="801"/>
                    <a:pt x="1" y="834"/>
                  </a:cubicBezTo>
                  <a:lnTo>
                    <a:pt x="1" y="935"/>
                  </a:lnTo>
                  <a:lnTo>
                    <a:pt x="1" y="968"/>
                  </a:lnTo>
                  <a:cubicBezTo>
                    <a:pt x="1" y="985"/>
                    <a:pt x="9" y="993"/>
                    <a:pt x="18" y="993"/>
                  </a:cubicBezTo>
                  <a:cubicBezTo>
                    <a:pt x="26" y="993"/>
                    <a:pt x="34" y="985"/>
                    <a:pt x="34" y="968"/>
                  </a:cubicBezTo>
                  <a:lnTo>
                    <a:pt x="201" y="901"/>
                  </a:lnTo>
                  <a:lnTo>
                    <a:pt x="201" y="1702"/>
                  </a:lnTo>
                  <a:cubicBezTo>
                    <a:pt x="168" y="1802"/>
                    <a:pt x="201" y="1935"/>
                    <a:pt x="268" y="2035"/>
                  </a:cubicBezTo>
                  <a:cubicBezTo>
                    <a:pt x="284" y="2069"/>
                    <a:pt x="318" y="2085"/>
                    <a:pt x="359" y="2085"/>
                  </a:cubicBezTo>
                  <a:cubicBezTo>
                    <a:pt x="401" y="2085"/>
                    <a:pt x="451" y="2069"/>
                    <a:pt x="501" y="2035"/>
                  </a:cubicBezTo>
                  <a:lnTo>
                    <a:pt x="635" y="1969"/>
                  </a:lnTo>
                  <a:cubicBezTo>
                    <a:pt x="668" y="1969"/>
                    <a:pt x="668" y="1935"/>
                    <a:pt x="668" y="1935"/>
                  </a:cubicBezTo>
                  <a:cubicBezTo>
                    <a:pt x="668" y="1902"/>
                    <a:pt x="668" y="1869"/>
                    <a:pt x="668" y="1869"/>
                  </a:cubicBezTo>
                  <a:lnTo>
                    <a:pt x="668" y="1768"/>
                  </a:lnTo>
                  <a:cubicBezTo>
                    <a:pt x="668" y="1735"/>
                    <a:pt x="668" y="1735"/>
                    <a:pt x="668" y="1702"/>
                  </a:cubicBezTo>
                  <a:lnTo>
                    <a:pt x="635" y="1702"/>
                  </a:lnTo>
                  <a:lnTo>
                    <a:pt x="535" y="1768"/>
                  </a:lnTo>
                  <a:cubicBezTo>
                    <a:pt x="501" y="1768"/>
                    <a:pt x="468" y="1802"/>
                    <a:pt x="434" y="1802"/>
                  </a:cubicBezTo>
                  <a:cubicBezTo>
                    <a:pt x="434" y="1802"/>
                    <a:pt x="401" y="1768"/>
                    <a:pt x="401" y="1768"/>
                  </a:cubicBezTo>
                  <a:cubicBezTo>
                    <a:pt x="368" y="1735"/>
                    <a:pt x="368" y="1735"/>
                    <a:pt x="368" y="1702"/>
                  </a:cubicBezTo>
                  <a:cubicBezTo>
                    <a:pt x="368" y="1668"/>
                    <a:pt x="368" y="1635"/>
                    <a:pt x="368" y="1602"/>
                  </a:cubicBezTo>
                  <a:lnTo>
                    <a:pt x="334" y="801"/>
                  </a:lnTo>
                  <a:lnTo>
                    <a:pt x="601" y="634"/>
                  </a:lnTo>
                  <a:cubicBezTo>
                    <a:pt x="601" y="634"/>
                    <a:pt x="635" y="634"/>
                    <a:pt x="635" y="601"/>
                  </a:cubicBezTo>
                  <a:cubicBezTo>
                    <a:pt x="635" y="568"/>
                    <a:pt x="635" y="568"/>
                    <a:pt x="635" y="534"/>
                  </a:cubicBezTo>
                  <a:lnTo>
                    <a:pt x="635" y="434"/>
                  </a:lnTo>
                  <a:cubicBezTo>
                    <a:pt x="635" y="434"/>
                    <a:pt x="635" y="401"/>
                    <a:pt x="635" y="401"/>
                  </a:cubicBezTo>
                  <a:cubicBezTo>
                    <a:pt x="618" y="384"/>
                    <a:pt x="610" y="376"/>
                    <a:pt x="605" y="376"/>
                  </a:cubicBezTo>
                  <a:cubicBezTo>
                    <a:pt x="601" y="376"/>
                    <a:pt x="601" y="384"/>
                    <a:pt x="601" y="401"/>
                  </a:cubicBezTo>
                  <a:lnTo>
                    <a:pt x="334" y="534"/>
                  </a:lnTo>
                  <a:lnTo>
                    <a:pt x="334" y="34"/>
                  </a:lnTo>
                  <a:cubicBezTo>
                    <a:pt x="334" y="34"/>
                    <a:pt x="334" y="1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52"/>
            <p:cNvSpPr/>
            <p:nvPr/>
          </p:nvSpPr>
          <p:spPr>
            <a:xfrm>
              <a:off x="3865425" y="2244550"/>
              <a:ext cx="23375" cy="43400"/>
            </a:xfrm>
            <a:custGeom>
              <a:rect b="b" l="l" r="r" t="t"/>
              <a:pathLst>
                <a:path extrusionOk="0" h="1736" w="935">
                  <a:moveTo>
                    <a:pt x="593" y="309"/>
                  </a:moveTo>
                  <a:cubicBezTo>
                    <a:pt x="626" y="309"/>
                    <a:pt x="651" y="317"/>
                    <a:pt x="668" y="334"/>
                  </a:cubicBezTo>
                  <a:cubicBezTo>
                    <a:pt x="735" y="401"/>
                    <a:pt x="768" y="501"/>
                    <a:pt x="768" y="601"/>
                  </a:cubicBezTo>
                  <a:lnTo>
                    <a:pt x="201" y="901"/>
                  </a:lnTo>
                  <a:cubicBezTo>
                    <a:pt x="201" y="834"/>
                    <a:pt x="201" y="801"/>
                    <a:pt x="234" y="734"/>
                  </a:cubicBezTo>
                  <a:cubicBezTo>
                    <a:pt x="234" y="668"/>
                    <a:pt x="234" y="601"/>
                    <a:pt x="268" y="568"/>
                  </a:cubicBezTo>
                  <a:cubicBezTo>
                    <a:pt x="301" y="501"/>
                    <a:pt x="334" y="467"/>
                    <a:pt x="368" y="434"/>
                  </a:cubicBezTo>
                  <a:cubicBezTo>
                    <a:pt x="401" y="401"/>
                    <a:pt x="434" y="367"/>
                    <a:pt x="468" y="334"/>
                  </a:cubicBezTo>
                  <a:cubicBezTo>
                    <a:pt x="518" y="317"/>
                    <a:pt x="559" y="309"/>
                    <a:pt x="593" y="309"/>
                  </a:cubicBezTo>
                  <a:close/>
                  <a:moveTo>
                    <a:pt x="668" y="0"/>
                  </a:moveTo>
                  <a:cubicBezTo>
                    <a:pt x="601" y="0"/>
                    <a:pt x="534" y="34"/>
                    <a:pt x="468" y="67"/>
                  </a:cubicBezTo>
                  <a:cubicBezTo>
                    <a:pt x="401" y="101"/>
                    <a:pt x="334" y="167"/>
                    <a:pt x="301" y="234"/>
                  </a:cubicBezTo>
                  <a:cubicBezTo>
                    <a:pt x="234" y="301"/>
                    <a:pt x="201" y="367"/>
                    <a:pt x="168" y="434"/>
                  </a:cubicBezTo>
                  <a:cubicBezTo>
                    <a:pt x="101" y="534"/>
                    <a:pt x="67" y="634"/>
                    <a:pt x="67" y="701"/>
                  </a:cubicBezTo>
                  <a:cubicBezTo>
                    <a:pt x="34" y="801"/>
                    <a:pt x="34" y="901"/>
                    <a:pt x="34" y="1001"/>
                  </a:cubicBezTo>
                  <a:cubicBezTo>
                    <a:pt x="1" y="1101"/>
                    <a:pt x="1" y="1168"/>
                    <a:pt x="34" y="1268"/>
                  </a:cubicBezTo>
                  <a:cubicBezTo>
                    <a:pt x="34" y="1335"/>
                    <a:pt x="34" y="1435"/>
                    <a:pt x="67" y="1502"/>
                  </a:cubicBezTo>
                  <a:cubicBezTo>
                    <a:pt x="67" y="1568"/>
                    <a:pt x="101" y="1635"/>
                    <a:pt x="168" y="1668"/>
                  </a:cubicBezTo>
                  <a:cubicBezTo>
                    <a:pt x="201" y="1702"/>
                    <a:pt x="234" y="1735"/>
                    <a:pt x="301" y="1735"/>
                  </a:cubicBezTo>
                  <a:cubicBezTo>
                    <a:pt x="368" y="1735"/>
                    <a:pt x="434" y="1735"/>
                    <a:pt x="468" y="1702"/>
                  </a:cubicBezTo>
                  <a:cubicBezTo>
                    <a:pt x="534" y="1668"/>
                    <a:pt x="601" y="1602"/>
                    <a:pt x="668" y="1568"/>
                  </a:cubicBezTo>
                  <a:cubicBezTo>
                    <a:pt x="701" y="1502"/>
                    <a:pt x="768" y="1435"/>
                    <a:pt x="801" y="1368"/>
                  </a:cubicBezTo>
                  <a:cubicBezTo>
                    <a:pt x="835" y="1335"/>
                    <a:pt x="835" y="1268"/>
                    <a:pt x="868" y="1201"/>
                  </a:cubicBezTo>
                  <a:cubicBezTo>
                    <a:pt x="901" y="1168"/>
                    <a:pt x="901" y="1135"/>
                    <a:pt x="901" y="1068"/>
                  </a:cubicBezTo>
                  <a:cubicBezTo>
                    <a:pt x="901" y="1068"/>
                    <a:pt x="901" y="1035"/>
                    <a:pt x="901" y="1035"/>
                  </a:cubicBezTo>
                  <a:cubicBezTo>
                    <a:pt x="901" y="1018"/>
                    <a:pt x="893" y="1010"/>
                    <a:pt x="885" y="1010"/>
                  </a:cubicBezTo>
                  <a:cubicBezTo>
                    <a:pt x="876" y="1010"/>
                    <a:pt x="868" y="1018"/>
                    <a:pt x="868" y="1035"/>
                  </a:cubicBezTo>
                  <a:lnTo>
                    <a:pt x="801" y="1068"/>
                  </a:lnTo>
                  <a:cubicBezTo>
                    <a:pt x="801" y="1068"/>
                    <a:pt x="768" y="1068"/>
                    <a:pt x="768" y="1101"/>
                  </a:cubicBezTo>
                  <a:lnTo>
                    <a:pt x="735" y="1135"/>
                  </a:lnTo>
                  <a:cubicBezTo>
                    <a:pt x="701" y="1201"/>
                    <a:pt x="701" y="1235"/>
                    <a:pt x="668" y="1301"/>
                  </a:cubicBezTo>
                  <a:cubicBezTo>
                    <a:pt x="601" y="1335"/>
                    <a:pt x="568" y="1401"/>
                    <a:pt x="501" y="1435"/>
                  </a:cubicBezTo>
                  <a:cubicBezTo>
                    <a:pt x="468" y="1451"/>
                    <a:pt x="426" y="1460"/>
                    <a:pt x="389" y="1460"/>
                  </a:cubicBezTo>
                  <a:cubicBezTo>
                    <a:pt x="351" y="1460"/>
                    <a:pt x="318" y="1451"/>
                    <a:pt x="301" y="1435"/>
                  </a:cubicBezTo>
                  <a:cubicBezTo>
                    <a:pt x="234" y="1368"/>
                    <a:pt x="201" y="1268"/>
                    <a:pt x="201" y="1168"/>
                  </a:cubicBezTo>
                  <a:lnTo>
                    <a:pt x="901" y="768"/>
                  </a:lnTo>
                  <a:cubicBezTo>
                    <a:pt x="901" y="768"/>
                    <a:pt x="935" y="734"/>
                    <a:pt x="935" y="734"/>
                  </a:cubicBezTo>
                  <a:cubicBezTo>
                    <a:pt x="935" y="701"/>
                    <a:pt x="935" y="668"/>
                    <a:pt x="935" y="668"/>
                  </a:cubicBezTo>
                  <a:lnTo>
                    <a:pt x="935" y="568"/>
                  </a:lnTo>
                  <a:cubicBezTo>
                    <a:pt x="935" y="467"/>
                    <a:pt x="935" y="367"/>
                    <a:pt x="901" y="267"/>
                  </a:cubicBezTo>
                  <a:cubicBezTo>
                    <a:pt x="868" y="201"/>
                    <a:pt x="868" y="134"/>
                    <a:pt x="801" y="101"/>
                  </a:cubicBezTo>
                  <a:cubicBezTo>
                    <a:pt x="768" y="34"/>
                    <a:pt x="735" y="0"/>
                    <a:pt x="6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52"/>
            <p:cNvSpPr/>
            <p:nvPr/>
          </p:nvSpPr>
          <p:spPr>
            <a:xfrm>
              <a:off x="3892950" y="2210350"/>
              <a:ext cx="23375" cy="62575"/>
            </a:xfrm>
            <a:custGeom>
              <a:rect b="b" l="l" r="r" t="t"/>
              <a:pathLst>
                <a:path extrusionOk="0" h="2503" w="935">
                  <a:moveTo>
                    <a:pt x="588" y="1018"/>
                  </a:moveTo>
                  <a:cubicBezTo>
                    <a:pt x="626" y="1018"/>
                    <a:pt x="668" y="1035"/>
                    <a:pt x="701" y="1068"/>
                  </a:cubicBezTo>
                  <a:cubicBezTo>
                    <a:pt x="768" y="1135"/>
                    <a:pt x="801" y="1235"/>
                    <a:pt x="768" y="1335"/>
                  </a:cubicBezTo>
                  <a:lnTo>
                    <a:pt x="768" y="1469"/>
                  </a:lnTo>
                  <a:lnTo>
                    <a:pt x="768" y="1569"/>
                  </a:lnTo>
                  <a:lnTo>
                    <a:pt x="768" y="1602"/>
                  </a:lnTo>
                  <a:cubicBezTo>
                    <a:pt x="768" y="1702"/>
                    <a:pt x="734" y="1835"/>
                    <a:pt x="701" y="1969"/>
                  </a:cubicBezTo>
                  <a:cubicBezTo>
                    <a:pt x="634" y="2036"/>
                    <a:pt x="568" y="2136"/>
                    <a:pt x="501" y="2202"/>
                  </a:cubicBezTo>
                  <a:cubicBezTo>
                    <a:pt x="451" y="2219"/>
                    <a:pt x="409" y="2227"/>
                    <a:pt x="372" y="2227"/>
                  </a:cubicBezTo>
                  <a:cubicBezTo>
                    <a:pt x="334" y="2227"/>
                    <a:pt x="301" y="2219"/>
                    <a:pt x="267" y="2202"/>
                  </a:cubicBezTo>
                  <a:cubicBezTo>
                    <a:pt x="234" y="2102"/>
                    <a:pt x="201" y="2002"/>
                    <a:pt x="201" y="1902"/>
                  </a:cubicBezTo>
                  <a:lnTo>
                    <a:pt x="201" y="1702"/>
                  </a:lnTo>
                  <a:cubicBezTo>
                    <a:pt x="201" y="1569"/>
                    <a:pt x="234" y="1435"/>
                    <a:pt x="267" y="1302"/>
                  </a:cubicBezTo>
                  <a:cubicBezTo>
                    <a:pt x="334" y="1202"/>
                    <a:pt x="401" y="1102"/>
                    <a:pt x="501" y="1068"/>
                  </a:cubicBezTo>
                  <a:cubicBezTo>
                    <a:pt x="518" y="1035"/>
                    <a:pt x="551" y="1018"/>
                    <a:pt x="588" y="1018"/>
                  </a:cubicBezTo>
                  <a:close/>
                  <a:moveTo>
                    <a:pt x="868" y="1"/>
                  </a:moveTo>
                  <a:lnTo>
                    <a:pt x="801" y="34"/>
                  </a:lnTo>
                  <a:cubicBezTo>
                    <a:pt x="801" y="68"/>
                    <a:pt x="768" y="68"/>
                    <a:pt x="768" y="101"/>
                  </a:cubicBezTo>
                  <a:cubicBezTo>
                    <a:pt x="768" y="101"/>
                    <a:pt x="768" y="134"/>
                    <a:pt x="768" y="168"/>
                  </a:cubicBezTo>
                  <a:lnTo>
                    <a:pt x="768" y="835"/>
                  </a:lnTo>
                  <a:cubicBezTo>
                    <a:pt x="734" y="801"/>
                    <a:pt x="701" y="768"/>
                    <a:pt x="668" y="768"/>
                  </a:cubicBezTo>
                  <a:cubicBezTo>
                    <a:pt x="648" y="758"/>
                    <a:pt x="629" y="754"/>
                    <a:pt x="609" y="754"/>
                  </a:cubicBezTo>
                  <a:cubicBezTo>
                    <a:pt x="562" y="754"/>
                    <a:pt x="515" y="778"/>
                    <a:pt x="468" y="801"/>
                  </a:cubicBezTo>
                  <a:cubicBezTo>
                    <a:pt x="401" y="835"/>
                    <a:pt x="334" y="901"/>
                    <a:pt x="301" y="968"/>
                  </a:cubicBezTo>
                  <a:cubicBezTo>
                    <a:pt x="234" y="1035"/>
                    <a:pt x="201" y="1102"/>
                    <a:pt x="167" y="1168"/>
                  </a:cubicBezTo>
                  <a:cubicBezTo>
                    <a:pt x="101" y="1268"/>
                    <a:pt x="67" y="1368"/>
                    <a:pt x="67" y="1469"/>
                  </a:cubicBezTo>
                  <a:cubicBezTo>
                    <a:pt x="34" y="1569"/>
                    <a:pt x="34" y="1669"/>
                    <a:pt x="1" y="1802"/>
                  </a:cubicBezTo>
                  <a:lnTo>
                    <a:pt x="1" y="1969"/>
                  </a:lnTo>
                  <a:cubicBezTo>
                    <a:pt x="34" y="2069"/>
                    <a:pt x="34" y="2169"/>
                    <a:pt x="67" y="2269"/>
                  </a:cubicBezTo>
                  <a:cubicBezTo>
                    <a:pt x="67" y="2336"/>
                    <a:pt x="101" y="2369"/>
                    <a:pt x="167" y="2436"/>
                  </a:cubicBezTo>
                  <a:cubicBezTo>
                    <a:pt x="201" y="2469"/>
                    <a:pt x="234" y="2503"/>
                    <a:pt x="301" y="2503"/>
                  </a:cubicBezTo>
                  <a:cubicBezTo>
                    <a:pt x="367" y="2503"/>
                    <a:pt x="401" y="2469"/>
                    <a:pt x="468" y="2469"/>
                  </a:cubicBezTo>
                  <a:cubicBezTo>
                    <a:pt x="534" y="2403"/>
                    <a:pt x="601" y="2336"/>
                    <a:pt x="668" y="2269"/>
                  </a:cubicBezTo>
                  <a:cubicBezTo>
                    <a:pt x="701" y="2202"/>
                    <a:pt x="734" y="2136"/>
                    <a:pt x="768" y="2069"/>
                  </a:cubicBezTo>
                  <a:lnTo>
                    <a:pt x="768" y="2169"/>
                  </a:lnTo>
                  <a:cubicBezTo>
                    <a:pt x="768" y="2169"/>
                    <a:pt x="768" y="2202"/>
                    <a:pt x="768" y="2202"/>
                  </a:cubicBezTo>
                  <a:lnTo>
                    <a:pt x="801" y="2202"/>
                  </a:lnTo>
                  <a:lnTo>
                    <a:pt x="868" y="2169"/>
                  </a:lnTo>
                  <a:cubicBezTo>
                    <a:pt x="901" y="2169"/>
                    <a:pt x="901" y="2136"/>
                    <a:pt x="935" y="2136"/>
                  </a:cubicBezTo>
                  <a:cubicBezTo>
                    <a:pt x="935" y="2102"/>
                    <a:pt x="935" y="2069"/>
                    <a:pt x="935" y="2069"/>
                  </a:cubicBezTo>
                  <a:lnTo>
                    <a:pt x="935" y="68"/>
                  </a:lnTo>
                  <a:cubicBezTo>
                    <a:pt x="935" y="34"/>
                    <a:pt x="935" y="1"/>
                    <a:pt x="9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52"/>
            <p:cNvSpPr/>
            <p:nvPr/>
          </p:nvSpPr>
          <p:spPr>
            <a:xfrm>
              <a:off x="3934650" y="2205350"/>
              <a:ext cx="20875" cy="44225"/>
            </a:xfrm>
            <a:custGeom>
              <a:rect b="b" l="l" r="r" t="t"/>
              <a:pathLst>
                <a:path extrusionOk="0" h="1769" w="835">
                  <a:moveTo>
                    <a:pt x="601" y="1"/>
                  </a:moveTo>
                  <a:cubicBezTo>
                    <a:pt x="534" y="1"/>
                    <a:pt x="467" y="34"/>
                    <a:pt x="401" y="67"/>
                  </a:cubicBezTo>
                  <a:cubicBezTo>
                    <a:pt x="334" y="101"/>
                    <a:pt x="301" y="134"/>
                    <a:pt x="234" y="201"/>
                  </a:cubicBezTo>
                  <a:cubicBezTo>
                    <a:pt x="201" y="234"/>
                    <a:pt x="167" y="301"/>
                    <a:pt x="134" y="368"/>
                  </a:cubicBezTo>
                  <a:cubicBezTo>
                    <a:pt x="100" y="434"/>
                    <a:pt x="67" y="501"/>
                    <a:pt x="67" y="568"/>
                  </a:cubicBezTo>
                  <a:cubicBezTo>
                    <a:pt x="34" y="601"/>
                    <a:pt x="34" y="668"/>
                    <a:pt x="34" y="735"/>
                  </a:cubicBezTo>
                  <a:cubicBezTo>
                    <a:pt x="34" y="835"/>
                    <a:pt x="34" y="901"/>
                    <a:pt x="100" y="1001"/>
                  </a:cubicBezTo>
                  <a:cubicBezTo>
                    <a:pt x="124" y="1025"/>
                    <a:pt x="164" y="1049"/>
                    <a:pt x="233" y="1049"/>
                  </a:cubicBezTo>
                  <a:cubicBezTo>
                    <a:pt x="262" y="1049"/>
                    <a:pt x="295" y="1045"/>
                    <a:pt x="334" y="1035"/>
                  </a:cubicBezTo>
                  <a:lnTo>
                    <a:pt x="467" y="1001"/>
                  </a:lnTo>
                  <a:lnTo>
                    <a:pt x="567" y="1001"/>
                  </a:lnTo>
                  <a:cubicBezTo>
                    <a:pt x="601" y="1001"/>
                    <a:pt x="634" y="1001"/>
                    <a:pt x="634" y="1035"/>
                  </a:cubicBezTo>
                  <a:cubicBezTo>
                    <a:pt x="668" y="1035"/>
                    <a:pt x="668" y="1068"/>
                    <a:pt x="668" y="1101"/>
                  </a:cubicBezTo>
                  <a:cubicBezTo>
                    <a:pt x="634" y="1135"/>
                    <a:pt x="634" y="1168"/>
                    <a:pt x="601" y="1202"/>
                  </a:cubicBezTo>
                  <a:cubicBezTo>
                    <a:pt x="601" y="1235"/>
                    <a:pt x="567" y="1268"/>
                    <a:pt x="567" y="1302"/>
                  </a:cubicBezTo>
                  <a:cubicBezTo>
                    <a:pt x="534" y="1335"/>
                    <a:pt x="501" y="1368"/>
                    <a:pt x="467" y="1402"/>
                  </a:cubicBezTo>
                  <a:cubicBezTo>
                    <a:pt x="467" y="1402"/>
                    <a:pt x="434" y="1435"/>
                    <a:pt x="401" y="1468"/>
                  </a:cubicBezTo>
                  <a:cubicBezTo>
                    <a:pt x="367" y="1502"/>
                    <a:pt x="301" y="1502"/>
                    <a:pt x="267" y="1502"/>
                  </a:cubicBezTo>
                  <a:cubicBezTo>
                    <a:pt x="201" y="1502"/>
                    <a:pt x="167" y="1468"/>
                    <a:pt x="167" y="1468"/>
                  </a:cubicBezTo>
                  <a:lnTo>
                    <a:pt x="100" y="1468"/>
                  </a:lnTo>
                  <a:lnTo>
                    <a:pt x="34" y="1502"/>
                  </a:lnTo>
                  <a:cubicBezTo>
                    <a:pt x="0" y="1502"/>
                    <a:pt x="0" y="1535"/>
                    <a:pt x="0" y="1535"/>
                  </a:cubicBezTo>
                  <a:cubicBezTo>
                    <a:pt x="0" y="1568"/>
                    <a:pt x="0" y="1568"/>
                    <a:pt x="0" y="1602"/>
                  </a:cubicBezTo>
                  <a:cubicBezTo>
                    <a:pt x="0" y="1635"/>
                    <a:pt x="0" y="1669"/>
                    <a:pt x="34" y="1702"/>
                  </a:cubicBezTo>
                  <a:cubicBezTo>
                    <a:pt x="34" y="1735"/>
                    <a:pt x="67" y="1769"/>
                    <a:pt x="100" y="1769"/>
                  </a:cubicBezTo>
                  <a:lnTo>
                    <a:pt x="234" y="1769"/>
                  </a:lnTo>
                  <a:cubicBezTo>
                    <a:pt x="301" y="1769"/>
                    <a:pt x="367" y="1735"/>
                    <a:pt x="401" y="1702"/>
                  </a:cubicBezTo>
                  <a:cubicBezTo>
                    <a:pt x="467" y="1669"/>
                    <a:pt x="534" y="1635"/>
                    <a:pt x="567" y="1568"/>
                  </a:cubicBezTo>
                  <a:cubicBezTo>
                    <a:pt x="668" y="1468"/>
                    <a:pt x="734" y="1335"/>
                    <a:pt x="801" y="1202"/>
                  </a:cubicBezTo>
                  <a:cubicBezTo>
                    <a:pt x="801" y="1135"/>
                    <a:pt x="834" y="1068"/>
                    <a:pt x="834" y="1001"/>
                  </a:cubicBezTo>
                  <a:cubicBezTo>
                    <a:pt x="834" y="968"/>
                    <a:pt x="834" y="901"/>
                    <a:pt x="834" y="868"/>
                  </a:cubicBezTo>
                  <a:cubicBezTo>
                    <a:pt x="801" y="801"/>
                    <a:pt x="801" y="768"/>
                    <a:pt x="768" y="768"/>
                  </a:cubicBezTo>
                  <a:cubicBezTo>
                    <a:pt x="734" y="735"/>
                    <a:pt x="701" y="701"/>
                    <a:pt x="668" y="701"/>
                  </a:cubicBezTo>
                  <a:lnTo>
                    <a:pt x="534" y="701"/>
                  </a:lnTo>
                  <a:lnTo>
                    <a:pt x="367" y="735"/>
                  </a:lnTo>
                  <a:lnTo>
                    <a:pt x="267" y="735"/>
                  </a:lnTo>
                  <a:cubicBezTo>
                    <a:pt x="267" y="735"/>
                    <a:pt x="234" y="735"/>
                    <a:pt x="234" y="701"/>
                  </a:cubicBezTo>
                  <a:cubicBezTo>
                    <a:pt x="234" y="701"/>
                    <a:pt x="234" y="668"/>
                    <a:pt x="234" y="634"/>
                  </a:cubicBezTo>
                  <a:cubicBezTo>
                    <a:pt x="234" y="568"/>
                    <a:pt x="234" y="501"/>
                    <a:pt x="301" y="468"/>
                  </a:cubicBezTo>
                  <a:cubicBezTo>
                    <a:pt x="334" y="401"/>
                    <a:pt x="367" y="334"/>
                    <a:pt x="434" y="334"/>
                  </a:cubicBezTo>
                  <a:cubicBezTo>
                    <a:pt x="467" y="301"/>
                    <a:pt x="534" y="268"/>
                    <a:pt x="567" y="268"/>
                  </a:cubicBezTo>
                  <a:cubicBezTo>
                    <a:pt x="601" y="268"/>
                    <a:pt x="634" y="301"/>
                    <a:pt x="634" y="301"/>
                  </a:cubicBezTo>
                  <a:lnTo>
                    <a:pt x="701" y="301"/>
                  </a:lnTo>
                  <a:lnTo>
                    <a:pt x="768" y="268"/>
                  </a:lnTo>
                  <a:cubicBezTo>
                    <a:pt x="801" y="268"/>
                    <a:pt x="801" y="234"/>
                    <a:pt x="801" y="234"/>
                  </a:cubicBezTo>
                  <a:cubicBezTo>
                    <a:pt x="801" y="201"/>
                    <a:pt x="801" y="201"/>
                    <a:pt x="801" y="167"/>
                  </a:cubicBezTo>
                  <a:cubicBezTo>
                    <a:pt x="801" y="134"/>
                    <a:pt x="801" y="101"/>
                    <a:pt x="768" y="67"/>
                  </a:cubicBezTo>
                  <a:cubicBezTo>
                    <a:pt x="768" y="34"/>
                    <a:pt x="734" y="1"/>
                    <a:pt x="7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52"/>
            <p:cNvSpPr/>
            <p:nvPr/>
          </p:nvSpPr>
          <p:spPr>
            <a:xfrm>
              <a:off x="3961325" y="2182000"/>
              <a:ext cx="5025" cy="55700"/>
            </a:xfrm>
            <a:custGeom>
              <a:rect b="b" l="l" r="r" t="t"/>
              <a:pathLst>
                <a:path extrusionOk="0" h="2228" w="201">
                  <a:moveTo>
                    <a:pt x="168" y="1"/>
                  </a:moveTo>
                  <a:lnTo>
                    <a:pt x="68" y="67"/>
                  </a:lnTo>
                  <a:cubicBezTo>
                    <a:pt x="34" y="67"/>
                    <a:pt x="34" y="101"/>
                    <a:pt x="34" y="101"/>
                  </a:cubicBezTo>
                  <a:cubicBezTo>
                    <a:pt x="1" y="134"/>
                    <a:pt x="1" y="167"/>
                    <a:pt x="34" y="167"/>
                  </a:cubicBezTo>
                  <a:lnTo>
                    <a:pt x="34" y="334"/>
                  </a:lnTo>
                  <a:cubicBezTo>
                    <a:pt x="34" y="368"/>
                    <a:pt x="1" y="401"/>
                    <a:pt x="34" y="401"/>
                  </a:cubicBezTo>
                  <a:lnTo>
                    <a:pt x="68" y="401"/>
                  </a:lnTo>
                  <a:lnTo>
                    <a:pt x="168" y="334"/>
                  </a:lnTo>
                  <a:cubicBezTo>
                    <a:pt x="201" y="301"/>
                    <a:pt x="201" y="301"/>
                    <a:pt x="201" y="301"/>
                  </a:cubicBezTo>
                  <a:cubicBezTo>
                    <a:pt x="201" y="268"/>
                    <a:pt x="201" y="234"/>
                    <a:pt x="201" y="234"/>
                  </a:cubicBezTo>
                  <a:lnTo>
                    <a:pt x="201" y="34"/>
                  </a:lnTo>
                  <a:cubicBezTo>
                    <a:pt x="201" y="34"/>
                    <a:pt x="201" y="1"/>
                    <a:pt x="201" y="1"/>
                  </a:cubicBezTo>
                  <a:close/>
                  <a:moveTo>
                    <a:pt x="134" y="601"/>
                  </a:moveTo>
                  <a:lnTo>
                    <a:pt x="68" y="634"/>
                  </a:lnTo>
                  <a:cubicBezTo>
                    <a:pt x="68" y="634"/>
                    <a:pt x="68" y="668"/>
                    <a:pt x="68" y="668"/>
                  </a:cubicBezTo>
                  <a:cubicBezTo>
                    <a:pt x="68" y="701"/>
                    <a:pt x="68" y="735"/>
                    <a:pt x="68" y="735"/>
                  </a:cubicBezTo>
                  <a:lnTo>
                    <a:pt x="68" y="2169"/>
                  </a:lnTo>
                  <a:cubicBezTo>
                    <a:pt x="68" y="2169"/>
                    <a:pt x="68" y="2202"/>
                    <a:pt x="68" y="2202"/>
                  </a:cubicBezTo>
                  <a:cubicBezTo>
                    <a:pt x="68" y="2219"/>
                    <a:pt x="76" y="2227"/>
                    <a:pt x="84" y="2227"/>
                  </a:cubicBezTo>
                  <a:cubicBezTo>
                    <a:pt x="93" y="2227"/>
                    <a:pt x="101" y="2219"/>
                    <a:pt x="101" y="2202"/>
                  </a:cubicBezTo>
                  <a:lnTo>
                    <a:pt x="168" y="2169"/>
                  </a:lnTo>
                  <a:cubicBezTo>
                    <a:pt x="201" y="2169"/>
                    <a:pt x="201" y="2136"/>
                    <a:pt x="201" y="2136"/>
                  </a:cubicBezTo>
                  <a:cubicBezTo>
                    <a:pt x="201" y="2102"/>
                    <a:pt x="201" y="2069"/>
                    <a:pt x="201" y="2069"/>
                  </a:cubicBezTo>
                  <a:lnTo>
                    <a:pt x="168" y="634"/>
                  </a:lnTo>
                  <a:cubicBezTo>
                    <a:pt x="201" y="634"/>
                    <a:pt x="201" y="601"/>
                    <a:pt x="168" y="6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52"/>
            <p:cNvSpPr/>
            <p:nvPr/>
          </p:nvSpPr>
          <p:spPr>
            <a:xfrm>
              <a:off x="3970500" y="2173675"/>
              <a:ext cx="17550" cy="52475"/>
            </a:xfrm>
            <a:custGeom>
              <a:rect b="b" l="l" r="r" t="t"/>
              <a:pathLst>
                <a:path extrusionOk="0" h="2099" w="702">
                  <a:moveTo>
                    <a:pt x="301" y="0"/>
                  </a:moveTo>
                  <a:lnTo>
                    <a:pt x="234" y="33"/>
                  </a:lnTo>
                  <a:cubicBezTo>
                    <a:pt x="234" y="33"/>
                    <a:pt x="201" y="67"/>
                    <a:pt x="201" y="67"/>
                  </a:cubicBezTo>
                  <a:cubicBezTo>
                    <a:pt x="201" y="100"/>
                    <a:pt x="201" y="134"/>
                    <a:pt x="201" y="134"/>
                  </a:cubicBezTo>
                  <a:lnTo>
                    <a:pt x="201" y="634"/>
                  </a:lnTo>
                  <a:lnTo>
                    <a:pt x="67" y="734"/>
                  </a:lnTo>
                  <a:cubicBezTo>
                    <a:pt x="34" y="734"/>
                    <a:pt x="34" y="767"/>
                    <a:pt x="1" y="767"/>
                  </a:cubicBezTo>
                  <a:cubicBezTo>
                    <a:pt x="1" y="801"/>
                    <a:pt x="1" y="834"/>
                    <a:pt x="1" y="834"/>
                  </a:cubicBezTo>
                  <a:lnTo>
                    <a:pt x="1" y="934"/>
                  </a:lnTo>
                  <a:cubicBezTo>
                    <a:pt x="1" y="967"/>
                    <a:pt x="1" y="967"/>
                    <a:pt x="1" y="1001"/>
                  </a:cubicBezTo>
                  <a:lnTo>
                    <a:pt x="67" y="1001"/>
                  </a:lnTo>
                  <a:lnTo>
                    <a:pt x="201" y="901"/>
                  </a:lnTo>
                  <a:lnTo>
                    <a:pt x="201" y="1701"/>
                  </a:lnTo>
                  <a:cubicBezTo>
                    <a:pt x="201" y="1835"/>
                    <a:pt x="201" y="1935"/>
                    <a:pt x="268" y="2035"/>
                  </a:cubicBezTo>
                  <a:cubicBezTo>
                    <a:pt x="298" y="2080"/>
                    <a:pt x="328" y="2098"/>
                    <a:pt x="364" y="2098"/>
                  </a:cubicBezTo>
                  <a:cubicBezTo>
                    <a:pt x="408" y="2098"/>
                    <a:pt x="461" y="2071"/>
                    <a:pt x="534" y="2035"/>
                  </a:cubicBezTo>
                  <a:lnTo>
                    <a:pt x="635" y="1968"/>
                  </a:lnTo>
                  <a:cubicBezTo>
                    <a:pt x="668" y="1968"/>
                    <a:pt x="668" y="1968"/>
                    <a:pt x="701" y="1935"/>
                  </a:cubicBezTo>
                  <a:cubicBezTo>
                    <a:pt x="701" y="1901"/>
                    <a:pt x="701" y="1901"/>
                    <a:pt x="701" y="1868"/>
                  </a:cubicBezTo>
                  <a:lnTo>
                    <a:pt x="701" y="1768"/>
                  </a:lnTo>
                  <a:cubicBezTo>
                    <a:pt x="701" y="1735"/>
                    <a:pt x="701" y="1735"/>
                    <a:pt x="701" y="1735"/>
                  </a:cubicBezTo>
                  <a:lnTo>
                    <a:pt x="635" y="1735"/>
                  </a:lnTo>
                  <a:lnTo>
                    <a:pt x="534" y="1768"/>
                  </a:lnTo>
                  <a:cubicBezTo>
                    <a:pt x="534" y="1801"/>
                    <a:pt x="501" y="1801"/>
                    <a:pt x="468" y="1801"/>
                  </a:cubicBezTo>
                  <a:cubicBezTo>
                    <a:pt x="434" y="1801"/>
                    <a:pt x="434" y="1801"/>
                    <a:pt x="401" y="1768"/>
                  </a:cubicBezTo>
                  <a:cubicBezTo>
                    <a:pt x="401" y="1768"/>
                    <a:pt x="401" y="1735"/>
                    <a:pt x="401" y="1701"/>
                  </a:cubicBezTo>
                  <a:cubicBezTo>
                    <a:pt x="401" y="1668"/>
                    <a:pt x="401" y="1635"/>
                    <a:pt x="401" y="1601"/>
                  </a:cubicBezTo>
                  <a:lnTo>
                    <a:pt x="334" y="801"/>
                  </a:lnTo>
                  <a:lnTo>
                    <a:pt x="601" y="667"/>
                  </a:lnTo>
                  <a:cubicBezTo>
                    <a:pt x="635" y="667"/>
                    <a:pt x="635" y="634"/>
                    <a:pt x="635" y="634"/>
                  </a:cubicBezTo>
                  <a:cubicBezTo>
                    <a:pt x="635" y="601"/>
                    <a:pt x="635" y="567"/>
                    <a:pt x="635" y="567"/>
                  </a:cubicBezTo>
                  <a:lnTo>
                    <a:pt x="635" y="467"/>
                  </a:lnTo>
                  <a:cubicBezTo>
                    <a:pt x="635" y="434"/>
                    <a:pt x="635" y="434"/>
                    <a:pt x="635" y="400"/>
                  </a:cubicBezTo>
                  <a:lnTo>
                    <a:pt x="601" y="400"/>
                  </a:lnTo>
                  <a:lnTo>
                    <a:pt x="334" y="567"/>
                  </a:lnTo>
                  <a:lnTo>
                    <a:pt x="334" y="33"/>
                  </a:lnTo>
                  <a:cubicBezTo>
                    <a:pt x="368" y="33"/>
                    <a:pt x="368" y="0"/>
                    <a:pt x="3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52"/>
            <p:cNvSpPr/>
            <p:nvPr/>
          </p:nvSpPr>
          <p:spPr>
            <a:xfrm>
              <a:off x="3992200" y="2172000"/>
              <a:ext cx="22525" cy="43375"/>
            </a:xfrm>
            <a:custGeom>
              <a:rect b="b" l="l" r="r" t="t"/>
              <a:pathLst>
                <a:path extrusionOk="0" h="1735" w="901">
                  <a:moveTo>
                    <a:pt x="567" y="276"/>
                  </a:moveTo>
                  <a:cubicBezTo>
                    <a:pt x="600" y="276"/>
                    <a:pt x="634" y="284"/>
                    <a:pt x="667" y="301"/>
                  </a:cubicBezTo>
                  <a:cubicBezTo>
                    <a:pt x="701" y="401"/>
                    <a:pt x="734" y="467"/>
                    <a:pt x="734" y="567"/>
                  </a:cubicBezTo>
                  <a:lnTo>
                    <a:pt x="200" y="881"/>
                  </a:lnTo>
                  <a:cubicBezTo>
                    <a:pt x="200" y="821"/>
                    <a:pt x="200" y="761"/>
                    <a:pt x="200" y="701"/>
                  </a:cubicBezTo>
                  <a:cubicBezTo>
                    <a:pt x="200" y="634"/>
                    <a:pt x="234" y="601"/>
                    <a:pt x="267" y="534"/>
                  </a:cubicBezTo>
                  <a:cubicBezTo>
                    <a:pt x="267" y="501"/>
                    <a:pt x="300" y="434"/>
                    <a:pt x="334" y="401"/>
                  </a:cubicBezTo>
                  <a:cubicBezTo>
                    <a:pt x="367" y="367"/>
                    <a:pt x="400" y="334"/>
                    <a:pt x="467" y="301"/>
                  </a:cubicBezTo>
                  <a:cubicBezTo>
                    <a:pt x="500" y="284"/>
                    <a:pt x="534" y="276"/>
                    <a:pt x="567" y="276"/>
                  </a:cubicBezTo>
                  <a:close/>
                  <a:moveTo>
                    <a:pt x="634" y="0"/>
                  </a:moveTo>
                  <a:cubicBezTo>
                    <a:pt x="567" y="0"/>
                    <a:pt x="500" y="0"/>
                    <a:pt x="467" y="67"/>
                  </a:cubicBezTo>
                  <a:cubicBezTo>
                    <a:pt x="367" y="100"/>
                    <a:pt x="334" y="134"/>
                    <a:pt x="267" y="201"/>
                  </a:cubicBezTo>
                  <a:cubicBezTo>
                    <a:pt x="200" y="267"/>
                    <a:pt x="167" y="334"/>
                    <a:pt x="133" y="434"/>
                  </a:cubicBezTo>
                  <a:cubicBezTo>
                    <a:pt x="100" y="501"/>
                    <a:pt x="67" y="601"/>
                    <a:pt x="33" y="701"/>
                  </a:cubicBezTo>
                  <a:cubicBezTo>
                    <a:pt x="0" y="801"/>
                    <a:pt x="0" y="901"/>
                    <a:pt x="0" y="1001"/>
                  </a:cubicBezTo>
                  <a:cubicBezTo>
                    <a:pt x="0" y="1101"/>
                    <a:pt x="0" y="1168"/>
                    <a:pt x="0" y="1268"/>
                  </a:cubicBezTo>
                  <a:cubicBezTo>
                    <a:pt x="0" y="1335"/>
                    <a:pt x="33" y="1435"/>
                    <a:pt x="33" y="1501"/>
                  </a:cubicBezTo>
                  <a:cubicBezTo>
                    <a:pt x="67" y="1568"/>
                    <a:pt x="100" y="1635"/>
                    <a:pt x="133" y="1668"/>
                  </a:cubicBezTo>
                  <a:cubicBezTo>
                    <a:pt x="167" y="1702"/>
                    <a:pt x="234" y="1735"/>
                    <a:pt x="267" y="1735"/>
                  </a:cubicBezTo>
                  <a:cubicBezTo>
                    <a:pt x="334" y="1735"/>
                    <a:pt x="400" y="1735"/>
                    <a:pt x="467" y="1668"/>
                  </a:cubicBezTo>
                  <a:cubicBezTo>
                    <a:pt x="534" y="1635"/>
                    <a:pt x="600" y="1602"/>
                    <a:pt x="634" y="1535"/>
                  </a:cubicBezTo>
                  <a:cubicBezTo>
                    <a:pt x="701" y="1501"/>
                    <a:pt x="734" y="1435"/>
                    <a:pt x="767" y="1368"/>
                  </a:cubicBezTo>
                  <a:cubicBezTo>
                    <a:pt x="801" y="1335"/>
                    <a:pt x="834" y="1268"/>
                    <a:pt x="867" y="1201"/>
                  </a:cubicBezTo>
                  <a:cubicBezTo>
                    <a:pt x="867" y="1168"/>
                    <a:pt x="867" y="1101"/>
                    <a:pt x="901" y="1068"/>
                  </a:cubicBezTo>
                  <a:lnTo>
                    <a:pt x="901" y="1001"/>
                  </a:lnTo>
                  <a:lnTo>
                    <a:pt x="834" y="1001"/>
                  </a:lnTo>
                  <a:lnTo>
                    <a:pt x="801" y="1034"/>
                  </a:lnTo>
                  <a:cubicBezTo>
                    <a:pt x="767" y="1068"/>
                    <a:pt x="767" y="1068"/>
                    <a:pt x="734" y="1068"/>
                  </a:cubicBezTo>
                  <a:cubicBezTo>
                    <a:pt x="734" y="1101"/>
                    <a:pt x="734" y="1101"/>
                    <a:pt x="734" y="1135"/>
                  </a:cubicBezTo>
                  <a:cubicBezTo>
                    <a:pt x="701" y="1168"/>
                    <a:pt x="667" y="1235"/>
                    <a:pt x="634" y="1268"/>
                  </a:cubicBezTo>
                  <a:cubicBezTo>
                    <a:pt x="600" y="1335"/>
                    <a:pt x="534" y="1401"/>
                    <a:pt x="467" y="1435"/>
                  </a:cubicBezTo>
                  <a:cubicBezTo>
                    <a:pt x="434" y="1451"/>
                    <a:pt x="400" y="1460"/>
                    <a:pt x="367" y="1460"/>
                  </a:cubicBezTo>
                  <a:cubicBezTo>
                    <a:pt x="334" y="1460"/>
                    <a:pt x="300" y="1451"/>
                    <a:pt x="267" y="1435"/>
                  </a:cubicBezTo>
                  <a:cubicBezTo>
                    <a:pt x="200" y="1335"/>
                    <a:pt x="167" y="1235"/>
                    <a:pt x="200" y="1135"/>
                  </a:cubicBezTo>
                  <a:lnTo>
                    <a:pt x="867" y="768"/>
                  </a:lnTo>
                  <a:cubicBezTo>
                    <a:pt x="901" y="734"/>
                    <a:pt x="901" y="734"/>
                    <a:pt x="901" y="701"/>
                  </a:cubicBezTo>
                  <a:cubicBezTo>
                    <a:pt x="901" y="701"/>
                    <a:pt x="901" y="668"/>
                    <a:pt x="901" y="634"/>
                  </a:cubicBezTo>
                  <a:lnTo>
                    <a:pt x="901" y="567"/>
                  </a:lnTo>
                  <a:cubicBezTo>
                    <a:pt x="901" y="467"/>
                    <a:pt x="901" y="367"/>
                    <a:pt x="867" y="267"/>
                  </a:cubicBezTo>
                  <a:cubicBezTo>
                    <a:pt x="867" y="201"/>
                    <a:pt x="834" y="134"/>
                    <a:pt x="801" y="67"/>
                  </a:cubicBezTo>
                  <a:cubicBezTo>
                    <a:pt x="767" y="34"/>
                    <a:pt x="701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52"/>
            <p:cNvSpPr/>
            <p:nvPr/>
          </p:nvSpPr>
          <p:spPr>
            <a:xfrm>
              <a:off x="4023050" y="2145725"/>
              <a:ext cx="35050" cy="56325"/>
            </a:xfrm>
            <a:custGeom>
              <a:rect b="b" l="l" r="r" t="t"/>
              <a:pathLst>
                <a:path extrusionOk="0" h="2253" w="1402">
                  <a:moveTo>
                    <a:pt x="1176" y="1"/>
                  </a:moveTo>
                  <a:cubicBezTo>
                    <a:pt x="1126" y="1"/>
                    <a:pt x="1068" y="17"/>
                    <a:pt x="1001" y="51"/>
                  </a:cubicBezTo>
                  <a:cubicBezTo>
                    <a:pt x="968" y="84"/>
                    <a:pt x="934" y="117"/>
                    <a:pt x="901" y="151"/>
                  </a:cubicBezTo>
                  <a:cubicBezTo>
                    <a:pt x="868" y="184"/>
                    <a:pt x="834" y="217"/>
                    <a:pt x="801" y="251"/>
                  </a:cubicBezTo>
                  <a:cubicBezTo>
                    <a:pt x="801" y="284"/>
                    <a:pt x="767" y="351"/>
                    <a:pt x="734" y="384"/>
                  </a:cubicBezTo>
                  <a:cubicBezTo>
                    <a:pt x="734" y="418"/>
                    <a:pt x="701" y="484"/>
                    <a:pt x="701" y="518"/>
                  </a:cubicBezTo>
                  <a:cubicBezTo>
                    <a:pt x="667" y="451"/>
                    <a:pt x="634" y="418"/>
                    <a:pt x="567" y="384"/>
                  </a:cubicBezTo>
                  <a:cubicBezTo>
                    <a:pt x="501" y="384"/>
                    <a:pt x="434" y="384"/>
                    <a:pt x="367" y="451"/>
                  </a:cubicBezTo>
                  <a:cubicBezTo>
                    <a:pt x="334" y="451"/>
                    <a:pt x="300" y="484"/>
                    <a:pt x="267" y="518"/>
                  </a:cubicBezTo>
                  <a:lnTo>
                    <a:pt x="200" y="618"/>
                  </a:lnTo>
                  <a:cubicBezTo>
                    <a:pt x="178" y="640"/>
                    <a:pt x="156" y="662"/>
                    <a:pt x="144" y="684"/>
                  </a:cubicBezTo>
                  <a:lnTo>
                    <a:pt x="134" y="684"/>
                  </a:lnTo>
                  <a:lnTo>
                    <a:pt x="67" y="718"/>
                  </a:lnTo>
                  <a:cubicBezTo>
                    <a:pt x="34" y="718"/>
                    <a:pt x="34" y="751"/>
                    <a:pt x="34" y="785"/>
                  </a:cubicBezTo>
                  <a:cubicBezTo>
                    <a:pt x="0" y="785"/>
                    <a:pt x="0" y="818"/>
                    <a:pt x="34" y="851"/>
                  </a:cubicBezTo>
                  <a:lnTo>
                    <a:pt x="34" y="2186"/>
                  </a:lnTo>
                  <a:cubicBezTo>
                    <a:pt x="0" y="2219"/>
                    <a:pt x="0" y="2219"/>
                    <a:pt x="34" y="2252"/>
                  </a:cubicBezTo>
                  <a:lnTo>
                    <a:pt x="67" y="2252"/>
                  </a:lnTo>
                  <a:lnTo>
                    <a:pt x="134" y="2219"/>
                  </a:lnTo>
                  <a:cubicBezTo>
                    <a:pt x="134" y="2186"/>
                    <a:pt x="167" y="2186"/>
                    <a:pt x="167" y="2152"/>
                  </a:cubicBezTo>
                  <a:cubicBezTo>
                    <a:pt x="167" y="2119"/>
                    <a:pt x="167" y="2119"/>
                    <a:pt x="167" y="2085"/>
                  </a:cubicBezTo>
                  <a:lnTo>
                    <a:pt x="167" y="1252"/>
                  </a:lnTo>
                  <a:cubicBezTo>
                    <a:pt x="167" y="1118"/>
                    <a:pt x="200" y="1018"/>
                    <a:pt x="234" y="885"/>
                  </a:cubicBezTo>
                  <a:cubicBezTo>
                    <a:pt x="267" y="818"/>
                    <a:pt x="334" y="718"/>
                    <a:pt x="401" y="684"/>
                  </a:cubicBezTo>
                  <a:cubicBezTo>
                    <a:pt x="434" y="651"/>
                    <a:pt x="467" y="634"/>
                    <a:pt x="496" y="634"/>
                  </a:cubicBezTo>
                  <a:cubicBezTo>
                    <a:pt x="526" y="634"/>
                    <a:pt x="551" y="651"/>
                    <a:pt x="567" y="684"/>
                  </a:cubicBezTo>
                  <a:cubicBezTo>
                    <a:pt x="634" y="785"/>
                    <a:pt x="634" y="885"/>
                    <a:pt x="634" y="985"/>
                  </a:cubicBezTo>
                  <a:lnTo>
                    <a:pt x="634" y="1819"/>
                  </a:lnTo>
                  <a:cubicBezTo>
                    <a:pt x="634" y="1852"/>
                    <a:pt x="634" y="1852"/>
                    <a:pt x="634" y="1885"/>
                  </a:cubicBezTo>
                  <a:lnTo>
                    <a:pt x="667" y="1885"/>
                  </a:lnTo>
                  <a:lnTo>
                    <a:pt x="734" y="1819"/>
                  </a:lnTo>
                  <a:cubicBezTo>
                    <a:pt x="767" y="1819"/>
                    <a:pt x="767" y="1819"/>
                    <a:pt x="801" y="1785"/>
                  </a:cubicBezTo>
                  <a:cubicBezTo>
                    <a:pt x="801" y="1752"/>
                    <a:pt x="801" y="1752"/>
                    <a:pt x="801" y="1719"/>
                  </a:cubicBezTo>
                  <a:lnTo>
                    <a:pt x="801" y="885"/>
                  </a:lnTo>
                  <a:cubicBezTo>
                    <a:pt x="767" y="751"/>
                    <a:pt x="801" y="651"/>
                    <a:pt x="834" y="518"/>
                  </a:cubicBezTo>
                  <a:cubicBezTo>
                    <a:pt x="868" y="418"/>
                    <a:pt x="934" y="351"/>
                    <a:pt x="1034" y="318"/>
                  </a:cubicBezTo>
                  <a:cubicBezTo>
                    <a:pt x="1068" y="284"/>
                    <a:pt x="1101" y="267"/>
                    <a:pt x="1130" y="267"/>
                  </a:cubicBezTo>
                  <a:cubicBezTo>
                    <a:pt x="1159" y="267"/>
                    <a:pt x="1184" y="284"/>
                    <a:pt x="1201" y="318"/>
                  </a:cubicBezTo>
                  <a:cubicBezTo>
                    <a:pt x="1234" y="418"/>
                    <a:pt x="1268" y="518"/>
                    <a:pt x="1268" y="618"/>
                  </a:cubicBezTo>
                  <a:lnTo>
                    <a:pt x="1268" y="1452"/>
                  </a:lnTo>
                  <a:cubicBezTo>
                    <a:pt x="1234" y="1485"/>
                    <a:pt x="1234" y="1485"/>
                    <a:pt x="1268" y="1518"/>
                  </a:cubicBezTo>
                  <a:lnTo>
                    <a:pt x="1301" y="1518"/>
                  </a:lnTo>
                  <a:lnTo>
                    <a:pt x="1368" y="1452"/>
                  </a:lnTo>
                  <a:cubicBezTo>
                    <a:pt x="1368" y="1452"/>
                    <a:pt x="1401" y="1452"/>
                    <a:pt x="1401" y="1418"/>
                  </a:cubicBezTo>
                  <a:cubicBezTo>
                    <a:pt x="1401" y="1385"/>
                    <a:pt x="1401" y="1385"/>
                    <a:pt x="1401" y="1352"/>
                  </a:cubicBezTo>
                  <a:lnTo>
                    <a:pt x="1401" y="518"/>
                  </a:lnTo>
                  <a:cubicBezTo>
                    <a:pt x="1401" y="351"/>
                    <a:pt x="1368" y="217"/>
                    <a:pt x="1301" y="51"/>
                  </a:cubicBezTo>
                  <a:cubicBezTo>
                    <a:pt x="1268" y="17"/>
                    <a:pt x="1226" y="1"/>
                    <a:pt x="1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52"/>
            <p:cNvSpPr/>
            <p:nvPr/>
          </p:nvSpPr>
          <p:spPr>
            <a:xfrm>
              <a:off x="4063075" y="2130800"/>
              <a:ext cx="22550" cy="45400"/>
            </a:xfrm>
            <a:custGeom>
              <a:rect b="b" l="l" r="r" t="t"/>
              <a:pathLst>
                <a:path extrusionOk="0" h="1816" w="902">
                  <a:moveTo>
                    <a:pt x="701" y="781"/>
                  </a:moveTo>
                  <a:lnTo>
                    <a:pt x="701" y="848"/>
                  </a:lnTo>
                  <a:cubicBezTo>
                    <a:pt x="701" y="915"/>
                    <a:pt x="701" y="981"/>
                    <a:pt x="668" y="1048"/>
                  </a:cubicBezTo>
                  <a:cubicBezTo>
                    <a:pt x="668" y="1115"/>
                    <a:pt x="634" y="1181"/>
                    <a:pt x="601" y="1248"/>
                  </a:cubicBezTo>
                  <a:cubicBezTo>
                    <a:pt x="567" y="1281"/>
                    <a:pt x="534" y="1348"/>
                    <a:pt x="501" y="1382"/>
                  </a:cubicBezTo>
                  <a:cubicBezTo>
                    <a:pt x="467" y="1415"/>
                    <a:pt x="434" y="1482"/>
                    <a:pt x="367" y="1515"/>
                  </a:cubicBezTo>
                  <a:lnTo>
                    <a:pt x="234" y="1515"/>
                  </a:lnTo>
                  <a:cubicBezTo>
                    <a:pt x="201" y="1482"/>
                    <a:pt x="201" y="1482"/>
                    <a:pt x="201" y="1448"/>
                  </a:cubicBezTo>
                  <a:cubicBezTo>
                    <a:pt x="201" y="1448"/>
                    <a:pt x="201" y="1415"/>
                    <a:pt x="201" y="1415"/>
                  </a:cubicBezTo>
                  <a:cubicBezTo>
                    <a:pt x="201" y="1315"/>
                    <a:pt x="201" y="1248"/>
                    <a:pt x="267" y="1181"/>
                  </a:cubicBezTo>
                  <a:cubicBezTo>
                    <a:pt x="301" y="1115"/>
                    <a:pt x="367" y="1048"/>
                    <a:pt x="467" y="981"/>
                  </a:cubicBezTo>
                  <a:lnTo>
                    <a:pt x="701" y="781"/>
                  </a:lnTo>
                  <a:close/>
                  <a:moveTo>
                    <a:pt x="685" y="0"/>
                  </a:moveTo>
                  <a:cubicBezTo>
                    <a:pt x="670" y="0"/>
                    <a:pt x="654" y="4"/>
                    <a:pt x="634" y="14"/>
                  </a:cubicBezTo>
                  <a:cubicBezTo>
                    <a:pt x="601" y="14"/>
                    <a:pt x="534" y="14"/>
                    <a:pt x="467" y="47"/>
                  </a:cubicBezTo>
                  <a:cubicBezTo>
                    <a:pt x="434" y="81"/>
                    <a:pt x="367" y="114"/>
                    <a:pt x="334" y="181"/>
                  </a:cubicBezTo>
                  <a:cubicBezTo>
                    <a:pt x="301" y="214"/>
                    <a:pt x="234" y="281"/>
                    <a:pt x="201" y="347"/>
                  </a:cubicBezTo>
                  <a:cubicBezTo>
                    <a:pt x="167" y="381"/>
                    <a:pt x="134" y="448"/>
                    <a:pt x="134" y="514"/>
                  </a:cubicBezTo>
                  <a:cubicBezTo>
                    <a:pt x="100" y="548"/>
                    <a:pt x="100" y="614"/>
                    <a:pt x="100" y="681"/>
                  </a:cubicBezTo>
                  <a:cubicBezTo>
                    <a:pt x="100" y="681"/>
                    <a:pt x="100" y="714"/>
                    <a:pt x="100" y="714"/>
                  </a:cubicBezTo>
                  <a:lnTo>
                    <a:pt x="134" y="714"/>
                  </a:lnTo>
                  <a:lnTo>
                    <a:pt x="201" y="681"/>
                  </a:lnTo>
                  <a:cubicBezTo>
                    <a:pt x="201" y="681"/>
                    <a:pt x="201" y="681"/>
                    <a:pt x="234" y="648"/>
                  </a:cubicBezTo>
                  <a:cubicBezTo>
                    <a:pt x="234" y="648"/>
                    <a:pt x="234" y="614"/>
                    <a:pt x="267" y="614"/>
                  </a:cubicBezTo>
                  <a:cubicBezTo>
                    <a:pt x="267" y="548"/>
                    <a:pt x="301" y="514"/>
                    <a:pt x="334" y="448"/>
                  </a:cubicBezTo>
                  <a:cubicBezTo>
                    <a:pt x="367" y="381"/>
                    <a:pt x="401" y="347"/>
                    <a:pt x="467" y="314"/>
                  </a:cubicBezTo>
                  <a:cubicBezTo>
                    <a:pt x="484" y="297"/>
                    <a:pt x="509" y="289"/>
                    <a:pt x="538" y="289"/>
                  </a:cubicBezTo>
                  <a:cubicBezTo>
                    <a:pt x="567" y="289"/>
                    <a:pt x="601" y="297"/>
                    <a:pt x="634" y="314"/>
                  </a:cubicBezTo>
                  <a:cubicBezTo>
                    <a:pt x="668" y="314"/>
                    <a:pt x="701" y="381"/>
                    <a:pt x="701" y="481"/>
                  </a:cubicBezTo>
                  <a:lnTo>
                    <a:pt x="701" y="548"/>
                  </a:lnTo>
                  <a:lnTo>
                    <a:pt x="401" y="781"/>
                  </a:lnTo>
                  <a:cubicBezTo>
                    <a:pt x="367" y="814"/>
                    <a:pt x="301" y="881"/>
                    <a:pt x="267" y="915"/>
                  </a:cubicBezTo>
                  <a:cubicBezTo>
                    <a:pt x="201" y="981"/>
                    <a:pt x="167" y="1048"/>
                    <a:pt x="134" y="1115"/>
                  </a:cubicBezTo>
                  <a:cubicBezTo>
                    <a:pt x="100" y="1181"/>
                    <a:pt x="67" y="1248"/>
                    <a:pt x="34" y="1315"/>
                  </a:cubicBezTo>
                  <a:cubicBezTo>
                    <a:pt x="34" y="1382"/>
                    <a:pt x="0" y="1448"/>
                    <a:pt x="0" y="1548"/>
                  </a:cubicBezTo>
                  <a:cubicBezTo>
                    <a:pt x="34" y="1582"/>
                    <a:pt x="34" y="1648"/>
                    <a:pt x="100" y="1682"/>
                  </a:cubicBezTo>
                  <a:cubicBezTo>
                    <a:pt x="100" y="1748"/>
                    <a:pt x="134" y="1782"/>
                    <a:pt x="167" y="1782"/>
                  </a:cubicBezTo>
                  <a:cubicBezTo>
                    <a:pt x="167" y="1815"/>
                    <a:pt x="234" y="1815"/>
                    <a:pt x="267" y="1815"/>
                  </a:cubicBezTo>
                  <a:cubicBezTo>
                    <a:pt x="301" y="1815"/>
                    <a:pt x="367" y="1782"/>
                    <a:pt x="401" y="1782"/>
                  </a:cubicBezTo>
                  <a:cubicBezTo>
                    <a:pt x="434" y="1748"/>
                    <a:pt x="467" y="1715"/>
                    <a:pt x="501" y="1715"/>
                  </a:cubicBezTo>
                  <a:cubicBezTo>
                    <a:pt x="534" y="1682"/>
                    <a:pt x="567" y="1615"/>
                    <a:pt x="601" y="1582"/>
                  </a:cubicBezTo>
                  <a:cubicBezTo>
                    <a:pt x="634" y="1548"/>
                    <a:pt x="668" y="1515"/>
                    <a:pt x="701" y="1482"/>
                  </a:cubicBezTo>
                  <a:cubicBezTo>
                    <a:pt x="701" y="1415"/>
                    <a:pt x="734" y="1382"/>
                    <a:pt x="734" y="1348"/>
                  </a:cubicBezTo>
                  <a:lnTo>
                    <a:pt x="734" y="1448"/>
                  </a:lnTo>
                  <a:cubicBezTo>
                    <a:pt x="734" y="1482"/>
                    <a:pt x="734" y="1482"/>
                    <a:pt x="734" y="1515"/>
                  </a:cubicBezTo>
                  <a:lnTo>
                    <a:pt x="768" y="1515"/>
                  </a:lnTo>
                  <a:lnTo>
                    <a:pt x="868" y="1482"/>
                  </a:lnTo>
                  <a:cubicBezTo>
                    <a:pt x="868" y="1448"/>
                    <a:pt x="868" y="1448"/>
                    <a:pt x="901" y="1415"/>
                  </a:cubicBezTo>
                  <a:cubicBezTo>
                    <a:pt x="901" y="1415"/>
                    <a:pt x="901" y="1382"/>
                    <a:pt x="901" y="1348"/>
                  </a:cubicBezTo>
                  <a:lnTo>
                    <a:pt x="901" y="414"/>
                  </a:lnTo>
                  <a:cubicBezTo>
                    <a:pt x="901" y="347"/>
                    <a:pt x="868" y="247"/>
                    <a:pt x="868" y="181"/>
                  </a:cubicBezTo>
                  <a:cubicBezTo>
                    <a:pt x="834" y="114"/>
                    <a:pt x="801" y="81"/>
                    <a:pt x="768" y="47"/>
                  </a:cubicBezTo>
                  <a:cubicBezTo>
                    <a:pt x="744" y="24"/>
                    <a:pt x="720" y="0"/>
                    <a:pt x="6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52"/>
            <p:cNvSpPr/>
            <p:nvPr/>
          </p:nvSpPr>
          <p:spPr>
            <a:xfrm>
              <a:off x="4093100" y="2114100"/>
              <a:ext cx="22525" cy="62100"/>
            </a:xfrm>
            <a:custGeom>
              <a:rect b="b" l="l" r="r" t="t"/>
              <a:pathLst>
                <a:path extrusionOk="0" h="2484" w="901">
                  <a:moveTo>
                    <a:pt x="546" y="265"/>
                  </a:moveTo>
                  <a:cubicBezTo>
                    <a:pt x="584" y="265"/>
                    <a:pt x="617" y="282"/>
                    <a:pt x="634" y="315"/>
                  </a:cubicBezTo>
                  <a:cubicBezTo>
                    <a:pt x="701" y="415"/>
                    <a:pt x="734" y="515"/>
                    <a:pt x="734" y="615"/>
                  </a:cubicBezTo>
                  <a:lnTo>
                    <a:pt x="734" y="782"/>
                  </a:lnTo>
                  <a:cubicBezTo>
                    <a:pt x="734" y="915"/>
                    <a:pt x="701" y="1049"/>
                    <a:pt x="634" y="1182"/>
                  </a:cubicBezTo>
                  <a:cubicBezTo>
                    <a:pt x="601" y="1282"/>
                    <a:pt x="534" y="1382"/>
                    <a:pt x="434" y="1416"/>
                  </a:cubicBezTo>
                  <a:cubicBezTo>
                    <a:pt x="401" y="1449"/>
                    <a:pt x="367" y="1466"/>
                    <a:pt x="334" y="1466"/>
                  </a:cubicBezTo>
                  <a:cubicBezTo>
                    <a:pt x="300" y="1466"/>
                    <a:pt x="267" y="1449"/>
                    <a:pt x="234" y="1416"/>
                  </a:cubicBezTo>
                  <a:cubicBezTo>
                    <a:pt x="167" y="1349"/>
                    <a:pt x="134" y="1249"/>
                    <a:pt x="134" y="1149"/>
                  </a:cubicBezTo>
                  <a:lnTo>
                    <a:pt x="134" y="915"/>
                  </a:lnTo>
                  <a:cubicBezTo>
                    <a:pt x="134" y="782"/>
                    <a:pt x="167" y="649"/>
                    <a:pt x="234" y="548"/>
                  </a:cubicBezTo>
                  <a:cubicBezTo>
                    <a:pt x="267" y="448"/>
                    <a:pt x="334" y="382"/>
                    <a:pt x="434" y="315"/>
                  </a:cubicBezTo>
                  <a:cubicBezTo>
                    <a:pt x="467" y="282"/>
                    <a:pt x="509" y="265"/>
                    <a:pt x="546" y="265"/>
                  </a:cubicBezTo>
                  <a:close/>
                  <a:moveTo>
                    <a:pt x="575" y="1"/>
                  </a:moveTo>
                  <a:cubicBezTo>
                    <a:pt x="528" y="1"/>
                    <a:pt x="481" y="24"/>
                    <a:pt x="434" y="48"/>
                  </a:cubicBezTo>
                  <a:cubicBezTo>
                    <a:pt x="367" y="81"/>
                    <a:pt x="300" y="148"/>
                    <a:pt x="267" y="215"/>
                  </a:cubicBezTo>
                  <a:cubicBezTo>
                    <a:pt x="200" y="282"/>
                    <a:pt x="167" y="348"/>
                    <a:pt x="134" y="448"/>
                  </a:cubicBezTo>
                  <a:lnTo>
                    <a:pt x="134" y="315"/>
                  </a:lnTo>
                  <a:cubicBezTo>
                    <a:pt x="134" y="315"/>
                    <a:pt x="134" y="282"/>
                    <a:pt x="134" y="282"/>
                  </a:cubicBezTo>
                  <a:lnTo>
                    <a:pt x="100" y="282"/>
                  </a:lnTo>
                  <a:lnTo>
                    <a:pt x="34" y="315"/>
                  </a:lnTo>
                  <a:cubicBezTo>
                    <a:pt x="0" y="348"/>
                    <a:pt x="0" y="348"/>
                    <a:pt x="0" y="382"/>
                  </a:cubicBezTo>
                  <a:cubicBezTo>
                    <a:pt x="0" y="382"/>
                    <a:pt x="0" y="415"/>
                    <a:pt x="0" y="448"/>
                  </a:cubicBezTo>
                  <a:lnTo>
                    <a:pt x="0" y="2450"/>
                  </a:lnTo>
                  <a:cubicBezTo>
                    <a:pt x="0" y="2450"/>
                    <a:pt x="0" y="2483"/>
                    <a:pt x="0" y="2483"/>
                  </a:cubicBezTo>
                  <a:lnTo>
                    <a:pt x="34" y="2483"/>
                  </a:lnTo>
                  <a:lnTo>
                    <a:pt x="100" y="2450"/>
                  </a:lnTo>
                  <a:cubicBezTo>
                    <a:pt x="134" y="2416"/>
                    <a:pt x="134" y="2416"/>
                    <a:pt x="134" y="2383"/>
                  </a:cubicBezTo>
                  <a:cubicBezTo>
                    <a:pt x="134" y="2383"/>
                    <a:pt x="134" y="2350"/>
                    <a:pt x="134" y="2316"/>
                  </a:cubicBezTo>
                  <a:lnTo>
                    <a:pt x="134" y="1649"/>
                  </a:lnTo>
                  <a:cubicBezTo>
                    <a:pt x="167" y="1683"/>
                    <a:pt x="200" y="1716"/>
                    <a:pt x="267" y="1749"/>
                  </a:cubicBezTo>
                  <a:cubicBezTo>
                    <a:pt x="334" y="1749"/>
                    <a:pt x="401" y="1716"/>
                    <a:pt x="467" y="1683"/>
                  </a:cubicBezTo>
                  <a:cubicBezTo>
                    <a:pt x="534" y="1649"/>
                    <a:pt x="567" y="1616"/>
                    <a:pt x="634" y="1549"/>
                  </a:cubicBezTo>
                  <a:cubicBezTo>
                    <a:pt x="667" y="1482"/>
                    <a:pt x="734" y="1416"/>
                    <a:pt x="767" y="1316"/>
                  </a:cubicBezTo>
                  <a:cubicBezTo>
                    <a:pt x="801" y="1216"/>
                    <a:pt x="834" y="1149"/>
                    <a:pt x="868" y="1049"/>
                  </a:cubicBezTo>
                  <a:cubicBezTo>
                    <a:pt x="868" y="949"/>
                    <a:pt x="901" y="815"/>
                    <a:pt x="901" y="715"/>
                  </a:cubicBezTo>
                  <a:cubicBezTo>
                    <a:pt x="901" y="682"/>
                    <a:pt x="901" y="649"/>
                    <a:pt x="901" y="615"/>
                  </a:cubicBezTo>
                  <a:cubicBezTo>
                    <a:pt x="901" y="582"/>
                    <a:pt x="901" y="548"/>
                    <a:pt x="901" y="515"/>
                  </a:cubicBezTo>
                  <a:cubicBezTo>
                    <a:pt x="901" y="415"/>
                    <a:pt x="901" y="315"/>
                    <a:pt x="868" y="248"/>
                  </a:cubicBezTo>
                  <a:cubicBezTo>
                    <a:pt x="834" y="182"/>
                    <a:pt x="801" y="115"/>
                    <a:pt x="767" y="48"/>
                  </a:cubicBezTo>
                  <a:cubicBezTo>
                    <a:pt x="734" y="15"/>
                    <a:pt x="667" y="15"/>
                    <a:pt x="634" y="15"/>
                  </a:cubicBezTo>
                  <a:cubicBezTo>
                    <a:pt x="615" y="5"/>
                    <a:pt x="595" y="1"/>
                    <a:pt x="5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52"/>
            <p:cNvSpPr/>
            <p:nvPr/>
          </p:nvSpPr>
          <p:spPr>
            <a:xfrm>
              <a:off x="4120625" y="2097975"/>
              <a:ext cx="20850" cy="44850"/>
            </a:xfrm>
            <a:custGeom>
              <a:rect b="b" l="l" r="r" t="t"/>
              <a:pathLst>
                <a:path extrusionOk="0" h="1794" w="834">
                  <a:moveTo>
                    <a:pt x="651" y="1"/>
                  </a:moveTo>
                  <a:cubicBezTo>
                    <a:pt x="634" y="1"/>
                    <a:pt x="617" y="9"/>
                    <a:pt x="600" y="26"/>
                  </a:cubicBezTo>
                  <a:cubicBezTo>
                    <a:pt x="534" y="26"/>
                    <a:pt x="467" y="26"/>
                    <a:pt x="400" y="59"/>
                  </a:cubicBezTo>
                  <a:cubicBezTo>
                    <a:pt x="300" y="159"/>
                    <a:pt x="200" y="259"/>
                    <a:pt x="133" y="393"/>
                  </a:cubicBezTo>
                  <a:cubicBezTo>
                    <a:pt x="100" y="426"/>
                    <a:pt x="67" y="493"/>
                    <a:pt x="67" y="560"/>
                  </a:cubicBezTo>
                  <a:cubicBezTo>
                    <a:pt x="33" y="626"/>
                    <a:pt x="33" y="693"/>
                    <a:pt x="33" y="760"/>
                  </a:cubicBezTo>
                  <a:cubicBezTo>
                    <a:pt x="33" y="827"/>
                    <a:pt x="33" y="927"/>
                    <a:pt x="100" y="993"/>
                  </a:cubicBezTo>
                  <a:cubicBezTo>
                    <a:pt x="133" y="1060"/>
                    <a:pt x="200" y="1060"/>
                    <a:pt x="334" y="1060"/>
                  </a:cubicBezTo>
                  <a:lnTo>
                    <a:pt x="467" y="993"/>
                  </a:lnTo>
                  <a:lnTo>
                    <a:pt x="567" y="993"/>
                  </a:lnTo>
                  <a:cubicBezTo>
                    <a:pt x="600" y="993"/>
                    <a:pt x="634" y="1027"/>
                    <a:pt x="634" y="1027"/>
                  </a:cubicBezTo>
                  <a:cubicBezTo>
                    <a:pt x="634" y="1060"/>
                    <a:pt x="634" y="1093"/>
                    <a:pt x="634" y="1127"/>
                  </a:cubicBezTo>
                  <a:cubicBezTo>
                    <a:pt x="634" y="1160"/>
                    <a:pt x="634" y="1193"/>
                    <a:pt x="600" y="1227"/>
                  </a:cubicBezTo>
                  <a:cubicBezTo>
                    <a:pt x="600" y="1260"/>
                    <a:pt x="567" y="1294"/>
                    <a:pt x="567" y="1327"/>
                  </a:cubicBezTo>
                  <a:cubicBezTo>
                    <a:pt x="534" y="1360"/>
                    <a:pt x="500" y="1394"/>
                    <a:pt x="467" y="1427"/>
                  </a:cubicBezTo>
                  <a:cubicBezTo>
                    <a:pt x="467" y="1427"/>
                    <a:pt x="434" y="1460"/>
                    <a:pt x="400" y="1494"/>
                  </a:cubicBezTo>
                  <a:cubicBezTo>
                    <a:pt x="367" y="1494"/>
                    <a:pt x="300" y="1527"/>
                    <a:pt x="267" y="1527"/>
                  </a:cubicBezTo>
                  <a:cubicBezTo>
                    <a:pt x="200" y="1527"/>
                    <a:pt x="167" y="1494"/>
                    <a:pt x="167" y="1460"/>
                  </a:cubicBezTo>
                  <a:lnTo>
                    <a:pt x="100" y="1460"/>
                  </a:lnTo>
                  <a:lnTo>
                    <a:pt x="33" y="1527"/>
                  </a:lnTo>
                  <a:cubicBezTo>
                    <a:pt x="0" y="1527"/>
                    <a:pt x="0" y="1527"/>
                    <a:pt x="0" y="1560"/>
                  </a:cubicBezTo>
                  <a:cubicBezTo>
                    <a:pt x="0" y="1594"/>
                    <a:pt x="0" y="1594"/>
                    <a:pt x="0" y="1627"/>
                  </a:cubicBezTo>
                  <a:cubicBezTo>
                    <a:pt x="0" y="1660"/>
                    <a:pt x="0" y="1694"/>
                    <a:pt x="33" y="1727"/>
                  </a:cubicBezTo>
                  <a:cubicBezTo>
                    <a:pt x="33" y="1761"/>
                    <a:pt x="67" y="1794"/>
                    <a:pt x="100" y="1794"/>
                  </a:cubicBezTo>
                  <a:lnTo>
                    <a:pt x="234" y="1794"/>
                  </a:lnTo>
                  <a:cubicBezTo>
                    <a:pt x="300" y="1794"/>
                    <a:pt x="367" y="1761"/>
                    <a:pt x="400" y="1727"/>
                  </a:cubicBezTo>
                  <a:cubicBezTo>
                    <a:pt x="467" y="1694"/>
                    <a:pt x="534" y="1627"/>
                    <a:pt x="567" y="1594"/>
                  </a:cubicBezTo>
                  <a:cubicBezTo>
                    <a:pt x="667" y="1494"/>
                    <a:pt x="734" y="1360"/>
                    <a:pt x="801" y="1227"/>
                  </a:cubicBezTo>
                  <a:cubicBezTo>
                    <a:pt x="801" y="1160"/>
                    <a:pt x="834" y="1093"/>
                    <a:pt x="834" y="1027"/>
                  </a:cubicBezTo>
                  <a:cubicBezTo>
                    <a:pt x="834" y="960"/>
                    <a:pt x="834" y="927"/>
                    <a:pt x="834" y="860"/>
                  </a:cubicBezTo>
                  <a:cubicBezTo>
                    <a:pt x="801" y="827"/>
                    <a:pt x="801" y="793"/>
                    <a:pt x="767" y="760"/>
                  </a:cubicBezTo>
                  <a:cubicBezTo>
                    <a:pt x="734" y="760"/>
                    <a:pt x="701" y="726"/>
                    <a:pt x="667" y="726"/>
                  </a:cubicBezTo>
                  <a:lnTo>
                    <a:pt x="534" y="726"/>
                  </a:lnTo>
                  <a:lnTo>
                    <a:pt x="367" y="760"/>
                  </a:lnTo>
                  <a:lnTo>
                    <a:pt x="267" y="760"/>
                  </a:lnTo>
                  <a:cubicBezTo>
                    <a:pt x="267" y="760"/>
                    <a:pt x="234" y="760"/>
                    <a:pt x="234" y="726"/>
                  </a:cubicBezTo>
                  <a:cubicBezTo>
                    <a:pt x="234" y="693"/>
                    <a:pt x="234" y="660"/>
                    <a:pt x="234" y="660"/>
                  </a:cubicBezTo>
                  <a:cubicBezTo>
                    <a:pt x="234" y="593"/>
                    <a:pt x="234" y="526"/>
                    <a:pt x="300" y="460"/>
                  </a:cubicBezTo>
                  <a:cubicBezTo>
                    <a:pt x="334" y="393"/>
                    <a:pt x="367" y="360"/>
                    <a:pt x="434" y="326"/>
                  </a:cubicBezTo>
                  <a:cubicBezTo>
                    <a:pt x="467" y="293"/>
                    <a:pt x="534" y="293"/>
                    <a:pt x="567" y="293"/>
                  </a:cubicBezTo>
                  <a:cubicBezTo>
                    <a:pt x="600" y="293"/>
                    <a:pt x="634" y="293"/>
                    <a:pt x="634" y="326"/>
                  </a:cubicBezTo>
                  <a:lnTo>
                    <a:pt x="701" y="326"/>
                  </a:lnTo>
                  <a:lnTo>
                    <a:pt x="767" y="293"/>
                  </a:lnTo>
                  <a:cubicBezTo>
                    <a:pt x="801" y="259"/>
                    <a:pt x="801" y="259"/>
                    <a:pt x="801" y="259"/>
                  </a:cubicBezTo>
                  <a:cubicBezTo>
                    <a:pt x="801" y="226"/>
                    <a:pt x="801" y="193"/>
                    <a:pt x="801" y="193"/>
                  </a:cubicBezTo>
                  <a:cubicBezTo>
                    <a:pt x="801" y="126"/>
                    <a:pt x="801" y="93"/>
                    <a:pt x="767" y="93"/>
                  </a:cubicBezTo>
                  <a:cubicBezTo>
                    <a:pt x="767" y="59"/>
                    <a:pt x="734" y="26"/>
                    <a:pt x="701" y="26"/>
                  </a:cubicBezTo>
                  <a:cubicBezTo>
                    <a:pt x="684" y="9"/>
                    <a:pt x="667" y="1"/>
                    <a:pt x="6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52"/>
            <p:cNvSpPr/>
            <p:nvPr/>
          </p:nvSpPr>
          <p:spPr>
            <a:xfrm>
              <a:off x="3582725" y="1531750"/>
              <a:ext cx="1429375" cy="1812775"/>
            </a:xfrm>
            <a:custGeom>
              <a:rect b="b" l="l" r="r" t="t"/>
              <a:pathLst>
                <a:path extrusionOk="0" h="72511" w="57175">
                  <a:moveTo>
                    <a:pt x="56741" y="592"/>
                  </a:moveTo>
                  <a:lnTo>
                    <a:pt x="56741" y="39387"/>
                  </a:lnTo>
                  <a:lnTo>
                    <a:pt x="434" y="71910"/>
                  </a:lnTo>
                  <a:lnTo>
                    <a:pt x="434" y="33116"/>
                  </a:lnTo>
                  <a:lnTo>
                    <a:pt x="56741" y="592"/>
                  </a:lnTo>
                  <a:close/>
                  <a:moveTo>
                    <a:pt x="56958" y="0"/>
                  </a:moveTo>
                  <a:cubicBezTo>
                    <a:pt x="56916" y="0"/>
                    <a:pt x="56875" y="9"/>
                    <a:pt x="56841" y="25"/>
                  </a:cubicBezTo>
                  <a:lnTo>
                    <a:pt x="134" y="32782"/>
                  </a:lnTo>
                  <a:cubicBezTo>
                    <a:pt x="34" y="32816"/>
                    <a:pt x="1" y="32882"/>
                    <a:pt x="1" y="32982"/>
                  </a:cubicBezTo>
                  <a:lnTo>
                    <a:pt x="1" y="72310"/>
                  </a:lnTo>
                  <a:cubicBezTo>
                    <a:pt x="1" y="72377"/>
                    <a:pt x="34" y="72444"/>
                    <a:pt x="134" y="72477"/>
                  </a:cubicBezTo>
                  <a:cubicBezTo>
                    <a:pt x="134" y="72511"/>
                    <a:pt x="201" y="72511"/>
                    <a:pt x="234" y="72511"/>
                  </a:cubicBezTo>
                  <a:cubicBezTo>
                    <a:pt x="268" y="72511"/>
                    <a:pt x="301" y="72477"/>
                    <a:pt x="334" y="72477"/>
                  </a:cubicBezTo>
                  <a:lnTo>
                    <a:pt x="57075" y="39720"/>
                  </a:lnTo>
                  <a:cubicBezTo>
                    <a:pt x="57141" y="39687"/>
                    <a:pt x="57175" y="39587"/>
                    <a:pt x="57175" y="39520"/>
                  </a:cubicBezTo>
                  <a:lnTo>
                    <a:pt x="57175" y="226"/>
                  </a:lnTo>
                  <a:cubicBezTo>
                    <a:pt x="57175" y="125"/>
                    <a:pt x="57141" y="59"/>
                    <a:pt x="57075" y="25"/>
                  </a:cubicBezTo>
                  <a:cubicBezTo>
                    <a:pt x="57041" y="9"/>
                    <a:pt x="57000" y="0"/>
                    <a:pt x="569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52"/>
            <p:cNvSpPr/>
            <p:nvPr/>
          </p:nvSpPr>
          <p:spPr>
            <a:xfrm>
              <a:off x="3678625" y="2482225"/>
              <a:ext cx="15050" cy="32550"/>
            </a:xfrm>
            <a:custGeom>
              <a:rect b="b" l="l" r="r" t="t"/>
              <a:pathLst>
                <a:path extrusionOk="0" h="1302" w="602">
                  <a:moveTo>
                    <a:pt x="368" y="0"/>
                  </a:moveTo>
                  <a:cubicBezTo>
                    <a:pt x="334" y="0"/>
                    <a:pt x="301" y="0"/>
                    <a:pt x="268" y="34"/>
                  </a:cubicBezTo>
                  <a:cubicBezTo>
                    <a:pt x="201" y="67"/>
                    <a:pt x="168" y="100"/>
                    <a:pt x="134" y="167"/>
                  </a:cubicBezTo>
                  <a:cubicBezTo>
                    <a:pt x="101" y="200"/>
                    <a:pt x="101" y="234"/>
                    <a:pt x="67" y="267"/>
                  </a:cubicBezTo>
                  <a:cubicBezTo>
                    <a:pt x="34" y="300"/>
                    <a:pt x="34" y="367"/>
                    <a:pt x="34" y="401"/>
                  </a:cubicBezTo>
                  <a:cubicBezTo>
                    <a:pt x="1" y="434"/>
                    <a:pt x="1" y="501"/>
                    <a:pt x="34" y="534"/>
                  </a:cubicBezTo>
                  <a:cubicBezTo>
                    <a:pt x="1" y="567"/>
                    <a:pt x="1" y="601"/>
                    <a:pt x="34" y="634"/>
                  </a:cubicBezTo>
                  <a:cubicBezTo>
                    <a:pt x="34" y="667"/>
                    <a:pt x="34" y="701"/>
                    <a:pt x="67" y="701"/>
                  </a:cubicBezTo>
                  <a:cubicBezTo>
                    <a:pt x="67" y="734"/>
                    <a:pt x="101" y="734"/>
                    <a:pt x="101" y="734"/>
                  </a:cubicBezTo>
                  <a:lnTo>
                    <a:pt x="401" y="734"/>
                  </a:lnTo>
                  <a:cubicBezTo>
                    <a:pt x="401" y="734"/>
                    <a:pt x="434" y="734"/>
                    <a:pt x="434" y="767"/>
                  </a:cubicBezTo>
                  <a:cubicBezTo>
                    <a:pt x="468" y="801"/>
                    <a:pt x="468" y="801"/>
                    <a:pt x="434" y="834"/>
                  </a:cubicBezTo>
                  <a:cubicBezTo>
                    <a:pt x="468" y="868"/>
                    <a:pt x="468" y="901"/>
                    <a:pt x="434" y="934"/>
                  </a:cubicBezTo>
                  <a:cubicBezTo>
                    <a:pt x="434" y="934"/>
                    <a:pt x="434" y="968"/>
                    <a:pt x="401" y="1001"/>
                  </a:cubicBezTo>
                  <a:cubicBezTo>
                    <a:pt x="401" y="1034"/>
                    <a:pt x="368" y="1068"/>
                    <a:pt x="334" y="1068"/>
                  </a:cubicBezTo>
                  <a:cubicBezTo>
                    <a:pt x="334" y="1101"/>
                    <a:pt x="301" y="1101"/>
                    <a:pt x="268" y="1134"/>
                  </a:cubicBezTo>
                  <a:cubicBezTo>
                    <a:pt x="234" y="1134"/>
                    <a:pt x="234" y="1168"/>
                    <a:pt x="201" y="1168"/>
                  </a:cubicBezTo>
                  <a:lnTo>
                    <a:pt x="134" y="1168"/>
                  </a:lnTo>
                  <a:cubicBezTo>
                    <a:pt x="134" y="1134"/>
                    <a:pt x="101" y="1134"/>
                    <a:pt x="101" y="1134"/>
                  </a:cubicBezTo>
                  <a:cubicBezTo>
                    <a:pt x="101" y="1101"/>
                    <a:pt x="101" y="1101"/>
                    <a:pt x="101" y="1101"/>
                  </a:cubicBezTo>
                  <a:lnTo>
                    <a:pt x="101" y="1068"/>
                  </a:lnTo>
                  <a:lnTo>
                    <a:pt x="34" y="1101"/>
                  </a:lnTo>
                  <a:cubicBezTo>
                    <a:pt x="34" y="1101"/>
                    <a:pt x="34" y="1101"/>
                    <a:pt x="34" y="1134"/>
                  </a:cubicBezTo>
                  <a:cubicBezTo>
                    <a:pt x="34" y="1168"/>
                    <a:pt x="34" y="1201"/>
                    <a:pt x="67" y="1234"/>
                  </a:cubicBezTo>
                  <a:cubicBezTo>
                    <a:pt x="67" y="1234"/>
                    <a:pt x="101" y="1268"/>
                    <a:pt x="134" y="1301"/>
                  </a:cubicBezTo>
                  <a:lnTo>
                    <a:pt x="201" y="1301"/>
                  </a:lnTo>
                  <a:cubicBezTo>
                    <a:pt x="268" y="1301"/>
                    <a:pt x="301" y="1301"/>
                    <a:pt x="334" y="1268"/>
                  </a:cubicBezTo>
                  <a:cubicBezTo>
                    <a:pt x="368" y="1234"/>
                    <a:pt x="401" y="1201"/>
                    <a:pt x="434" y="1168"/>
                  </a:cubicBezTo>
                  <a:cubicBezTo>
                    <a:pt x="501" y="1134"/>
                    <a:pt x="534" y="1101"/>
                    <a:pt x="534" y="1068"/>
                  </a:cubicBezTo>
                  <a:cubicBezTo>
                    <a:pt x="568" y="1001"/>
                    <a:pt x="601" y="968"/>
                    <a:pt x="601" y="901"/>
                  </a:cubicBezTo>
                  <a:cubicBezTo>
                    <a:pt x="601" y="868"/>
                    <a:pt x="601" y="801"/>
                    <a:pt x="601" y="767"/>
                  </a:cubicBezTo>
                  <a:cubicBezTo>
                    <a:pt x="601" y="734"/>
                    <a:pt x="601" y="701"/>
                    <a:pt x="601" y="667"/>
                  </a:cubicBezTo>
                  <a:cubicBezTo>
                    <a:pt x="601" y="634"/>
                    <a:pt x="568" y="601"/>
                    <a:pt x="568" y="601"/>
                  </a:cubicBezTo>
                  <a:cubicBezTo>
                    <a:pt x="534" y="567"/>
                    <a:pt x="534" y="567"/>
                    <a:pt x="501" y="567"/>
                  </a:cubicBezTo>
                  <a:lnTo>
                    <a:pt x="201" y="567"/>
                  </a:lnTo>
                  <a:cubicBezTo>
                    <a:pt x="201" y="567"/>
                    <a:pt x="201" y="534"/>
                    <a:pt x="168" y="534"/>
                  </a:cubicBezTo>
                  <a:cubicBezTo>
                    <a:pt x="168" y="501"/>
                    <a:pt x="168" y="501"/>
                    <a:pt x="168" y="467"/>
                  </a:cubicBezTo>
                  <a:cubicBezTo>
                    <a:pt x="168" y="434"/>
                    <a:pt x="168" y="401"/>
                    <a:pt x="168" y="367"/>
                  </a:cubicBezTo>
                  <a:cubicBezTo>
                    <a:pt x="168" y="367"/>
                    <a:pt x="201" y="334"/>
                    <a:pt x="201" y="300"/>
                  </a:cubicBezTo>
                  <a:cubicBezTo>
                    <a:pt x="234" y="267"/>
                    <a:pt x="234" y="267"/>
                    <a:pt x="268" y="234"/>
                  </a:cubicBezTo>
                  <a:lnTo>
                    <a:pt x="334" y="200"/>
                  </a:lnTo>
                  <a:lnTo>
                    <a:pt x="434" y="200"/>
                  </a:lnTo>
                  <a:cubicBezTo>
                    <a:pt x="468" y="200"/>
                    <a:pt x="468" y="200"/>
                    <a:pt x="468" y="234"/>
                  </a:cubicBezTo>
                  <a:lnTo>
                    <a:pt x="468" y="267"/>
                  </a:lnTo>
                  <a:lnTo>
                    <a:pt x="534" y="234"/>
                  </a:lnTo>
                  <a:lnTo>
                    <a:pt x="534" y="200"/>
                  </a:lnTo>
                  <a:lnTo>
                    <a:pt x="534" y="167"/>
                  </a:lnTo>
                  <a:cubicBezTo>
                    <a:pt x="534" y="167"/>
                    <a:pt x="534" y="134"/>
                    <a:pt x="534" y="100"/>
                  </a:cubicBezTo>
                  <a:cubicBezTo>
                    <a:pt x="501" y="67"/>
                    <a:pt x="501" y="34"/>
                    <a:pt x="468" y="34"/>
                  </a:cubicBezTo>
                  <a:cubicBezTo>
                    <a:pt x="434" y="0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52"/>
            <p:cNvSpPr/>
            <p:nvPr/>
          </p:nvSpPr>
          <p:spPr>
            <a:xfrm>
              <a:off x="3696150" y="2476375"/>
              <a:ext cx="2525" cy="30050"/>
            </a:xfrm>
            <a:custGeom>
              <a:rect b="b" l="l" r="r" t="t"/>
              <a:pathLst>
                <a:path extrusionOk="0" h="1202" w="101">
                  <a:moveTo>
                    <a:pt x="67" y="1"/>
                  </a:moveTo>
                  <a:lnTo>
                    <a:pt x="0" y="34"/>
                  </a:lnTo>
                  <a:lnTo>
                    <a:pt x="0" y="67"/>
                  </a:lnTo>
                  <a:cubicBezTo>
                    <a:pt x="0" y="67"/>
                    <a:pt x="0" y="67"/>
                    <a:pt x="0" y="101"/>
                  </a:cubicBezTo>
                  <a:lnTo>
                    <a:pt x="0" y="201"/>
                  </a:lnTo>
                  <a:lnTo>
                    <a:pt x="67" y="168"/>
                  </a:lnTo>
                  <a:lnTo>
                    <a:pt x="100" y="168"/>
                  </a:lnTo>
                  <a:cubicBezTo>
                    <a:pt x="100" y="134"/>
                    <a:pt x="100" y="134"/>
                    <a:pt x="100" y="134"/>
                  </a:cubicBezTo>
                  <a:lnTo>
                    <a:pt x="100" y="34"/>
                  </a:lnTo>
                  <a:cubicBezTo>
                    <a:pt x="100" y="1"/>
                    <a:pt x="100" y="1"/>
                    <a:pt x="100" y="1"/>
                  </a:cubicBezTo>
                  <a:close/>
                  <a:moveTo>
                    <a:pt x="34" y="334"/>
                  </a:moveTo>
                  <a:cubicBezTo>
                    <a:pt x="34" y="334"/>
                    <a:pt x="34" y="368"/>
                    <a:pt x="34" y="368"/>
                  </a:cubicBezTo>
                  <a:cubicBezTo>
                    <a:pt x="34" y="368"/>
                    <a:pt x="34" y="401"/>
                    <a:pt x="34" y="401"/>
                  </a:cubicBezTo>
                  <a:lnTo>
                    <a:pt x="34" y="1202"/>
                  </a:lnTo>
                  <a:lnTo>
                    <a:pt x="67" y="1202"/>
                  </a:lnTo>
                  <a:cubicBezTo>
                    <a:pt x="100" y="1168"/>
                    <a:pt x="100" y="1168"/>
                    <a:pt x="100" y="1168"/>
                  </a:cubicBezTo>
                  <a:cubicBezTo>
                    <a:pt x="100" y="1168"/>
                    <a:pt x="100" y="1135"/>
                    <a:pt x="100" y="1135"/>
                  </a:cubicBezTo>
                  <a:lnTo>
                    <a:pt x="100" y="33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52"/>
            <p:cNvSpPr/>
            <p:nvPr/>
          </p:nvSpPr>
          <p:spPr>
            <a:xfrm>
              <a:off x="3700325" y="2471375"/>
              <a:ext cx="10025" cy="29000"/>
            </a:xfrm>
            <a:custGeom>
              <a:rect b="b" l="l" r="r" t="t"/>
              <a:pathLst>
                <a:path extrusionOk="0" h="1160" w="401">
                  <a:moveTo>
                    <a:pt x="167" y="1"/>
                  </a:moveTo>
                  <a:lnTo>
                    <a:pt x="133" y="34"/>
                  </a:lnTo>
                  <a:cubicBezTo>
                    <a:pt x="133" y="34"/>
                    <a:pt x="133" y="67"/>
                    <a:pt x="133" y="67"/>
                  </a:cubicBezTo>
                  <a:cubicBezTo>
                    <a:pt x="100" y="67"/>
                    <a:pt x="100" y="101"/>
                    <a:pt x="133" y="101"/>
                  </a:cubicBezTo>
                  <a:lnTo>
                    <a:pt x="133" y="368"/>
                  </a:lnTo>
                  <a:lnTo>
                    <a:pt x="33" y="434"/>
                  </a:lnTo>
                  <a:cubicBezTo>
                    <a:pt x="33" y="434"/>
                    <a:pt x="33" y="468"/>
                    <a:pt x="33" y="468"/>
                  </a:cubicBezTo>
                  <a:cubicBezTo>
                    <a:pt x="0" y="468"/>
                    <a:pt x="0" y="468"/>
                    <a:pt x="33" y="501"/>
                  </a:cubicBezTo>
                  <a:lnTo>
                    <a:pt x="33" y="534"/>
                  </a:lnTo>
                  <a:cubicBezTo>
                    <a:pt x="0" y="534"/>
                    <a:pt x="0" y="568"/>
                    <a:pt x="33" y="568"/>
                  </a:cubicBezTo>
                  <a:lnTo>
                    <a:pt x="133" y="534"/>
                  </a:lnTo>
                  <a:lnTo>
                    <a:pt x="133" y="935"/>
                  </a:lnTo>
                  <a:cubicBezTo>
                    <a:pt x="100" y="1001"/>
                    <a:pt x="133" y="1068"/>
                    <a:pt x="167" y="1135"/>
                  </a:cubicBezTo>
                  <a:cubicBezTo>
                    <a:pt x="184" y="1151"/>
                    <a:pt x="200" y="1160"/>
                    <a:pt x="221" y="1160"/>
                  </a:cubicBezTo>
                  <a:cubicBezTo>
                    <a:pt x="242" y="1160"/>
                    <a:pt x="267" y="1151"/>
                    <a:pt x="300" y="1135"/>
                  </a:cubicBezTo>
                  <a:lnTo>
                    <a:pt x="367" y="1101"/>
                  </a:lnTo>
                  <a:lnTo>
                    <a:pt x="400" y="1068"/>
                  </a:lnTo>
                  <a:cubicBezTo>
                    <a:pt x="400" y="1068"/>
                    <a:pt x="400" y="1035"/>
                    <a:pt x="400" y="1035"/>
                  </a:cubicBezTo>
                  <a:lnTo>
                    <a:pt x="400" y="968"/>
                  </a:lnTo>
                  <a:lnTo>
                    <a:pt x="367" y="968"/>
                  </a:lnTo>
                  <a:lnTo>
                    <a:pt x="300" y="1001"/>
                  </a:lnTo>
                  <a:lnTo>
                    <a:pt x="234" y="1001"/>
                  </a:lnTo>
                  <a:lnTo>
                    <a:pt x="234" y="935"/>
                  </a:lnTo>
                  <a:cubicBezTo>
                    <a:pt x="234" y="935"/>
                    <a:pt x="234" y="901"/>
                    <a:pt x="234" y="901"/>
                  </a:cubicBezTo>
                  <a:lnTo>
                    <a:pt x="200" y="468"/>
                  </a:lnTo>
                  <a:lnTo>
                    <a:pt x="334" y="368"/>
                  </a:lnTo>
                  <a:lnTo>
                    <a:pt x="367" y="368"/>
                  </a:lnTo>
                  <a:cubicBezTo>
                    <a:pt x="367" y="334"/>
                    <a:pt x="367" y="334"/>
                    <a:pt x="367" y="334"/>
                  </a:cubicBezTo>
                  <a:lnTo>
                    <a:pt x="367" y="267"/>
                  </a:lnTo>
                  <a:cubicBezTo>
                    <a:pt x="367" y="234"/>
                    <a:pt x="367" y="234"/>
                    <a:pt x="367" y="234"/>
                  </a:cubicBezTo>
                  <a:lnTo>
                    <a:pt x="334" y="234"/>
                  </a:lnTo>
                  <a:lnTo>
                    <a:pt x="200" y="334"/>
                  </a:lnTo>
                  <a:lnTo>
                    <a:pt x="200" y="34"/>
                  </a:lnTo>
                  <a:cubicBezTo>
                    <a:pt x="200" y="34"/>
                    <a:pt x="200" y="34"/>
                    <a:pt x="2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52"/>
            <p:cNvSpPr/>
            <p:nvPr/>
          </p:nvSpPr>
          <p:spPr>
            <a:xfrm>
              <a:off x="3712000" y="2470550"/>
              <a:ext cx="13350" cy="24200"/>
            </a:xfrm>
            <a:custGeom>
              <a:rect b="b" l="l" r="r" t="t"/>
              <a:pathLst>
                <a:path extrusionOk="0" h="968" w="534">
                  <a:moveTo>
                    <a:pt x="350" y="142"/>
                  </a:moveTo>
                  <a:cubicBezTo>
                    <a:pt x="367" y="142"/>
                    <a:pt x="384" y="150"/>
                    <a:pt x="400" y="167"/>
                  </a:cubicBezTo>
                  <a:cubicBezTo>
                    <a:pt x="434" y="200"/>
                    <a:pt x="434" y="267"/>
                    <a:pt x="434" y="300"/>
                  </a:cubicBezTo>
                  <a:lnTo>
                    <a:pt x="133" y="501"/>
                  </a:lnTo>
                  <a:cubicBezTo>
                    <a:pt x="133" y="467"/>
                    <a:pt x="133" y="401"/>
                    <a:pt x="133" y="401"/>
                  </a:cubicBezTo>
                  <a:cubicBezTo>
                    <a:pt x="167" y="367"/>
                    <a:pt x="167" y="334"/>
                    <a:pt x="167" y="300"/>
                  </a:cubicBezTo>
                  <a:cubicBezTo>
                    <a:pt x="200" y="267"/>
                    <a:pt x="200" y="234"/>
                    <a:pt x="234" y="234"/>
                  </a:cubicBezTo>
                  <a:cubicBezTo>
                    <a:pt x="234" y="200"/>
                    <a:pt x="267" y="200"/>
                    <a:pt x="300" y="167"/>
                  </a:cubicBezTo>
                  <a:cubicBezTo>
                    <a:pt x="317" y="150"/>
                    <a:pt x="334" y="142"/>
                    <a:pt x="350" y="142"/>
                  </a:cubicBezTo>
                  <a:close/>
                  <a:moveTo>
                    <a:pt x="400" y="0"/>
                  </a:moveTo>
                  <a:cubicBezTo>
                    <a:pt x="367" y="0"/>
                    <a:pt x="300" y="0"/>
                    <a:pt x="300" y="34"/>
                  </a:cubicBezTo>
                  <a:cubicBezTo>
                    <a:pt x="234" y="67"/>
                    <a:pt x="200" y="67"/>
                    <a:pt x="200" y="100"/>
                  </a:cubicBezTo>
                  <a:cubicBezTo>
                    <a:pt x="167" y="167"/>
                    <a:pt x="133" y="200"/>
                    <a:pt x="100" y="234"/>
                  </a:cubicBezTo>
                  <a:cubicBezTo>
                    <a:pt x="100" y="300"/>
                    <a:pt x="67" y="334"/>
                    <a:pt x="67" y="401"/>
                  </a:cubicBezTo>
                  <a:cubicBezTo>
                    <a:pt x="33" y="434"/>
                    <a:pt x="33" y="501"/>
                    <a:pt x="33" y="534"/>
                  </a:cubicBezTo>
                  <a:cubicBezTo>
                    <a:pt x="33" y="601"/>
                    <a:pt x="0" y="634"/>
                    <a:pt x="0" y="701"/>
                  </a:cubicBezTo>
                  <a:cubicBezTo>
                    <a:pt x="0" y="734"/>
                    <a:pt x="0" y="801"/>
                    <a:pt x="33" y="834"/>
                  </a:cubicBezTo>
                  <a:cubicBezTo>
                    <a:pt x="33" y="868"/>
                    <a:pt x="67" y="901"/>
                    <a:pt x="67" y="934"/>
                  </a:cubicBezTo>
                  <a:cubicBezTo>
                    <a:pt x="100" y="934"/>
                    <a:pt x="133" y="968"/>
                    <a:pt x="167" y="968"/>
                  </a:cubicBezTo>
                  <a:cubicBezTo>
                    <a:pt x="200" y="968"/>
                    <a:pt x="234" y="968"/>
                    <a:pt x="267" y="934"/>
                  </a:cubicBezTo>
                  <a:cubicBezTo>
                    <a:pt x="300" y="901"/>
                    <a:pt x="334" y="901"/>
                    <a:pt x="367" y="868"/>
                  </a:cubicBezTo>
                  <a:cubicBezTo>
                    <a:pt x="367" y="834"/>
                    <a:pt x="400" y="801"/>
                    <a:pt x="434" y="767"/>
                  </a:cubicBezTo>
                  <a:cubicBezTo>
                    <a:pt x="434" y="734"/>
                    <a:pt x="467" y="701"/>
                    <a:pt x="467" y="667"/>
                  </a:cubicBezTo>
                  <a:cubicBezTo>
                    <a:pt x="467" y="634"/>
                    <a:pt x="467" y="601"/>
                    <a:pt x="467" y="601"/>
                  </a:cubicBezTo>
                  <a:cubicBezTo>
                    <a:pt x="467" y="567"/>
                    <a:pt x="467" y="567"/>
                    <a:pt x="467" y="567"/>
                  </a:cubicBezTo>
                  <a:lnTo>
                    <a:pt x="434" y="601"/>
                  </a:lnTo>
                  <a:cubicBezTo>
                    <a:pt x="434" y="634"/>
                    <a:pt x="400" y="667"/>
                    <a:pt x="400" y="701"/>
                  </a:cubicBezTo>
                  <a:cubicBezTo>
                    <a:pt x="367" y="734"/>
                    <a:pt x="334" y="767"/>
                    <a:pt x="300" y="767"/>
                  </a:cubicBezTo>
                  <a:cubicBezTo>
                    <a:pt x="284" y="784"/>
                    <a:pt x="267" y="792"/>
                    <a:pt x="250" y="792"/>
                  </a:cubicBezTo>
                  <a:cubicBezTo>
                    <a:pt x="234" y="792"/>
                    <a:pt x="217" y="784"/>
                    <a:pt x="200" y="767"/>
                  </a:cubicBezTo>
                  <a:cubicBezTo>
                    <a:pt x="167" y="734"/>
                    <a:pt x="133" y="667"/>
                    <a:pt x="133" y="634"/>
                  </a:cubicBezTo>
                  <a:lnTo>
                    <a:pt x="534" y="401"/>
                  </a:lnTo>
                  <a:cubicBezTo>
                    <a:pt x="534" y="367"/>
                    <a:pt x="534" y="367"/>
                    <a:pt x="534" y="367"/>
                  </a:cubicBezTo>
                  <a:lnTo>
                    <a:pt x="534" y="300"/>
                  </a:lnTo>
                  <a:cubicBezTo>
                    <a:pt x="534" y="267"/>
                    <a:pt x="534" y="200"/>
                    <a:pt x="534" y="134"/>
                  </a:cubicBezTo>
                  <a:cubicBezTo>
                    <a:pt x="500" y="100"/>
                    <a:pt x="500" y="67"/>
                    <a:pt x="467" y="34"/>
                  </a:cubicBezTo>
                  <a:cubicBezTo>
                    <a:pt x="434" y="0"/>
                    <a:pt x="434" y="0"/>
                    <a:pt x="4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52"/>
            <p:cNvSpPr/>
            <p:nvPr/>
          </p:nvSpPr>
          <p:spPr>
            <a:xfrm>
              <a:off x="3730325" y="2456575"/>
              <a:ext cx="18375" cy="31500"/>
            </a:xfrm>
            <a:custGeom>
              <a:rect b="b" l="l" r="r" t="t"/>
              <a:pathLst>
                <a:path extrusionOk="0" h="1260" w="735">
                  <a:moveTo>
                    <a:pt x="631" y="1"/>
                  </a:moveTo>
                  <a:cubicBezTo>
                    <a:pt x="601" y="1"/>
                    <a:pt x="568" y="9"/>
                    <a:pt x="535" y="26"/>
                  </a:cubicBezTo>
                  <a:cubicBezTo>
                    <a:pt x="501" y="26"/>
                    <a:pt x="501" y="59"/>
                    <a:pt x="468" y="59"/>
                  </a:cubicBezTo>
                  <a:cubicBezTo>
                    <a:pt x="435" y="92"/>
                    <a:pt x="435" y="92"/>
                    <a:pt x="435" y="126"/>
                  </a:cubicBezTo>
                  <a:cubicBezTo>
                    <a:pt x="401" y="159"/>
                    <a:pt x="401" y="159"/>
                    <a:pt x="368" y="192"/>
                  </a:cubicBezTo>
                  <a:cubicBezTo>
                    <a:pt x="368" y="226"/>
                    <a:pt x="368" y="226"/>
                    <a:pt x="368" y="259"/>
                  </a:cubicBezTo>
                  <a:cubicBezTo>
                    <a:pt x="334" y="226"/>
                    <a:pt x="301" y="226"/>
                    <a:pt x="301" y="192"/>
                  </a:cubicBezTo>
                  <a:cubicBezTo>
                    <a:pt x="234" y="192"/>
                    <a:pt x="201" y="192"/>
                    <a:pt x="168" y="226"/>
                  </a:cubicBezTo>
                  <a:cubicBezTo>
                    <a:pt x="168" y="226"/>
                    <a:pt x="134" y="259"/>
                    <a:pt x="134" y="259"/>
                  </a:cubicBezTo>
                  <a:lnTo>
                    <a:pt x="68" y="326"/>
                  </a:lnTo>
                  <a:lnTo>
                    <a:pt x="68" y="359"/>
                  </a:lnTo>
                  <a:cubicBezTo>
                    <a:pt x="67" y="359"/>
                    <a:pt x="67" y="360"/>
                    <a:pt x="67" y="360"/>
                  </a:cubicBezTo>
                  <a:lnTo>
                    <a:pt x="67" y="360"/>
                  </a:lnTo>
                  <a:lnTo>
                    <a:pt x="34" y="392"/>
                  </a:lnTo>
                  <a:lnTo>
                    <a:pt x="1" y="392"/>
                  </a:lnTo>
                  <a:cubicBezTo>
                    <a:pt x="1" y="426"/>
                    <a:pt x="1" y="426"/>
                    <a:pt x="1" y="426"/>
                  </a:cubicBezTo>
                  <a:lnTo>
                    <a:pt x="1" y="1226"/>
                  </a:lnTo>
                  <a:cubicBezTo>
                    <a:pt x="1" y="1226"/>
                    <a:pt x="1" y="1226"/>
                    <a:pt x="1" y="1260"/>
                  </a:cubicBezTo>
                  <a:lnTo>
                    <a:pt x="34" y="1260"/>
                  </a:lnTo>
                  <a:lnTo>
                    <a:pt x="68" y="1226"/>
                  </a:lnTo>
                  <a:cubicBezTo>
                    <a:pt x="68" y="1226"/>
                    <a:pt x="68" y="1193"/>
                    <a:pt x="68" y="1193"/>
                  </a:cubicBezTo>
                  <a:cubicBezTo>
                    <a:pt x="101" y="1193"/>
                    <a:pt x="101" y="1160"/>
                    <a:pt x="68" y="1160"/>
                  </a:cubicBezTo>
                  <a:lnTo>
                    <a:pt x="68" y="693"/>
                  </a:lnTo>
                  <a:cubicBezTo>
                    <a:pt x="68" y="626"/>
                    <a:pt x="101" y="559"/>
                    <a:pt x="101" y="493"/>
                  </a:cubicBezTo>
                  <a:cubicBezTo>
                    <a:pt x="134" y="459"/>
                    <a:pt x="168" y="426"/>
                    <a:pt x="201" y="392"/>
                  </a:cubicBezTo>
                  <a:cubicBezTo>
                    <a:pt x="234" y="376"/>
                    <a:pt x="251" y="367"/>
                    <a:pt x="264" y="367"/>
                  </a:cubicBezTo>
                  <a:cubicBezTo>
                    <a:pt x="276" y="367"/>
                    <a:pt x="284" y="376"/>
                    <a:pt x="301" y="392"/>
                  </a:cubicBezTo>
                  <a:cubicBezTo>
                    <a:pt x="334" y="426"/>
                    <a:pt x="334" y="493"/>
                    <a:pt x="334" y="559"/>
                  </a:cubicBezTo>
                  <a:lnTo>
                    <a:pt x="334" y="1026"/>
                  </a:lnTo>
                  <a:lnTo>
                    <a:pt x="401" y="1026"/>
                  </a:lnTo>
                  <a:cubicBezTo>
                    <a:pt x="401" y="993"/>
                    <a:pt x="435" y="993"/>
                    <a:pt x="435" y="993"/>
                  </a:cubicBezTo>
                  <a:cubicBezTo>
                    <a:pt x="435" y="960"/>
                    <a:pt x="435" y="960"/>
                    <a:pt x="435" y="960"/>
                  </a:cubicBezTo>
                  <a:lnTo>
                    <a:pt x="435" y="493"/>
                  </a:lnTo>
                  <a:cubicBezTo>
                    <a:pt x="435" y="426"/>
                    <a:pt x="435" y="359"/>
                    <a:pt x="468" y="292"/>
                  </a:cubicBezTo>
                  <a:cubicBezTo>
                    <a:pt x="468" y="226"/>
                    <a:pt x="501" y="192"/>
                    <a:pt x="535" y="159"/>
                  </a:cubicBezTo>
                  <a:cubicBezTo>
                    <a:pt x="557" y="148"/>
                    <a:pt x="575" y="144"/>
                    <a:pt x="590" y="144"/>
                  </a:cubicBezTo>
                  <a:cubicBezTo>
                    <a:pt x="620" y="144"/>
                    <a:pt x="635" y="159"/>
                    <a:pt x="635" y="159"/>
                  </a:cubicBezTo>
                  <a:cubicBezTo>
                    <a:pt x="668" y="226"/>
                    <a:pt x="701" y="292"/>
                    <a:pt x="668" y="359"/>
                  </a:cubicBezTo>
                  <a:lnTo>
                    <a:pt x="668" y="793"/>
                  </a:lnTo>
                  <a:cubicBezTo>
                    <a:pt x="668" y="793"/>
                    <a:pt x="668" y="793"/>
                    <a:pt x="668" y="826"/>
                  </a:cubicBezTo>
                  <a:lnTo>
                    <a:pt x="735" y="793"/>
                  </a:lnTo>
                  <a:lnTo>
                    <a:pt x="735" y="759"/>
                  </a:lnTo>
                  <a:cubicBezTo>
                    <a:pt x="735" y="759"/>
                    <a:pt x="735" y="759"/>
                    <a:pt x="735" y="726"/>
                  </a:cubicBezTo>
                  <a:lnTo>
                    <a:pt x="735" y="259"/>
                  </a:lnTo>
                  <a:cubicBezTo>
                    <a:pt x="735" y="192"/>
                    <a:pt x="735" y="92"/>
                    <a:pt x="701" y="26"/>
                  </a:cubicBezTo>
                  <a:cubicBezTo>
                    <a:pt x="685" y="9"/>
                    <a:pt x="660" y="1"/>
                    <a:pt x="6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52"/>
            <p:cNvSpPr/>
            <p:nvPr/>
          </p:nvSpPr>
          <p:spPr>
            <a:xfrm>
              <a:off x="3752025" y="2446350"/>
              <a:ext cx="10850" cy="25050"/>
            </a:xfrm>
            <a:custGeom>
              <a:rect b="b" l="l" r="r" t="t"/>
              <a:pathLst>
                <a:path extrusionOk="0" h="1002" w="434">
                  <a:moveTo>
                    <a:pt x="367" y="501"/>
                  </a:moveTo>
                  <a:lnTo>
                    <a:pt x="367" y="568"/>
                  </a:lnTo>
                  <a:cubicBezTo>
                    <a:pt x="367" y="601"/>
                    <a:pt x="367" y="635"/>
                    <a:pt x="367" y="668"/>
                  </a:cubicBezTo>
                  <a:cubicBezTo>
                    <a:pt x="334" y="701"/>
                    <a:pt x="334" y="735"/>
                    <a:pt x="334" y="768"/>
                  </a:cubicBezTo>
                  <a:cubicBezTo>
                    <a:pt x="300" y="801"/>
                    <a:pt x="300" y="801"/>
                    <a:pt x="267" y="835"/>
                  </a:cubicBezTo>
                  <a:cubicBezTo>
                    <a:pt x="234" y="868"/>
                    <a:pt x="234" y="868"/>
                    <a:pt x="200" y="902"/>
                  </a:cubicBezTo>
                  <a:lnTo>
                    <a:pt x="67" y="902"/>
                  </a:lnTo>
                  <a:cubicBezTo>
                    <a:pt x="67" y="868"/>
                    <a:pt x="67" y="868"/>
                    <a:pt x="67" y="868"/>
                  </a:cubicBezTo>
                  <a:cubicBezTo>
                    <a:pt x="67" y="835"/>
                    <a:pt x="67" y="835"/>
                    <a:pt x="67" y="835"/>
                  </a:cubicBezTo>
                  <a:cubicBezTo>
                    <a:pt x="67" y="768"/>
                    <a:pt x="100" y="735"/>
                    <a:pt x="100" y="701"/>
                  </a:cubicBezTo>
                  <a:cubicBezTo>
                    <a:pt x="134" y="668"/>
                    <a:pt x="200" y="635"/>
                    <a:pt x="234" y="601"/>
                  </a:cubicBezTo>
                  <a:lnTo>
                    <a:pt x="367" y="501"/>
                  </a:lnTo>
                  <a:close/>
                  <a:moveTo>
                    <a:pt x="334" y="1"/>
                  </a:moveTo>
                  <a:cubicBezTo>
                    <a:pt x="300" y="1"/>
                    <a:pt x="267" y="34"/>
                    <a:pt x="234" y="34"/>
                  </a:cubicBezTo>
                  <a:cubicBezTo>
                    <a:pt x="200" y="68"/>
                    <a:pt x="167" y="68"/>
                    <a:pt x="134" y="101"/>
                  </a:cubicBezTo>
                  <a:cubicBezTo>
                    <a:pt x="134" y="134"/>
                    <a:pt x="100" y="168"/>
                    <a:pt x="67" y="201"/>
                  </a:cubicBezTo>
                  <a:cubicBezTo>
                    <a:pt x="67" y="234"/>
                    <a:pt x="34" y="268"/>
                    <a:pt x="34" y="301"/>
                  </a:cubicBezTo>
                  <a:cubicBezTo>
                    <a:pt x="34" y="334"/>
                    <a:pt x="34" y="368"/>
                    <a:pt x="34" y="368"/>
                  </a:cubicBezTo>
                  <a:cubicBezTo>
                    <a:pt x="34" y="401"/>
                    <a:pt x="34" y="401"/>
                    <a:pt x="34" y="401"/>
                  </a:cubicBezTo>
                  <a:lnTo>
                    <a:pt x="100" y="401"/>
                  </a:lnTo>
                  <a:lnTo>
                    <a:pt x="100" y="368"/>
                  </a:lnTo>
                  <a:lnTo>
                    <a:pt x="167" y="301"/>
                  </a:lnTo>
                  <a:cubicBezTo>
                    <a:pt x="167" y="268"/>
                    <a:pt x="200" y="234"/>
                    <a:pt x="234" y="234"/>
                  </a:cubicBezTo>
                  <a:cubicBezTo>
                    <a:pt x="250" y="218"/>
                    <a:pt x="267" y="209"/>
                    <a:pt x="284" y="209"/>
                  </a:cubicBezTo>
                  <a:cubicBezTo>
                    <a:pt x="300" y="209"/>
                    <a:pt x="317" y="218"/>
                    <a:pt x="334" y="234"/>
                  </a:cubicBezTo>
                  <a:cubicBezTo>
                    <a:pt x="367" y="234"/>
                    <a:pt x="367" y="268"/>
                    <a:pt x="367" y="334"/>
                  </a:cubicBezTo>
                  <a:lnTo>
                    <a:pt x="200" y="468"/>
                  </a:lnTo>
                  <a:cubicBezTo>
                    <a:pt x="167" y="501"/>
                    <a:pt x="134" y="535"/>
                    <a:pt x="100" y="568"/>
                  </a:cubicBezTo>
                  <a:cubicBezTo>
                    <a:pt x="100" y="601"/>
                    <a:pt x="67" y="635"/>
                    <a:pt x="34" y="668"/>
                  </a:cubicBezTo>
                  <a:cubicBezTo>
                    <a:pt x="34" y="701"/>
                    <a:pt x="0" y="735"/>
                    <a:pt x="0" y="768"/>
                  </a:cubicBezTo>
                  <a:cubicBezTo>
                    <a:pt x="0" y="801"/>
                    <a:pt x="0" y="868"/>
                    <a:pt x="0" y="902"/>
                  </a:cubicBezTo>
                  <a:cubicBezTo>
                    <a:pt x="0" y="902"/>
                    <a:pt x="0" y="935"/>
                    <a:pt x="0" y="935"/>
                  </a:cubicBezTo>
                  <a:cubicBezTo>
                    <a:pt x="0" y="968"/>
                    <a:pt x="0" y="968"/>
                    <a:pt x="34" y="1002"/>
                  </a:cubicBezTo>
                  <a:lnTo>
                    <a:pt x="100" y="1002"/>
                  </a:lnTo>
                  <a:cubicBezTo>
                    <a:pt x="100" y="1002"/>
                    <a:pt x="134" y="968"/>
                    <a:pt x="167" y="968"/>
                  </a:cubicBezTo>
                  <a:cubicBezTo>
                    <a:pt x="167" y="968"/>
                    <a:pt x="200" y="935"/>
                    <a:pt x="200" y="935"/>
                  </a:cubicBezTo>
                  <a:lnTo>
                    <a:pt x="267" y="868"/>
                  </a:lnTo>
                  <a:cubicBezTo>
                    <a:pt x="300" y="835"/>
                    <a:pt x="300" y="835"/>
                    <a:pt x="334" y="801"/>
                  </a:cubicBezTo>
                  <a:cubicBezTo>
                    <a:pt x="334" y="801"/>
                    <a:pt x="334" y="801"/>
                    <a:pt x="334" y="835"/>
                  </a:cubicBezTo>
                  <a:lnTo>
                    <a:pt x="367" y="835"/>
                  </a:lnTo>
                  <a:lnTo>
                    <a:pt x="400" y="801"/>
                  </a:lnTo>
                  <a:cubicBezTo>
                    <a:pt x="434" y="801"/>
                    <a:pt x="434" y="768"/>
                    <a:pt x="434" y="768"/>
                  </a:cubicBezTo>
                  <a:cubicBezTo>
                    <a:pt x="434" y="768"/>
                    <a:pt x="434" y="735"/>
                    <a:pt x="434" y="735"/>
                  </a:cubicBezTo>
                  <a:lnTo>
                    <a:pt x="434" y="234"/>
                  </a:lnTo>
                  <a:cubicBezTo>
                    <a:pt x="434" y="168"/>
                    <a:pt x="434" y="134"/>
                    <a:pt x="434" y="101"/>
                  </a:cubicBezTo>
                  <a:cubicBezTo>
                    <a:pt x="434" y="68"/>
                    <a:pt x="400" y="34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52"/>
            <p:cNvSpPr/>
            <p:nvPr/>
          </p:nvSpPr>
          <p:spPr>
            <a:xfrm>
              <a:off x="3768700" y="2438850"/>
              <a:ext cx="11700" cy="34225"/>
            </a:xfrm>
            <a:custGeom>
              <a:rect b="b" l="l" r="r" t="t"/>
              <a:pathLst>
                <a:path extrusionOk="0" h="1369" w="468">
                  <a:moveTo>
                    <a:pt x="284" y="142"/>
                  </a:moveTo>
                  <a:cubicBezTo>
                    <a:pt x="301" y="142"/>
                    <a:pt x="317" y="151"/>
                    <a:pt x="334" y="167"/>
                  </a:cubicBezTo>
                  <a:cubicBezTo>
                    <a:pt x="367" y="234"/>
                    <a:pt x="367" y="301"/>
                    <a:pt x="367" y="334"/>
                  </a:cubicBezTo>
                  <a:lnTo>
                    <a:pt x="367" y="434"/>
                  </a:lnTo>
                  <a:cubicBezTo>
                    <a:pt x="367" y="501"/>
                    <a:pt x="367" y="601"/>
                    <a:pt x="334" y="668"/>
                  </a:cubicBezTo>
                  <a:cubicBezTo>
                    <a:pt x="301" y="701"/>
                    <a:pt x="267" y="768"/>
                    <a:pt x="234" y="801"/>
                  </a:cubicBezTo>
                  <a:cubicBezTo>
                    <a:pt x="217" y="818"/>
                    <a:pt x="192" y="826"/>
                    <a:pt x="167" y="826"/>
                  </a:cubicBezTo>
                  <a:cubicBezTo>
                    <a:pt x="142" y="826"/>
                    <a:pt x="117" y="818"/>
                    <a:pt x="100" y="801"/>
                  </a:cubicBezTo>
                  <a:cubicBezTo>
                    <a:pt x="67" y="768"/>
                    <a:pt x="67" y="701"/>
                    <a:pt x="67" y="634"/>
                  </a:cubicBezTo>
                  <a:lnTo>
                    <a:pt x="67" y="501"/>
                  </a:lnTo>
                  <a:cubicBezTo>
                    <a:pt x="67" y="434"/>
                    <a:pt x="67" y="368"/>
                    <a:pt x="100" y="301"/>
                  </a:cubicBezTo>
                  <a:cubicBezTo>
                    <a:pt x="134" y="268"/>
                    <a:pt x="167" y="201"/>
                    <a:pt x="234" y="167"/>
                  </a:cubicBezTo>
                  <a:cubicBezTo>
                    <a:pt x="251" y="151"/>
                    <a:pt x="267" y="142"/>
                    <a:pt x="284" y="142"/>
                  </a:cubicBezTo>
                  <a:close/>
                  <a:moveTo>
                    <a:pt x="334" y="1"/>
                  </a:moveTo>
                  <a:cubicBezTo>
                    <a:pt x="301" y="1"/>
                    <a:pt x="267" y="1"/>
                    <a:pt x="234" y="34"/>
                  </a:cubicBezTo>
                  <a:cubicBezTo>
                    <a:pt x="200" y="34"/>
                    <a:pt x="134" y="67"/>
                    <a:pt x="134" y="134"/>
                  </a:cubicBezTo>
                  <a:cubicBezTo>
                    <a:pt x="100" y="167"/>
                    <a:pt x="67" y="201"/>
                    <a:pt x="67" y="234"/>
                  </a:cubicBezTo>
                  <a:lnTo>
                    <a:pt x="67" y="167"/>
                  </a:lnTo>
                  <a:lnTo>
                    <a:pt x="34" y="167"/>
                  </a:lnTo>
                  <a:cubicBezTo>
                    <a:pt x="0" y="167"/>
                    <a:pt x="0" y="201"/>
                    <a:pt x="34" y="201"/>
                  </a:cubicBezTo>
                  <a:cubicBezTo>
                    <a:pt x="0" y="201"/>
                    <a:pt x="0" y="234"/>
                    <a:pt x="34" y="234"/>
                  </a:cubicBezTo>
                  <a:lnTo>
                    <a:pt x="34" y="1335"/>
                  </a:lnTo>
                  <a:cubicBezTo>
                    <a:pt x="0" y="1335"/>
                    <a:pt x="0" y="1368"/>
                    <a:pt x="34" y="1368"/>
                  </a:cubicBezTo>
                  <a:lnTo>
                    <a:pt x="67" y="1335"/>
                  </a:lnTo>
                  <a:cubicBezTo>
                    <a:pt x="67" y="1335"/>
                    <a:pt x="67" y="1335"/>
                    <a:pt x="67" y="1302"/>
                  </a:cubicBezTo>
                  <a:cubicBezTo>
                    <a:pt x="67" y="1302"/>
                    <a:pt x="67" y="1302"/>
                    <a:pt x="67" y="1268"/>
                  </a:cubicBezTo>
                  <a:lnTo>
                    <a:pt x="67" y="901"/>
                  </a:lnTo>
                  <a:cubicBezTo>
                    <a:pt x="67" y="935"/>
                    <a:pt x="100" y="935"/>
                    <a:pt x="134" y="935"/>
                  </a:cubicBezTo>
                  <a:cubicBezTo>
                    <a:pt x="145" y="946"/>
                    <a:pt x="156" y="950"/>
                    <a:pt x="167" y="950"/>
                  </a:cubicBezTo>
                  <a:cubicBezTo>
                    <a:pt x="189" y="950"/>
                    <a:pt x="212" y="935"/>
                    <a:pt x="234" y="935"/>
                  </a:cubicBezTo>
                  <a:cubicBezTo>
                    <a:pt x="267" y="901"/>
                    <a:pt x="301" y="868"/>
                    <a:pt x="334" y="835"/>
                  </a:cubicBezTo>
                  <a:cubicBezTo>
                    <a:pt x="367" y="801"/>
                    <a:pt x="367" y="735"/>
                    <a:pt x="401" y="701"/>
                  </a:cubicBezTo>
                  <a:cubicBezTo>
                    <a:pt x="434" y="668"/>
                    <a:pt x="434" y="601"/>
                    <a:pt x="467" y="534"/>
                  </a:cubicBezTo>
                  <a:cubicBezTo>
                    <a:pt x="467" y="501"/>
                    <a:pt x="467" y="434"/>
                    <a:pt x="467" y="368"/>
                  </a:cubicBezTo>
                  <a:lnTo>
                    <a:pt x="467" y="268"/>
                  </a:lnTo>
                  <a:cubicBezTo>
                    <a:pt x="467" y="234"/>
                    <a:pt x="467" y="167"/>
                    <a:pt x="467" y="134"/>
                  </a:cubicBezTo>
                  <a:cubicBezTo>
                    <a:pt x="434" y="101"/>
                    <a:pt x="434" y="67"/>
                    <a:pt x="401" y="34"/>
                  </a:cubicBezTo>
                  <a:cubicBezTo>
                    <a:pt x="367" y="1"/>
                    <a:pt x="367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52"/>
            <p:cNvSpPr/>
            <p:nvPr/>
          </p:nvSpPr>
          <p:spPr>
            <a:xfrm>
              <a:off x="3955500" y="2320425"/>
              <a:ext cx="13375" cy="33400"/>
            </a:xfrm>
            <a:custGeom>
              <a:rect b="b" l="l" r="r" t="t"/>
              <a:pathLst>
                <a:path extrusionOk="0" h="1336" w="535">
                  <a:moveTo>
                    <a:pt x="501" y="1"/>
                  </a:moveTo>
                  <a:lnTo>
                    <a:pt x="34" y="301"/>
                  </a:lnTo>
                  <a:lnTo>
                    <a:pt x="0" y="301"/>
                  </a:lnTo>
                  <a:cubicBezTo>
                    <a:pt x="0" y="335"/>
                    <a:pt x="0" y="335"/>
                    <a:pt x="0" y="335"/>
                  </a:cubicBezTo>
                  <a:lnTo>
                    <a:pt x="0" y="401"/>
                  </a:lnTo>
                  <a:cubicBezTo>
                    <a:pt x="0" y="401"/>
                    <a:pt x="0" y="435"/>
                    <a:pt x="0" y="435"/>
                  </a:cubicBezTo>
                  <a:lnTo>
                    <a:pt x="34" y="435"/>
                  </a:lnTo>
                  <a:lnTo>
                    <a:pt x="234" y="335"/>
                  </a:lnTo>
                  <a:lnTo>
                    <a:pt x="234" y="1302"/>
                  </a:lnTo>
                  <a:lnTo>
                    <a:pt x="234" y="1335"/>
                  </a:lnTo>
                  <a:lnTo>
                    <a:pt x="301" y="1302"/>
                  </a:lnTo>
                  <a:cubicBezTo>
                    <a:pt x="301" y="1302"/>
                    <a:pt x="301" y="1269"/>
                    <a:pt x="301" y="1269"/>
                  </a:cubicBezTo>
                  <a:cubicBezTo>
                    <a:pt x="301" y="1269"/>
                    <a:pt x="301" y="1235"/>
                    <a:pt x="301" y="1235"/>
                  </a:cubicBezTo>
                  <a:lnTo>
                    <a:pt x="301" y="268"/>
                  </a:lnTo>
                  <a:lnTo>
                    <a:pt x="501" y="134"/>
                  </a:lnTo>
                  <a:cubicBezTo>
                    <a:pt x="534" y="134"/>
                    <a:pt x="534" y="134"/>
                    <a:pt x="534" y="101"/>
                  </a:cubicBezTo>
                  <a:cubicBezTo>
                    <a:pt x="534" y="101"/>
                    <a:pt x="534" y="101"/>
                    <a:pt x="534" y="68"/>
                  </a:cubicBezTo>
                  <a:lnTo>
                    <a:pt x="534" y="34"/>
                  </a:lnTo>
                  <a:cubicBezTo>
                    <a:pt x="534" y="1"/>
                    <a:pt x="534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52"/>
            <p:cNvSpPr/>
            <p:nvPr/>
          </p:nvSpPr>
          <p:spPr>
            <a:xfrm>
              <a:off x="3969675" y="2321275"/>
              <a:ext cx="12525" cy="34200"/>
            </a:xfrm>
            <a:custGeom>
              <a:rect b="b" l="l" r="r" t="t"/>
              <a:pathLst>
                <a:path extrusionOk="0" h="1368" w="501">
                  <a:moveTo>
                    <a:pt x="434" y="0"/>
                  </a:moveTo>
                  <a:lnTo>
                    <a:pt x="434" y="34"/>
                  </a:lnTo>
                  <a:cubicBezTo>
                    <a:pt x="401" y="34"/>
                    <a:pt x="401" y="67"/>
                    <a:pt x="434" y="67"/>
                  </a:cubicBezTo>
                  <a:lnTo>
                    <a:pt x="234" y="734"/>
                  </a:lnTo>
                  <a:lnTo>
                    <a:pt x="67" y="267"/>
                  </a:lnTo>
                  <a:cubicBezTo>
                    <a:pt x="67" y="267"/>
                    <a:pt x="67" y="267"/>
                    <a:pt x="67" y="234"/>
                  </a:cubicBezTo>
                  <a:lnTo>
                    <a:pt x="34" y="267"/>
                  </a:lnTo>
                  <a:cubicBezTo>
                    <a:pt x="0" y="267"/>
                    <a:pt x="0" y="267"/>
                    <a:pt x="0" y="301"/>
                  </a:cubicBezTo>
                  <a:cubicBezTo>
                    <a:pt x="0" y="301"/>
                    <a:pt x="0" y="301"/>
                    <a:pt x="0" y="334"/>
                  </a:cubicBezTo>
                  <a:lnTo>
                    <a:pt x="201" y="934"/>
                  </a:lnTo>
                  <a:lnTo>
                    <a:pt x="100" y="1368"/>
                  </a:lnTo>
                  <a:lnTo>
                    <a:pt x="167" y="1368"/>
                  </a:lnTo>
                  <a:cubicBezTo>
                    <a:pt x="167" y="1335"/>
                    <a:pt x="167" y="1335"/>
                    <a:pt x="167" y="1335"/>
                  </a:cubicBezTo>
                  <a:lnTo>
                    <a:pt x="167" y="1301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52"/>
            <p:cNvSpPr/>
            <p:nvPr/>
          </p:nvSpPr>
          <p:spPr>
            <a:xfrm>
              <a:off x="3984675" y="2313775"/>
              <a:ext cx="12550" cy="34200"/>
            </a:xfrm>
            <a:custGeom>
              <a:rect b="b" l="l" r="r" t="t"/>
              <a:pathLst>
                <a:path extrusionOk="0" h="1368" w="502">
                  <a:moveTo>
                    <a:pt x="368" y="167"/>
                  </a:moveTo>
                  <a:cubicBezTo>
                    <a:pt x="401" y="234"/>
                    <a:pt x="401" y="300"/>
                    <a:pt x="401" y="334"/>
                  </a:cubicBezTo>
                  <a:lnTo>
                    <a:pt x="401" y="434"/>
                  </a:lnTo>
                  <a:cubicBezTo>
                    <a:pt x="401" y="500"/>
                    <a:pt x="368" y="601"/>
                    <a:pt x="368" y="667"/>
                  </a:cubicBezTo>
                  <a:cubicBezTo>
                    <a:pt x="334" y="701"/>
                    <a:pt x="301" y="767"/>
                    <a:pt x="234" y="801"/>
                  </a:cubicBezTo>
                  <a:cubicBezTo>
                    <a:pt x="218" y="817"/>
                    <a:pt x="201" y="826"/>
                    <a:pt x="184" y="826"/>
                  </a:cubicBezTo>
                  <a:cubicBezTo>
                    <a:pt x="168" y="826"/>
                    <a:pt x="151" y="817"/>
                    <a:pt x="134" y="801"/>
                  </a:cubicBezTo>
                  <a:cubicBezTo>
                    <a:pt x="101" y="734"/>
                    <a:pt x="68" y="701"/>
                    <a:pt x="68" y="634"/>
                  </a:cubicBezTo>
                  <a:lnTo>
                    <a:pt x="68" y="500"/>
                  </a:lnTo>
                  <a:cubicBezTo>
                    <a:pt x="101" y="434"/>
                    <a:pt x="101" y="367"/>
                    <a:pt x="134" y="300"/>
                  </a:cubicBezTo>
                  <a:cubicBezTo>
                    <a:pt x="168" y="267"/>
                    <a:pt x="201" y="200"/>
                    <a:pt x="234" y="167"/>
                  </a:cubicBezTo>
                  <a:close/>
                  <a:moveTo>
                    <a:pt x="268" y="0"/>
                  </a:moveTo>
                  <a:cubicBezTo>
                    <a:pt x="201" y="33"/>
                    <a:pt x="168" y="67"/>
                    <a:pt x="134" y="100"/>
                  </a:cubicBezTo>
                  <a:cubicBezTo>
                    <a:pt x="134" y="134"/>
                    <a:pt x="101" y="167"/>
                    <a:pt x="101" y="234"/>
                  </a:cubicBezTo>
                  <a:lnTo>
                    <a:pt x="101" y="167"/>
                  </a:lnTo>
                  <a:cubicBezTo>
                    <a:pt x="101" y="167"/>
                    <a:pt x="101" y="167"/>
                    <a:pt x="101" y="134"/>
                  </a:cubicBezTo>
                  <a:lnTo>
                    <a:pt x="68" y="134"/>
                  </a:lnTo>
                  <a:lnTo>
                    <a:pt x="34" y="167"/>
                  </a:lnTo>
                  <a:cubicBezTo>
                    <a:pt x="1" y="167"/>
                    <a:pt x="1" y="200"/>
                    <a:pt x="1" y="200"/>
                  </a:cubicBezTo>
                  <a:cubicBezTo>
                    <a:pt x="1" y="200"/>
                    <a:pt x="1" y="234"/>
                    <a:pt x="1" y="234"/>
                  </a:cubicBezTo>
                  <a:lnTo>
                    <a:pt x="1" y="1334"/>
                  </a:lnTo>
                  <a:cubicBezTo>
                    <a:pt x="1" y="1334"/>
                    <a:pt x="1" y="1368"/>
                    <a:pt x="1" y="1368"/>
                  </a:cubicBezTo>
                  <a:lnTo>
                    <a:pt x="34" y="1368"/>
                  </a:lnTo>
                  <a:lnTo>
                    <a:pt x="68" y="1334"/>
                  </a:lnTo>
                  <a:cubicBezTo>
                    <a:pt x="68" y="1334"/>
                    <a:pt x="68" y="1334"/>
                    <a:pt x="101" y="1301"/>
                  </a:cubicBezTo>
                  <a:cubicBezTo>
                    <a:pt x="101" y="1301"/>
                    <a:pt x="101" y="1301"/>
                    <a:pt x="101" y="1268"/>
                  </a:cubicBezTo>
                  <a:lnTo>
                    <a:pt x="101" y="901"/>
                  </a:lnTo>
                  <a:cubicBezTo>
                    <a:pt x="101" y="934"/>
                    <a:pt x="134" y="934"/>
                    <a:pt x="134" y="967"/>
                  </a:cubicBezTo>
                  <a:cubicBezTo>
                    <a:pt x="201" y="967"/>
                    <a:pt x="234" y="934"/>
                    <a:pt x="268" y="934"/>
                  </a:cubicBezTo>
                  <a:cubicBezTo>
                    <a:pt x="301" y="901"/>
                    <a:pt x="334" y="867"/>
                    <a:pt x="334" y="834"/>
                  </a:cubicBezTo>
                  <a:cubicBezTo>
                    <a:pt x="368" y="801"/>
                    <a:pt x="401" y="734"/>
                    <a:pt x="434" y="701"/>
                  </a:cubicBezTo>
                  <a:cubicBezTo>
                    <a:pt x="434" y="667"/>
                    <a:pt x="468" y="601"/>
                    <a:pt x="468" y="534"/>
                  </a:cubicBezTo>
                  <a:cubicBezTo>
                    <a:pt x="501" y="500"/>
                    <a:pt x="501" y="434"/>
                    <a:pt x="501" y="367"/>
                  </a:cubicBezTo>
                  <a:lnTo>
                    <a:pt x="501" y="267"/>
                  </a:lnTo>
                  <a:cubicBezTo>
                    <a:pt x="501" y="200"/>
                    <a:pt x="501" y="167"/>
                    <a:pt x="468" y="134"/>
                  </a:cubicBezTo>
                  <a:cubicBezTo>
                    <a:pt x="468" y="67"/>
                    <a:pt x="434" y="33"/>
                    <a:pt x="434" y="33"/>
                  </a:cubicBezTo>
                  <a:cubicBezTo>
                    <a:pt x="401" y="0"/>
                    <a:pt x="368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52"/>
            <p:cNvSpPr/>
            <p:nvPr/>
          </p:nvSpPr>
          <p:spPr>
            <a:xfrm>
              <a:off x="3999700" y="2304600"/>
              <a:ext cx="12525" cy="24200"/>
            </a:xfrm>
            <a:custGeom>
              <a:rect b="b" l="l" r="r" t="t"/>
              <a:pathLst>
                <a:path extrusionOk="0" h="968" w="501">
                  <a:moveTo>
                    <a:pt x="367" y="167"/>
                  </a:moveTo>
                  <a:cubicBezTo>
                    <a:pt x="401" y="234"/>
                    <a:pt x="434" y="267"/>
                    <a:pt x="401" y="334"/>
                  </a:cubicBezTo>
                  <a:lnTo>
                    <a:pt x="123" y="488"/>
                  </a:lnTo>
                  <a:lnTo>
                    <a:pt x="123" y="488"/>
                  </a:lnTo>
                  <a:cubicBezTo>
                    <a:pt x="101" y="459"/>
                    <a:pt x="104" y="430"/>
                    <a:pt x="134" y="400"/>
                  </a:cubicBezTo>
                  <a:cubicBezTo>
                    <a:pt x="134" y="367"/>
                    <a:pt x="134" y="334"/>
                    <a:pt x="167" y="300"/>
                  </a:cubicBezTo>
                  <a:cubicBezTo>
                    <a:pt x="167" y="267"/>
                    <a:pt x="167" y="267"/>
                    <a:pt x="200" y="234"/>
                  </a:cubicBezTo>
                  <a:cubicBezTo>
                    <a:pt x="200" y="200"/>
                    <a:pt x="234" y="200"/>
                    <a:pt x="267" y="167"/>
                  </a:cubicBezTo>
                  <a:close/>
                  <a:moveTo>
                    <a:pt x="367" y="0"/>
                  </a:moveTo>
                  <a:cubicBezTo>
                    <a:pt x="334" y="0"/>
                    <a:pt x="300" y="0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0"/>
                    <a:pt x="100" y="234"/>
                  </a:cubicBezTo>
                  <a:cubicBezTo>
                    <a:pt x="67" y="300"/>
                    <a:pt x="34" y="334"/>
                    <a:pt x="34" y="400"/>
                  </a:cubicBezTo>
                  <a:cubicBezTo>
                    <a:pt x="34" y="434"/>
                    <a:pt x="0" y="501"/>
                    <a:pt x="0" y="534"/>
                  </a:cubicBezTo>
                  <a:cubicBezTo>
                    <a:pt x="0" y="601"/>
                    <a:pt x="0" y="667"/>
                    <a:pt x="34" y="701"/>
                  </a:cubicBezTo>
                  <a:cubicBezTo>
                    <a:pt x="34" y="767"/>
                    <a:pt x="34" y="801"/>
                    <a:pt x="34" y="834"/>
                  </a:cubicBezTo>
                  <a:cubicBezTo>
                    <a:pt x="67" y="867"/>
                    <a:pt x="67" y="901"/>
                    <a:pt x="100" y="934"/>
                  </a:cubicBezTo>
                  <a:cubicBezTo>
                    <a:pt x="100" y="968"/>
                    <a:pt x="134" y="968"/>
                    <a:pt x="167" y="968"/>
                  </a:cubicBezTo>
                  <a:cubicBezTo>
                    <a:pt x="200" y="968"/>
                    <a:pt x="234" y="968"/>
                    <a:pt x="267" y="934"/>
                  </a:cubicBezTo>
                  <a:cubicBezTo>
                    <a:pt x="300" y="934"/>
                    <a:pt x="334" y="901"/>
                    <a:pt x="367" y="867"/>
                  </a:cubicBezTo>
                  <a:cubicBezTo>
                    <a:pt x="401" y="834"/>
                    <a:pt x="434" y="801"/>
                    <a:pt x="434" y="767"/>
                  </a:cubicBezTo>
                  <a:cubicBezTo>
                    <a:pt x="467" y="734"/>
                    <a:pt x="467" y="701"/>
                    <a:pt x="501" y="667"/>
                  </a:cubicBezTo>
                  <a:cubicBezTo>
                    <a:pt x="501" y="667"/>
                    <a:pt x="501" y="634"/>
                    <a:pt x="501" y="601"/>
                  </a:cubicBezTo>
                  <a:cubicBezTo>
                    <a:pt x="501" y="567"/>
                    <a:pt x="501" y="567"/>
                    <a:pt x="501" y="567"/>
                  </a:cubicBezTo>
                  <a:lnTo>
                    <a:pt x="467" y="567"/>
                  </a:lnTo>
                  <a:lnTo>
                    <a:pt x="434" y="601"/>
                  </a:lnTo>
                  <a:lnTo>
                    <a:pt x="401" y="601"/>
                  </a:lnTo>
                  <a:lnTo>
                    <a:pt x="401" y="634"/>
                  </a:lnTo>
                  <a:cubicBezTo>
                    <a:pt x="401" y="667"/>
                    <a:pt x="367" y="667"/>
                    <a:pt x="367" y="701"/>
                  </a:cubicBezTo>
                  <a:cubicBezTo>
                    <a:pt x="334" y="734"/>
                    <a:pt x="300" y="767"/>
                    <a:pt x="267" y="801"/>
                  </a:cubicBezTo>
                  <a:lnTo>
                    <a:pt x="167" y="801"/>
                  </a:lnTo>
                  <a:cubicBezTo>
                    <a:pt x="134" y="734"/>
                    <a:pt x="100" y="701"/>
                    <a:pt x="134" y="634"/>
                  </a:cubicBezTo>
                  <a:lnTo>
                    <a:pt x="501" y="434"/>
                  </a:lnTo>
                  <a:cubicBezTo>
                    <a:pt x="501" y="400"/>
                    <a:pt x="501" y="400"/>
                    <a:pt x="501" y="400"/>
                  </a:cubicBezTo>
                  <a:cubicBezTo>
                    <a:pt x="501" y="400"/>
                    <a:pt x="501" y="367"/>
                    <a:pt x="501" y="367"/>
                  </a:cubicBezTo>
                  <a:lnTo>
                    <a:pt x="501" y="300"/>
                  </a:lnTo>
                  <a:cubicBezTo>
                    <a:pt x="501" y="267"/>
                    <a:pt x="501" y="200"/>
                    <a:pt x="501" y="134"/>
                  </a:cubicBezTo>
                  <a:cubicBezTo>
                    <a:pt x="501" y="100"/>
                    <a:pt x="467" y="67"/>
                    <a:pt x="434" y="34"/>
                  </a:cubicBezTo>
                  <a:cubicBezTo>
                    <a:pt x="434" y="34"/>
                    <a:pt x="401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52"/>
            <p:cNvSpPr/>
            <p:nvPr/>
          </p:nvSpPr>
          <p:spPr>
            <a:xfrm>
              <a:off x="4101425" y="2237050"/>
              <a:ext cx="15875" cy="32550"/>
            </a:xfrm>
            <a:custGeom>
              <a:rect b="b" l="l" r="r" t="t"/>
              <a:pathLst>
                <a:path extrusionOk="0" h="1302" w="635">
                  <a:moveTo>
                    <a:pt x="468" y="0"/>
                  </a:moveTo>
                  <a:cubicBezTo>
                    <a:pt x="434" y="0"/>
                    <a:pt x="368" y="0"/>
                    <a:pt x="334" y="34"/>
                  </a:cubicBezTo>
                  <a:cubicBezTo>
                    <a:pt x="268" y="67"/>
                    <a:pt x="201" y="67"/>
                    <a:pt x="168" y="134"/>
                  </a:cubicBezTo>
                  <a:cubicBezTo>
                    <a:pt x="134" y="167"/>
                    <a:pt x="101" y="200"/>
                    <a:pt x="68" y="234"/>
                  </a:cubicBezTo>
                  <a:cubicBezTo>
                    <a:pt x="34" y="300"/>
                    <a:pt x="34" y="334"/>
                    <a:pt x="1" y="401"/>
                  </a:cubicBezTo>
                  <a:cubicBezTo>
                    <a:pt x="1" y="434"/>
                    <a:pt x="1" y="501"/>
                    <a:pt x="1" y="534"/>
                  </a:cubicBezTo>
                  <a:cubicBezTo>
                    <a:pt x="1" y="567"/>
                    <a:pt x="1" y="634"/>
                    <a:pt x="1" y="667"/>
                  </a:cubicBezTo>
                  <a:cubicBezTo>
                    <a:pt x="1" y="701"/>
                    <a:pt x="34" y="734"/>
                    <a:pt x="34" y="734"/>
                  </a:cubicBezTo>
                  <a:cubicBezTo>
                    <a:pt x="68" y="767"/>
                    <a:pt x="101" y="767"/>
                    <a:pt x="101" y="767"/>
                  </a:cubicBezTo>
                  <a:lnTo>
                    <a:pt x="201" y="767"/>
                  </a:lnTo>
                  <a:lnTo>
                    <a:pt x="301" y="734"/>
                  </a:lnTo>
                  <a:lnTo>
                    <a:pt x="434" y="734"/>
                  </a:lnTo>
                  <a:cubicBezTo>
                    <a:pt x="434" y="767"/>
                    <a:pt x="434" y="767"/>
                    <a:pt x="434" y="801"/>
                  </a:cubicBezTo>
                  <a:cubicBezTo>
                    <a:pt x="434" y="834"/>
                    <a:pt x="434" y="834"/>
                    <a:pt x="434" y="868"/>
                  </a:cubicBezTo>
                  <a:cubicBezTo>
                    <a:pt x="434" y="901"/>
                    <a:pt x="434" y="901"/>
                    <a:pt x="401" y="934"/>
                  </a:cubicBezTo>
                  <a:cubicBezTo>
                    <a:pt x="401" y="968"/>
                    <a:pt x="368" y="968"/>
                    <a:pt x="368" y="1001"/>
                  </a:cubicBezTo>
                  <a:lnTo>
                    <a:pt x="301" y="1034"/>
                  </a:lnTo>
                  <a:cubicBezTo>
                    <a:pt x="268" y="1034"/>
                    <a:pt x="234" y="1068"/>
                    <a:pt x="234" y="1068"/>
                  </a:cubicBezTo>
                  <a:lnTo>
                    <a:pt x="168" y="1068"/>
                  </a:lnTo>
                  <a:cubicBezTo>
                    <a:pt x="168" y="1068"/>
                    <a:pt x="134" y="1068"/>
                    <a:pt x="134" y="1034"/>
                  </a:cubicBezTo>
                  <a:cubicBezTo>
                    <a:pt x="134" y="1034"/>
                    <a:pt x="134" y="1034"/>
                    <a:pt x="134" y="1001"/>
                  </a:cubicBezTo>
                  <a:lnTo>
                    <a:pt x="101" y="1001"/>
                  </a:lnTo>
                  <a:lnTo>
                    <a:pt x="34" y="1068"/>
                  </a:lnTo>
                  <a:cubicBezTo>
                    <a:pt x="34" y="1068"/>
                    <a:pt x="1" y="1101"/>
                    <a:pt x="1" y="1134"/>
                  </a:cubicBezTo>
                  <a:cubicBezTo>
                    <a:pt x="1" y="1168"/>
                    <a:pt x="1" y="1201"/>
                    <a:pt x="34" y="1234"/>
                  </a:cubicBezTo>
                  <a:cubicBezTo>
                    <a:pt x="34" y="1268"/>
                    <a:pt x="68" y="1301"/>
                    <a:pt x="101" y="1301"/>
                  </a:cubicBezTo>
                  <a:lnTo>
                    <a:pt x="201" y="1301"/>
                  </a:lnTo>
                  <a:cubicBezTo>
                    <a:pt x="234" y="1301"/>
                    <a:pt x="301" y="1268"/>
                    <a:pt x="334" y="1268"/>
                  </a:cubicBezTo>
                  <a:cubicBezTo>
                    <a:pt x="368" y="1234"/>
                    <a:pt x="401" y="1201"/>
                    <a:pt x="468" y="1134"/>
                  </a:cubicBezTo>
                  <a:cubicBezTo>
                    <a:pt x="501" y="1101"/>
                    <a:pt x="535" y="1068"/>
                    <a:pt x="568" y="1034"/>
                  </a:cubicBezTo>
                  <a:cubicBezTo>
                    <a:pt x="568" y="968"/>
                    <a:pt x="601" y="934"/>
                    <a:pt x="601" y="868"/>
                  </a:cubicBezTo>
                  <a:cubicBezTo>
                    <a:pt x="635" y="834"/>
                    <a:pt x="635" y="767"/>
                    <a:pt x="635" y="734"/>
                  </a:cubicBezTo>
                  <a:cubicBezTo>
                    <a:pt x="635" y="667"/>
                    <a:pt x="635" y="634"/>
                    <a:pt x="635" y="601"/>
                  </a:cubicBezTo>
                  <a:cubicBezTo>
                    <a:pt x="635" y="567"/>
                    <a:pt x="601" y="567"/>
                    <a:pt x="601" y="534"/>
                  </a:cubicBezTo>
                  <a:cubicBezTo>
                    <a:pt x="568" y="501"/>
                    <a:pt x="535" y="501"/>
                    <a:pt x="501" y="501"/>
                  </a:cubicBezTo>
                  <a:lnTo>
                    <a:pt x="401" y="501"/>
                  </a:lnTo>
                  <a:lnTo>
                    <a:pt x="301" y="534"/>
                  </a:lnTo>
                  <a:lnTo>
                    <a:pt x="268" y="534"/>
                  </a:lnTo>
                  <a:lnTo>
                    <a:pt x="234" y="501"/>
                  </a:lnTo>
                  <a:cubicBezTo>
                    <a:pt x="234" y="501"/>
                    <a:pt x="234" y="467"/>
                    <a:pt x="234" y="467"/>
                  </a:cubicBezTo>
                  <a:cubicBezTo>
                    <a:pt x="234" y="434"/>
                    <a:pt x="234" y="401"/>
                    <a:pt x="234" y="401"/>
                  </a:cubicBezTo>
                  <a:cubicBezTo>
                    <a:pt x="234" y="367"/>
                    <a:pt x="268" y="334"/>
                    <a:pt x="268" y="334"/>
                  </a:cubicBezTo>
                  <a:cubicBezTo>
                    <a:pt x="268" y="300"/>
                    <a:pt x="301" y="300"/>
                    <a:pt x="301" y="267"/>
                  </a:cubicBezTo>
                  <a:lnTo>
                    <a:pt x="368" y="234"/>
                  </a:lnTo>
                  <a:cubicBezTo>
                    <a:pt x="401" y="200"/>
                    <a:pt x="434" y="200"/>
                    <a:pt x="468" y="200"/>
                  </a:cubicBezTo>
                  <a:cubicBezTo>
                    <a:pt x="501" y="234"/>
                    <a:pt x="501" y="234"/>
                    <a:pt x="501" y="267"/>
                  </a:cubicBezTo>
                  <a:lnTo>
                    <a:pt x="535" y="267"/>
                  </a:lnTo>
                  <a:lnTo>
                    <a:pt x="635" y="200"/>
                  </a:lnTo>
                  <a:cubicBezTo>
                    <a:pt x="635" y="167"/>
                    <a:pt x="635" y="167"/>
                    <a:pt x="635" y="134"/>
                  </a:cubicBezTo>
                  <a:cubicBezTo>
                    <a:pt x="635" y="134"/>
                    <a:pt x="635" y="100"/>
                    <a:pt x="635" y="67"/>
                  </a:cubicBezTo>
                  <a:cubicBezTo>
                    <a:pt x="601" y="34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52"/>
            <p:cNvSpPr/>
            <p:nvPr/>
          </p:nvSpPr>
          <p:spPr>
            <a:xfrm>
              <a:off x="4120625" y="2232050"/>
              <a:ext cx="12525" cy="27525"/>
            </a:xfrm>
            <a:custGeom>
              <a:rect b="b" l="l" r="r" t="t"/>
              <a:pathLst>
                <a:path extrusionOk="0" h="1101" w="501">
                  <a:moveTo>
                    <a:pt x="467" y="0"/>
                  </a:moveTo>
                  <a:lnTo>
                    <a:pt x="400" y="67"/>
                  </a:lnTo>
                  <a:cubicBezTo>
                    <a:pt x="367" y="67"/>
                    <a:pt x="367" y="67"/>
                    <a:pt x="367" y="100"/>
                  </a:cubicBezTo>
                  <a:cubicBezTo>
                    <a:pt x="367" y="100"/>
                    <a:pt x="367" y="100"/>
                    <a:pt x="367" y="134"/>
                  </a:cubicBezTo>
                  <a:lnTo>
                    <a:pt x="367" y="534"/>
                  </a:lnTo>
                  <a:cubicBezTo>
                    <a:pt x="367" y="601"/>
                    <a:pt x="367" y="667"/>
                    <a:pt x="334" y="734"/>
                  </a:cubicBezTo>
                  <a:cubicBezTo>
                    <a:pt x="334" y="767"/>
                    <a:pt x="300" y="801"/>
                    <a:pt x="234" y="834"/>
                  </a:cubicBezTo>
                  <a:cubicBezTo>
                    <a:pt x="217" y="851"/>
                    <a:pt x="200" y="859"/>
                    <a:pt x="188" y="859"/>
                  </a:cubicBezTo>
                  <a:cubicBezTo>
                    <a:pt x="175" y="859"/>
                    <a:pt x="167" y="851"/>
                    <a:pt x="167" y="834"/>
                  </a:cubicBezTo>
                  <a:cubicBezTo>
                    <a:pt x="133" y="801"/>
                    <a:pt x="133" y="734"/>
                    <a:pt x="133" y="701"/>
                  </a:cubicBezTo>
                  <a:lnTo>
                    <a:pt x="133" y="267"/>
                  </a:lnTo>
                  <a:cubicBezTo>
                    <a:pt x="133" y="267"/>
                    <a:pt x="133" y="267"/>
                    <a:pt x="133" y="234"/>
                  </a:cubicBezTo>
                  <a:lnTo>
                    <a:pt x="100" y="234"/>
                  </a:lnTo>
                  <a:lnTo>
                    <a:pt x="33" y="300"/>
                  </a:lnTo>
                  <a:cubicBezTo>
                    <a:pt x="0" y="300"/>
                    <a:pt x="0" y="300"/>
                    <a:pt x="0" y="334"/>
                  </a:cubicBezTo>
                  <a:cubicBezTo>
                    <a:pt x="0" y="334"/>
                    <a:pt x="0" y="334"/>
                    <a:pt x="0" y="367"/>
                  </a:cubicBezTo>
                  <a:lnTo>
                    <a:pt x="0" y="801"/>
                  </a:lnTo>
                  <a:cubicBezTo>
                    <a:pt x="0" y="834"/>
                    <a:pt x="0" y="901"/>
                    <a:pt x="0" y="934"/>
                  </a:cubicBezTo>
                  <a:cubicBezTo>
                    <a:pt x="0" y="967"/>
                    <a:pt x="0" y="1001"/>
                    <a:pt x="33" y="1034"/>
                  </a:cubicBezTo>
                  <a:cubicBezTo>
                    <a:pt x="33" y="1068"/>
                    <a:pt x="67" y="1068"/>
                    <a:pt x="100" y="1101"/>
                  </a:cubicBezTo>
                  <a:cubicBezTo>
                    <a:pt x="133" y="1101"/>
                    <a:pt x="167" y="1068"/>
                    <a:pt x="200" y="1068"/>
                  </a:cubicBezTo>
                  <a:cubicBezTo>
                    <a:pt x="234" y="1034"/>
                    <a:pt x="267" y="1001"/>
                    <a:pt x="300" y="967"/>
                  </a:cubicBezTo>
                  <a:cubicBezTo>
                    <a:pt x="334" y="934"/>
                    <a:pt x="334" y="901"/>
                    <a:pt x="367" y="867"/>
                  </a:cubicBezTo>
                  <a:lnTo>
                    <a:pt x="367" y="901"/>
                  </a:lnTo>
                  <a:lnTo>
                    <a:pt x="367" y="934"/>
                  </a:lnTo>
                  <a:lnTo>
                    <a:pt x="400" y="934"/>
                  </a:lnTo>
                  <a:lnTo>
                    <a:pt x="467" y="901"/>
                  </a:lnTo>
                  <a:lnTo>
                    <a:pt x="500" y="867"/>
                  </a:lnTo>
                  <a:cubicBezTo>
                    <a:pt x="500" y="867"/>
                    <a:pt x="500" y="834"/>
                    <a:pt x="500" y="834"/>
                  </a:cubicBezTo>
                  <a:lnTo>
                    <a:pt x="500" y="33"/>
                  </a:lnTo>
                  <a:cubicBezTo>
                    <a:pt x="500" y="33"/>
                    <a:pt x="500" y="33"/>
                    <a:pt x="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52"/>
            <p:cNvSpPr/>
            <p:nvPr/>
          </p:nvSpPr>
          <p:spPr>
            <a:xfrm>
              <a:off x="4138125" y="2221200"/>
              <a:ext cx="13375" cy="30875"/>
            </a:xfrm>
            <a:custGeom>
              <a:rect b="b" l="l" r="r" t="t"/>
              <a:pathLst>
                <a:path extrusionOk="0" h="1235" w="535">
                  <a:moveTo>
                    <a:pt x="334" y="367"/>
                  </a:moveTo>
                  <a:cubicBezTo>
                    <a:pt x="367" y="401"/>
                    <a:pt x="401" y="434"/>
                    <a:pt x="401" y="501"/>
                  </a:cubicBezTo>
                  <a:lnTo>
                    <a:pt x="401" y="601"/>
                  </a:lnTo>
                  <a:cubicBezTo>
                    <a:pt x="367" y="668"/>
                    <a:pt x="367" y="734"/>
                    <a:pt x="334" y="801"/>
                  </a:cubicBezTo>
                  <a:cubicBezTo>
                    <a:pt x="334" y="834"/>
                    <a:pt x="301" y="868"/>
                    <a:pt x="234" y="901"/>
                  </a:cubicBezTo>
                  <a:lnTo>
                    <a:pt x="167" y="901"/>
                  </a:lnTo>
                  <a:cubicBezTo>
                    <a:pt x="134" y="868"/>
                    <a:pt x="101" y="801"/>
                    <a:pt x="134" y="768"/>
                  </a:cubicBezTo>
                  <a:cubicBezTo>
                    <a:pt x="101" y="734"/>
                    <a:pt x="101" y="734"/>
                    <a:pt x="134" y="701"/>
                  </a:cubicBezTo>
                  <a:cubicBezTo>
                    <a:pt x="101" y="668"/>
                    <a:pt x="101" y="668"/>
                    <a:pt x="134" y="634"/>
                  </a:cubicBezTo>
                  <a:cubicBezTo>
                    <a:pt x="134" y="568"/>
                    <a:pt x="134" y="534"/>
                    <a:pt x="167" y="467"/>
                  </a:cubicBezTo>
                  <a:cubicBezTo>
                    <a:pt x="167" y="434"/>
                    <a:pt x="201" y="401"/>
                    <a:pt x="234" y="367"/>
                  </a:cubicBezTo>
                  <a:close/>
                  <a:moveTo>
                    <a:pt x="101" y="0"/>
                  </a:moveTo>
                  <a:lnTo>
                    <a:pt x="1" y="34"/>
                  </a:lnTo>
                  <a:cubicBezTo>
                    <a:pt x="1" y="34"/>
                    <a:pt x="1" y="34"/>
                    <a:pt x="1" y="67"/>
                  </a:cubicBezTo>
                  <a:cubicBezTo>
                    <a:pt x="1" y="67"/>
                    <a:pt x="1" y="67"/>
                    <a:pt x="1" y="101"/>
                  </a:cubicBezTo>
                  <a:lnTo>
                    <a:pt x="1" y="1201"/>
                  </a:lnTo>
                  <a:cubicBezTo>
                    <a:pt x="1" y="1201"/>
                    <a:pt x="1" y="1201"/>
                    <a:pt x="1" y="1235"/>
                  </a:cubicBezTo>
                  <a:lnTo>
                    <a:pt x="101" y="1168"/>
                  </a:lnTo>
                  <a:lnTo>
                    <a:pt x="134" y="1135"/>
                  </a:lnTo>
                  <a:cubicBezTo>
                    <a:pt x="134" y="1135"/>
                    <a:pt x="134" y="1135"/>
                    <a:pt x="134" y="1101"/>
                  </a:cubicBezTo>
                  <a:lnTo>
                    <a:pt x="234" y="1101"/>
                  </a:lnTo>
                  <a:lnTo>
                    <a:pt x="267" y="1068"/>
                  </a:lnTo>
                  <a:cubicBezTo>
                    <a:pt x="334" y="1035"/>
                    <a:pt x="367" y="1001"/>
                    <a:pt x="367" y="968"/>
                  </a:cubicBezTo>
                  <a:cubicBezTo>
                    <a:pt x="401" y="934"/>
                    <a:pt x="434" y="901"/>
                    <a:pt x="468" y="834"/>
                  </a:cubicBezTo>
                  <a:cubicBezTo>
                    <a:pt x="468" y="801"/>
                    <a:pt x="501" y="734"/>
                    <a:pt x="501" y="701"/>
                  </a:cubicBezTo>
                  <a:cubicBezTo>
                    <a:pt x="501" y="634"/>
                    <a:pt x="534" y="601"/>
                    <a:pt x="534" y="534"/>
                  </a:cubicBezTo>
                  <a:lnTo>
                    <a:pt x="534" y="401"/>
                  </a:lnTo>
                  <a:cubicBezTo>
                    <a:pt x="534" y="367"/>
                    <a:pt x="501" y="334"/>
                    <a:pt x="501" y="267"/>
                  </a:cubicBezTo>
                  <a:cubicBezTo>
                    <a:pt x="501" y="234"/>
                    <a:pt x="468" y="201"/>
                    <a:pt x="468" y="167"/>
                  </a:cubicBezTo>
                  <a:cubicBezTo>
                    <a:pt x="434" y="167"/>
                    <a:pt x="401" y="134"/>
                    <a:pt x="367" y="134"/>
                  </a:cubicBezTo>
                  <a:cubicBezTo>
                    <a:pt x="334" y="134"/>
                    <a:pt x="301" y="134"/>
                    <a:pt x="267" y="167"/>
                  </a:cubicBezTo>
                  <a:lnTo>
                    <a:pt x="234" y="234"/>
                  </a:lnTo>
                  <a:lnTo>
                    <a:pt x="167" y="267"/>
                  </a:lnTo>
                  <a:lnTo>
                    <a:pt x="134" y="334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52"/>
            <p:cNvSpPr/>
            <p:nvPr/>
          </p:nvSpPr>
          <p:spPr>
            <a:xfrm>
              <a:off x="4156475" y="2209975"/>
              <a:ext cx="19200" cy="32100"/>
            </a:xfrm>
            <a:custGeom>
              <a:rect b="b" l="l" r="r" t="t"/>
              <a:pathLst>
                <a:path extrusionOk="0" h="1284" w="768">
                  <a:moveTo>
                    <a:pt x="634" y="1"/>
                  </a:moveTo>
                  <a:cubicBezTo>
                    <a:pt x="612" y="1"/>
                    <a:pt x="590" y="16"/>
                    <a:pt x="567" y="16"/>
                  </a:cubicBezTo>
                  <a:lnTo>
                    <a:pt x="501" y="49"/>
                  </a:lnTo>
                  <a:cubicBezTo>
                    <a:pt x="501" y="83"/>
                    <a:pt x="467" y="83"/>
                    <a:pt x="467" y="116"/>
                  </a:cubicBezTo>
                  <a:cubicBezTo>
                    <a:pt x="434" y="149"/>
                    <a:pt x="434" y="149"/>
                    <a:pt x="401" y="183"/>
                  </a:cubicBezTo>
                  <a:cubicBezTo>
                    <a:pt x="401" y="216"/>
                    <a:pt x="401" y="249"/>
                    <a:pt x="367" y="283"/>
                  </a:cubicBezTo>
                  <a:cubicBezTo>
                    <a:pt x="367" y="249"/>
                    <a:pt x="334" y="216"/>
                    <a:pt x="301" y="216"/>
                  </a:cubicBezTo>
                  <a:cubicBezTo>
                    <a:pt x="267" y="216"/>
                    <a:pt x="234" y="216"/>
                    <a:pt x="201" y="249"/>
                  </a:cubicBezTo>
                  <a:cubicBezTo>
                    <a:pt x="167" y="249"/>
                    <a:pt x="134" y="283"/>
                    <a:pt x="134" y="316"/>
                  </a:cubicBezTo>
                  <a:cubicBezTo>
                    <a:pt x="107" y="343"/>
                    <a:pt x="79" y="371"/>
                    <a:pt x="70" y="398"/>
                  </a:cubicBezTo>
                  <a:lnTo>
                    <a:pt x="70" y="398"/>
                  </a:lnTo>
                  <a:lnTo>
                    <a:pt x="34" y="416"/>
                  </a:lnTo>
                  <a:cubicBezTo>
                    <a:pt x="0" y="416"/>
                    <a:pt x="0" y="449"/>
                    <a:pt x="0" y="449"/>
                  </a:cubicBezTo>
                  <a:cubicBezTo>
                    <a:pt x="0" y="449"/>
                    <a:pt x="0" y="483"/>
                    <a:pt x="0" y="483"/>
                  </a:cubicBezTo>
                  <a:lnTo>
                    <a:pt x="0" y="1283"/>
                  </a:lnTo>
                  <a:lnTo>
                    <a:pt x="34" y="1283"/>
                  </a:lnTo>
                  <a:lnTo>
                    <a:pt x="100" y="1250"/>
                  </a:lnTo>
                  <a:lnTo>
                    <a:pt x="134" y="1217"/>
                  </a:lnTo>
                  <a:cubicBezTo>
                    <a:pt x="134" y="1217"/>
                    <a:pt x="134" y="1183"/>
                    <a:pt x="134" y="1183"/>
                  </a:cubicBezTo>
                  <a:lnTo>
                    <a:pt x="134" y="750"/>
                  </a:lnTo>
                  <a:cubicBezTo>
                    <a:pt x="134" y="683"/>
                    <a:pt x="134" y="616"/>
                    <a:pt x="167" y="550"/>
                  </a:cubicBezTo>
                  <a:cubicBezTo>
                    <a:pt x="167" y="516"/>
                    <a:pt x="201" y="483"/>
                    <a:pt x="234" y="483"/>
                  </a:cubicBezTo>
                  <a:lnTo>
                    <a:pt x="301" y="483"/>
                  </a:lnTo>
                  <a:cubicBezTo>
                    <a:pt x="334" y="516"/>
                    <a:pt x="334" y="583"/>
                    <a:pt x="334" y="616"/>
                  </a:cubicBezTo>
                  <a:lnTo>
                    <a:pt x="334" y="1050"/>
                  </a:lnTo>
                  <a:cubicBezTo>
                    <a:pt x="334" y="1083"/>
                    <a:pt x="334" y="1083"/>
                    <a:pt x="334" y="1083"/>
                  </a:cubicBezTo>
                  <a:lnTo>
                    <a:pt x="434" y="1050"/>
                  </a:lnTo>
                  <a:cubicBezTo>
                    <a:pt x="434" y="1017"/>
                    <a:pt x="434" y="1017"/>
                    <a:pt x="434" y="1017"/>
                  </a:cubicBezTo>
                  <a:cubicBezTo>
                    <a:pt x="434" y="1017"/>
                    <a:pt x="434" y="983"/>
                    <a:pt x="434" y="983"/>
                  </a:cubicBezTo>
                  <a:lnTo>
                    <a:pt x="434" y="516"/>
                  </a:lnTo>
                  <a:cubicBezTo>
                    <a:pt x="434" y="449"/>
                    <a:pt x="434" y="416"/>
                    <a:pt x="467" y="349"/>
                  </a:cubicBezTo>
                  <a:cubicBezTo>
                    <a:pt x="467" y="316"/>
                    <a:pt x="501" y="283"/>
                    <a:pt x="534" y="283"/>
                  </a:cubicBezTo>
                  <a:cubicBezTo>
                    <a:pt x="551" y="266"/>
                    <a:pt x="567" y="258"/>
                    <a:pt x="580" y="258"/>
                  </a:cubicBezTo>
                  <a:cubicBezTo>
                    <a:pt x="592" y="258"/>
                    <a:pt x="601" y="266"/>
                    <a:pt x="601" y="283"/>
                  </a:cubicBezTo>
                  <a:cubicBezTo>
                    <a:pt x="634" y="316"/>
                    <a:pt x="634" y="349"/>
                    <a:pt x="634" y="416"/>
                  </a:cubicBezTo>
                  <a:lnTo>
                    <a:pt x="634" y="850"/>
                  </a:lnTo>
                  <a:cubicBezTo>
                    <a:pt x="634" y="850"/>
                    <a:pt x="634" y="883"/>
                    <a:pt x="634" y="883"/>
                  </a:cubicBezTo>
                  <a:lnTo>
                    <a:pt x="668" y="883"/>
                  </a:lnTo>
                  <a:lnTo>
                    <a:pt x="734" y="816"/>
                  </a:lnTo>
                  <a:lnTo>
                    <a:pt x="768" y="816"/>
                  </a:lnTo>
                  <a:cubicBezTo>
                    <a:pt x="768" y="783"/>
                    <a:pt x="768" y="783"/>
                    <a:pt x="768" y="783"/>
                  </a:cubicBezTo>
                  <a:lnTo>
                    <a:pt x="768" y="283"/>
                  </a:lnTo>
                  <a:lnTo>
                    <a:pt x="768" y="149"/>
                  </a:lnTo>
                  <a:cubicBezTo>
                    <a:pt x="768" y="116"/>
                    <a:pt x="734" y="83"/>
                    <a:pt x="734" y="49"/>
                  </a:cubicBezTo>
                  <a:cubicBezTo>
                    <a:pt x="701" y="16"/>
                    <a:pt x="701" y="16"/>
                    <a:pt x="668" y="16"/>
                  </a:cubicBezTo>
                  <a:cubicBezTo>
                    <a:pt x="656" y="5"/>
                    <a:pt x="645" y="1"/>
                    <a:pt x="6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52"/>
            <p:cNvSpPr/>
            <p:nvPr/>
          </p:nvSpPr>
          <p:spPr>
            <a:xfrm>
              <a:off x="4179000" y="2196175"/>
              <a:ext cx="3350" cy="30875"/>
            </a:xfrm>
            <a:custGeom>
              <a:rect b="b" l="l" r="r" t="t"/>
              <a:pathLst>
                <a:path extrusionOk="0" h="1235" w="134">
                  <a:moveTo>
                    <a:pt x="133" y="1"/>
                  </a:moveTo>
                  <a:lnTo>
                    <a:pt x="33" y="67"/>
                  </a:lnTo>
                  <a:cubicBezTo>
                    <a:pt x="0" y="67"/>
                    <a:pt x="0" y="67"/>
                    <a:pt x="0" y="101"/>
                  </a:cubicBezTo>
                  <a:cubicBezTo>
                    <a:pt x="0" y="101"/>
                    <a:pt x="0" y="101"/>
                    <a:pt x="0" y="134"/>
                  </a:cubicBezTo>
                  <a:lnTo>
                    <a:pt x="0" y="268"/>
                  </a:lnTo>
                  <a:lnTo>
                    <a:pt x="33" y="268"/>
                  </a:lnTo>
                  <a:lnTo>
                    <a:pt x="133" y="234"/>
                  </a:lnTo>
                  <a:cubicBezTo>
                    <a:pt x="133" y="201"/>
                    <a:pt x="133" y="201"/>
                    <a:pt x="133" y="201"/>
                  </a:cubicBezTo>
                  <a:cubicBezTo>
                    <a:pt x="133" y="201"/>
                    <a:pt x="133" y="168"/>
                    <a:pt x="133" y="168"/>
                  </a:cubicBezTo>
                  <a:lnTo>
                    <a:pt x="133" y="34"/>
                  </a:lnTo>
                  <a:lnTo>
                    <a:pt x="133" y="1"/>
                  </a:lnTo>
                  <a:close/>
                  <a:moveTo>
                    <a:pt x="133" y="334"/>
                  </a:moveTo>
                  <a:lnTo>
                    <a:pt x="33" y="368"/>
                  </a:lnTo>
                  <a:cubicBezTo>
                    <a:pt x="33" y="368"/>
                    <a:pt x="33" y="401"/>
                    <a:pt x="33" y="401"/>
                  </a:cubicBezTo>
                  <a:cubicBezTo>
                    <a:pt x="0" y="401"/>
                    <a:pt x="0" y="434"/>
                    <a:pt x="33" y="434"/>
                  </a:cubicBezTo>
                  <a:lnTo>
                    <a:pt x="33" y="1235"/>
                  </a:lnTo>
                  <a:lnTo>
                    <a:pt x="133" y="1202"/>
                  </a:lnTo>
                  <a:cubicBezTo>
                    <a:pt x="133" y="1202"/>
                    <a:pt x="133" y="1168"/>
                    <a:pt x="133" y="1168"/>
                  </a:cubicBezTo>
                  <a:cubicBezTo>
                    <a:pt x="133" y="1168"/>
                    <a:pt x="133" y="1135"/>
                    <a:pt x="133" y="1135"/>
                  </a:cubicBezTo>
                  <a:lnTo>
                    <a:pt x="133" y="368"/>
                  </a:lnTo>
                  <a:cubicBezTo>
                    <a:pt x="133" y="334"/>
                    <a:pt x="133" y="334"/>
                    <a:pt x="133" y="33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52"/>
            <p:cNvSpPr/>
            <p:nvPr/>
          </p:nvSpPr>
          <p:spPr>
            <a:xfrm>
              <a:off x="4184825" y="2191175"/>
              <a:ext cx="10875" cy="29625"/>
            </a:xfrm>
            <a:custGeom>
              <a:rect b="b" l="l" r="r" t="t"/>
              <a:pathLst>
                <a:path extrusionOk="0" h="1185" w="435">
                  <a:moveTo>
                    <a:pt x="201" y="1"/>
                  </a:moveTo>
                  <a:lnTo>
                    <a:pt x="101" y="67"/>
                  </a:lnTo>
                  <a:cubicBezTo>
                    <a:pt x="101" y="101"/>
                    <a:pt x="101" y="101"/>
                    <a:pt x="101" y="101"/>
                  </a:cubicBezTo>
                  <a:lnTo>
                    <a:pt x="101" y="401"/>
                  </a:lnTo>
                  <a:lnTo>
                    <a:pt x="34" y="434"/>
                  </a:lnTo>
                  <a:cubicBezTo>
                    <a:pt x="34" y="434"/>
                    <a:pt x="34" y="434"/>
                    <a:pt x="34" y="468"/>
                  </a:cubicBezTo>
                  <a:cubicBezTo>
                    <a:pt x="1" y="468"/>
                    <a:pt x="1" y="468"/>
                    <a:pt x="34" y="501"/>
                  </a:cubicBezTo>
                  <a:lnTo>
                    <a:pt x="34" y="601"/>
                  </a:lnTo>
                  <a:cubicBezTo>
                    <a:pt x="1" y="601"/>
                    <a:pt x="1" y="634"/>
                    <a:pt x="34" y="634"/>
                  </a:cubicBezTo>
                  <a:lnTo>
                    <a:pt x="101" y="568"/>
                  </a:lnTo>
                  <a:lnTo>
                    <a:pt x="101" y="935"/>
                  </a:lnTo>
                  <a:cubicBezTo>
                    <a:pt x="101" y="1001"/>
                    <a:pt x="134" y="1101"/>
                    <a:pt x="167" y="1135"/>
                  </a:cubicBezTo>
                  <a:cubicBezTo>
                    <a:pt x="184" y="1168"/>
                    <a:pt x="209" y="1185"/>
                    <a:pt x="238" y="1185"/>
                  </a:cubicBezTo>
                  <a:cubicBezTo>
                    <a:pt x="267" y="1185"/>
                    <a:pt x="301" y="1168"/>
                    <a:pt x="334" y="1135"/>
                  </a:cubicBezTo>
                  <a:lnTo>
                    <a:pt x="401" y="1101"/>
                  </a:lnTo>
                  <a:cubicBezTo>
                    <a:pt x="401" y="1101"/>
                    <a:pt x="434" y="1101"/>
                    <a:pt x="434" y="1068"/>
                  </a:cubicBezTo>
                  <a:cubicBezTo>
                    <a:pt x="434" y="1068"/>
                    <a:pt x="434" y="1035"/>
                    <a:pt x="434" y="1035"/>
                  </a:cubicBezTo>
                  <a:lnTo>
                    <a:pt x="434" y="935"/>
                  </a:lnTo>
                  <a:lnTo>
                    <a:pt x="434" y="901"/>
                  </a:lnTo>
                  <a:lnTo>
                    <a:pt x="401" y="901"/>
                  </a:lnTo>
                  <a:lnTo>
                    <a:pt x="334" y="935"/>
                  </a:lnTo>
                  <a:lnTo>
                    <a:pt x="267" y="935"/>
                  </a:lnTo>
                  <a:cubicBezTo>
                    <a:pt x="267" y="901"/>
                    <a:pt x="267" y="901"/>
                    <a:pt x="267" y="868"/>
                  </a:cubicBezTo>
                  <a:lnTo>
                    <a:pt x="201" y="501"/>
                  </a:lnTo>
                  <a:lnTo>
                    <a:pt x="334" y="434"/>
                  </a:lnTo>
                  <a:cubicBezTo>
                    <a:pt x="334" y="401"/>
                    <a:pt x="334" y="401"/>
                    <a:pt x="367" y="401"/>
                  </a:cubicBezTo>
                  <a:cubicBezTo>
                    <a:pt x="367" y="368"/>
                    <a:pt x="367" y="368"/>
                    <a:pt x="367" y="368"/>
                  </a:cubicBezTo>
                  <a:lnTo>
                    <a:pt x="367" y="234"/>
                  </a:lnTo>
                  <a:cubicBezTo>
                    <a:pt x="351" y="217"/>
                    <a:pt x="342" y="209"/>
                    <a:pt x="338" y="209"/>
                  </a:cubicBezTo>
                  <a:cubicBezTo>
                    <a:pt x="334" y="209"/>
                    <a:pt x="334" y="217"/>
                    <a:pt x="334" y="234"/>
                  </a:cubicBezTo>
                  <a:lnTo>
                    <a:pt x="201" y="301"/>
                  </a:lnTo>
                  <a:lnTo>
                    <a:pt x="201" y="34"/>
                  </a:lnTo>
                  <a:cubicBezTo>
                    <a:pt x="201" y="34"/>
                    <a:pt x="201" y="1"/>
                    <a:pt x="2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52"/>
            <p:cNvSpPr/>
            <p:nvPr/>
          </p:nvSpPr>
          <p:spPr>
            <a:xfrm>
              <a:off x="4197325" y="2184500"/>
              <a:ext cx="10050" cy="29000"/>
            </a:xfrm>
            <a:custGeom>
              <a:rect b="b" l="l" r="r" t="t"/>
              <a:pathLst>
                <a:path extrusionOk="0" h="1160" w="402">
                  <a:moveTo>
                    <a:pt x="201" y="1"/>
                  </a:moveTo>
                  <a:lnTo>
                    <a:pt x="101" y="67"/>
                  </a:lnTo>
                  <a:cubicBezTo>
                    <a:pt x="101" y="67"/>
                    <a:pt x="101" y="67"/>
                    <a:pt x="101" y="101"/>
                  </a:cubicBezTo>
                  <a:cubicBezTo>
                    <a:pt x="68" y="101"/>
                    <a:pt x="68" y="101"/>
                    <a:pt x="101" y="134"/>
                  </a:cubicBezTo>
                  <a:lnTo>
                    <a:pt x="101" y="368"/>
                  </a:lnTo>
                  <a:lnTo>
                    <a:pt x="1" y="401"/>
                  </a:lnTo>
                  <a:lnTo>
                    <a:pt x="1" y="434"/>
                  </a:lnTo>
                  <a:cubicBezTo>
                    <a:pt x="1" y="434"/>
                    <a:pt x="1" y="468"/>
                    <a:pt x="1" y="468"/>
                  </a:cubicBezTo>
                  <a:lnTo>
                    <a:pt x="1" y="568"/>
                  </a:lnTo>
                  <a:cubicBezTo>
                    <a:pt x="1" y="601"/>
                    <a:pt x="1" y="601"/>
                    <a:pt x="1" y="601"/>
                  </a:cubicBezTo>
                  <a:lnTo>
                    <a:pt x="101" y="568"/>
                  </a:lnTo>
                  <a:lnTo>
                    <a:pt x="101" y="935"/>
                  </a:lnTo>
                  <a:cubicBezTo>
                    <a:pt x="101" y="1035"/>
                    <a:pt x="101" y="1102"/>
                    <a:pt x="134" y="1135"/>
                  </a:cubicBezTo>
                  <a:cubicBezTo>
                    <a:pt x="151" y="1152"/>
                    <a:pt x="176" y="1160"/>
                    <a:pt x="205" y="1160"/>
                  </a:cubicBezTo>
                  <a:cubicBezTo>
                    <a:pt x="234" y="1160"/>
                    <a:pt x="268" y="1152"/>
                    <a:pt x="301" y="1135"/>
                  </a:cubicBezTo>
                  <a:lnTo>
                    <a:pt x="368" y="1102"/>
                  </a:lnTo>
                  <a:cubicBezTo>
                    <a:pt x="401" y="1068"/>
                    <a:pt x="401" y="1068"/>
                    <a:pt x="401" y="1068"/>
                  </a:cubicBezTo>
                  <a:cubicBezTo>
                    <a:pt x="401" y="1035"/>
                    <a:pt x="401" y="1035"/>
                    <a:pt x="401" y="1035"/>
                  </a:cubicBezTo>
                  <a:lnTo>
                    <a:pt x="401" y="901"/>
                  </a:lnTo>
                  <a:lnTo>
                    <a:pt x="368" y="901"/>
                  </a:lnTo>
                  <a:lnTo>
                    <a:pt x="301" y="935"/>
                  </a:lnTo>
                  <a:lnTo>
                    <a:pt x="234" y="935"/>
                  </a:lnTo>
                  <a:cubicBezTo>
                    <a:pt x="234" y="901"/>
                    <a:pt x="234" y="868"/>
                    <a:pt x="234" y="868"/>
                  </a:cubicBezTo>
                  <a:lnTo>
                    <a:pt x="201" y="501"/>
                  </a:lnTo>
                  <a:lnTo>
                    <a:pt x="334" y="434"/>
                  </a:lnTo>
                  <a:cubicBezTo>
                    <a:pt x="334" y="434"/>
                    <a:pt x="334" y="401"/>
                    <a:pt x="368" y="401"/>
                  </a:cubicBezTo>
                  <a:cubicBezTo>
                    <a:pt x="368" y="401"/>
                    <a:pt x="368" y="368"/>
                    <a:pt x="368" y="368"/>
                  </a:cubicBezTo>
                  <a:lnTo>
                    <a:pt x="368" y="268"/>
                  </a:lnTo>
                  <a:lnTo>
                    <a:pt x="368" y="234"/>
                  </a:lnTo>
                  <a:lnTo>
                    <a:pt x="334" y="234"/>
                  </a:lnTo>
                  <a:lnTo>
                    <a:pt x="201" y="301"/>
                  </a:lnTo>
                  <a:lnTo>
                    <a:pt x="201" y="34"/>
                  </a:lnTo>
                  <a:cubicBezTo>
                    <a:pt x="201" y="34"/>
                    <a:pt x="201" y="34"/>
                    <a:pt x="2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52"/>
            <p:cNvSpPr/>
            <p:nvPr/>
          </p:nvSpPr>
          <p:spPr>
            <a:xfrm>
              <a:off x="4209000" y="2182850"/>
              <a:ext cx="13375" cy="25025"/>
            </a:xfrm>
            <a:custGeom>
              <a:rect b="b" l="l" r="r" t="t"/>
              <a:pathLst>
                <a:path extrusionOk="0" h="1001" w="535">
                  <a:moveTo>
                    <a:pt x="401" y="234"/>
                  </a:moveTo>
                  <a:cubicBezTo>
                    <a:pt x="435" y="234"/>
                    <a:pt x="435" y="267"/>
                    <a:pt x="435" y="267"/>
                  </a:cubicBezTo>
                  <a:cubicBezTo>
                    <a:pt x="435" y="267"/>
                    <a:pt x="435" y="300"/>
                    <a:pt x="435" y="334"/>
                  </a:cubicBezTo>
                  <a:lnTo>
                    <a:pt x="201" y="467"/>
                  </a:lnTo>
                  <a:cubicBezTo>
                    <a:pt x="201" y="434"/>
                    <a:pt x="201" y="434"/>
                    <a:pt x="201" y="400"/>
                  </a:cubicBezTo>
                  <a:cubicBezTo>
                    <a:pt x="201" y="367"/>
                    <a:pt x="201" y="367"/>
                    <a:pt x="201" y="334"/>
                  </a:cubicBezTo>
                  <a:cubicBezTo>
                    <a:pt x="234" y="300"/>
                    <a:pt x="234" y="300"/>
                    <a:pt x="268" y="267"/>
                  </a:cubicBezTo>
                  <a:cubicBezTo>
                    <a:pt x="268" y="267"/>
                    <a:pt x="301" y="234"/>
                    <a:pt x="301" y="234"/>
                  </a:cubicBezTo>
                  <a:close/>
                  <a:moveTo>
                    <a:pt x="401" y="0"/>
                  </a:moveTo>
                  <a:cubicBezTo>
                    <a:pt x="368" y="0"/>
                    <a:pt x="334" y="33"/>
                    <a:pt x="301" y="33"/>
                  </a:cubicBezTo>
                  <a:cubicBezTo>
                    <a:pt x="234" y="67"/>
                    <a:pt x="201" y="100"/>
                    <a:pt x="168" y="133"/>
                  </a:cubicBezTo>
                  <a:cubicBezTo>
                    <a:pt x="134" y="200"/>
                    <a:pt x="101" y="234"/>
                    <a:pt x="101" y="300"/>
                  </a:cubicBezTo>
                  <a:cubicBezTo>
                    <a:pt x="68" y="334"/>
                    <a:pt x="68" y="400"/>
                    <a:pt x="34" y="467"/>
                  </a:cubicBezTo>
                  <a:cubicBezTo>
                    <a:pt x="34" y="534"/>
                    <a:pt x="34" y="600"/>
                    <a:pt x="34" y="667"/>
                  </a:cubicBezTo>
                  <a:cubicBezTo>
                    <a:pt x="34" y="701"/>
                    <a:pt x="1" y="767"/>
                    <a:pt x="1" y="834"/>
                  </a:cubicBezTo>
                  <a:cubicBezTo>
                    <a:pt x="34" y="867"/>
                    <a:pt x="34" y="901"/>
                    <a:pt x="68" y="934"/>
                  </a:cubicBezTo>
                  <a:cubicBezTo>
                    <a:pt x="101" y="967"/>
                    <a:pt x="101" y="1001"/>
                    <a:pt x="134" y="1001"/>
                  </a:cubicBezTo>
                  <a:cubicBezTo>
                    <a:pt x="201" y="1001"/>
                    <a:pt x="234" y="967"/>
                    <a:pt x="268" y="967"/>
                  </a:cubicBezTo>
                  <a:cubicBezTo>
                    <a:pt x="301" y="934"/>
                    <a:pt x="334" y="901"/>
                    <a:pt x="368" y="867"/>
                  </a:cubicBezTo>
                  <a:cubicBezTo>
                    <a:pt x="401" y="834"/>
                    <a:pt x="435" y="801"/>
                    <a:pt x="435" y="767"/>
                  </a:cubicBezTo>
                  <a:cubicBezTo>
                    <a:pt x="468" y="734"/>
                    <a:pt x="468" y="701"/>
                    <a:pt x="501" y="667"/>
                  </a:cubicBezTo>
                  <a:cubicBezTo>
                    <a:pt x="501" y="634"/>
                    <a:pt x="501" y="634"/>
                    <a:pt x="501" y="600"/>
                  </a:cubicBezTo>
                  <a:cubicBezTo>
                    <a:pt x="501" y="600"/>
                    <a:pt x="501" y="567"/>
                    <a:pt x="501" y="567"/>
                  </a:cubicBezTo>
                  <a:lnTo>
                    <a:pt x="468" y="567"/>
                  </a:lnTo>
                  <a:lnTo>
                    <a:pt x="368" y="634"/>
                  </a:lnTo>
                  <a:cubicBezTo>
                    <a:pt x="368" y="667"/>
                    <a:pt x="334" y="667"/>
                    <a:pt x="334" y="701"/>
                  </a:cubicBezTo>
                  <a:cubicBezTo>
                    <a:pt x="301" y="734"/>
                    <a:pt x="268" y="734"/>
                    <a:pt x="234" y="767"/>
                  </a:cubicBezTo>
                  <a:lnTo>
                    <a:pt x="168" y="767"/>
                  </a:lnTo>
                  <a:cubicBezTo>
                    <a:pt x="168" y="767"/>
                    <a:pt x="168" y="734"/>
                    <a:pt x="168" y="734"/>
                  </a:cubicBezTo>
                  <a:cubicBezTo>
                    <a:pt x="168" y="701"/>
                    <a:pt x="168" y="667"/>
                    <a:pt x="168" y="667"/>
                  </a:cubicBezTo>
                  <a:lnTo>
                    <a:pt x="501" y="467"/>
                  </a:lnTo>
                  <a:cubicBezTo>
                    <a:pt x="535" y="434"/>
                    <a:pt x="535" y="434"/>
                    <a:pt x="535" y="434"/>
                  </a:cubicBezTo>
                  <a:cubicBezTo>
                    <a:pt x="535" y="400"/>
                    <a:pt x="535" y="400"/>
                    <a:pt x="535" y="400"/>
                  </a:cubicBezTo>
                  <a:lnTo>
                    <a:pt x="535" y="300"/>
                  </a:lnTo>
                  <a:cubicBezTo>
                    <a:pt x="535" y="267"/>
                    <a:pt x="535" y="200"/>
                    <a:pt x="535" y="167"/>
                  </a:cubicBezTo>
                  <a:cubicBezTo>
                    <a:pt x="535" y="133"/>
                    <a:pt x="501" y="100"/>
                    <a:pt x="468" y="67"/>
                  </a:cubicBezTo>
                  <a:cubicBezTo>
                    <a:pt x="468" y="33"/>
                    <a:pt x="435" y="33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52"/>
            <p:cNvSpPr/>
            <p:nvPr/>
          </p:nvSpPr>
          <p:spPr>
            <a:xfrm>
              <a:off x="4224850" y="2163650"/>
              <a:ext cx="14200" cy="35050"/>
            </a:xfrm>
            <a:custGeom>
              <a:rect b="b" l="l" r="r" t="t"/>
              <a:pathLst>
                <a:path extrusionOk="0" h="1402" w="568">
                  <a:moveTo>
                    <a:pt x="401" y="635"/>
                  </a:moveTo>
                  <a:cubicBezTo>
                    <a:pt x="434" y="668"/>
                    <a:pt x="434" y="735"/>
                    <a:pt x="434" y="768"/>
                  </a:cubicBezTo>
                  <a:lnTo>
                    <a:pt x="434" y="901"/>
                  </a:lnTo>
                  <a:cubicBezTo>
                    <a:pt x="434" y="935"/>
                    <a:pt x="434" y="1002"/>
                    <a:pt x="401" y="1035"/>
                  </a:cubicBezTo>
                  <a:cubicBezTo>
                    <a:pt x="368" y="1102"/>
                    <a:pt x="334" y="1135"/>
                    <a:pt x="301" y="1168"/>
                  </a:cubicBezTo>
                  <a:lnTo>
                    <a:pt x="234" y="1168"/>
                  </a:lnTo>
                  <a:cubicBezTo>
                    <a:pt x="167" y="1135"/>
                    <a:pt x="167" y="1102"/>
                    <a:pt x="167" y="1035"/>
                  </a:cubicBezTo>
                  <a:cubicBezTo>
                    <a:pt x="167" y="1002"/>
                    <a:pt x="167" y="968"/>
                    <a:pt x="167" y="935"/>
                  </a:cubicBezTo>
                  <a:cubicBezTo>
                    <a:pt x="167" y="868"/>
                    <a:pt x="201" y="801"/>
                    <a:pt x="234" y="735"/>
                  </a:cubicBezTo>
                  <a:cubicBezTo>
                    <a:pt x="234" y="701"/>
                    <a:pt x="268" y="668"/>
                    <a:pt x="301" y="635"/>
                  </a:cubicBezTo>
                  <a:close/>
                  <a:moveTo>
                    <a:pt x="534" y="1"/>
                  </a:moveTo>
                  <a:lnTo>
                    <a:pt x="434" y="68"/>
                  </a:lnTo>
                  <a:cubicBezTo>
                    <a:pt x="434" y="101"/>
                    <a:pt x="434" y="101"/>
                    <a:pt x="434" y="134"/>
                  </a:cubicBezTo>
                  <a:lnTo>
                    <a:pt x="434" y="468"/>
                  </a:lnTo>
                  <a:lnTo>
                    <a:pt x="268" y="468"/>
                  </a:lnTo>
                  <a:cubicBezTo>
                    <a:pt x="234" y="501"/>
                    <a:pt x="201" y="535"/>
                    <a:pt x="167" y="568"/>
                  </a:cubicBezTo>
                  <a:cubicBezTo>
                    <a:pt x="101" y="635"/>
                    <a:pt x="67" y="735"/>
                    <a:pt x="34" y="835"/>
                  </a:cubicBezTo>
                  <a:cubicBezTo>
                    <a:pt x="34" y="901"/>
                    <a:pt x="34" y="935"/>
                    <a:pt x="1" y="1002"/>
                  </a:cubicBezTo>
                  <a:lnTo>
                    <a:pt x="1" y="1135"/>
                  </a:lnTo>
                  <a:cubicBezTo>
                    <a:pt x="34" y="1168"/>
                    <a:pt x="34" y="1202"/>
                    <a:pt x="34" y="1268"/>
                  </a:cubicBezTo>
                  <a:cubicBezTo>
                    <a:pt x="34" y="1302"/>
                    <a:pt x="67" y="1335"/>
                    <a:pt x="101" y="1368"/>
                  </a:cubicBezTo>
                  <a:cubicBezTo>
                    <a:pt x="101" y="1368"/>
                    <a:pt x="134" y="1402"/>
                    <a:pt x="167" y="1402"/>
                  </a:cubicBezTo>
                  <a:cubicBezTo>
                    <a:pt x="201" y="1402"/>
                    <a:pt x="234" y="1402"/>
                    <a:pt x="268" y="1368"/>
                  </a:cubicBezTo>
                  <a:lnTo>
                    <a:pt x="334" y="1335"/>
                  </a:lnTo>
                  <a:lnTo>
                    <a:pt x="368" y="1268"/>
                  </a:lnTo>
                  <a:lnTo>
                    <a:pt x="401" y="1235"/>
                  </a:lnTo>
                  <a:lnTo>
                    <a:pt x="434" y="1168"/>
                  </a:lnTo>
                  <a:lnTo>
                    <a:pt x="434" y="1235"/>
                  </a:lnTo>
                  <a:lnTo>
                    <a:pt x="534" y="1202"/>
                  </a:lnTo>
                  <a:lnTo>
                    <a:pt x="568" y="1168"/>
                  </a:lnTo>
                  <a:cubicBezTo>
                    <a:pt x="568" y="1168"/>
                    <a:pt x="568" y="1135"/>
                    <a:pt x="568" y="1135"/>
                  </a:cubicBezTo>
                  <a:lnTo>
                    <a:pt x="568" y="34"/>
                  </a:lnTo>
                  <a:cubicBezTo>
                    <a:pt x="568" y="34"/>
                    <a:pt x="568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52"/>
            <p:cNvSpPr/>
            <p:nvPr/>
          </p:nvSpPr>
          <p:spPr>
            <a:xfrm>
              <a:off x="4310750" y="2121125"/>
              <a:ext cx="12525" cy="30050"/>
            </a:xfrm>
            <a:custGeom>
              <a:rect b="b" l="l" r="r" t="t"/>
              <a:pathLst>
                <a:path extrusionOk="0" h="1202" w="501">
                  <a:moveTo>
                    <a:pt x="67" y="1"/>
                  </a:moveTo>
                  <a:lnTo>
                    <a:pt x="34" y="34"/>
                  </a:lnTo>
                  <a:lnTo>
                    <a:pt x="0" y="67"/>
                  </a:lnTo>
                  <a:cubicBezTo>
                    <a:pt x="0" y="67"/>
                    <a:pt x="0" y="67"/>
                    <a:pt x="0" y="101"/>
                  </a:cubicBezTo>
                  <a:lnTo>
                    <a:pt x="0" y="1168"/>
                  </a:lnTo>
                  <a:cubicBezTo>
                    <a:pt x="0" y="1201"/>
                    <a:pt x="0" y="1201"/>
                    <a:pt x="0" y="1201"/>
                  </a:cubicBezTo>
                  <a:lnTo>
                    <a:pt x="34" y="1201"/>
                  </a:lnTo>
                  <a:lnTo>
                    <a:pt x="467" y="968"/>
                  </a:lnTo>
                  <a:cubicBezTo>
                    <a:pt x="501" y="935"/>
                    <a:pt x="501" y="935"/>
                    <a:pt x="501" y="935"/>
                  </a:cubicBezTo>
                  <a:cubicBezTo>
                    <a:pt x="501" y="901"/>
                    <a:pt x="501" y="901"/>
                    <a:pt x="501" y="901"/>
                  </a:cubicBezTo>
                  <a:lnTo>
                    <a:pt x="501" y="835"/>
                  </a:lnTo>
                  <a:cubicBezTo>
                    <a:pt x="501" y="835"/>
                    <a:pt x="501" y="801"/>
                    <a:pt x="501" y="801"/>
                  </a:cubicBezTo>
                  <a:lnTo>
                    <a:pt x="467" y="801"/>
                  </a:lnTo>
                  <a:lnTo>
                    <a:pt x="67" y="1001"/>
                  </a:lnTo>
                  <a:lnTo>
                    <a:pt x="67" y="34"/>
                  </a:lnTo>
                  <a:cubicBezTo>
                    <a:pt x="67" y="34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52"/>
            <p:cNvSpPr/>
            <p:nvPr/>
          </p:nvSpPr>
          <p:spPr>
            <a:xfrm>
              <a:off x="4324925" y="2116950"/>
              <a:ext cx="11700" cy="25050"/>
            </a:xfrm>
            <a:custGeom>
              <a:rect b="b" l="l" r="r" t="t"/>
              <a:pathLst>
                <a:path extrusionOk="0" h="1002" w="468">
                  <a:moveTo>
                    <a:pt x="367" y="434"/>
                  </a:moveTo>
                  <a:lnTo>
                    <a:pt x="367" y="468"/>
                  </a:lnTo>
                  <a:cubicBezTo>
                    <a:pt x="367" y="501"/>
                    <a:pt x="367" y="535"/>
                    <a:pt x="367" y="568"/>
                  </a:cubicBezTo>
                  <a:cubicBezTo>
                    <a:pt x="367" y="601"/>
                    <a:pt x="334" y="635"/>
                    <a:pt x="334" y="668"/>
                  </a:cubicBezTo>
                  <a:cubicBezTo>
                    <a:pt x="301" y="701"/>
                    <a:pt x="301" y="735"/>
                    <a:pt x="267" y="768"/>
                  </a:cubicBezTo>
                  <a:cubicBezTo>
                    <a:pt x="267" y="801"/>
                    <a:pt x="234" y="801"/>
                    <a:pt x="201" y="835"/>
                  </a:cubicBezTo>
                  <a:lnTo>
                    <a:pt x="101" y="835"/>
                  </a:lnTo>
                  <a:cubicBezTo>
                    <a:pt x="101" y="835"/>
                    <a:pt x="101" y="801"/>
                    <a:pt x="101" y="801"/>
                  </a:cubicBezTo>
                  <a:cubicBezTo>
                    <a:pt x="101" y="801"/>
                    <a:pt x="101" y="768"/>
                    <a:pt x="101" y="768"/>
                  </a:cubicBezTo>
                  <a:cubicBezTo>
                    <a:pt x="101" y="735"/>
                    <a:pt x="101" y="701"/>
                    <a:pt x="134" y="668"/>
                  </a:cubicBezTo>
                  <a:cubicBezTo>
                    <a:pt x="167" y="601"/>
                    <a:pt x="201" y="568"/>
                    <a:pt x="234" y="535"/>
                  </a:cubicBezTo>
                  <a:lnTo>
                    <a:pt x="367" y="434"/>
                  </a:lnTo>
                  <a:close/>
                  <a:moveTo>
                    <a:pt x="334" y="1"/>
                  </a:moveTo>
                  <a:cubicBezTo>
                    <a:pt x="301" y="1"/>
                    <a:pt x="267" y="1"/>
                    <a:pt x="267" y="34"/>
                  </a:cubicBezTo>
                  <a:cubicBezTo>
                    <a:pt x="234" y="34"/>
                    <a:pt x="201" y="68"/>
                    <a:pt x="167" y="101"/>
                  </a:cubicBezTo>
                  <a:cubicBezTo>
                    <a:pt x="134" y="134"/>
                    <a:pt x="134" y="134"/>
                    <a:pt x="101" y="201"/>
                  </a:cubicBezTo>
                  <a:cubicBezTo>
                    <a:pt x="101" y="201"/>
                    <a:pt x="67" y="234"/>
                    <a:pt x="67" y="268"/>
                  </a:cubicBezTo>
                  <a:cubicBezTo>
                    <a:pt x="67" y="301"/>
                    <a:pt x="34" y="334"/>
                    <a:pt x="34" y="368"/>
                  </a:cubicBezTo>
                  <a:lnTo>
                    <a:pt x="34" y="401"/>
                  </a:lnTo>
                  <a:lnTo>
                    <a:pt x="101" y="401"/>
                  </a:lnTo>
                  <a:lnTo>
                    <a:pt x="134" y="368"/>
                  </a:lnTo>
                  <a:lnTo>
                    <a:pt x="134" y="334"/>
                  </a:lnTo>
                  <a:cubicBezTo>
                    <a:pt x="134" y="301"/>
                    <a:pt x="134" y="301"/>
                    <a:pt x="167" y="268"/>
                  </a:cubicBezTo>
                  <a:cubicBezTo>
                    <a:pt x="167" y="234"/>
                    <a:pt x="201" y="201"/>
                    <a:pt x="234" y="201"/>
                  </a:cubicBezTo>
                  <a:cubicBezTo>
                    <a:pt x="251" y="184"/>
                    <a:pt x="267" y="176"/>
                    <a:pt x="284" y="176"/>
                  </a:cubicBezTo>
                  <a:cubicBezTo>
                    <a:pt x="301" y="176"/>
                    <a:pt x="317" y="184"/>
                    <a:pt x="334" y="201"/>
                  </a:cubicBezTo>
                  <a:cubicBezTo>
                    <a:pt x="367" y="234"/>
                    <a:pt x="367" y="268"/>
                    <a:pt x="367" y="301"/>
                  </a:cubicBezTo>
                  <a:lnTo>
                    <a:pt x="201" y="434"/>
                  </a:lnTo>
                  <a:cubicBezTo>
                    <a:pt x="167" y="468"/>
                    <a:pt x="134" y="468"/>
                    <a:pt x="134" y="501"/>
                  </a:cubicBezTo>
                  <a:cubicBezTo>
                    <a:pt x="101" y="535"/>
                    <a:pt x="67" y="568"/>
                    <a:pt x="67" y="601"/>
                  </a:cubicBezTo>
                  <a:cubicBezTo>
                    <a:pt x="34" y="635"/>
                    <a:pt x="1" y="668"/>
                    <a:pt x="1" y="735"/>
                  </a:cubicBezTo>
                  <a:cubicBezTo>
                    <a:pt x="1" y="768"/>
                    <a:pt x="1" y="801"/>
                    <a:pt x="1" y="835"/>
                  </a:cubicBezTo>
                  <a:cubicBezTo>
                    <a:pt x="1" y="868"/>
                    <a:pt x="34" y="935"/>
                    <a:pt x="34" y="968"/>
                  </a:cubicBezTo>
                  <a:cubicBezTo>
                    <a:pt x="34" y="968"/>
                    <a:pt x="67" y="1002"/>
                    <a:pt x="67" y="1002"/>
                  </a:cubicBezTo>
                  <a:lnTo>
                    <a:pt x="134" y="1002"/>
                  </a:lnTo>
                  <a:cubicBezTo>
                    <a:pt x="167" y="1002"/>
                    <a:pt x="201" y="1002"/>
                    <a:pt x="201" y="968"/>
                  </a:cubicBezTo>
                  <a:lnTo>
                    <a:pt x="267" y="935"/>
                  </a:lnTo>
                  <a:cubicBezTo>
                    <a:pt x="301" y="901"/>
                    <a:pt x="301" y="901"/>
                    <a:pt x="334" y="868"/>
                  </a:cubicBezTo>
                  <a:cubicBezTo>
                    <a:pt x="334" y="868"/>
                    <a:pt x="367" y="835"/>
                    <a:pt x="367" y="801"/>
                  </a:cubicBezTo>
                  <a:cubicBezTo>
                    <a:pt x="401" y="801"/>
                    <a:pt x="401" y="768"/>
                    <a:pt x="401" y="735"/>
                  </a:cubicBezTo>
                  <a:lnTo>
                    <a:pt x="401" y="801"/>
                  </a:lnTo>
                  <a:cubicBezTo>
                    <a:pt x="401" y="801"/>
                    <a:pt x="401" y="801"/>
                    <a:pt x="401" y="835"/>
                  </a:cubicBezTo>
                  <a:lnTo>
                    <a:pt x="434" y="835"/>
                  </a:lnTo>
                  <a:lnTo>
                    <a:pt x="468" y="801"/>
                  </a:lnTo>
                  <a:cubicBezTo>
                    <a:pt x="468" y="801"/>
                    <a:pt x="468" y="768"/>
                    <a:pt x="468" y="768"/>
                  </a:cubicBezTo>
                  <a:cubicBezTo>
                    <a:pt x="468" y="768"/>
                    <a:pt x="468" y="735"/>
                    <a:pt x="468" y="735"/>
                  </a:cubicBezTo>
                  <a:lnTo>
                    <a:pt x="468" y="234"/>
                  </a:lnTo>
                  <a:cubicBezTo>
                    <a:pt x="468" y="201"/>
                    <a:pt x="468" y="134"/>
                    <a:pt x="468" y="101"/>
                  </a:cubicBezTo>
                  <a:cubicBezTo>
                    <a:pt x="468" y="68"/>
                    <a:pt x="434" y="34"/>
                    <a:pt x="434" y="34"/>
                  </a:cubicBezTo>
                  <a:cubicBezTo>
                    <a:pt x="401" y="1"/>
                    <a:pt x="367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52"/>
            <p:cNvSpPr/>
            <p:nvPr/>
          </p:nvSpPr>
          <p:spPr>
            <a:xfrm>
              <a:off x="4339925" y="2108625"/>
              <a:ext cx="11700" cy="24000"/>
            </a:xfrm>
            <a:custGeom>
              <a:rect b="b" l="l" r="r" t="t"/>
              <a:pathLst>
                <a:path extrusionOk="0" h="960" w="468">
                  <a:moveTo>
                    <a:pt x="301" y="0"/>
                  </a:moveTo>
                  <a:cubicBezTo>
                    <a:pt x="268" y="34"/>
                    <a:pt x="234" y="34"/>
                    <a:pt x="234" y="34"/>
                  </a:cubicBezTo>
                  <a:cubicBezTo>
                    <a:pt x="168" y="67"/>
                    <a:pt x="134" y="100"/>
                    <a:pt x="134" y="134"/>
                  </a:cubicBezTo>
                  <a:cubicBezTo>
                    <a:pt x="101" y="134"/>
                    <a:pt x="68" y="167"/>
                    <a:pt x="68" y="200"/>
                  </a:cubicBezTo>
                  <a:cubicBezTo>
                    <a:pt x="34" y="234"/>
                    <a:pt x="34" y="267"/>
                    <a:pt x="34" y="334"/>
                  </a:cubicBezTo>
                  <a:cubicBezTo>
                    <a:pt x="1" y="367"/>
                    <a:pt x="1" y="401"/>
                    <a:pt x="34" y="434"/>
                  </a:cubicBezTo>
                  <a:cubicBezTo>
                    <a:pt x="1" y="467"/>
                    <a:pt x="34" y="501"/>
                    <a:pt x="68" y="567"/>
                  </a:cubicBezTo>
                  <a:cubicBezTo>
                    <a:pt x="68" y="584"/>
                    <a:pt x="84" y="592"/>
                    <a:pt x="105" y="592"/>
                  </a:cubicBezTo>
                  <a:cubicBezTo>
                    <a:pt x="126" y="592"/>
                    <a:pt x="151" y="584"/>
                    <a:pt x="168" y="567"/>
                  </a:cubicBezTo>
                  <a:lnTo>
                    <a:pt x="368" y="567"/>
                  </a:lnTo>
                  <a:cubicBezTo>
                    <a:pt x="368" y="567"/>
                    <a:pt x="368" y="601"/>
                    <a:pt x="368" y="601"/>
                  </a:cubicBezTo>
                  <a:cubicBezTo>
                    <a:pt x="368" y="634"/>
                    <a:pt x="368" y="634"/>
                    <a:pt x="368" y="667"/>
                  </a:cubicBezTo>
                  <a:cubicBezTo>
                    <a:pt x="335" y="667"/>
                    <a:pt x="335" y="701"/>
                    <a:pt x="301" y="701"/>
                  </a:cubicBezTo>
                  <a:cubicBezTo>
                    <a:pt x="301" y="734"/>
                    <a:pt x="268" y="734"/>
                    <a:pt x="268" y="767"/>
                  </a:cubicBezTo>
                  <a:lnTo>
                    <a:pt x="234" y="801"/>
                  </a:lnTo>
                  <a:cubicBezTo>
                    <a:pt x="201" y="801"/>
                    <a:pt x="168" y="834"/>
                    <a:pt x="134" y="834"/>
                  </a:cubicBezTo>
                  <a:cubicBezTo>
                    <a:pt x="134" y="834"/>
                    <a:pt x="101" y="801"/>
                    <a:pt x="101" y="801"/>
                  </a:cubicBezTo>
                  <a:lnTo>
                    <a:pt x="34" y="801"/>
                  </a:lnTo>
                  <a:cubicBezTo>
                    <a:pt x="34" y="834"/>
                    <a:pt x="34" y="834"/>
                    <a:pt x="34" y="868"/>
                  </a:cubicBezTo>
                  <a:cubicBezTo>
                    <a:pt x="34" y="868"/>
                    <a:pt x="34" y="901"/>
                    <a:pt x="34" y="901"/>
                  </a:cubicBezTo>
                  <a:cubicBezTo>
                    <a:pt x="34" y="934"/>
                    <a:pt x="68" y="934"/>
                    <a:pt x="68" y="934"/>
                  </a:cubicBezTo>
                  <a:cubicBezTo>
                    <a:pt x="84" y="951"/>
                    <a:pt x="101" y="959"/>
                    <a:pt x="114" y="959"/>
                  </a:cubicBezTo>
                  <a:cubicBezTo>
                    <a:pt x="126" y="959"/>
                    <a:pt x="134" y="951"/>
                    <a:pt x="134" y="934"/>
                  </a:cubicBezTo>
                  <a:cubicBezTo>
                    <a:pt x="168" y="934"/>
                    <a:pt x="201" y="934"/>
                    <a:pt x="234" y="901"/>
                  </a:cubicBezTo>
                  <a:cubicBezTo>
                    <a:pt x="268" y="901"/>
                    <a:pt x="301" y="868"/>
                    <a:pt x="335" y="834"/>
                  </a:cubicBezTo>
                  <a:lnTo>
                    <a:pt x="401" y="734"/>
                  </a:lnTo>
                  <a:cubicBezTo>
                    <a:pt x="435" y="701"/>
                    <a:pt x="435" y="667"/>
                    <a:pt x="468" y="634"/>
                  </a:cubicBezTo>
                  <a:cubicBezTo>
                    <a:pt x="468" y="601"/>
                    <a:pt x="468" y="567"/>
                    <a:pt x="468" y="534"/>
                  </a:cubicBezTo>
                  <a:cubicBezTo>
                    <a:pt x="468" y="501"/>
                    <a:pt x="468" y="467"/>
                    <a:pt x="468" y="434"/>
                  </a:cubicBezTo>
                  <a:cubicBezTo>
                    <a:pt x="435" y="401"/>
                    <a:pt x="401" y="367"/>
                    <a:pt x="368" y="367"/>
                  </a:cubicBezTo>
                  <a:lnTo>
                    <a:pt x="301" y="367"/>
                  </a:lnTo>
                  <a:lnTo>
                    <a:pt x="201" y="401"/>
                  </a:lnTo>
                  <a:lnTo>
                    <a:pt x="134" y="401"/>
                  </a:lnTo>
                  <a:lnTo>
                    <a:pt x="134" y="334"/>
                  </a:lnTo>
                  <a:cubicBezTo>
                    <a:pt x="134" y="300"/>
                    <a:pt x="134" y="267"/>
                    <a:pt x="168" y="234"/>
                  </a:cubicBezTo>
                  <a:cubicBezTo>
                    <a:pt x="168" y="200"/>
                    <a:pt x="201" y="200"/>
                    <a:pt x="234" y="167"/>
                  </a:cubicBezTo>
                  <a:cubicBezTo>
                    <a:pt x="268" y="134"/>
                    <a:pt x="301" y="134"/>
                    <a:pt x="335" y="134"/>
                  </a:cubicBezTo>
                  <a:cubicBezTo>
                    <a:pt x="335" y="134"/>
                    <a:pt x="368" y="167"/>
                    <a:pt x="368" y="167"/>
                  </a:cubicBezTo>
                  <a:lnTo>
                    <a:pt x="401" y="167"/>
                  </a:lnTo>
                  <a:lnTo>
                    <a:pt x="435" y="134"/>
                  </a:lnTo>
                  <a:cubicBezTo>
                    <a:pt x="435" y="134"/>
                    <a:pt x="435" y="100"/>
                    <a:pt x="435" y="100"/>
                  </a:cubicBezTo>
                  <a:cubicBezTo>
                    <a:pt x="435" y="100"/>
                    <a:pt x="435" y="67"/>
                    <a:pt x="435" y="34"/>
                  </a:cubicBezTo>
                  <a:cubicBezTo>
                    <a:pt x="401" y="34"/>
                    <a:pt x="401" y="34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52"/>
            <p:cNvSpPr/>
            <p:nvPr/>
          </p:nvSpPr>
          <p:spPr>
            <a:xfrm>
              <a:off x="4352450" y="2095275"/>
              <a:ext cx="10025" cy="28800"/>
            </a:xfrm>
            <a:custGeom>
              <a:rect b="b" l="l" r="r" t="t"/>
              <a:pathLst>
                <a:path extrusionOk="0" h="1152" w="401">
                  <a:moveTo>
                    <a:pt x="167" y="1"/>
                  </a:moveTo>
                  <a:lnTo>
                    <a:pt x="134" y="34"/>
                  </a:lnTo>
                  <a:cubicBezTo>
                    <a:pt x="100" y="67"/>
                    <a:pt x="100" y="67"/>
                    <a:pt x="134" y="101"/>
                  </a:cubicBezTo>
                  <a:lnTo>
                    <a:pt x="134" y="367"/>
                  </a:lnTo>
                  <a:lnTo>
                    <a:pt x="34" y="401"/>
                  </a:lnTo>
                  <a:lnTo>
                    <a:pt x="0" y="434"/>
                  </a:lnTo>
                  <a:cubicBezTo>
                    <a:pt x="0" y="434"/>
                    <a:pt x="0" y="468"/>
                    <a:pt x="0" y="468"/>
                  </a:cubicBezTo>
                  <a:lnTo>
                    <a:pt x="0" y="534"/>
                  </a:lnTo>
                  <a:cubicBezTo>
                    <a:pt x="0" y="534"/>
                    <a:pt x="0" y="534"/>
                    <a:pt x="0" y="568"/>
                  </a:cubicBezTo>
                  <a:lnTo>
                    <a:pt x="34" y="568"/>
                  </a:lnTo>
                  <a:lnTo>
                    <a:pt x="134" y="501"/>
                  </a:lnTo>
                  <a:lnTo>
                    <a:pt x="134" y="935"/>
                  </a:lnTo>
                  <a:cubicBezTo>
                    <a:pt x="100" y="1001"/>
                    <a:pt x="134" y="1068"/>
                    <a:pt x="167" y="1101"/>
                  </a:cubicBezTo>
                  <a:cubicBezTo>
                    <a:pt x="184" y="1135"/>
                    <a:pt x="200" y="1151"/>
                    <a:pt x="221" y="1151"/>
                  </a:cubicBezTo>
                  <a:cubicBezTo>
                    <a:pt x="242" y="1151"/>
                    <a:pt x="267" y="1135"/>
                    <a:pt x="301" y="1101"/>
                  </a:cubicBezTo>
                  <a:lnTo>
                    <a:pt x="367" y="1068"/>
                  </a:lnTo>
                  <a:cubicBezTo>
                    <a:pt x="367" y="1068"/>
                    <a:pt x="401" y="1068"/>
                    <a:pt x="401" y="1035"/>
                  </a:cubicBezTo>
                  <a:cubicBezTo>
                    <a:pt x="401" y="1035"/>
                    <a:pt x="401" y="1035"/>
                    <a:pt x="401" y="1001"/>
                  </a:cubicBezTo>
                  <a:lnTo>
                    <a:pt x="401" y="968"/>
                  </a:lnTo>
                  <a:cubicBezTo>
                    <a:pt x="401" y="968"/>
                    <a:pt x="401" y="935"/>
                    <a:pt x="401" y="935"/>
                  </a:cubicBezTo>
                  <a:lnTo>
                    <a:pt x="367" y="935"/>
                  </a:lnTo>
                  <a:lnTo>
                    <a:pt x="301" y="968"/>
                  </a:lnTo>
                  <a:lnTo>
                    <a:pt x="234" y="968"/>
                  </a:lnTo>
                  <a:cubicBezTo>
                    <a:pt x="234" y="968"/>
                    <a:pt x="234" y="935"/>
                    <a:pt x="234" y="935"/>
                  </a:cubicBezTo>
                  <a:cubicBezTo>
                    <a:pt x="234" y="901"/>
                    <a:pt x="234" y="901"/>
                    <a:pt x="234" y="868"/>
                  </a:cubicBezTo>
                  <a:lnTo>
                    <a:pt x="167" y="434"/>
                  </a:lnTo>
                  <a:lnTo>
                    <a:pt x="301" y="367"/>
                  </a:lnTo>
                  <a:cubicBezTo>
                    <a:pt x="301" y="367"/>
                    <a:pt x="301" y="334"/>
                    <a:pt x="334" y="334"/>
                  </a:cubicBezTo>
                  <a:cubicBezTo>
                    <a:pt x="334" y="334"/>
                    <a:pt x="334" y="301"/>
                    <a:pt x="334" y="301"/>
                  </a:cubicBezTo>
                  <a:lnTo>
                    <a:pt x="334" y="234"/>
                  </a:lnTo>
                  <a:cubicBezTo>
                    <a:pt x="334" y="234"/>
                    <a:pt x="334" y="234"/>
                    <a:pt x="334" y="201"/>
                  </a:cubicBezTo>
                  <a:lnTo>
                    <a:pt x="301" y="201"/>
                  </a:lnTo>
                  <a:lnTo>
                    <a:pt x="167" y="301"/>
                  </a:lnTo>
                  <a:lnTo>
                    <a:pt x="167" y="34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52"/>
            <p:cNvSpPr/>
            <p:nvPr/>
          </p:nvSpPr>
          <p:spPr>
            <a:xfrm>
              <a:off x="4372450" y="2090275"/>
              <a:ext cx="7550" cy="25050"/>
            </a:xfrm>
            <a:custGeom>
              <a:rect b="b" l="l" r="r" t="t"/>
              <a:pathLst>
                <a:path extrusionOk="0" h="1002" w="302">
                  <a:moveTo>
                    <a:pt x="268" y="0"/>
                  </a:moveTo>
                  <a:lnTo>
                    <a:pt x="234" y="34"/>
                  </a:lnTo>
                  <a:cubicBezTo>
                    <a:pt x="201" y="67"/>
                    <a:pt x="168" y="67"/>
                    <a:pt x="134" y="100"/>
                  </a:cubicBezTo>
                  <a:cubicBezTo>
                    <a:pt x="134" y="134"/>
                    <a:pt x="101" y="167"/>
                    <a:pt x="101" y="201"/>
                  </a:cubicBezTo>
                  <a:lnTo>
                    <a:pt x="101" y="167"/>
                  </a:lnTo>
                  <a:cubicBezTo>
                    <a:pt x="101" y="134"/>
                    <a:pt x="101" y="134"/>
                    <a:pt x="101" y="134"/>
                  </a:cubicBezTo>
                  <a:lnTo>
                    <a:pt x="68" y="134"/>
                  </a:lnTo>
                  <a:lnTo>
                    <a:pt x="34" y="167"/>
                  </a:lnTo>
                  <a:lnTo>
                    <a:pt x="1" y="167"/>
                  </a:lnTo>
                  <a:cubicBezTo>
                    <a:pt x="1" y="201"/>
                    <a:pt x="1" y="201"/>
                    <a:pt x="1" y="234"/>
                  </a:cubicBezTo>
                  <a:lnTo>
                    <a:pt x="1" y="968"/>
                  </a:lnTo>
                  <a:cubicBezTo>
                    <a:pt x="1" y="1001"/>
                    <a:pt x="1" y="1001"/>
                    <a:pt x="1" y="1001"/>
                  </a:cubicBezTo>
                  <a:lnTo>
                    <a:pt x="68" y="1001"/>
                  </a:lnTo>
                  <a:lnTo>
                    <a:pt x="101" y="968"/>
                  </a:lnTo>
                  <a:cubicBezTo>
                    <a:pt x="101" y="968"/>
                    <a:pt x="101" y="968"/>
                    <a:pt x="101" y="934"/>
                  </a:cubicBezTo>
                  <a:lnTo>
                    <a:pt x="101" y="467"/>
                  </a:lnTo>
                  <a:cubicBezTo>
                    <a:pt x="68" y="334"/>
                    <a:pt x="134" y="234"/>
                    <a:pt x="234" y="201"/>
                  </a:cubicBezTo>
                  <a:lnTo>
                    <a:pt x="268" y="167"/>
                  </a:lnTo>
                  <a:cubicBezTo>
                    <a:pt x="301" y="134"/>
                    <a:pt x="301" y="134"/>
                    <a:pt x="301" y="134"/>
                  </a:cubicBezTo>
                  <a:cubicBezTo>
                    <a:pt x="301" y="100"/>
                    <a:pt x="301" y="100"/>
                    <a:pt x="301" y="100"/>
                  </a:cubicBezTo>
                  <a:lnTo>
                    <a:pt x="301" y="34"/>
                  </a:lnTo>
                  <a:cubicBezTo>
                    <a:pt x="301" y="34"/>
                    <a:pt x="301" y="0"/>
                    <a:pt x="3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52"/>
            <p:cNvSpPr/>
            <p:nvPr/>
          </p:nvSpPr>
          <p:spPr>
            <a:xfrm>
              <a:off x="4380800" y="2084425"/>
              <a:ext cx="13375" cy="24225"/>
            </a:xfrm>
            <a:custGeom>
              <a:rect b="b" l="l" r="r" t="t"/>
              <a:pathLst>
                <a:path extrusionOk="0" h="969" w="535">
                  <a:moveTo>
                    <a:pt x="334" y="143"/>
                  </a:moveTo>
                  <a:cubicBezTo>
                    <a:pt x="359" y="143"/>
                    <a:pt x="384" y="151"/>
                    <a:pt x="401" y="168"/>
                  </a:cubicBezTo>
                  <a:cubicBezTo>
                    <a:pt x="434" y="201"/>
                    <a:pt x="434" y="268"/>
                    <a:pt x="434" y="301"/>
                  </a:cubicBezTo>
                  <a:lnTo>
                    <a:pt x="134" y="501"/>
                  </a:lnTo>
                  <a:cubicBezTo>
                    <a:pt x="134" y="468"/>
                    <a:pt x="134" y="401"/>
                    <a:pt x="134" y="401"/>
                  </a:cubicBezTo>
                  <a:cubicBezTo>
                    <a:pt x="134" y="368"/>
                    <a:pt x="167" y="334"/>
                    <a:pt x="167" y="301"/>
                  </a:cubicBezTo>
                  <a:cubicBezTo>
                    <a:pt x="167" y="268"/>
                    <a:pt x="201" y="234"/>
                    <a:pt x="234" y="234"/>
                  </a:cubicBezTo>
                  <a:cubicBezTo>
                    <a:pt x="234" y="201"/>
                    <a:pt x="267" y="201"/>
                    <a:pt x="267" y="168"/>
                  </a:cubicBezTo>
                  <a:cubicBezTo>
                    <a:pt x="284" y="151"/>
                    <a:pt x="309" y="143"/>
                    <a:pt x="334" y="143"/>
                  </a:cubicBezTo>
                  <a:close/>
                  <a:moveTo>
                    <a:pt x="401" y="1"/>
                  </a:moveTo>
                  <a:cubicBezTo>
                    <a:pt x="334" y="1"/>
                    <a:pt x="301" y="1"/>
                    <a:pt x="267" y="34"/>
                  </a:cubicBezTo>
                  <a:cubicBezTo>
                    <a:pt x="234" y="34"/>
                    <a:pt x="201" y="68"/>
                    <a:pt x="167" y="101"/>
                  </a:cubicBezTo>
                  <a:cubicBezTo>
                    <a:pt x="134" y="134"/>
                    <a:pt x="134" y="201"/>
                    <a:pt x="101" y="234"/>
                  </a:cubicBezTo>
                  <a:cubicBezTo>
                    <a:pt x="67" y="268"/>
                    <a:pt x="67" y="334"/>
                    <a:pt x="67" y="401"/>
                  </a:cubicBezTo>
                  <a:cubicBezTo>
                    <a:pt x="34" y="435"/>
                    <a:pt x="34" y="501"/>
                    <a:pt x="34" y="535"/>
                  </a:cubicBezTo>
                  <a:cubicBezTo>
                    <a:pt x="0" y="601"/>
                    <a:pt x="0" y="668"/>
                    <a:pt x="0" y="701"/>
                  </a:cubicBezTo>
                  <a:cubicBezTo>
                    <a:pt x="0" y="768"/>
                    <a:pt x="0" y="801"/>
                    <a:pt x="34" y="835"/>
                  </a:cubicBezTo>
                  <a:cubicBezTo>
                    <a:pt x="34" y="902"/>
                    <a:pt x="34" y="902"/>
                    <a:pt x="67" y="935"/>
                  </a:cubicBezTo>
                  <a:cubicBezTo>
                    <a:pt x="101" y="968"/>
                    <a:pt x="134" y="968"/>
                    <a:pt x="134" y="968"/>
                  </a:cubicBezTo>
                  <a:cubicBezTo>
                    <a:pt x="167" y="968"/>
                    <a:pt x="201" y="968"/>
                    <a:pt x="234" y="935"/>
                  </a:cubicBezTo>
                  <a:cubicBezTo>
                    <a:pt x="267" y="935"/>
                    <a:pt x="301" y="902"/>
                    <a:pt x="334" y="868"/>
                  </a:cubicBezTo>
                  <a:cubicBezTo>
                    <a:pt x="367" y="835"/>
                    <a:pt x="401" y="801"/>
                    <a:pt x="434" y="768"/>
                  </a:cubicBezTo>
                  <a:cubicBezTo>
                    <a:pt x="434" y="735"/>
                    <a:pt x="467" y="701"/>
                    <a:pt x="467" y="701"/>
                  </a:cubicBezTo>
                  <a:cubicBezTo>
                    <a:pt x="467" y="668"/>
                    <a:pt x="467" y="635"/>
                    <a:pt x="467" y="601"/>
                  </a:cubicBezTo>
                  <a:lnTo>
                    <a:pt x="467" y="568"/>
                  </a:lnTo>
                  <a:lnTo>
                    <a:pt x="434" y="568"/>
                  </a:lnTo>
                  <a:lnTo>
                    <a:pt x="401" y="601"/>
                  </a:lnTo>
                  <a:cubicBezTo>
                    <a:pt x="401" y="601"/>
                    <a:pt x="401" y="635"/>
                    <a:pt x="401" y="635"/>
                  </a:cubicBezTo>
                  <a:cubicBezTo>
                    <a:pt x="401" y="668"/>
                    <a:pt x="367" y="701"/>
                    <a:pt x="367" y="735"/>
                  </a:cubicBezTo>
                  <a:cubicBezTo>
                    <a:pt x="334" y="735"/>
                    <a:pt x="301" y="768"/>
                    <a:pt x="267" y="801"/>
                  </a:cubicBezTo>
                  <a:cubicBezTo>
                    <a:pt x="251" y="818"/>
                    <a:pt x="234" y="826"/>
                    <a:pt x="217" y="826"/>
                  </a:cubicBezTo>
                  <a:cubicBezTo>
                    <a:pt x="201" y="826"/>
                    <a:pt x="184" y="818"/>
                    <a:pt x="167" y="801"/>
                  </a:cubicBezTo>
                  <a:cubicBezTo>
                    <a:pt x="134" y="768"/>
                    <a:pt x="101" y="701"/>
                    <a:pt x="134" y="635"/>
                  </a:cubicBezTo>
                  <a:lnTo>
                    <a:pt x="501" y="435"/>
                  </a:lnTo>
                  <a:cubicBezTo>
                    <a:pt x="501" y="435"/>
                    <a:pt x="501" y="401"/>
                    <a:pt x="501" y="401"/>
                  </a:cubicBezTo>
                  <a:cubicBezTo>
                    <a:pt x="501" y="401"/>
                    <a:pt x="501" y="368"/>
                    <a:pt x="501" y="368"/>
                  </a:cubicBezTo>
                  <a:lnTo>
                    <a:pt x="501" y="301"/>
                  </a:lnTo>
                  <a:cubicBezTo>
                    <a:pt x="534" y="268"/>
                    <a:pt x="534" y="201"/>
                    <a:pt x="501" y="134"/>
                  </a:cubicBezTo>
                  <a:cubicBezTo>
                    <a:pt x="501" y="101"/>
                    <a:pt x="501" y="68"/>
                    <a:pt x="467" y="34"/>
                  </a:cubicBezTo>
                  <a:cubicBezTo>
                    <a:pt x="434" y="1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52"/>
            <p:cNvSpPr/>
            <p:nvPr/>
          </p:nvSpPr>
          <p:spPr>
            <a:xfrm>
              <a:off x="4395800" y="2075250"/>
              <a:ext cx="11700" cy="25050"/>
            </a:xfrm>
            <a:custGeom>
              <a:rect b="b" l="l" r="r" t="t"/>
              <a:pathLst>
                <a:path extrusionOk="0" h="1002" w="468">
                  <a:moveTo>
                    <a:pt x="401" y="468"/>
                  </a:moveTo>
                  <a:lnTo>
                    <a:pt x="401" y="501"/>
                  </a:lnTo>
                  <a:cubicBezTo>
                    <a:pt x="401" y="535"/>
                    <a:pt x="401" y="568"/>
                    <a:pt x="401" y="601"/>
                  </a:cubicBezTo>
                  <a:cubicBezTo>
                    <a:pt x="368" y="635"/>
                    <a:pt x="368" y="668"/>
                    <a:pt x="368" y="701"/>
                  </a:cubicBezTo>
                  <a:cubicBezTo>
                    <a:pt x="334" y="768"/>
                    <a:pt x="268" y="802"/>
                    <a:pt x="234" y="835"/>
                  </a:cubicBezTo>
                  <a:cubicBezTo>
                    <a:pt x="201" y="868"/>
                    <a:pt x="168" y="868"/>
                    <a:pt x="134" y="868"/>
                  </a:cubicBezTo>
                  <a:lnTo>
                    <a:pt x="101" y="868"/>
                  </a:lnTo>
                  <a:cubicBezTo>
                    <a:pt x="101" y="835"/>
                    <a:pt x="101" y="835"/>
                    <a:pt x="101" y="835"/>
                  </a:cubicBezTo>
                  <a:cubicBezTo>
                    <a:pt x="101" y="802"/>
                    <a:pt x="101" y="802"/>
                    <a:pt x="101" y="802"/>
                  </a:cubicBezTo>
                  <a:cubicBezTo>
                    <a:pt x="101" y="735"/>
                    <a:pt x="134" y="701"/>
                    <a:pt x="168" y="668"/>
                  </a:cubicBezTo>
                  <a:cubicBezTo>
                    <a:pt x="201" y="635"/>
                    <a:pt x="234" y="601"/>
                    <a:pt x="268" y="568"/>
                  </a:cubicBezTo>
                  <a:lnTo>
                    <a:pt x="401" y="468"/>
                  </a:lnTo>
                  <a:close/>
                  <a:moveTo>
                    <a:pt x="334" y="1"/>
                  </a:moveTo>
                  <a:cubicBezTo>
                    <a:pt x="301" y="1"/>
                    <a:pt x="268" y="1"/>
                    <a:pt x="268" y="34"/>
                  </a:cubicBezTo>
                  <a:cubicBezTo>
                    <a:pt x="234" y="34"/>
                    <a:pt x="201" y="68"/>
                    <a:pt x="168" y="101"/>
                  </a:cubicBezTo>
                  <a:cubicBezTo>
                    <a:pt x="168" y="134"/>
                    <a:pt x="134" y="168"/>
                    <a:pt x="101" y="168"/>
                  </a:cubicBezTo>
                  <a:cubicBezTo>
                    <a:pt x="101" y="201"/>
                    <a:pt x="68" y="234"/>
                    <a:pt x="68" y="268"/>
                  </a:cubicBezTo>
                  <a:cubicBezTo>
                    <a:pt x="68" y="301"/>
                    <a:pt x="68" y="335"/>
                    <a:pt x="68" y="368"/>
                  </a:cubicBezTo>
                  <a:cubicBezTo>
                    <a:pt x="68" y="368"/>
                    <a:pt x="68" y="401"/>
                    <a:pt x="68" y="401"/>
                  </a:cubicBezTo>
                  <a:lnTo>
                    <a:pt x="101" y="368"/>
                  </a:lnTo>
                  <a:lnTo>
                    <a:pt x="134" y="368"/>
                  </a:lnTo>
                  <a:lnTo>
                    <a:pt x="134" y="335"/>
                  </a:lnTo>
                  <a:cubicBezTo>
                    <a:pt x="168" y="301"/>
                    <a:pt x="168" y="301"/>
                    <a:pt x="168" y="268"/>
                  </a:cubicBezTo>
                  <a:cubicBezTo>
                    <a:pt x="201" y="234"/>
                    <a:pt x="234" y="201"/>
                    <a:pt x="268" y="201"/>
                  </a:cubicBezTo>
                  <a:cubicBezTo>
                    <a:pt x="268" y="184"/>
                    <a:pt x="284" y="176"/>
                    <a:pt x="301" y="176"/>
                  </a:cubicBezTo>
                  <a:cubicBezTo>
                    <a:pt x="318" y="176"/>
                    <a:pt x="334" y="184"/>
                    <a:pt x="334" y="201"/>
                  </a:cubicBezTo>
                  <a:cubicBezTo>
                    <a:pt x="368" y="201"/>
                    <a:pt x="368" y="234"/>
                    <a:pt x="368" y="301"/>
                  </a:cubicBezTo>
                  <a:lnTo>
                    <a:pt x="234" y="435"/>
                  </a:lnTo>
                  <a:cubicBezTo>
                    <a:pt x="201" y="468"/>
                    <a:pt x="168" y="501"/>
                    <a:pt x="134" y="535"/>
                  </a:cubicBezTo>
                  <a:cubicBezTo>
                    <a:pt x="101" y="568"/>
                    <a:pt x="101" y="601"/>
                    <a:pt x="68" y="635"/>
                  </a:cubicBezTo>
                  <a:cubicBezTo>
                    <a:pt x="34" y="668"/>
                    <a:pt x="34" y="701"/>
                    <a:pt x="34" y="735"/>
                  </a:cubicBezTo>
                  <a:cubicBezTo>
                    <a:pt x="1" y="768"/>
                    <a:pt x="1" y="835"/>
                    <a:pt x="34" y="868"/>
                  </a:cubicBezTo>
                  <a:cubicBezTo>
                    <a:pt x="1" y="902"/>
                    <a:pt x="1" y="902"/>
                    <a:pt x="34" y="935"/>
                  </a:cubicBezTo>
                  <a:cubicBezTo>
                    <a:pt x="34" y="968"/>
                    <a:pt x="34" y="968"/>
                    <a:pt x="68" y="1002"/>
                  </a:cubicBezTo>
                  <a:lnTo>
                    <a:pt x="134" y="1002"/>
                  </a:lnTo>
                  <a:cubicBezTo>
                    <a:pt x="134" y="1002"/>
                    <a:pt x="168" y="1002"/>
                    <a:pt x="201" y="968"/>
                  </a:cubicBezTo>
                  <a:lnTo>
                    <a:pt x="268" y="935"/>
                  </a:lnTo>
                  <a:lnTo>
                    <a:pt x="301" y="868"/>
                  </a:lnTo>
                  <a:cubicBezTo>
                    <a:pt x="334" y="868"/>
                    <a:pt x="334" y="835"/>
                    <a:pt x="368" y="802"/>
                  </a:cubicBezTo>
                  <a:cubicBezTo>
                    <a:pt x="368" y="802"/>
                    <a:pt x="368" y="768"/>
                    <a:pt x="401" y="735"/>
                  </a:cubicBezTo>
                  <a:lnTo>
                    <a:pt x="401" y="802"/>
                  </a:lnTo>
                  <a:cubicBezTo>
                    <a:pt x="368" y="802"/>
                    <a:pt x="368" y="835"/>
                    <a:pt x="401" y="835"/>
                  </a:cubicBezTo>
                  <a:lnTo>
                    <a:pt x="435" y="802"/>
                  </a:lnTo>
                  <a:cubicBezTo>
                    <a:pt x="468" y="802"/>
                    <a:pt x="468" y="802"/>
                    <a:pt x="468" y="768"/>
                  </a:cubicBezTo>
                  <a:cubicBezTo>
                    <a:pt x="468" y="768"/>
                    <a:pt x="468" y="768"/>
                    <a:pt x="468" y="735"/>
                  </a:cubicBezTo>
                  <a:lnTo>
                    <a:pt x="468" y="234"/>
                  </a:lnTo>
                  <a:cubicBezTo>
                    <a:pt x="468" y="201"/>
                    <a:pt x="468" y="134"/>
                    <a:pt x="468" y="101"/>
                  </a:cubicBezTo>
                  <a:cubicBezTo>
                    <a:pt x="468" y="68"/>
                    <a:pt x="435" y="34"/>
                    <a:pt x="435" y="34"/>
                  </a:cubicBezTo>
                  <a:cubicBezTo>
                    <a:pt x="401" y="1"/>
                    <a:pt x="368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52"/>
            <p:cNvSpPr/>
            <p:nvPr/>
          </p:nvSpPr>
          <p:spPr>
            <a:xfrm>
              <a:off x="4411650" y="2056925"/>
              <a:ext cx="12550" cy="33375"/>
            </a:xfrm>
            <a:custGeom>
              <a:rect b="b" l="l" r="r" t="t"/>
              <a:pathLst>
                <a:path extrusionOk="0" h="1335" w="502">
                  <a:moveTo>
                    <a:pt x="318" y="542"/>
                  </a:moveTo>
                  <a:cubicBezTo>
                    <a:pt x="334" y="542"/>
                    <a:pt x="351" y="550"/>
                    <a:pt x="368" y="567"/>
                  </a:cubicBezTo>
                  <a:cubicBezTo>
                    <a:pt x="401" y="601"/>
                    <a:pt x="434" y="667"/>
                    <a:pt x="401" y="734"/>
                  </a:cubicBezTo>
                  <a:lnTo>
                    <a:pt x="401" y="867"/>
                  </a:lnTo>
                  <a:cubicBezTo>
                    <a:pt x="401" y="934"/>
                    <a:pt x="401" y="1001"/>
                    <a:pt x="368" y="1034"/>
                  </a:cubicBezTo>
                  <a:cubicBezTo>
                    <a:pt x="334" y="1101"/>
                    <a:pt x="301" y="1134"/>
                    <a:pt x="268" y="1168"/>
                  </a:cubicBezTo>
                  <a:cubicBezTo>
                    <a:pt x="234" y="1184"/>
                    <a:pt x="209" y="1193"/>
                    <a:pt x="188" y="1193"/>
                  </a:cubicBezTo>
                  <a:cubicBezTo>
                    <a:pt x="167" y="1193"/>
                    <a:pt x="151" y="1184"/>
                    <a:pt x="134" y="1168"/>
                  </a:cubicBezTo>
                  <a:cubicBezTo>
                    <a:pt x="101" y="1134"/>
                    <a:pt x="101" y="1068"/>
                    <a:pt x="101" y="1001"/>
                  </a:cubicBezTo>
                  <a:lnTo>
                    <a:pt x="101" y="934"/>
                  </a:lnTo>
                  <a:cubicBezTo>
                    <a:pt x="101" y="834"/>
                    <a:pt x="101" y="767"/>
                    <a:pt x="134" y="701"/>
                  </a:cubicBezTo>
                  <a:cubicBezTo>
                    <a:pt x="167" y="634"/>
                    <a:pt x="201" y="601"/>
                    <a:pt x="268" y="567"/>
                  </a:cubicBezTo>
                  <a:cubicBezTo>
                    <a:pt x="284" y="550"/>
                    <a:pt x="301" y="542"/>
                    <a:pt x="318" y="542"/>
                  </a:cubicBezTo>
                  <a:close/>
                  <a:moveTo>
                    <a:pt x="468" y="0"/>
                  </a:moveTo>
                  <a:lnTo>
                    <a:pt x="434" y="33"/>
                  </a:lnTo>
                  <a:lnTo>
                    <a:pt x="401" y="33"/>
                  </a:lnTo>
                  <a:cubicBezTo>
                    <a:pt x="401" y="67"/>
                    <a:pt x="401" y="67"/>
                    <a:pt x="401" y="67"/>
                  </a:cubicBezTo>
                  <a:lnTo>
                    <a:pt x="401" y="467"/>
                  </a:lnTo>
                  <a:cubicBezTo>
                    <a:pt x="401" y="434"/>
                    <a:pt x="368" y="400"/>
                    <a:pt x="368" y="400"/>
                  </a:cubicBezTo>
                  <a:cubicBezTo>
                    <a:pt x="301" y="400"/>
                    <a:pt x="268" y="400"/>
                    <a:pt x="234" y="434"/>
                  </a:cubicBezTo>
                  <a:cubicBezTo>
                    <a:pt x="201" y="434"/>
                    <a:pt x="167" y="467"/>
                    <a:pt x="134" y="500"/>
                  </a:cubicBezTo>
                  <a:cubicBezTo>
                    <a:pt x="101" y="534"/>
                    <a:pt x="101" y="567"/>
                    <a:pt x="67" y="634"/>
                  </a:cubicBezTo>
                  <a:cubicBezTo>
                    <a:pt x="34" y="667"/>
                    <a:pt x="34" y="734"/>
                    <a:pt x="34" y="767"/>
                  </a:cubicBezTo>
                  <a:cubicBezTo>
                    <a:pt x="1" y="834"/>
                    <a:pt x="1" y="901"/>
                    <a:pt x="1" y="967"/>
                  </a:cubicBezTo>
                  <a:lnTo>
                    <a:pt x="1" y="1068"/>
                  </a:lnTo>
                  <a:cubicBezTo>
                    <a:pt x="1" y="1101"/>
                    <a:pt x="1" y="1168"/>
                    <a:pt x="34" y="1201"/>
                  </a:cubicBezTo>
                  <a:cubicBezTo>
                    <a:pt x="34" y="1268"/>
                    <a:pt x="34" y="1301"/>
                    <a:pt x="67" y="1301"/>
                  </a:cubicBezTo>
                  <a:cubicBezTo>
                    <a:pt x="101" y="1334"/>
                    <a:pt x="134" y="1334"/>
                    <a:pt x="134" y="1334"/>
                  </a:cubicBezTo>
                  <a:lnTo>
                    <a:pt x="234" y="1334"/>
                  </a:lnTo>
                  <a:cubicBezTo>
                    <a:pt x="301" y="1301"/>
                    <a:pt x="334" y="1268"/>
                    <a:pt x="368" y="1234"/>
                  </a:cubicBezTo>
                  <a:cubicBezTo>
                    <a:pt x="368" y="1201"/>
                    <a:pt x="401" y="1134"/>
                    <a:pt x="401" y="1101"/>
                  </a:cubicBezTo>
                  <a:lnTo>
                    <a:pt x="401" y="1168"/>
                  </a:lnTo>
                  <a:cubicBezTo>
                    <a:pt x="401" y="1168"/>
                    <a:pt x="401" y="1168"/>
                    <a:pt x="401" y="1201"/>
                  </a:cubicBezTo>
                  <a:lnTo>
                    <a:pt x="468" y="1201"/>
                  </a:lnTo>
                  <a:lnTo>
                    <a:pt x="501" y="1168"/>
                  </a:lnTo>
                  <a:cubicBezTo>
                    <a:pt x="501" y="1168"/>
                    <a:pt x="501" y="1134"/>
                    <a:pt x="501" y="1134"/>
                  </a:cubicBezTo>
                  <a:lnTo>
                    <a:pt x="501" y="33"/>
                  </a:lnTo>
                  <a:cubicBezTo>
                    <a:pt x="501" y="0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52"/>
            <p:cNvSpPr/>
            <p:nvPr/>
          </p:nvSpPr>
          <p:spPr>
            <a:xfrm>
              <a:off x="4662675" y="1914300"/>
              <a:ext cx="15025" cy="34225"/>
            </a:xfrm>
            <a:custGeom>
              <a:rect b="b" l="l" r="r" t="t"/>
              <a:pathLst>
                <a:path extrusionOk="0" h="1369" w="601">
                  <a:moveTo>
                    <a:pt x="367" y="168"/>
                  </a:moveTo>
                  <a:cubicBezTo>
                    <a:pt x="400" y="168"/>
                    <a:pt x="434" y="168"/>
                    <a:pt x="434" y="201"/>
                  </a:cubicBezTo>
                  <a:cubicBezTo>
                    <a:pt x="467" y="234"/>
                    <a:pt x="467" y="234"/>
                    <a:pt x="501" y="268"/>
                  </a:cubicBezTo>
                  <a:cubicBezTo>
                    <a:pt x="501" y="301"/>
                    <a:pt x="501" y="335"/>
                    <a:pt x="501" y="401"/>
                  </a:cubicBezTo>
                  <a:lnTo>
                    <a:pt x="501" y="635"/>
                  </a:lnTo>
                  <a:cubicBezTo>
                    <a:pt x="501" y="668"/>
                    <a:pt x="501" y="701"/>
                    <a:pt x="501" y="768"/>
                  </a:cubicBezTo>
                  <a:cubicBezTo>
                    <a:pt x="467" y="802"/>
                    <a:pt x="467" y="835"/>
                    <a:pt x="467" y="868"/>
                  </a:cubicBezTo>
                  <a:cubicBezTo>
                    <a:pt x="434" y="902"/>
                    <a:pt x="400" y="935"/>
                    <a:pt x="400" y="968"/>
                  </a:cubicBezTo>
                  <a:cubicBezTo>
                    <a:pt x="367" y="1002"/>
                    <a:pt x="334" y="1035"/>
                    <a:pt x="300" y="1068"/>
                  </a:cubicBezTo>
                  <a:lnTo>
                    <a:pt x="100" y="1169"/>
                  </a:lnTo>
                  <a:lnTo>
                    <a:pt x="100" y="301"/>
                  </a:lnTo>
                  <a:lnTo>
                    <a:pt x="267" y="201"/>
                  </a:lnTo>
                  <a:cubicBezTo>
                    <a:pt x="300" y="168"/>
                    <a:pt x="334" y="168"/>
                    <a:pt x="367" y="168"/>
                  </a:cubicBezTo>
                  <a:close/>
                  <a:moveTo>
                    <a:pt x="400" y="1"/>
                  </a:moveTo>
                  <a:cubicBezTo>
                    <a:pt x="367" y="1"/>
                    <a:pt x="300" y="1"/>
                    <a:pt x="267" y="34"/>
                  </a:cubicBezTo>
                  <a:lnTo>
                    <a:pt x="34" y="201"/>
                  </a:lnTo>
                  <a:lnTo>
                    <a:pt x="0" y="201"/>
                  </a:lnTo>
                  <a:cubicBezTo>
                    <a:pt x="0" y="234"/>
                    <a:pt x="0" y="234"/>
                    <a:pt x="0" y="234"/>
                  </a:cubicBezTo>
                  <a:lnTo>
                    <a:pt x="0" y="1335"/>
                  </a:lnTo>
                  <a:cubicBezTo>
                    <a:pt x="0" y="1335"/>
                    <a:pt x="0" y="1335"/>
                    <a:pt x="0" y="1369"/>
                  </a:cubicBezTo>
                  <a:lnTo>
                    <a:pt x="34" y="1369"/>
                  </a:lnTo>
                  <a:lnTo>
                    <a:pt x="267" y="1202"/>
                  </a:lnTo>
                  <a:cubicBezTo>
                    <a:pt x="334" y="1202"/>
                    <a:pt x="367" y="1135"/>
                    <a:pt x="400" y="1102"/>
                  </a:cubicBezTo>
                  <a:cubicBezTo>
                    <a:pt x="434" y="1068"/>
                    <a:pt x="467" y="1002"/>
                    <a:pt x="501" y="968"/>
                  </a:cubicBezTo>
                  <a:cubicBezTo>
                    <a:pt x="534" y="902"/>
                    <a:pt x="534" y="835"/>
                    <a:pt x="567" y="802"/>
                  </a:cubicBezTo>
                  <a:cubicBezTo>
                    <a:pt x="567" y="701"/>
                    <a:pt x="601" y="635"/>
                    <a:pt x="601" y="568"/>
                  </a:cubicBezTo>
                  <a:lnTo>
                    <a:pt x="601" y="301"/>
                  </a:lnTo>
                  <a:cubicBezTo>
                    <a:pt x="601" y="268"/>
                    <a:pt x="567" y="201"/>
                    <a:pt x="567" y="134"/>
                  </a:cubicBezTo>
                  <a:cubicBezTo>
                    <a:pt x="567" y="101"/>
                    <a:pt x="534" y="68"/>
                    <a:pt x="501" y="34"/>
                  </a:cubicBezTo>
                  <a:cubicBezTo>
                    <a:pt x="467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52"/>
            <p:cNvSpPr/>
            <p:nvPr/>
          </p:nvSpPr>
          <p:spPr>
            <a:xfrm>
              <a:off x="4681025" y="1906800"/>
              <a:ext cx="2525" cy="30875"/>
            </a:xfrm>
            <a:custGeom>
              <a:rect b="b" l="l" r="r" t="t"/>
              <a:pathLst>
                <a:path extrusionOk="0" h="1235" w="101">
                  <a:moveTo>
                    <a:pt x="100" y="1"/>
                  </a:moveTo>
                  <a:lnTo>
                    <a:pt x="33" y="67"/>
                  </a:lnTo>
                  <a:lnTo>
                    <a:pt x="0" y="67"/>
                  </a:lnTo>
                  <a:cubicBezTo>
                    <a:pt x="0" y="101"/>
                    <a:pt x="0" y="101"/>
                    <a:pt x="0" y="101"/>
                  </a:cubicBezTo>
                  <a:lnTo>
                    <a:pt x="0" y="201"/>
                  </a:lnTo>
                  <a:cubicBezTo>
                    <a:pt x="0" y="201"/>
                    <a:pt x="0" y="234"/>
                    <a:pt x="0" y="234"/>
                  </a:cubicBezTo>
                  <a:lnTo>
                    <a:pt x="33" y="234"/>
                  </a:lnTo>
                  <a:lnTo>
                    <a:pt x="100" y="201"/>
                  </a:lnTo>
                  <a:cubicBezTo>
                    <a:pt x="100" y="201"/>
                    <a:pt x="100" y="168"/>
                    <a:pt x="100" y="168"/>
                  </a:cubicBezTo>
                  <a:cubicBezTo>
                    <a:pt x="100" y="168"/>
                    <a:pt x="100" y="134"/>
                    <a:pt x="100" y="134"/>
                  </a:cubicBezTo>
                  <a:lnTo>
                    <a:pt x="100" y="34"/>
                  </a:lnTo>
                  <a:cubicBezTo>
                    <a:pt x="100" y="34"/>
                    <a:pt x="100" y="34"/>
                    <a:pt x="100" y="1"/>
                  </a:cubicBezTo>
                  <a:close/>
                  <a:moveTo>
                    <a:pt x="67" y="334"/>
                  </a:moveTo>
                  <a:cubicBezTo>
                    <a:pt x="33" y="368"/>
                    <a:pt x="33" y="368"/>
                    <a:pt x="33" y="368"/>
                  </a:cubicBezTo>
                  <a:cubicBezTo>
                    <a:pt x="33" y="401"/>
                    <a:pt x="33" y="401"/>
                    <a:pt x="33" y="401"/>
                  </a:cubicBezTo>
                  <a:lnTo>
                    <a:pt x="33" y="1202"/>
                  </a:lnTo>
                  <a:cubicBezTo>
                    <a:pt x="33" y="1235"/>
                    <a:pt x="0" y="1235"/>
                    <a:pt x="33" y="1235"/>
                  </a:cubicBezTo>
                  <a:lnTo>
                    <a:pt x="67" y="1235"/>
                  </a:lnTo>
                  <a:lnTo>
                    <a:pt x="100" y="1202"/>
                  </a:lnTo>
                  <a:cubicBezTo>
                    <a:pt x="100" y="1202"/>
                    <a:pt x="100" y="1202"/>
                    <a:pt x="100" y="1168"/>
                  </a:cubicBezTo>
                  <a:cubicBezTo>
                    <a:pt x="100" y="1168"/>
                    <a:pt x="100" y="1168"/>
                    <a:pt x="100" y="1135"/>
                  </a:cubicBezTo>
                  <a:lnTo>
                    <a:pt x="100" y="368"/>
                  </a:lnTo>
                  <a:cubicBezTo>
                    <a:pt x="100" y="334"/>
                    <a:pt x="100" y="334"/>
                    <a:pt x="100" y="33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52"/>
            <p:cNvSpPr/>
            <p:nvPr/>
          </p:nvSpPr>
          <p:spPr>
            <a:xfrm>
              <a:off x="4686850" y="1907850"/>
              <a:ext cx="10875" cy="24825"/>
            </a:xfrm>
            <a:custGeom>
              <a:rect b="b" l="l" r="r" t="t"/>
              <a:pathLst>
                <a:path extrusionOk="0" h="993" w="435">
                  <a:moveTo>
                    <a:pt x="322" y="0"/>
                  </a:moveTo>
                  <a:cubicBezTo>
                    <a:pt x="309" y="0"/>
                    <a:pt x="301" y="9"/>
                    <a:pt x="301" y="25"/>
                  </a:cubicBezTo>
                  <a:cubicBezTo>
                    <a:pt x="267" y="25"/>
                    <a:pt x="234" y="25"/>
                    <a:pt x="201" y="59"/>
                  </a:cubicBezTo>
                  <a:cubicBezTo>
                    <a:pt x="167" y="59"/>
                    <a:pt x="134" y="92"/>
                    <a:pt x="101" y="126"/>
                  </a:cubicBezTo>
                  <a:cubicBezTo>
                    <a:pt x="67" y="159"/>
                    <a:pt x="67" y="192"/>
                    <a:pt x="34" y="226"/>
                  </a:cubicBezTo>
                  <a:cubicBezTo>
                    <a:pt x="1" y="259"/>
                    <a:pt x="1" y="292"/>
                    <a:pt x="1" y="326"/>
                  </a:cubicBezTo>
                  <a:cubicBezTo>
                    <a:pt x="1" y="359"/>
                    <a:pt x="1" y="392"/>
                    <a:pt x="1" y="426"/>
                  </a:cubicBezTo>
                  <a:cubicBezTo>
                    <a:pt x="1" y="459"/>
                    <a:pt x="1" y="526"/>
                    <a:pt x="34" y="559"/>
                  </a:cubicBezTo>
                  <a:cubicBezTo>
                    <a:pt x="67" y="593"/>
                    <a:pt x="101" y="593"/>
                    <a:pt x="167" y="593"/>
                  </a:cubicBezTo>
                  <a:lnTo>
                    <a:pt x="367" y="593"/>
                  </a:lnTo>
                  <a:cubicBezTo>
                    <a:pt x="367" y="593"/>
                    <a:pt x="367" y="626"/>
                    <a:pt x="367" y="626"/>
                  </a:cubicBezTo>
                  <a:cubicBezTo>
                    <a:pt x="334" y="659"/>
                    <a:pt x="334" y="659"/>
                    <a:pt x="301" y="659"/>
                  </a:cubicBezTo>
                  <a:cubicBezTo>
                    <a:pt x="301" y="693"/>
                    <a:pt x="301" y="726"/>
                    <a:pt x="267" y="726"/>
                  </a:cubicBezTo>
                  <a:lnTo>
                    <a:pt x="234" y="759"/>
                  </a:lnTo>
                  <a:cubicBezTo>
                    <a:pt x="234" y="793"/>
                    <a:pt x="201" y="793"/>
                    <a:pt x="201" y="826"/>
                  </a:cubicBezTo>
                  <a:lnTo>
                    <a:pt x="101" y="826"/>
                  </a:lnTo>
                  <a:cubicBezTo>
                    <a:pt x="101" y="826"/>
                    <a:pt x="67" y="826"/>
                    <a:pt x="67" y="793"/>
                  </a:cubicBezTo>
                  <a:lnTo>
                    <a:pt x="34" y="826"/>
                  </a:lnTo>
                  <a:cubicBezTo>
                    <a:pt x="1" y="826"/>
                    <a:pt x="1" y="859"/>
                    <a:pt x="1" y="859"/>
                  </a:cubicBezTo>
                  <a:cubicBezTo>
                    <a:pt x="1" y="859"/>
                    <a:pt x="1" y="893"/>
                    <a:pt x="1" y="893"/>
                  </a:cubicBezTo>
                  <a:cubicBezTo>
                    <a:pt x="1" y="926"/>
                    <a:pt x="34" y="959"/>
                    <a:pt x="67" y="993"/>
                  </a:cubicBezTo>
                  <a:lnTo>
                    <a:pt x="134" y="993"/>
                  </a:lnTo>
                  <a:cubicBezTo>
                    <a:pt x="167" y="993"/>
                    <a:pt x="201" y="959"/>
                    <a:pt x="234" y="959"/>
                  </a:cubicBezTo>
                  <a:cubicBezTo>
                    <a:pt x="267" y="926"/>
                    <a:pt x="301" y="893"/>
                    <a:pt x="334" y="859"/>
                  </a:cubicBezTo>
                  <a:cubicBezTo>
                    <a:pt x="334" y="859"/>
                    <a:pt x="367" y="826"/>
                    <a:pt x="401" y="793"/>
                  </a:cubicBezTo>
                  <a:cubicBezTo>
                    <a:pt x="401" y="759"/>
                    <a:pt x="434" y="726"/>
                    <a:pt x="434" y="659"/>
                  </a:cubicBezTo>
                  <a:cubicBezTo>
                    <a:pt x="434" y="626"/>
                    <a:pt x="434" y="593"/>
                    <a:pt x="434" y="559"/>
                  </a:cubicBezTo>
                  <a:cubicBezTo>
                    <a:pt x="434" y="526"/>
                    <a:pt x="434" y="526"/>
                    <a:pt x="434" y="492"/>
                  </a:cubicBezTo>
                  <a:cubicBezTo>
                    <a:pt x="434" y="459"/>
                    <a:pt x="434" y="459"/>
                    <a:pt x="401" y="426"/>
                  </a:cubicBezTo>
                  <a:cubicBezTo>
                    <a:pt x="401" y="426"/>
                    <a:pt x="367" y="392"/>
                    <a:pt x="367" y="392"/>
                  </a:cubicBezTo>
                  <a:lnTo>
                    <a:pt x="101" y="392"/>
                  </a:lnTo>
                  <a:cubicBezTo>
                    <a:pt x="101" y="392"/>
                    <a:pt x="101" y="359"/>
                    <a:pt x="101" y="359"/>
                  </a:cubicBezTo>
                  <a:cubicBezTo>
                    <a:pt x="101" y="326"/>
                    <a:pt x="101" y="292"/>
                    <a:pt x="134" y="259"/>
                  </a:cubicBezTo>
                  <a:cubicBezTo>
                    <a:pt x="167" y="226"/>
                    <a:pt x="167" y="192"/>
                    <a:pt x="234" y="192"/>
                  </a:cubicBezTo>
                  <a:cubicBezTo>
                    <a:pt x="234" y="159"/>
                    <a:pt x="267" y="159"/>
                    <a:pt x="301" y="159"/>
                  </a:cubicBezTo>
                  <a:lnTo>
                    <a:pt x="401" y="159"/>
                  </a:lnTo>
                  <a:cubicBezTo>
                    <a:pt x="401" y="159"/>
                    <a:pt x="401" y="159"/>
                    <a:pt x="401" y="126"/>
                  </a:cubicBezTo>
                  <a:cubicBezTo>
                    <a:pt x="401" y="126"/>
                    <a:pt x="401" y="126"/>
                    <a:pt x="401" y="92"/>
                  </a:cubicBezTo>
                  <a:cubicBezTo>
                    <a:pt x="401" y="92"/>
                    <a:pt x="401" y="59"/>
                    <a:pt x="401" y="59"/>
                  </a:cubicBezTo>
                  <a:cubicBezTo>
                    <a:pt x="367" y="25"/>
                    <a:pt x="367" y="25"/>
                    <a:pt x="367" y="25"/>
                  </a:cubicBezTo>
                  <a:cubicBezTo>
                    <a:pt x="351" y="9"/>
                    <a:pt x="334" y="0"/>
                    <a:pt x="3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52"/>
            <p:cNvSpPr/>
            <p:nvPr/>
          </p:nvSpPr>
          <p:spPr>
            <a:xfrm>
              <a:off x="4700200" y="1900975"/>
              <a:ext cx="12525" cy="24200"/>
            </a:xfrm>
            <a:custGeom>
              <a:rect b="b" l="l" r="r" t="t"/>
              <a:pathLst>
                <a:path extrusionOk="0" h="968" w="501">
                  <a:moveTo>
                    <a:pt x="367" y="0"/>
                  </a:moveTo>
                  <a:cubicBezTo>
                    <a:pt x="334" y="0"/>
                    <a:pt x="300" y="0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0"/>
                    <a:pt x="67" y="234"/>
                  </a:cubicBezTo>
                  <a:cubicBezTo>
                    <a:pt x="67" y="300"/>
                    <a:pt x="34" y="334"/>
                    <a:pt x="34" y="401"/>
                  </a:cubicBezTo>
                  <a:cubicBezTo>
                    <a:pt x="34" y="467"/>
                    <a:pt x="0" y="501"/>
                    <a:pt x="0" y="567"/>
                  </a:cubicBezTo>
                  <a:cubicBezTo>
                    <a:pt x="0" y="601"/>
                    <a:pt x="0" y="601"/>
                    <a:pt x="0" y="634"/>
                  </a:cubicBezTo>
                  <a:lnTo>
                    <a:pt x="0" y="701"/>
                  </a:lnTo>
                  <a:cubicBezTo>
                    <a:pt x="0" y="734"/>
                    <a:pt x="34" y="801"/>
                    <a:pt x="34" y="834"/>
                  </a:cubicBezTo>
                  <a:cubicBezTo>
                    <a:pt x="34" y="868"/>
                    <a:pt x="67" y="901"/>
                    <a:pt x="67" y="934"/>
                  </a:cubicBezTo>
                  <a:cubicBezTo>
                    <a:pt x="100" y="934"/>
                    <a:pt x="134" y="968"/>
                    <a:pt x="167" y="968"/>
                  </a:cubicBezTo>
                  <a:cubicBezTo>
                    <a:pt x="200" y="968"/>
                    <a:pt x="234" y="968"/>
                    <a:pt x="267" y="934"/>
                  </a:cubicBezTo>
                  <a:cubicBezTo>
                    <a:pt x="300" y="901"/>
                    <a:pt x="334" y="868"/>
                    <a:pt x="367" y="834"/>
                  </a:cubicBezTo>
                  <a:cubicBezTo>
                    <a:pt x="401" y="801"/>
                    <a:pt x="434" y="767"/>
                    <a:pt x="434" y="734"/>
                  </a:cubicBezTo>
                  <a:cubicBezTo>
                    <a:pt x="467" y="701"/>
                    <a:pt x="467" y="667"/>
                    <a:pt x="501" y="634"/>
                  </a:cubicBezTo>
                  <a:cubicBezTo>
                    <a:pt x="501" y="601"/>
                    <a:pt x="501" y="534"/>
                    <a:pt x="501" y="534"/>
                  </a:cubicBezTo>
                  <a:cubicBezTo>
                    <a:pt x="501" y="501"/>
                    <a:pt x="501" y="501"/>
                    <a:pt x="501" y="501"/>
                  </a:cubicBezTo>
                  <a:lnTo>
                    <a:pt x="434" y="501"/>
                  </a:lnTo>
                  <a:cubicBezTo>
                    <a:pt x="434" y="501"/>
                    <a:pt x="434" y="534"/>
                    <a:pt x="434" y="534"/>
                  </a:cubicBezTo>
                  <a:cubicBezTo>
                    <a:pt x="401" y="601"/>
                    <a:pt x="401" y="634"/>
                    <a:pt x="367" y="667"/>
                  </a:cubicBezTo>
                  <a:cubicBezTo>
                    <a:pt x="334" y="701"/>
                    <a:pt x="300" y="734"/>
                    <a:pt x="267" y="767"/>
                  </a:cubicBezTo>
                  <a:lnTo>
                    <a:pt x="167" y="767"/>
                  </a:lnTo>
                  <a:cubicBezTo>
                    <a:pt x="167" y="734"/>
                    <a:pt x="134" y="734"/>
                    <a:pt x="134" y="701"/>
                  </a:cubicBezTo>
                  <a:cubicBezTo>
                    <a:pt x="134" y="667"/>
                    <a:pt x="134" y="634"/>
                    <a:pt x="134" y="601"/>
                  </a:cubicBezTo>
                  <a:lnTo>
                    <a:pt x="134" y="501"/>
                  </a:lnTo>
                  <a:cubicBezTo>
                    <a:pt x="134" y="434"/>
                    <a:pt x="134" y="401"/>
                    <a:pt x="134" y="367"/>
                  </a:cubicBezTo>
                  <a:cubicBezTo>
                    <a:pt x="134" y="334"/>
                    <a:pt x="167" y="300"/>
                    <a:pt x="167" y="267"/>
                  </a:cubicBezTo>
                  <a:cubicBezTo>
                    <a:pt x="200" y="234"/>
                    <a:pt x="200" y="234"/>
                    <a:pt x="234" y="200"/>
                  </a:cubicBezTo>
                  <a:cubicBezTo>
                    <a:pt x="234" y="167"/>
                    <a:pt x="267" y="167"/>
                    <a:pt x="267" y="167"/>
                  </a:cubicBezTo>
                  <a:cubicBezTo>
                    <a:pt x="284" y="150"/>
                    <a:pt x="300" y="142"/>
                    <a:pt x="317" y="142"/>
                  </a:cubicBezTo>
                  <a:cubicBezTo>
                    <a:pt x="334" y="142"/>
                    <a:pt x="351" y="150"/>
                    <a:pt x="367" y="167"/>
                  </a:cubicBezTo>
                  <a:cubicBezTo>
                    <a:pt x="401" y="167"/>
                    <a:pt x="434" y="167"/>
                    <a:pt x="434" y="234"/>
                  </a:cubicBezTo>
                  <a:lnTo>
                    <a:pt x="467" y="234"/>
                  </a:lnTo>
                  <a:cubicBezTo>
                    <a:pt x="501" y="234"/>
                    <a:pt x="501" y="200"/>
                    <a:pt x="501" y="200"/>
                  </a:cubicBezTo>
                  <a:cubicBezTo>
                    <a:pt x="501" y="200"/>
                    <a:pt x="501" y="167"/>
                    <a:pt x="501" y="167"/>
                  </a:cubicBezTo>
                  <a:cubicBezTo>
                    <a:pt x="501" y="134"/>
                    <a:pt x="501" y="100"/>
                    <a:pt x="501" y="100"/>
                  </a:cubicBezTo>
                  <a:cubicBezTo>
                    <a:pt x="501" y="67"/>
                    <a:pt x="467" y="34"/>
                    <a:pt x="434" y="34"/>
                  </a:cubicBezTo>
                  <a:cubicBezTo>
                    <a:pt x="434" y="0"/>
                    <a:pt x="401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52"/>
            <p:cNvSpPr/>
            <p:nvPr/>
          </p:nvSpPr>
          <p:spPr>
            <a:xfrm>
              <a:off x="4716050" y="1890950"/>
              <a:ext cx="12525" cy="24225"/>
            </a:xfrm>
            <a:custGeom>
              <a:rect b="b" l="l" r="r" t="t"/>
              <a:pathLst>
                <a:path extrusionOk="0" h="969" w="501">
                  <a:moveTo>
                    <a:pt x="367" y="168"/>
                  </a:moveTo>
                  <a:cubicBezTo>
                    <a:pt x="400" y="201"/>
                    <a:pt x="400" y="201"/>
                    <a:pt x="400" y="234"/>
                  </a:cubicBezTo>
                  <a:cubicBezTo>
                    <a:pt x="400" y="268"/>
                    <a:pt x="400" y="301"/>
                    <a:pt x="400" y="335"/>
                  </a:cubicBezTo>
                  <a:lnTo>
                    <a:pt x="400" y="401"/>
                  </a:lnTo>
                  <a:lnTo>
                    <a:pt x="400" y="468"/>
                  </a:lnTo>
                  <a:cubicBezTo>
                    <a:pt x="400" y="501"/>
                    <a:pt x="400" y="535"/>
                    <a:pt x="400" y="568"/>
                  </a:cubicBezTo>
                  <a:cubicBezTo>
                    <a:pt x="400" y="601"/>
                    <a:pt x="400" y="635"/>
                    <a:pt x="367" y="668"/>
                  </a:cubicBezTo>
                  <a:cubicBezTo>
                    <a:pt x="367" y="701"/>
                    <a:pt x="334" y="701"/>
                    <a:pt x="334" y="735"/>
                  </a:cubicBezTo>
                  <a:cubicBezTo>
                    <a:pt x="300" y="768"/>
                    <a:pt x="300" y="768"/>
                    <a:pt x="267" y="802"/>
                  </a:cubicBezTo>
                  <a:lnTo>
                    <a:pt x="133" y="802"/>
                  </a:lnTo>
                  <a:cubicBezTo>
                    <a:pt x="133" y="768"/>
                    <a:pt x="133" y="768"/>
                    <a:pt x="100" y="735"/>
                  </a:cubicBezTo>
                  <a:cubicBezTo>
                    <a:pt x="100" y="701"/>
                    <a:pt x="100" y="668"/>
                    <a:pt x="100" y="635"/>
                  </a:cubicBezTo>
                  <a:cubicBezTo>
                    <a:pt x="100" y="635"/>
                    <a:pt x="100" y="601"/>
                    <a:pt x="100" y="568"/>
                  </a:cubicBezTo>
                  <a:cubicBezTo>
                    <a:pt x="100" y="568"/>
                    <a:pt x="100" y="535"/>
                    <a:pt x="100" y="501"/>
                  </a:cubicBezTo>
                  <a:cubicBezTo>
                    <a:pt x="100" y="468"/>
                    <a:pt x="100" y="435"/>
                    <a:pt x="100" y="401"/>
                  </a:cubicBezTo>
                  <a:cubicBezTo>
                    <a:pt x="133" y="368"/>
                    <a:pt x="133" y="335"/>
                    <a:pt x="133" y="301"/>
                  </a:cubicBezTo>
                  <a:cubicBezTo>
                    <a:pt x="167" y="301"/>
                    <a:pt x="167" y="268"/>
                    <a:pt x="200" y="234"/>
                  </a:cubicBezTo>
                  <a:cubicBezTo>
                    <a:pt x="200" y="201"/>
                    <a:pt x="234" y="201"/>
                    <a:pt x="267" y="168"/>
                  </a:cubicBezTo>
                  <a:close/>
                  <a:moveTo>
                    <a:pt x="367" y="1"/>
                  </a:moveTo>
                  <a:cubicBezTo>
                    <a:pt x="334" y="1"/>
                    <a:pt x="267" y="34"/>
                    <a:pt x="267" y="34"/>
                  </a:cubicBezTo>
                  <a:cubicBezTo>
                    <a:pt x="200" y="68"/>
                    <a:pt x="167" y="101"/>
                    <a:pt x="133" y="134"/>
                  </a:cubicBezTo>
                  <a:cubicBezTo>
                    <a:pt x="100" y="168"/>
                    <a:pt x="100" y="201"/>
                    <a:pt x="67" y="268"/>
                  </a:cubicBezTo>
                  <a:cubicBezTo>
                    <a:pt x="33" y="301"/>
                    <a:pt x="33" y="335"/>
                    <a:pt x="33" y="401"/>
                  </a:cubicBezTo>
                  <a:cubicBezTo>
                    <a:pt x="0" y="468"/>
                    <a:pt x="0" y="501"/>
                    <a:pt x="0" y="568"/>
                  </a:cubicBezTo>
                  <a:cubicBezTo>
                    <a:pt x="0" y="568"/>
                    <a:pt x="0" y="601"/>
                    <a:pt x="0" y="601"/>
                  </a:cubicBezTo>
                  <a:lnTo>
                    <a:pt x="0" y="701"/>
                  </a:lnTo>
                  <a:cubicBezTo>
                    <a:pt x="0" y="701"/>
                    <a:pt x="0" y="701"/>
                    <a:pt x="0" y="735"/>
                  </a:cubicBezTo>
                  <a:cubicBezTo>
                    <a:pt x="0" y="768"/>
                    <a:pt x="0" y="835"/>
                    <a:pt x="33" y="868"/>
                  </a:cubicBezTo>
                  <a:cubicBezTo>
                    <a:pt x="33" y="902"/>
                    <a:pt x="33" y="935"/>
                    <a:pt x="67" y="968"/>
                  </a:cubicBezTo>
                  <a:lnTo>
                    <a:pt x="133" y="968"/>
                  </a:lnTo>
                  <a:cubicBezTo>
                    <a:pt x="167" y="968"/>
                    <a:pt x="234" y="968"/>
                    <a:pt x="267" y="935"/>
                  </a:cubicBezTo>
                  <a:cubicBezTo>
                    <a:pt x="300" y="935"/>
                    <a:pt x="334" y="902"/>
                    <a:pt x="367" y="868"/>
                  </a:cubicBezTo>
                  <a:cubicBezTo>
                    <a:pt x="400" y="835"/>
                    <a:pt x="400" y="768"/>
                    <a:pt x="434" y="735"/>
                  </a:cubicBezTo>
                  <a:cubicBezTo>
                    <a:pt x="467" y="701"/>
                    <a:pt x="467" y="635"/>
                    <a:pt x="500" y="601"/>
                  </a:cubicBezTo>
                  <a:cubicBezTo>
                    <a:pt x="500" y="535"/>
                    <a:pt x="500" y="468"/>
                    <a:pt x="500" y="435"/>
                  </a:cubicBezTo>
                  <a:lnTo>
                    <a:pt x="500" y="268"/>
                  </a:lnTo>
                  <a:cubicBezTo>
                    <a:pt x="500" y="234"/>
                    <a:pt x="500" y="168"/>
                    <a:pt x="500" y="134"/>
                  </a:cubicBezTo>
                  <a:cubicBezTo>
                    <a:pt x="467" y="101"/>
                    <a:pt x="467" y="68"/>
                    <a:pt x="434" y="34"/>
                  </a:cubicBezTo>
                  <a:cubicBezTo>
                    <a:pt x="400" y="34"/>
                    <a:pt x="367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52"/>
            <p:cNvSpPr/>
            <p:nvPr/>
          </p:nvSpPr>
          <p:spPr>
            <a:xfrm>
              <a:off x="4731050" y="1880950"/>
              <a:ext cx="12525" cy="25050"/>
            </a:xfrm>
            <a:custGeom>
              <a:rect b="b" l="l" r="r" t="t"/>
              <a:pathLst>
                <a:path extrusionOk="0" h="1002" w="501">
                  <a:moveTo>
                    <a:pt x="434" y="1"/>
                  </a:moveTo>
                  <a:cubicBezTo>
                    <a:pt x="401" y="1"/>
                    <a:pt x="401" y="34"/>
                    <a:pt x="401" y="34"/>
                  </a:cubicBezTo>
                  <a:cubicBezTo>
                    <a:pt x="401" y="34"/>
                    <a:pt x="401" y="67"/>
                    <a:pt x="401" y="67"/>
                  </a:cubicBezTo>
                  <a:lnTo>
                    <a:pt x="234" y="768"/>
                  </a:lnTo>
                  <a:lnTo>
                    <a:pt x="67" y="268"/>
                  </a:lnTo>
                  <a:lnTo>
                    <a:pt x="34" y="268"/>
                  </a:lnTo>
                  <a:lnTo>
                    <a:pt x="0" y="301"/>
                  </a:lnTo>
                  <a:cubicBezTo>
                    <a:pt x="0" y="301"/>
                    <a:pt x="0" y="301"/>
                    <a:pt x="0" y="334"/>
                  </a:cubicBezTo>
                  <a:lnTo>
                    <a:pt x="201" y="968"/>
                  </a:lnTo>
                  <a:lnTo>
                    <a:pt x="201" y="1001"/>
                  </a:lnTo>
                  <a:lnTo>
                    <a:pt x="234" y="1001"/>
                  </a:lnTo>
                  <a:lnTo>
                    <a:pt x="267" y="968"/>
                  </a:lnTo>
                  <a:lnTo>
                    <a:pt x="267" y="935"/>
                  </a:lnTo>
                  <a:cubicBezTo>
                    <a:pt x="267" y="935"/>
                    <a:pt x="267" y="935"/>
                    <a:pt x="267" y="90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52"/>
            <p:cNvSpPr/>
            <p:nvPr/>
          </p:nvSpPr>
          <p:spPr>
            <a:xfrm>
              <a:off x="4745225" y="1874275"/>
              <a:ext cx="12525" cy="24225"/>
            </a:xfrm>
            <a:custGeom>
              <a:rect b="b" l="l" r="r" t="t"/>
              <a:pathLst>
                <a:path extrusionOk="0" h="969" w="501">
                  <a:moveTo>
                    <a:pt x="334" y="143"/>
                  </a:moveTo>
                  <a:cubicBezTo>
                    <a:pt x="359" y="143"/>
                    <a:pt x="384" y="151"/>
                    <a:pt x="401" y="168"/>
                  </a:cubicBezTo>
                  <a:cubicBezTo>
                    <a:pt x="401" y="201"/>
                    <a:pt x="434" y="268"/>
                    <a:pt x="434" y="301"/>
                  </a:cubicBezTo>
                  <a:lnTo>
                    <a:pt x="134" y="501"/>
                  </a:lnTo>
                  <a:lnTo>
                    <a:pt x="134" y="468"/>
                  </a:lnTo>
                  <a:cubicBezTo>
                    <a:pt x="134" y="434"/>
                    <a:pt x="134" y="401"/>
                    <a:pt x="134" y="368"/>
                  </a:cubicBezTo>
                  <a:cubicBezTo>
                    <a:pt x="134" y="334"/>
                    <a:pt x="134" y="334"/>
                    <a:pt x="167" y="301"/>
                  </a:cubicBezTo>
                  <a:cubicBezTo>
                    <a:pt x="167" y="268"/>
                    <a:pt x="201" y="234"/>
                    <a:pt x="201" y="234"/>
                  </a:cubicBezTo>
                  <a:cubicBezTo>
                    <a:pt x="234" y="201"/>
                    <a:pt x="234" y="168"/>
                    <a:pt x="267" y="168"/>
                  </a:cubicBezTo>
                  <a:cubicBezTo>
                    <a:pt x="284" y="151"/>
                    <a:pt x="309" y="143"/>
                    <a:pt x="334" y="143"/>
                  </a:cubicBezTo>
                  <a:close/>
                  <a:moveTo>
                    <a:pt x="367" y="1"/>
                  </a:moveTo>
                  <a:cubicBezTo>
                    <a:pt x="334" y="1"/>
                    <a:pt x="301" y="1"/>
                    <a:pt x="267" y="34"/>
                  </a:cubicBezTo>
                  <a:cubicBezTo>
                    <a:pt x="234" y="34"/>
                    <a:pt x="201" y="68"/>
                    <a:pt x="167" y="101"/>
                  </a:cubicBezTo>
                  <a:cubicBezTo>
                    <a:pt x="134" y="134"/>
                    <a:pt x="101" y="201"/>
                    <a:pt x="101" y="234"/>
                  </a:cubicBezTo>
                  <a:cubicBezTo>
                    <a:pt x="67" y="268"/>
                    <a:pt x="67" y="334"/>
                    <a:pt x="34" y="368"/>
                  </a:cubicBezTo>
                  <a:cubicBezTo>
                    <a:pt x="34" y="434"/>
                    <a:pt x="34" y="468"/>
                    <a:pt x="34" y="535"/>
                  </a:cubicBezTo>
                  <a:cubicBezTo>
                    <a:pt x="1" y="601"/>
                    <a:pt x="1" y="668"/>
                    <a:pt x="1" y="701"/>
                  </a:cubicBezTo>
                  <a:cubicBezTo>
                    <a:pt x="1" y="768"/>
                    <a:pt x="1" y="801"/>
                    <a:pt x="34" y="868"/>
                  </a:cubicBezTo>
                  <a:cubicBezTo>
                    <a:pt x="34" y="901"/>
                    <a:pt x="67" y="935"/>
                    <a:pt x="67" y="935"/>
                  </a:cubicBezTo>
                  <a:cubicBezTo>
                    <a:pt x="101" y="968"/>
                    <a:pt x="134" y="968"/>
                    <a:pt x="167" y="968"/>
                  </a:cubicBezTo>
                  <a:lnTo>
                    <a:pt x="267" y="968"/>
                  </a:lnTo>
                  <a:cubicBezTo>
                    <a:pt x="301" y="935"/>
                    <a:pt x="334" y="901"/>
                    <a:pt x="367" y="868"/>
                  </a:cubicBezTo>
                  <a:cubicBezTo>
                    <a:pt x="401" y="835"/>
                    <a:pt x="401" y="801"/>
                    <a:pt x="434" y="768"/>
                  </a:cubicBezTo>
                  <a:cubicBezTo>
                    <a:pt x="434" y="768"/>
                    <a:pt x="468" y="735"/>
                    <a:pt x="468" y="701"/>
                  </a:cubicBezTo>
                  <a:cubicBezTo>
                    <a:pt x="468" y="668"/>
                    <a:pt x="468" y="635"/>
                    <a:pt x="468" y="601"/>
                  </a:cubicBezTo>
                  <a:lnTo>
                    <a:pt x="434" y="601"/>
                  </a:lnTo>
                  <a:cubicBezTo>
                    <a:pt x="401" y="635"/>
                    <a:pt x="401" y="668"/>
                    <a:pt x="367" y="701"/>
                  </a:cubicBezTo>
                  <a:cubicBezTo>
                    <a:pt x="334" y="735"/>
                    <a:pt x="334" y="768"/>
                    <a:pt x="301" y="768"/>
                  </a:cubicBezTo>
                  <a:cubicBezTo>
                    <a:pt x="267" y="785"/>
                    <a:pt x="242" y="793"/>
                    <a:pt x="222" y="793"/>
                  </a:cubicBezTo>
                  <a:cubicBezTo>
                    <a:pt x="201" y="793"/>
                    <a:pt x="184" y="785"/>
                    <a:pt x="167" y="768"/>
                  </a:cubicBezTo>
                  <a:cubicBezTo>
                    <a:pt x="134" y="735"/>
                    <a:pt x="134" y="668"/>
                    <a:pt x="134" y="635"/>
                  </a:cubicBezTo>
                  <a:lnTo>
                    <a:pt x="501" y="401"/>
                  </a:lnTo>
                  <a:cubicBezTo>
                    <a:pt x="501" y="368"/>
                    <a:pt x="501" y="368"/>
                    <a:pt x="501" y="334"/>
                  </a:cubicBezTo>
                  <a:lnTo>
                    <a:pt x="501" y="301"/>
                  </a:lnTo>
                  <a:cubicBezTo>
                    <a:pt x="501" y="234"/>
                    <a:pt x="501" y="201"/>
                    <a:pt x="501" y="134"/>
                  </a:cubicBezTo>
                  <a:cubicBezTo>
                    <a:pt x="501" y="101"/>
                    <a:pt x="468" y="68"/>
                    <a:pt x="468" y="34"/>
                  </a:cubicBezTo>
                  <a:cubicBezTo>
                    <a:pt x="434" y="1"/>
                    <a:pt x="401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52"/>
            <p:cNvSpPr/>
            <p:nvPr/>
          </p:nvSpPr>
          <p:spPr>
            <a:xfrm>
              <a:off x="4761900" y="1865950"/>
              <a:ext cx="7525" cy="24200"/>
            </a:xfrm>
            <a:custGeom>
              <a:rect b="b" l="l" r="r" t="t"/>
              <a:pathLst>
                <a:path extrusionOk="0" h="968" w="301">
                  <a:moveTo>
                    <a:pt x="234" y="0"/>
                  </a:moveTo>
                  <a:cubicBezTo>
                    <a:pt x="201" y="34"/>
                    <a:pt x="167" y="67"/>
                    <a:pt x="134" y="100"/>
                  </a:cubicBezTo>
                  <a:cubicBezTo>
                    <a:pt x="101" y="100"/>
                    <a:pt x="101" y="167"/>
                    <a:pt x="101" y="200"/>
                  </a:cubicBezTo>
                  <a:lnTo>
                    <a:pt x="101" y="134"/>
                  </a:lnTo>
                  <a:lnTo>
                    <a:pt x="101" y="100"/>
                  </a:lnTo>
                  <a:lnTo>
                    <a:pt x="34" y="100"/>
                  </a:lnTo>
                  <a:cubicBezTo>
                    <a:pt x="1" y="100"/>
                    <a:pt x="1" y="134"/>
                    <a:pt x="1" y="134"/>
                  </a:cubicBezTo>
                  <a:cubicBezTo>
                    <a:pt x="1" y="134"/>
                    <a:pt x="1" y="167"/>
                    <a:pt x="1" y="167"/>
                  </a:cubicBezTo>
                  <a:lnTo>
                    <a:pt x="1" y="968"/>
                  </a:lnTo>
                  <a:lnTo>
                    <a:pt x="101" y="968"/>
                  </a:lnTo>
                  <a:cubicBezTo>
                    <a:pt x="101" y="934"/>
                    <a:pt x="101" y="934"/>
                    <a:pt x="101" y="934"/>
                  </a:cubicBezTo>
                  <a:lnTo>
                    <a:pt x="101" y="434"/>
                  </a:lnTo>
                  <a:cubicBezTo>
                    <a:pt x="67" y="334"/>
                    <a:pt x="134" y="234"/>
                    <a:pt x="201" y="167"/>
                  </a:cubicBezTo>
                  <a:lnTo>
                    <a:pt x="268" y="134"/>
                  </a:lnTo>
                  <a:cubicBezTo>
                    <a:pt x="301" y="134"/>
                    <a:pt x="301" y="100"/>
                    <a:pt x="301" y="100"/>
                  </a:cubicBezTo>
                  <a:cubicBezTo>
                    <a:pt x="301" y="100"/>
                    <a:pt x="301" y="67"/>
                    <a:pt x="301" y="67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52"/>
            <p:cNvSpPr/>
            <p:nvPr/>
          </p:nvSpPr>
          <p:spPr>
            <a:xfrm>
              <a:off x="4769400" y="1859275"/>
              <a:ext cx="14200" cy="25050"/>
            </a:xfrm>
            <a:custGeom>
              <a:rect b="b" l="l" r="r" t="t"/>
              <a:pathLst>
                <a:path extrusionOk="0" h="1002" w="568">
                  <a:moveTo>
                    <a:pt x="368" y="176"/>
                  </a:moveTo>
                  <a:cubicBezTo>
                    <a:pt x="393" y="176"/>
                    <a:pt x="418" y="184"/>
                    <a:pt x="435" y="201"/>
                  </a:cubicBezTo>
                  <a:cubicBezTo>
                    <a:pt x="468" y="234"/>
                    <a:pt x="468" y="267"/>
                    <a:pt x="468" y="334"/>
                  </a:cubicBezTo>
                  <a:lnTo>
                    <a:pt x="168" y="501"/>
                  </a:lnTo>
                  <a:cubicBezTo>
                    <a:pt x="168" y="467"/>
                    <a:pt x="168" y="434"/>
                    <a:pt x="168" y="401"/>
                  </a:cubicBezTo>
                  <a:cubicBezTo>
                    <a:pt x="168" y="367"/>
                    <a:pt x="201" y="334"/>
                    <a:pt x="201" y="301"/>
                  </a:cubicBezTo>
                  <a:cubicBezTo>
                    <a:pt x="234" y="301"/>
                    <a:pt x="234" y="267"/>
                    <a:pt x="268" y="234"/>
                  </a:cubicBezTo>
                  <a:cubicBezTo>
                    <a:pt x="268" y="234"/>
                    <a:pt x="301" y="201"/>
                    <a:pt x="301" y="201"/>
                  </a:cubicBezTo>
                  <a:cubicBezTo>
                    <a:pt x="318" y="184"/>
                    <a:pt x="343" y="176"/>
                    <a:pt x="368" y="176"/>
                  </a:cubicBezTo>
                  <a:close/>
                  <a:moveTo>
                    <a:pt x="401" y="0"/>
                  </a:moveTo>
                  <a:cubicBezTo>
                    <a:pt x="368" y="0"/>
                    <a:pt x="334" y="34"/>
                    <a:pt x="301" y="34"/>
                  </a:cubicBezTo>
                  <a:cubicBezTo>
                    <a:pt x="268" y="67"/>
                    <a:pt x="234" y="100"/>
                    <a:pt x="201" y="134"/>
                  </a:cubicBezTo>
                  <a:cubicBezTo>
                    <a:pt x="168" y="167"/>
                    <a:pt x="168" y="201"/>
                    <a:pt x="134" y="267"/>
                  </a:cubicBezTo>
                  <a:cubicBezTo>
                    <a:pt x="101" y="301"/>
                    <a:pt x="101" y="334"/>
                    <a:pt x="101" y="401"/>
                  </a:cubicBezTo>
                  <a:cubicBezTo>
                    <a:pt x="68" y="434"/>
                    <a:pt x="68" y="501"/>
                    <a:pt x="68" y="567"/>
                  </a:cubicBezTo>
                  <a:lnTo>
                    <a:pt x="1" y="734"/>
                  </a:lnTo>
                  <a:cubicBezTo>
                    <a:pt x="1" y="801"/>
                    <a:pt x="1" y="834"/>
                    <a:pt x="1" y="868"/>
                  </a:cubicBezTo>
                  <a:cubicBezTo>
                    <a:pt x="34" y="901"/>
                    <a:pt x="34" y="934"/>
                    <a:pt x="68" y="968"/>
                  </a:cubicBezTo>
                  <a:cubicBezTo>
                    <a:pt x="101" y="1001"/>
                    <a:pt x="101" y="1001"/>
                    <a:pt x="134" y="1001"/>
                  </a:cubicBezTo>
                  <a:cubicBezTo>
                    <a:pt x="168" y="1001"/>
                    <a:pt x="201" y="1001"/>
                    <a:pt x="234" y="968"/>
                  </a:cubicBezTo>
                  <a:cubicBezTo>
                    <a:pt x="268" y="968"/>
                    <a:pt x="301" y="934"/>
                    <a:pt x="334" y="901"/>
                  </a:cubicBezTo>
                  <a:cubicBezTo>
                    <a:pt x="368" y="868"/>
                    <a:pt x="401" y="834"/>
                    <a:pt x="401" y="801"/>
                  </a:cubicBezTo>
                  <a:cubicBezTo>
                    <a:pt x="435" y="768"/>
                    <a:pt x="435" y="734"/>
                    <a:pt x="468" y="701"/>
                  </a:cubicBezTo>
                  <a:cubicBezTo>
                    <a:pt x="468" y="701"/>
                    <a:pt x="468" y="668"/>
                    <a:pt x="468" y="634"/>
                  </a:cubicBezTo>
                  <a:cubicBezTo>
                    <a:pt x="468" y="634"/>
                    <a:pt x="468" y="601"/>
                    <a:pt x="468" y="601"/>
                  </a:cubicBezTo>
                  <a:lnTo>
                    <a:pt x="435" y="601"/>
                  </a:lnTo>
                  <a:cubicBezTo>
                    <a:pt x="435" y="601"/>
                    <a:pt x="435" y="634"/>
                    <a:pt x="435" y="634"/>
                  </a:cubicBezTo>
                  <a:cubicBezTo>
                    <a:pt x="435" y="668"/>
                    <a:pt x="401" y="701"/>
                    <a:pt x="401" y="734"/>
                  </a:cubicBezTo>
                  <a:cubicBezTo>
                    <a:pt x="368" y="734"/>
                    <a:pt x="334" y="768"/>
                    <a:pt x="301" y="801"/>
                  </a:cubicBezTo>
                  <a:cubicBezTo>
                    <a:pt x="284" y="818"/>
                    <a:pt x="268" y="826"/>
                    <a:pt x="251" y="826"/>
                  </a:cubicBezTo>
                  <a:cubicBezTo>
                    <a:pt x="234" y="826"/>
                    <a:pt x="218" y="818"/>
                    <a:pt x="201" y="801"/>
                  </a:cubicBezTo>
                  <a:cubicBezTo>
                    <a:pt x="168" y="768"/>
                    <a:pt x="134" y="701"/>
                    <a:pt x="168" y="634"/>
                  </a:cubicBezTo>
                  <a:lnTo>
                    <a:pt x="535" y="434"/>
                  </a:lnTo>
                  <a:lnTo>
                    <a:pt x="535" y="401"/>
                  </a:lnTo>
                  <a:cubicBezTo>
                    <a:pt x="535" y="401"/>
                    <a:pt x="535" y="367"/>
                    <a:pt x="535" y="367"/>
                  </a:cubicBezTo>
                  <a:lnTo>
                    <a:pt x="535" y="334"/>
                  </a:lnTo>
                  <a:cubicBezTo>
                    <a:pt x="568" y="267"/>
                    <a:pt x="568" y="201"/>
                    <a:pt x="535" y="167"/>
                  </a:cubicBezTo>
                  <a:cubicBezTo>
                    <a:pt x="535" y="100"/>
                    <a:pt x="535" y="67"/>
                    <a:pt x="501" y="34"/>
                  </a:cubicBezTo>
                  <a:cubicBezTo>
                    <a:pt x="468" y="34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52"/>
            <p:cNvSpPr/>
            <p:nvPr/>
          </p:nvSpPr>
          <p:spPr>
            <a:xfrm>
              <a:off x="4786100" y="1840925"/>
              <a:ext cx="11700" cy="34225"/>
            </a:xfrm>
            <a:custGeom>
              <a:rect b="b" l="l" r="r" t="t"/>
              <a:pathLst>
                <a:path extrusionOk="0" h="1369" w="468">
                  <a:moveTo>
                    <a:pt x="317" y="543"/>
                  </a:moveTo>
                  <a:cubicBezTo>
                    <a:pt x="334" y="543"/>
                    <a:pt x="350" y="551"/>
                    <a:pt x="367" y="568"/>
                  </a:cubicBezTo>
                  <a:cubicBezTo>
                    <a:pt x="400" y="601"/>
                    <a:pt x="434" y="668"/>
                    <a:pt x="434" y="701"/>
                  </a:cubicBezTo>
                  <a:lnTo>
                    <a:pt x="434" y="834"/>
                  </a:lnTo>
                  <a:lnTo>
                    <a:pt x="434" y="868"/>
                  </a:lnTo>
                  <a:cubicBezTo>
                    <a:pt x="434" y="935"/>
                    <a:pt x="400" y="968"/>
                    <a:pt x="367" y="1035"/>
                  </a:cubicBezTo>
                  <a:cubicBezTo>
                    <a:pt x="334" y="1101"/>
                    <a:pt x="300" y="1135"/>
                    <a:pt x="267" y="1168"/>
                  </a:cubicBezTo>
                  <a:cubicBezTo>
                    <a:pt x="234" y="1185"/>
                    <a:pt x="209" y="1193"/>
                    <a:pt x="188" y="1193"/>
                  </a:cubicBezTo>
                  <a:cubicBezTo>
                    <a:pt x="167" y="1193"/>
                    <a:pt x="150" y="1185"/>
                    <a:pt x="133" y="1168"/>
                  </a:cubicBezTo>
                  <a:cubicBezTo>
                    <a:pt x="100" y="1101"/>
                    <a:pt x="100" y="1068"/>
                    <a:pt x="100" y="1001"/>
                  </a:cubicBezTo>
                  <a:cubicBezTo>
                    <a:pt x="100" y="968"/>
                    <a:pt x="100" y="935"/>
                    <a:pt x="100" y="901"/>
                  </a:cubicBezTo>
                  <a:cubicBezTo>
                    <a:pt x="100" y="834"/>
                    <a:pt x="100" y="768"/>
                    <a:pt x="133" y="701"/>
                  </a:cubicBezTo>
                  <a:cubicBezTo>
                    <a:pt x="167" y="634"/>
                    <a:pt x="200" y="568"/>
                    <a:pt x="267" y="568"/>
                  </a:cubicBezTo>
                  <a:cubicBezTo>
                    <a:pt x="284" y="551"/>
                    <a:pt x="300" y="543"/>
                    <a:pt x="317" y="543"/>
                  </a:cubicBezTo>
                  <a:close/>
                  <a:moveTo>
                    <a:pt x="434" y="1"/>
                  </a:moveTo>
                  <a:cubicBezTo>
                    <a:pt x="400" y="1"/>
                    <a:pt x="400" y="34"/>
                    <a:pt x="434" y="34"/>
                  </a:cubicBezTo>
                  <a:cubicBezTo>
                    <a:pt x="400" y="34"/>
                    <a:pt x="400" y="67"/>
                    <a:pt x="434" y="67"/>
                  </a:cubicBezTo>
                  <a:lnTo>
                    <a:pt x="434" y="434"/>
                  </a:lnTo>
                  <a:cubicBezTo>
                    <a:pt x="400" y="434"/>
                    <a:pt x="367" y="401"/>
                    <a:pt x="367" y="401"/>
                  </a:cubicBezTo>
                  <a:cubicBezTo>
                    <a:pt x="300" y="401"/>
                    <a:pt x="267" y="401"/>
                    <a:pt x="234" y="434"/>
                  </a:cubicBezTo>
                  <a:cubicBezTo>
                    <a:pt x="200" y="434"/>
                    <a:pt x="167" y="468"/>
                    <a:pt x="167" y="501"/>
                  </a:cubicBezTo>
                  <a:cubicBezTo>
                    <a:pt x="133" y="534"/>
                    <a:pt x="100" y="601"/>
                    <a:pt x="67" y="634"/>
                  </a:cubicBezTo>
                  <a:cubicBezTo>
                    <a:pt x="67" y="668"/>
                    <a:pt x="33" y="734"/>
                    <a:pt x="33" y="801"/>
                  </a:cubicBezTo>
                  <a:cubicBezTo>
                    <a:pt x="0" y="834"/>
                    <a:pt x="0" y="901"/>
                    <a:pt x="0" y="968"/>
                  </a:cubicBezTo>
                  <a:lnTo>
                    <a:pt x="0" y="1068"/>
                  </a:lnTo>
                  <a:cubicBezTo>
                    <a:pt x="0" y="1135"/>
                    <a:pt x="0" y="1168"/>
                    <a:pt x="33" y="1235"/>
                  </a:cubicBezTo>
                  <a:cubicBezTo>
                    <a:pt x="33" y="1268"/>
                    <a:pt x="67" y="1301"/>
                    <a:pt x="67" y="1335"/>
                  </a:cubicBezTo>
                  <a:cubicBezTo>
                    <a:pt x="100" y="1335"/>
                    <a:pt x="133" y="1368"/>
                    <a:pt x="167" y="1368"/>
                  </a:cubicBezTo>
                  <a:cubicBezTo>
                    <a:pt x="200" y="1368"/>
                    <a:pt x="234" y="1368"/>
                    <a:pt x="234" y="1335"/>
                  </a:cubicBezTo>
                  <a:cubicBezTo>
                    <a:pt x="300" y="1301"/>
                    <a:pt x="334" y="1268"/>
                    <a:pt x="367" y="1235"/>
                  </a:cubicBezTo>
                  <a:cubicBezTo>
                    <a:pt x="367" y="1201"/>
                    <a:pt x="400" y="1168"/>
                    <a:pt x="434" y="1135"/>
                  </a:cubicBezTo>
                  <a:lnTo>
                    <a:pt x="434" y="1168"/>
                  </a:lnTo>
                  <a:cubicBezTo>
                    <a:pt x="400" y="1168"/>
                    <a:pt x="400" y="1201"/>
                    <a:pt x="434" y="1201"/>
                  </a:cubicBezTo>
                  <a:lnTo>
                    <a:pt x="467" y="1168"/>
                  </a:lnTo>
                  <a:cubicBezTo>
                    <a:pt x="467" y="1135"/>
                    <a:pt x="467" y="1135"/>
                    <a:pt x="467" y="1135"/>
                  </a:cubicBezTo>
                  <a:lnTo>
                    <a:pt x="4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52"/>
            <p:cNvSpPr/>
            <p:nvPr/>
          </p:nvSpPr>
          <p:spPr>
            <a:xfrm>
              <a:off x="4810275" y="1825925"/>
              <a:ext cx="13375" cy="35050"/>
            </a:xfrm>
            <a:custGeom>
              <a:rect b="b" l="l" r="r" t="t"/>
              <a:pathLst>
                <a:path extrusionOk="0" h="1402" w="535">
                  <a:moveTo>
                    <a:pt x="534" y="0"/>
                  </a:moveTo>
                  <a:lnTo>
                    <a:pt x="467" y="33"/>
                  </a:lnTo>
                  <a:cubicBezTo>
                    <a:pt x="467" y="33"/>
                    <a:pt x="467" y="33"/>
                    <a:pt x="467" y="67"/>
                  </a:cubicBezTo>
                  <a:cubicBezTo>
                    <a:pt x="467" y="67"/>
                    <a:pt x="467" y="67"/>
                    <a:pt x="467" y="100"/>
                  </a:cubicBezTo>
                  <a:lnTo>
                    <a:pt x="467" y="767"/>
                  </a:lnTo>
                  <a:cubicBezTo>
                    <a:pt x="467" y="867"/>
                    <a:pt x="434" y="967"/>
                    <a:pt x="401" y="1034"/>
                  </a:cubicBezTo>
                  <a:cubicBezTo>
                    <a:pt x="367" y="1101"/>
                    <a:pt x="334" y="1168"/>
                    <a:pt x="267" y="1201"/>
                  </a:cubicBezTo>
                  <a:cubicBezTo>
                    <a:pt x="234" y="1218"/>
                    <a:pt x="209" y="1226"/>
                    <a:pt x="188" y="1226"/>
                  </a:cubicBezTo>
                  <a:cubicBezTo>
                    <a:pt x="167" y="1226"/>
                    <a:pt x="151" y="1218"/>
                    <a:pt x="134" y="1201"/>
                  </a:cubicBezTo>
                  <a:cubicBezTo>
                    <a:pt x="100" y="1134"/>
                    <a:pt x="67" y="1068"/>
                    <a:pt x="67" y="1001"/>
                  </a:cubicBezTo>
                  <a:lnTo>
                    <a:pt x="67" y="300"/>
                  </a:lnTo>
                  <a:cubicBezTo>
                    <a:pt x="67" y="300"/>
                    <a:pt x="67" y="300"/>
                    <a:pt x="67" y="267"/>
                  </a:cubicBezTo>
                  <a:lnTo>
                    <a:pt x="0" y="300"/>
                  </a:lnTo>
                  <a:cubicBezTo>
                    <a:pt x="0" y="300"/>
                    <a:pt x="0" y="334"/>
                    <a:pt x="0" y="334"/>
                  </a:cubicBezTo>
                  <a:cubicBezTo>
                    <a:pt x="0" y="334"/>
                    <a:pt x="0" y="367"/>
                    <a:pt x="0" y="367"/>
                  </a:cubicBezTo>
                  <a:lnTo>
                    <a:pt x="0" y="1034"/>
                  </a:lnTo>
                  <a:cubicBezTo>
                    <a:pt x="0" y="1101"/>
                    <a:pt x="0" y="1168"/>
                    <a:pt x="0" y="1234"/>
                  </a:cubicBezTo>
                  <a:cubicBezTo>
                    <a:pt x="0" y="1268"/>
                    <a:pt x="0" y="1301"/>
                    <a:pt x="34" y="1334"/>
                  </a:cubicBezTo>
                  <a:cubicBezTo>
                    <a:pt x="67" y="1368"/>
                    <a:pt x="100" y="1401"/>
                    <a:pt x="134" y="1401"/>
                  </a:cubicBezTo>
                  <a:cubicBezTo>
                    <a:pt x="167" y="1401"/>
                    <a:pt x="234" y="1368"/>
                    <a:pt x="267" y="1334"/>
                  </a:cubicBezTo>
                  <a:cubicBezTo>
                    <a:pt x="301" y="1301"/>
                    <a:pt x="367" y="1268"/>
                    <a:pt x="401" y="1234"/>
                  </a:cubicBezTo>
                  <a:cubicBezTo>
                    <a:pt x="467" y="1134"/>
                    <a:pt x="534" y="1034"/>
                    <a:pt x="534" y="901"/>
                  </a:cubicBezTo>
                  <a:cubicBezTo>
                    <a:pt x="534" y="834"/>
                    <a:pt x="534" y="767"/>
                    <a:pt x="534" y="701"/>
                  </a:cubicBezTo>
                  <a:lnTo>
                    <a:pt x="534" y="33"/>
                  </a:lnTo>
                  <a:cubicBezTo>
                    <a:pt x="534" y="33"/>
                    <a:pt x="534" y="33"/>
                    <a:pt x="5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52"/>
            <p:cNvSpPr/>
            <p:nvPr/>
          </p:nvSpPr>
          <p:spPr>
            <a:xfrm>
              <a:off x="4831125" y="1817775"/>
              <a:ext cx="11700" cy="33175"/>
            </a:xfrm>
            <a:custGeom>
              <a:rect b="b" l="l" r="r" t="t"/>
              <a:pathLst>
                <a:path extrusionOk="0" h="1327" w="468">
                  <a:moveTo>
                    <a:pt x="299" y="178"/>
                  </a:moveTo>
                  <a:cubicBezTo>
                    <a:pt x="312" y="178"/>
                    <a:pt x="323" y="182"/>
                    <a:pt x="334" y="193"/>
                  </a:cubicBezTo>
                  <a:cubicBezTo>
                    <a:pt x="367" y="193"/>
                    <a:pt x="367" y="226"/>
                    <a:pt x="367" y="293"/>
                  </a:cubicBezTo>
                  <a:cubicBezTo>
                    <a:pt x="367" y="359"/>
                    <a:pt x="367" y="426"/>
                    <a:pt x="334" y="493"/>
                  </a:cubicBezTo>
                  <a:cubicBezTo>
                    <a:pt x="301" y="526"/>
                    <a:pt x="267" y="560"/>
                    <a:pt x="200" y="593"/>
                  </a:cubicBezTo>
                  <a:lnTo>
                    <a:pt x="34" y="726"/>
                  </a:lnTo>
                  <a:lnTo>
                    <a:pt x="34" y="326"/>
                  </a:lnTo>
                  <a:lnTo>
                    <a:pt x="200" y="193"/>
                  </a:lnTo>
                  <a:cubicBezTo>
                    <a:pt x="245" y="193"/>
                    <a:pt x="275" y="178"/>
                    <a:pt x="299" y="178"/>
                  </a:cubicBezTo>
                  <a:close/>
                  <a:moveTo>
                    <a:pt x="351" y="1"/>
                  </a:moveTo>
                  <a:cubicBezTo>
                    <a:pt x="334" y="1"/>
                    <a:pt x="317" y="9"/>
                    <a:pt x="301" y="26"/>
                  </a:cubicBezTo>
                  <a:cubicBezTo>
                    <a:pt x="267" y="26"/>
                    <a:pt x="234" y="26"/>
                    <a:pt x="200" y="59"/>
                  </a:cubicBezTo>
                  <a:lnTo>
                    <a:pt x="0" y="159"/>
                  </a:lnTo>
                  <a:cubicBezTo>
                    <a:pt x="0" y="159"/>
                    <a:pt x="0" y="193"/>
                    <a:pt x="0" y="193"/>
                  </a:cubicBezTo>
                  <a:cubicBezTo>
                    <a:pt x="0" y="193"/>
                    <a:pt x="0" y="226"/>
                    <a:pt x="0" y="226"/>
                  </a:cubicBezTo>
                  <a:lnTo>
                    <a:pt x="0" y="1293"/>
                  </a:lnTo>
                  <a:cubicBezTo>
                    <a:pt x="0" y="1327"/>
                    <a:pt x="0" y="1327"/>
                    <a:pt x="0" y="1327"/>
                  </a:cubicBezTo>
                  <a:lnTo>
                    <a:pt x="34" y="1293"/>
                  </a:lnTo>
                  <a:lnTo>
                    <a:pt x="67" y="1293"/>
                  </a:lnTo>
                  <a:cubicBezTo>
                    <a:pt x="67" y="1260"/>
                    <a:pt x="67" y="1260"/>
                    <a:pt x="67" y="1260"/>
                  </a:cubicBezTo>
                  <a:lnTo>
                    <a:pt x="67" y="826"/>
                  </a:lnTo>
                  <a:lnTo>
                    <a:pt x="234" y="726"/>
                  </a:lnTo>
                  <a:lnTo>
                    <a:pt x="401" y="1060"/>
                  </a:lnTo>
                  <a:lnTo>
                    <a:pt x="434" y="1060"/>
                  </a:lnTo>
                  <a:lnTo>
                    <a:pt x="467" y="1027"/>
                  </a:lnTo>
                  <a:cubicBezTo>
                    <a:pt x="467" y="1027"/>
                    <a:pt x="467" y="993"/>
                    <a:pt x="467" y="993"/>
                  </a:cubicBezTo>
                  <a:lnTo>
                    <a:pt x="334" y="660"/>
                  </a:lnTo>
                  <a:cubicBezTo>
                    <a:pt x="367" y="593"/>
                    <a:pt x="401" y="526"/>
                    <a:pt x="434" y="460"/>
                  </a:cubicBezTo>
                  <a:cubicBezTo>
                    <a:pt x="467" y="393"/>
                    <a:pt x="467" y="293"/>
                    <a:pt x="467" y="226"/>
                  </a:cubicBezTo>
                  <a:cubicBezTo>
                    <a:pt x="467" y="193"/>
                    <a:pt x="467" y="126"/>
                    <a:pt x="434" y="93"/>
                  </a:cubicBezTo>
                  <a:cubicBezTo>
                    <a:pt x="434" y="59"/>
                    <a:pt x="434" y="26"/>
                    <a:pt x="401" y="26"/>
                  </a:cubicBezTo>
                  <a:cubicBezTo>
                    <a:pt x="384" y="9"/>
                    <a:pt x="367" y="1"/>
                    <a:pt x="3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52"/>
            <p:cNvSpPr/>
            <p:nvPr/>
          </p:nvSpPr>
          <p:spPr>
            <a:xfrm>
              <a:off x="4846975" y="1812575"/>
              <a:ext cx="12525" cy="29200"/>
            </a:xfrm>
            <a:custGeom>
              <a:rect b="b" l="l" r="r" t="t"/>
              <a:pathLst>
                <a:path extrusionOk="0" h="1168" w="501">
                  <a:moveTo>
                    <a:pt x="33" y="0"/>
                  </a:moveTo>
                  <a:lnTo>
                    <a:pt x="0" y="34"/>
                  </a:lnTo>
                  <a:cubicBezTo>
                    <a:pt x="0" y="34"/>
                    <a:pt x="0" y="67"/>
                    <a:pt x="0" y="67"/>
                  </a:cubicBezTo>
                  <a:lnTo>
                    <a:pt x="0" y="1135"/>
                  </a:lnTo>
                  <a:cubicBezTo>
                    <a:pt x="0" y="1168"/>
                    <a:pt x="0" y="1168"/>
                    <a:pt x="0" y="1168"/>
                  </a:cubicBezTo>
                  <a:lnTo>
                    <a:pt x="33" y="1168"/>
                  </a:lnTo>
                  <a:lnTo>
                    <a:pt x="467" y="901"/>
                  </a:lnTo>
                  <a:lnTo>
                    <a:pt x="500" y="901"/>
                  </a:lnTo>
                  <a:cubicBezTo>
                    <a:pt x="500" y="868"/>
                    <a:pt x="500" y="868"/>
                    <a:pt x="500" y="868"/>
                  </a:cubicBezTo>
                  <a:lnTo>
                    <a:pt x="500" y="801"/>
                  </a:lnTo>
                  <a:cubicBezTo>
                    <a:pt x="500" y="801"/>
                    <a:pt x="500" y="768"/>
                    <a:pt x="500" y="768"/>
                  </a:cubicBezTo>
                  <a:lnTo>
                    <a:pt x="467" y="768"/>
                  </a:lnTo>
                  <a:lnTo>
                    <a:pt x="100" y="1001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52"/>
            <p:cNvSpPr/>
            <p:nvPr/>
          </p:nvSpPr>
          <p:spPr>
            <a:xfrm>
              <a:off x="4861150" y="1807575"/>
              <a:ext cx="11700" cy="25025"/>
            </a:xfrm>
            <a:custGeom>
              <a:rect b="b" l="l" r="r" t="t"/>
              <a:pathLst>
                <a:path extrusionOk="0" h="1001" w="468">
                  <a:moveTo>
                    <a:pt x="300" y="0"/>
                  </a:moveTo>
                  <a:cubicBezTo>
                    <a:pt x="267" y="0"/>
                    <a:pt x="234" y="34"/>
                    <a:pt x="234" y="34"/>
                  </a:cubicBezTo>
                  <a:cubicBezTo>
                    <a:pt x="167" y="67"/>
                    <a:pt x="134" y="100"/>
                    <a:pt x="134" y="134"/>
                  </a:cubicBezTo>
                  <a:cubicBezTo>
                    <a:pt x="100" y="134"/>
                    <a:pt x="67" y="167"/>
                    <a:pt x="67" y="200"/>
                  </a:cubicBezTo>
                  <a:cubicBezTo>
                    <a:pt x="34" y="234"/>
                    <a:pt x="34" y="267"/>
                    <a:pt x="34" y="300"/>
                  </a:cubicBezTo>
                  <a:cubicBezTo>
                    <a:pt x="0" y="334"/>
                    <a:pt x="0" y="367"/>
                    <a:pt x="34" y="434"/>
                  </a:cubicBezTo>
                  <a:cubicBezTo>
                    <a:pt x="0" y="467"/>
                    <a:pt x="34" y="501"/>
                    <a:pt x="67" y="567"/>
                  </a:cubicBezTo>
                  <a:cubicBezTo>
                    <a:pt x="67" y="584"/>
                    <a:pt x="84" y="592"/>
                    <a:pt x="104" y="592"/>
                  </a:cubicBezTo>
                  <a:cubicBezTo>
                    <a:pt x="125" y="592"/>
                    <a:pt x="150" y="584"/>
                    <a:pt x="167" y="567"/>
                  </a:cubicBezTo>
                  <a:lnTo>
                    <a:pt x="367" y="567"/>
                  </a:lnTo>
                  <a:cubicBezTo>
                    <a:pt x="367" y="567"/>
                    <a:pt x="367" y="601"/>
                    <a:pt x="367" y="601"/>
                  </a:cubicBezTo>
                  <a:cubicBezTo>
                    <a:pt x="367" y="634"/>
                    <a:pt x="334" y="667"/>
                    <a:pt x="334" y="667"/>
                  </a:cubicBezTo>
                  <a:cubicBezTo>
                    <a:pt x="334" y="701"/>
                    <a:pt x="334" y="734"/>
                    <a:pt x="300" y="734"/>
                  </a:cubicBezTo>
                  <a:lnTo>
                    <a:pt x="267" y="767"/>
                  </a:lnTo>
                  <a:lnTo>
                    <a:pt x="234" y="801"/>
                  </a:lnTo>
                  <a:cubicBezTo>
                    <a:pt x="200" y="834"/>
                    <a:pt x="167" y="834"/>
                    <a:pt x="134" y="834"/>
                  </a:cubicBezTo>
                  <a:cubicBezTo>
                    <a:pt x="134" y="834"/>
                    <a:pt x="100" y="834"/>
                    <a:pt x="100" y="801"/>
                  </a:cubicBezTo>
                  <a:lnTo>
                    <a:pt x="67" y="834"/>
                  </a:lnTo>
                  <a:cubicBezTo>
                    <a:pt x="34" y="834"/>
                    <a:pt x="34" y="834"/>
                    <a:pt x="34" y="868"/>
                  </a:cubicBezTo>
                  <a:cubicBezTo>
                    <a:pt x="34" y="868"/>
                    <a:pt x="34" y="901"/>
                    <a:pt x="34" y="901"/>
                  </a:cubicBezTo>
                  <a:cubicBezTo>
                    <a:pt x="34" y="901"/>
                    <a:pt x="34" y="934"/>
                    <a:pt x="34" y="968"/>
                  </a:cubicBezTo>
                  <a:cubicBezTo>
                    <a:pt x="34" y="968"/>
                    <a:pt x="67" y="968"/>
                    <a:pt x="67" y="1001"/>
                  </a:cubicBezTo>
                  <a:lnTo>
                    <a:pt x="134" y="1001"/>
                  </a:lnTo>
                  <a:cubicBezTo>
                    <a:pt x="167" y="1001"/>
                    <a:pt x="200" y="968"/>
                    <a:pt x="234" y="968"/>
                  </a:cubicBezTo>
                  <a:cubicBezTo>
                    <a:pt x="267" y="934"/>
                    <a:pt x="300" y="901"/>
                    <a:pt x="334" y="868"/>
                  </a:cubicBezTo>
                  <a:cubicBezTo>
                    <a:pt x="367" y="834"/>
                    <a:pt x="400" y="801"/>
                    <a:pt x="400" y="767"/>
                  </a:cubicBezTo>
                  <a:cubicBezTo>
                    <a:pt x="434" y="734"/>
                    <a:pt x="434" y="701"/>
                    <a:pt x="467" y="667"/>
                  </a:cubicBezTo>
                  <a:cubicBezTo>
                    <a:pt x="467" y="634"/>
                    <a:pt x="467" y="601"/>
                    <a:pt x="467" y="567"/>
                  </a:cubicBezTo>
                  <a:cubicBezTo>
                    <a:pt x="467" y="534"/>
                    <a:pt x="467" y="501"/>
                    <a:pt x="467" y="501"/>
                  </a:cubicBezTo>
                  <a:cubicBezTo>
                    <a:pt x="467" y="467"/>
                    <a:pt x="434" y="434"/>
                    <a:pt x="434" y="434"/>
                  </a:cubicBezTo>
                  <a:cubicBezTo>
                    <a:pt x="400" y="401"/>
                    <a:pt x="400" y="401"/>
                    <a:pt x="367" y="401"/>
                  </a:cubicBezTo>
                  <a:lnTo>
                    <a:pt x="134" y="401"/>
                  </a:lnTo>
                  <a:lnTo>
                    <a:pt x="134" y="367"/>
                  </a:lnTo>
                  <a:cubicBezTo>
                    <a:pt x="134" y="334"/>
                    <a:pt x="134" y="300"/>
                    <a:pt x="167" y="267"/>
                  </a:cubicBezTo>
                  <a:cubicBezTo>
                    <a:pt x="167" y="234"/>
                    <a:pt x="200" y="200"/>
                    <a:pt x="234" y="200"/>
                  </a:cubicBezTo>
                  <a:cubicBezTo>
                    <a:pt x="267" y="167"/>
                    <a:pt x="300" y="167"/>
                    <a:pt x="334" y="167"/>
                  </a:cubicBezTo>
                  <a:cubicBezTo>
                    <a:pt x="334" y="167"/>
                    <a:pt x="334" y="167"/>
                    <a:pt x="367" y="200"/>
                  </a:cubicBezTo>
                  <a:lnTo>
                    <a:pt x="400" y="167"/>
                  </a:lnTo>
                  <a:lnTo>
                    <a:pt x="434" y="134"/>
                  </a:lnTo>
                  <a:cubicBezTo>
                    <a:pt x="434" y="134"/>
                    <a:pt x="434" y="100"/>
                    <a:pt x="434" y="100"/>
                  </a:cubicBezTo>
                  <a:cubicBezTo>
                    <a:pt x="434" y="67"/>
                    <a:pt x="434" y="67"/>
                    <a:pt x="434" y="34"/>
                  </a:cubicBezTo>
                  <a:cubicBezTo>
                    <a:pt x="400" y="34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52"/>
            <p:cNvSpPr/>
            <p:nvPr/>
          </p:nvSpPr>
          <p:spPr>
            <a:xfrm>
              <a:off x="4519225" y="1996875"/>
              <a:ext cx="15875" cy="32550"/>
            </a:xfrm>
            <a:custGeom>
              <a:rect b="b" l="l" r="r" t="t"/>
              <a:pathLst>
                <a:path extrusionOk="0" h="1302" w="635">
                  <a:moveTo>
                    <a:pt x="368" y="0"/>
                  </a:moveTo>
                  <a:cubicBezTo>
                    <a:pt x="334" y="0"/>
                    <a:pt x="301" y="0"/>
                    <a:pt x="268" y="34"/>
                  </a:cubicBezTo>
                  <a:cubicBezTo>
                    <a:pt x="234" y="67"/>
                    <a:pt x="168" y="100"/>
                    <a:pt x="168" y="167"/>
                  </a:cubicBezTo>
                  <a:cubicBezTo>
                    <a:pt x="134" y="201"/>
                    <a:pt x="101" y="234"/>
                    <a:pt x="67" y="267"/>
                  </a:cubicBezTo>
                  <a:cubicBezTo>
                    <a:pt x="34" y="334"/>
                    <a:pt x="34" y="367"/>
                    <a:pt x="34" y="401"/>
                  </a:cubicBezTo>
                  <a:cubicBezTo>
                    <a:pt x="1" y="467"/>
                    <a:pt x="1" y="501"/>
                    <a:pt x="34" y="534"/>
                  </a:cubicBezTo>
                  <a:cubicBezTo>
                    <a:pt x="34" y="567"/>
                    <a:pt x="34" y="601"/>
                    <a:pt x="34" y="634"/>
                  </a:cubicBezTo>
                  <a:cubicBezTo>
                    <a:pt x="34" y="668"/>
                    <a:pt x="34" y="701"/>
                    <a:pt x="67" y="701"/>
                  </a:cubicBezTo>
                  <a:cubicBezTo>
                    <a:pt x="67" y="734"/>
                    <a:pt x="101" y="734"/>
                    <a:pt x="134" y="734"/>
                  </a:cubicBezTo>
                  <a:lnTo>
                    <a:pt x="401" y="734"/>
                  </a:lnTo>
                  <a:cubicBezTo>
                    <a:pt x="434" y="734"/>
                    <a:pt x="434" y="768"/>
                    <a:pt x="468" y="768"/>
                  </a:cubicBezTo>
                  <a:cubicBezTo>
                    <a:pt x="468" y="801"/>
                    <a:pt x="468" y="801"/>
                    <a:pt x="468" y="834"/>
                  </a:cubicBezTo>
                  <a:cubicBezTo>
                    <a:pt x="468" y="868"/>
                    <a:pt x="468" y="901"/>
                    <a:pt x="468" y="934"/>
                  </a:cubicBezTo>
                  <a:cubicBezTo>
                    <a:pt x="434" y="934"/>
                    <a:pt x="434" y="968"/>
                    <a:pt x="401" y="1001"/>
                  </a:cubicBezTo>
                  <a:cubicBezTo>
                    <a:pt x="401" y="1034"/>
                    <a:pt x="368" y="1068"/>
                    <a:pt x="368" y="1068"/>
                  </a:cubicBezTo>
                  <a:cubicBezTo>
                    <a:pt x="334" y="1101"/>
                    <a:pt x="301" y="1135"/>
                    <a:pt x="268" y="1135"/>
                  </a:cubicBezTo>
                  <a:cubicBezTo>
                    <a:pt x="268" y="1135"/>
                    <a:pt x="234" y="1168"/>
                    <a:pt x="201" y="1168"/>
                  </a:cubicBezTo>
                  <a:lnTo>
                    <a:pt x="134" y="1168"/>
                  </a:lnTo>
                  <a:cubicBezTo>
                    <a:pt x="134" y="1168"/>
                    <a:pt x="134" y="1135"/>
                    <a:pt x="101" y="1135"/>
                  </a:cubicBezTo>
                  <a:cubicBezTo>
                    <a:pt x="101" y="1101"/>
                    <a:pt x="101" y="1101"/>
                    <a:pt x="101" y="1101"/>
                  </a:cubicBezTo>
                  <a:lnTo>
                    <a:pt x="101" y="1068"/>
                  </a:lnTo>
                  <a:lnTo>
                    <a:pt x="34" y="1101"/>
                  </a:lnTo>
                  <a:cubicBezTo>
                    <a:pt x="34" y="1135"/>
                    <a:pt x="34" y="1135"/>
                    <a:pt x="34" y="1135"/>
                  </a:cubicBezTo>
                  <a:cubicBezTo>
                    <a:pt x="34" y="1168"/>
                    <a:pt x="67" y="1201"/>
                    <a:pt x="67" y="1235"/>
                  </a:cubicBezTo>
                  <a:cubicBezTo>
                    <a:pt x="67" y="1268"/>
                    <a:pt x="101" y="1301"/>
                    <a:pt x="134" y="1301"/>
                  </a:cubicBezTo>
                  <a:lnTo>
                    <a:pt x="234" y="1301"/>
                  </a:lnTo>
                  <a:cubicBezTo>
                    <a:pt x="268" y="1301"/>
                    <a:pt x="301" y="1301"/>
                    <a:pt x="334" y="1268"/>
                  </a:cubicBezTo>
                  <a:cubicBezTo>
                    <a:pt x="368" y="1235"/>
                    <a:pt x="434" y="1201"/>
                    <a:pt x="468" y="1168"/>
                  </a:cubicBezTo>
                  <a:cubicBezTo>
                    <a:pt x="501" y="1135"/>
                    <a:pt x="534" y="1101"/>
                    <a:pt x="534" y="1034"/>
                  </a:cubicBezTo>
                  <a:cubicBezTo>
                    <a:pt x="568" y="1001"/>
                    <a:pt x="601" y="968"/>
                    <a:pt x="601" y="901"/>
                  </a:cubicBezTo>
                  <a:cubicBezTo>
                    <a:pt x="635" y="868"/>
                    <a:pt x="635" y="801"/>
                    <a:pt x="635" y="768"/>
                  </a:cubicBezTo>
                  <a:cubicBezTo>
                    <a:pt x="635" y="734"/>
                    <a:pt x="635" y="701"/>
                    <a:pt x="635" y="668"/>
                  </a:cubicBezTo>
                  <a:cubicBezTo>
                    <a:pt x="635" y="634"/>
                    <a:pt x="601" y="601"/>
                    <a:pt x="601" y="601"/>
                  </a:cubicBezTo>
                  <a:cubicBezTo>
                    <a:pt x="568" y="567"/>
                    <a:pt x="534" y="567"/>
                    <a:pt x="501" y="567"/>
                  </a:cubicBezTo>
                  <a:lnTo>
                    <a:pt x="234" y="567"/>
                  </a:lnTo>
                  <a:cubicBezTo>
                    <a:pt x="234" y="567"/>
                    <a:pt x="201" y="534"/>
                    <a:pt x="201" y="534"/>
                  </a:cubicBezTo>
                  <a:cubicBezTo>
                    <a:pt x="201" y="501"/>
                    <a:pt x="201" y="467"/>
                    <a:pt x="201" y="467"/>
                  </a:cubicBezTo>
                  <a:cubicBezTo>
                    <a:pt x="201" y="434"/>
                    <a:pt x="201" y="401"/>
                    <a:pt x="201" y="367"/>
                  </a:cubicBezTo>
                  <a:cubicBezTo>
                    <a:pt x="201" y="334"/>
                    <a:pt x="234" y="334"/>
                    <a:pt x="234" y="301"/>
                  </a:cubicBezTo>
                  <a:lnTo>
                    <a:pt x="268" y="234"/>
                  </a:lnTo>
                  <a:cubicBezTo>
                    <a:pt x="301" y="234"/>
                    <a:pt x="334" y="201"/>
                    <a:pt x="334" y="201"/>
                  </a:cubicBezTo>
                  <a:cubicBezTo>
                    <a:pt x="368" y="167"/>
                    <a:pt x="401" y="167"/>
                    <a:pt x="401" y="167"/>
                  </a:cubicBezTo>
                  <a:lnTo>
                    <a:pt x="468" y="167"/>
                  </a:lnTo>
                  <a:cubicBezTo>
                    <a:pt x="468" y="167"/>
                    <a:pt x="501" y="201"/>
                    <a:pt x="501" y="201"/>
                  </a:cubicBezTo>
                  <a:lnTo>
                    <a:pt x="501" y="234"/>
                  </a:lnTo>
                  <a:cubicBezTo>
                    <a:pt x="501" y="234"/>
                    <a:pt x="501" y="267"/>
                    <a:pt x="501" y="267"/>
                  </a:cubicBezTo>
                  <a:lnTo>
                    <a:pt x="534" y="234"/>
                  </a:lnTo>
                  <a:lnTo>
                    <a:pt x="534" y="201"/>
                  </a:lnTo>
                  <a:cubicBezTo>
                    <a:pt x="534" y="201"/>
                    <a:pt x="534" y="201"/>
                    <a:pt x="534" y="167"/>
                  </a:cubicBezTo>
                  <a:cubicBezTo>
                    <a:pt x="534" y="167"/>
                    <a:pt x="534" y="134"/>
                    <a:pt x="534" y="100"/>
                  </a:cubicBezTo>
                  <a:cubicBezTo>
                    <a:pt x="501" y="67"/>
                    <a:pt x="501" y="34"/>
                    <a:pt x="468" y="34"/>
                  </a:cubicBezTo>
                  <a:cubicBezTo>
                    <a:pt x="434" y="0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52"/>
            <p:cNvSpPr/>
            <p:nvPr/>
          </p:nvSpPr>
          <p:spPr>
            <a:xfrm>
              <a:off x="4535075" y="1989375"/>
              <a:ext cx="9200" cy="29000"/>
            </a:xfrm>
            <a:custGeom>
              <a:rect b="b" l="l" r="r" t="t"/>
              <a:pathLst>
                <a:path extrusionOk="0" h="1160" w="368">
                  <a:moveTo>
                    <a:pt x="167" y="0"/>
                  </a:moveTo>
                  <a:lnTo>
                    <a:pt x="134" y="34"/>
                  </a:lnTo>
                  <a:cubicBezTo>
                    <a:pt x="134" y="34"/>
                    <a:pt x="134" y="67"/>
                    <a:pt x="134" y="67"/>
                  </a:cubicBezTo>
                  <a:cubicBezTo>
                    <a:pt x="134" y="67"/>
                    <a:pt x="134" y="100"/>
                    <a:pt x="134" y="100"/>
                  </a:cubicBezTo>
                  <a:lnTo>
                    <a:pt x="134" y="367"/>
                  </a:lnTo>
                  <a:lnTo>
                    <a:pt x="67" y="434"/>
                  </a:lnTo>
                  <a:lnTo>
                    <a:pt x="1" y="467"/>
                  </a:lnTo>
                  <a:cubicBezTo>
                    <a:pt x="1" y="467"/>
                    <a:pt x="1" y="501"/>
                    <a:pt x="1" y="501"/>
                  </a:cubicBezTo>
                  <a:lnTo>
                    <a:pt x="1" y="567"/>
                  </a:lnTo>
                  <a:lnTo>
                    <a:pt x="101" y="534"/>
                  </a:lnTo>
                  <a:lnTo>
                    <a:pt x="101" y="934"/>
                  </a:lnTo>
                  <a:cubicBezTo>
                    <a:pt x="101" y="1034"/>
                    <a:pt x="101" y="1101"/>
                    <a:pt x="134" y="1134"/>
                  </a:cubicBezTo>
                  <a:cubicBezTo>
                    <a:pt x="151" y="1151"/>
                    <a:pt x="167" y="1159"/>
                    <a:pt x="188" y="1159"/>
                  </a:cubicBezTo>
                  <a:cubicBezTo>
                    <a:pt x="209" y="1159"/>
                    <a:pt x="234" y="1151"/>
                    <a:pt x="267" y="1134"/>
                  </a:cubicBezTo>
                  <a:lnTo>
                    <a:pt x="334" y="1101"/>
                  </a:lnTo>
                  <a:cubicBezTo>
                    <a:pt x="367" y="1101"/>
                    <a:pt x="367" y="1101"/>
                    <a:pt x="367" y="1068"/>
                  </a:cubicBezTo>
                  <a:cubicBezTo>
                    <a:pt x="367" y="1068"/>
                    <a:pt x="367" y="1068"/>
                    <a:pt x="367" y="1034"/>
                  </a:cubicBezTo>
                  <a:lnTo>
                    <a:pt x="367" y="1001"/>
                  </a:lnTo>
                  <a:cubicBezTo>
                    <a:pt x="367" y="968"/>
                    <a:pt x="367" y="968"/>
                    <a:pt x="367" y="968"/>
                  </a:cubicBezTo>
                  <a:lnTo>
                    <a:pt x="334" y="968"/>
                  </a:lnTo>
                  <a:lnTo>
                    <a:pt x="301" y="1001"/>
                  </a:lnTo>
                  <a:lnTo>
                    <a:pt x="201" y="1001"/>
                  </a:lnTo>
                  <a:lnTo>
                    <a:pt x="201" y="968"/>
                  </a:lnTo>
                  <a:cubicBezTo>
                    <a:pt x="201" y="934"/>
                    <a:pt x="201" y="934"/>
                    <a:pt x="201" y="901"/>
                  </a:cubicBezTo>
                  <a:lnTo>
                    <a:pt x="201" y="467"/>
                  </a:lnTo>
                  <a:lnTo>
                    <a:pt x="334" y="367"/>
                  </a:lnTo>
                  <a:cubicBezTo>
                    <a:pt x="334" y="367"/>
                    <a:pt x="334" y="367"/>
                    <a:pt x="367" y="334"/>
                  </a:cubicBezTo>
                  <a:cubicBezTo>
                    <a:pt x="367" y="334"/>
                    <a:pt x="367" y="334"/>
                    <a:pt x="367" y="300"/>
                  </a:cubicBezTo>
                  <a:lnTo>
                    <a:pt x="367" y="267"/>
                  </a:lnTo>
                  <a:cubicBezTo>
                    <a:pt x="367" y="234"/>
                    <a:pt x="367" y="234"/>
                    <a:pt x="367" y="234"/>
                  </a:cubicBezTo>
                  <a:lnTo>
                    <a:pt x="334" y="234"/>
                  </a:lnTo>
                  <a:lnTo>
                    <a:pt x="201" y="300"/>
                  </a:lnTo>
                  <a:lnTo>
                    <a:pt x="201" y="34"/>
                  </a:lnTo>
                  <a:cubicBezTo>
                    <a:pt x="201" y="0"/>
                    <a:pt x="201" y="0"/>
                    <a:pt x="2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52"/>
            <p:cNvSpPr/>
            <p:nvPr/>
          </p:nvSpPr>
          <p:spPr>
            <a:xfrm>
              <a:off x="4546750" y="1987700"/>
              <a:ext cx="11700" cy="25050"/>
            </a:xfrm>
            <a:custGeom>
              <a:rect b="b" l="l" r="r" t="t"/>
              <a:pathLst>
                <a:path extrusionOk="0" h="1002" w="468">
                  <a:moveTo>
                    <a:pt x="367" y="501"/>
                  </a:moveTo>
                  <a:lnTo>
                    <a:pt x="367" y="534"/>
                  </a:lnTo>
                  <a:cubicBezTo>
                    <a:pt x="367" y="568"/>
                    <a:pt x="367" y="601"/>
                    <a:pt x="367" y="634"/>
                  </a:cubicBezTo>
                  <a:cubicBezTo>
                    <a:pt x="367" y="668"/>
                    <a:pt x="334" y="701"/>
                    <a:pt x="334" y="734"/>
                  </a:cubicBezTo>
                  <a:cubicBezTo>
                    <a:pt x="301" y="768"/>
                    <a:pt x="301" y="801"/>
                    <a:pt x="267" y="834"/>
                  </a:cubicBezTo>
                  <a:cubicBezTo>
                    <a:pt x="267" y="834"/>
                    <a:pt x="234" y="868"/>
                    <a:pt x="201" y="868"/>
                  </a:cubicBezTo>
                  <a:cubicBezTo>
                    <a:pt x="167" y="901"/>
                    <a:pt x="134" y="901"/>
                    <a:pt x="101" y="901"/>
                  </a:cubicBezTo>
                  <a:cubicBezTo>
                    <a:pt x="67" y="868"/>
                    <a:pt x="67" y="868"/>
                    <a:pt x="101" y="868"/>
                  </a:cubicBezTo>
                  <a:cubicBezTo>
                    <a:pt x="67" y="834"/>
                    <a:pt x="67" y="834"/>
                    <a:pt x="101" y="834"/>
                  </a:cubicBezTo>
                  <a:cubicBezTo>
                    <a:pt x="101" y="768"/>
                    <a:pt x="101" y="734"/>
                    <a:pt x="134" y="701"/>
                  </a:cubicBezTo>
                  <a:cubicBezTo>
                    <a:pt x="167" y="668"/>
                    <a:pt x="201" y="634"/>
                    <a:pt x="234" y="601"/>
                  </a:cubicBezTo>
                  <a:lnTo>
                    <a:pt x="367" y="501"/>
                  </a:lnTo>
                  <a:close/>
                  <a:moveTo>
                    <a:pt x="334" y="0"/>
                  </a:moveTo>
                  <a:cubicBezTo>
                    <a:pt x="301" y="0"/>
                    <a:pt x="301" y="34"/>
                    <a:pt x="267" y="34"/>
                  </a:cubicBezTo>
                  <a:cubicBezTo>
                    <a:pt x="234" y="67"/>
                    <a:pt x="201" y="67"/>
                    <a:pt x="167" y="101"/>
                  </a:cubicBezTo>
                  <a:lnTo>
                    <a:pt x="101" y="201"/>
                  </a:lnTo>
                  <a:lnTo>
                    <a:pt x="67" y="301"/>
                  </a:lnTo>
                  <a:cubicBezTo>
                    <a:pt x="67" y="301"/>
                    <a:pt x="67" y="334"/>
                    <a:pt x="67" y="367"/>
                  </a:cubicBezTo>
                  <a:cubicBezTo>
                    <a:pt x="67" y="401"/>
                    <a:pt x="67" y="401"/>
                    <a:pt x="67" y="401"/>
                  </a:cubicBezTo>
                  <a:lnTo>
                    <a:pt x="134" y="401"/>
                  </a:lnTo>
                  <a:cubicBezTo>
                    <a:pt x="134" y="401"/>
                    <a:pt x="134" y="401"/>
                    <a:pt x="134" y="367"/>
                  </a:cubicBezTo>
                  <a:cubicBezTo>
                    <a:pt x="134" y="334"/>
                    <a:pt x="134" y="334"/>
                    <a:pt x="167" y="301"/>
                  </a:cubicBezTo>
                  <a:cubicBezTo>
                    <a:pt x="167" y="267"/>
                    <a:pt x="201" y="234"/>
                    <a:pt x="234" y="234"/>
                  </a:cubicBezTo>
                  <a:cubicBezTo>
                    <a:pt x="251" y="217"/>
                    <a:pt x="267" y="209"/>
                    <a:pt x="284" y="209"/>
                  </a:cubicBezTo>
                  <a:cubicBezTo>
                    <a:pt x="301" y="209"/>
                    <a:pt x="317" y="217"/>
                    <a:pt x="334" y="234"/>
                  </a:cubicBezTo>
                  <a:cubicBezTo>
                    <a:pt x="367" y="234"/>
                    <a:pt x="367" y="267"/>
                    <a:pt x="367" y="334"/>
                  </a:cubicBezTo>
                  <a:lnTo>
                    <a:pt x="201" y="467"/>
                  </a:lnTo>
                  <a:lnTo>
                    <a:pt x="134" y="568"/>
                  </a:lnTo>
                  <a:cubicBezTo>
                    <a:pt x="101" y="601"/>
                    <a:pt x="67" y="634"/>
                    <a:pt x="34" y="668"/>
                  </a:cubicBezTo>
                  <a:cubicBezTo>
                    <a:pt x="34" y="701"/>
                    <a:pt x="1" y="734"/>
                    <a:pt x="1" y="768"/>
                  </a:cubicBezTo>
                  <a:cubicBezTo>
                    <a:pt x="1" y="801"/>
                    <a:pt x="1" y="868"/>
                    <a:pt x="1" y="901"/>
                  </a:cubicBezTo>
                  <a:cubicBezTo>
                    <a:pt x="1" y="934"/>
                    <a:pt x="1" y="934"/>
                    <a:pt x="34" y="968"/>
                  </a:cubicBezTo>
                  <a:cubicBezTo>
                    <a:pt x="34" y="968"/>
                    <a:pt x="34" y="1001"/>
                    <a:pt x="67" y="1001"/>
                  </a:cubicBezTo>
                  <a:lnTo>
                    <a:pt x="134" y="1001"/>
                  </a:lnTo>
                  <a:cubicBezTo>
                    <a:pt x="134" y="1001"/>
                    <a:pt x="167" y="1001"/>
                    <a:pt x="201" y="968"/>
                  </a:cubicBezTo>
                  <a:lnTo>
                    <a:pt x="267" y="934"/>
                  </a:lnTo>
                  <a:cubicBezTo>
                    <a:pt x="267" y="934"/>
                    <a:pt x="301" y="901"/>
                    <a:pt x="301" y="868"/>
                  </a:cubicBezTo>
                  <a:cubicBezTo>
                    <a:pt x="334" y="868"/>
                    <a:pt x="334" y="834"/>
                    <a:pt x="367" y="834"/>
                  </a:cubicBezTo>
                  <a:cubicBezTo>
                    <a:pt x="367" y="801"/>
                    <a:pt x="367" y="768"/>
                    <a:pt x="401" y="734"/>
                  </a:cubicBezTo>
                  <a:lnTo>
                    <a:pt x="401" y="801"/>
                  </a:lnTo>
                  <a:cubicBezTo>
                    <a:pt x="367" y="834"/>
                    <a:pt x="367" y="834"/>
                    <a:pt x="401" y="834"/>
                  </a:cubicBezTo>
                  <a:lnTo>
                    <a:pt x="434" y="801"/>
                  </a:lnTo>
                  <a:lnTo>
                    <a:pt x="468" y="801"/>
                  </a:lnTo>
                  <a:cubicBezTo>
                    <a:pt x="468" y="768"/>
                    <a:pt x="468" y="768"/>
                    <a:pt x="468" y="768"/>
                  </a:cubicBezTo>
                  <a:lnTo>
                    <a:pt x="468" y="234"/>
                  </a:lnTo>
                  <a:cubicBezTo>
                    <a:pt x="468" y="201"/>
                    <a:pt x="468" y="167"/>
                    <a:pt x="468" y="101"/>
                  </a:cubicBezTo>
                  <a:cubicBezTo>
                    <a:pt x="468" y="67"/>
                    <a:pt x="434" y="67"/>
                    <a:pt x="434" y="34"/>
                  </a:cubicBezTo>
                  <a:cubicBezTo>
                    <a:pt x="401" y="0"/>
                    <a:pt x="367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52"/>
            <p:cNvSpPr/>
            <p:nvPr/>
          </p:nvSpPr>
          <p:spPr>
            <a:xfrm>
              <a:off x="4560100" y="1975200"/>
              <a:ext cx="10025" cy="29000"/>
            </a:xfrm>
            <a:custGeom>
              <a:rect b="b" l="l" r="r" t="t"/>
              <a:pathLst>
                <a:path extrusionOk="0" h="1160" w="401">
                  <a:moveTo>
                    <a:pt x="167" y="0"/>
                  </a:moveTo>
                  <a:lnTo>
                    <a:pt x="134" y="33"/>
                  </a:lnTo>
                  <a:cubicBezTo>
                    <a:pt x="100" y="33"/>
                    <a:pt x="100" y="67"/>
                    <a:pt x="100" y="67"/>
                  </a:cubicBezTo>
                  <a:cubicBezTo>
                    <a:pt x="100" y="67"/>
                    <a:pt x="100" y="100"/>
                    <a:pt x="100" y="100"/>
                  </a:cubicBezTo>
                  <a:lnTo>
                    <a:pt x="100" y="367"/>
                  </a:lnTo>
                  <a:lnTo>
                    <a:pt x="34" y="400"/>
                  </a:lnTo>
                  <a:cubicBezTo>
                    <a:pt x="34" y="434"/>
                    <a:pt x="34" y="434"/>
                    <a:pt x="0" y="434"/>
                  </a:cubicBezTo>
                  <a:cubicBezTo>
                    <a:pt x="0" y="467"/>
                    <a:pt x="0" y="467"/>
                    <a:pt x="0" y="467"/>
                  </a:cubicBezTo>
                  <a:lnTo>
                    <a:pt x="0" y="534"/>
                  </a:lnTo>
                  <a:cubicBezTo>
                    <a:pt x="0" y="534"/>
                    <a:pt x="0" y="534"/>
                    <a:pt x="0" y="567"/>
                  </a:cubicBezTo>
                  <a:lnTo>
                    <a:pt x="34" y="567"/>
                  </a:lnTo>
                  <a:lnTo>
                    <a:pt x="100" y="500"/>
                  </a:lnTo>
                  <a:lnTo>
                    <a:pt x="100" y="934"/>
                  </a:lnTo>
                  <a:cubicBezTo>
                    <a:pt x="100" y="1001"/>
                    <a:pt x="134" y="1068"/>
                    <a:pt x="167" y="1134"/>
                  </a:cubicBezTo>
                  <a:cubicBezTo>
                    <a:pt x="184" y="1151"/>
                    <a:pt x="200" y="1159"/>
                    <a:pt x="221" y="1159"/>
                  </a:cubicBezTo>
                  <a:cubicBezTo>
                    <a:pt x="242" y="1159"/>
                    <a:pt x="267" y="1151"/>
                    <a:pt x="300" y="1134"/>
                  </a:cubicBezTo>
                  <a:lnTo>
                    <a:pt x="367" y="1068"/>
                  </a:lnTo>
                  <a:lnTo>
                    <a:pt x="401" y="1068"/>
                  </a:lnTo>
                  <a:cubicBezTo>
                    <a:pt x="401" y="1034"/>
                    <a:pt x="401" y="1034"/>
                    <a:pt x="401" y="1034"/>
                  </a:cubicBezTo>
                  <a:lnTo>
                    <a:pt x="401" y="967"/>
                  </a:lnTo>
                  <a:cubicBezTo>
                    <a:pt x="401" y="967"/>
                    <a:pt x="401" y="934"/>
                    <a:pt x="401" y="934"/>
                  </a:cubicBezTo>
                  <a:lnTo>
                    <a:pt x="367" y="934"/>
                  </a:lnTo>
                  <a:lnTo>
                    <a:pt x="300" y="967"/>
                  </a:lnTo>
                  <a:lnTo>
                    <a:pt x="234" y="967"/>
                  </a:lnTo>
                  <a:cubicBezTo>
                    <a:pt x="234" y="967"/>
                    <a:pt x="234" y="934"/>
                    <a:pt x="234" y="934"/>
                  </a:cubicBezTo>
                  <a:cubicBezTo>
                    <a:pt x="234" y="901"/>
                    <a:pt x="234" y="901"/>
                    <a:pt x="234" y="867"/>
                  </a:cubicBezTo>
                  <a:lnTo>
                    <a:pt x="200" y="434"/>
                  </a:lnTo>
                  <a:lnTo>
                    <a:pt x="334" y="367"/>
                  </a:lnTo>
                  <a:cubicBezTo>
                    <a:pt x="334" y="367"/>
                    <a:pt x="367" y="367"/>
                    <a:pt x="367" y="334"/>
                  </a:cubicBezTo>
                  <a:cubicBezTo>
                    <a:pt x="367" y="334"/>
                    <a:pt x="367" y="300"/>
                    <a:pt x="367" y="300"/>
                  </a:cubicBezTo>
                  <a:lnTo>
                    <a:pt x="367" y="234"/>
                  </a:lnTo>
                  <a:lnTo>
                    <a:pt x="334" y="234"/>
                  </a:lnTo>
                  <a:lnTo>
                    <a:pt x="200" y="300"/>
                  </a:lnTo>
                  <a:lnTo>
                    <a:pt x="200" y="33"/>
                  </a:lnTo>
                  <a:cubicBezTo>
                    <a:pt x="200" y="33"/>
                    <a:pt x="200" y="0"/>
                    <a:pt x="2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52"/>
            <p:cNvSpPr/>
            <p:nvPr/>
          </p:nvSpPr>
          <p:spPr>
            <a:xfrm>
              <a:off x="4572600" y="1971850"/>
              <a:ext cx="10875" cy="25875"/>
            </a:xfrm>
            <a:custGeom>
              <a:rect b="b" l="l" r="r" t="t"/>
              <a:pathLst>
                <a:path extrusionOk="0" h="1035" w="435">
                  <a:moveTo>
                    <a:pt x="401" y="1"/>
                  </a:moveTo>
                  <a:lnTo>
                    <a:pt x="368" y="34"/>
                  </a:lnTo>
                  <a:cubicBezTo>
                    <a:pt x="368" y="67"/>
                    <a:pt x="368" y="67"/>
                    <a:pt x="368" y="101"/>
                  </a:cubicBezTo>
                  <a:lnTo>
                    <a:pt x="368" y="534"/>
                  </a:lnTo>
                  <a:cubicBezTo>
                    <a:pt x="368" y="601"/>
                    <a:pt x="368" y="668"/>
                    <a:pt x="334" y="735"/>
                  </a:cubicBezTo>
                  <a:cubicBezTo>
                    <a:pt x="301" y="801"/>
                    <a:pt x="267" y="835"/>
                    <a:pt x="234" y="868"/>
                  </a:cubicBezTo>
                  <a:cubicBezTo>
                    <a:pt x="201" y="885"/>
                    <a:pt x="176" y="893"/>
                    <a:pt x="155" y="893"/>
                  </a:cubicBezTo>
                  <a:cubicBezTo>
                    <a:pt x="134" y="893"/>
                    <a:pt x="117" y="885"/>
                    <a:pt x="101" y="868"/>
                  </a:cubicBezTo>
                  <a:cubicBezTo>
                    <a:pt x="101" y="835"/>
                    <a:pt x="67" y="768"/>
                    <a:pt x="67" y="701"/>
                  </a:cubicBezTo>
                  <a:lnTo>
                    <a:pt x="67" y="268"/>
                  </a:lnTo>
                  <a:lnTo>
                    <a:pt x="34" y="268"/>
                  </a:lnTo>
                  <a:cubicBezTo>
                    <a:pt x="1" y="301"/>
                    <a:pt x="1" y="301"/>
                    <a:pt x="34" y="301"/>
                  </a:cubicBezTo>
                  <a:lnTo>
                    <a:pt x="1" y="768"/>
                  </a:lnTo>
                  <a:cubicBezTo>
                    <a:pt x="1" y="835"/>
                    <a:pt x="1" y="868"/>
                    <a:pt x="1" y="935"/>
                  </a:cubicBezTo>
                  <a:cubicBezTo>
                    <a:pt x="1" y="968"/>
                    <a:pt x="34" y="1001"/>
                    <a:pt x="34" y="1001"/>
                  </a:cubicBezTo>
                  <a:cubicBezTo>
                    <a:pt x="67" y="1035"/>
                    <a:pt x="101" y="1035"/>
                    <a:pt x="101" y="1035"/>
                  </a:cubicBezTo>
                  <a:lnTo>
                    <a:pt x="201" y="1035"/>
                  </a:lnTo>
                  <a:cubicBezTo>
                    <a:pt x="267" y="1001"/>
                    <a:pt x="301" y="968"/>
                    <a:pt x="301" y="935"/>
                  </a:cubicBezTo>
                  <a:cubicBezTo>
                    <a:pt x="334" y="901"/>
                    <a:pt x="368" y="868"/>
                    <a:pt x="368" y="801"/>
                  </a:cubicBezTo>
                  <a:lnTo>
                    <a:pt x="368" y="868"/>
                  </a:lnTo>
                  <a:cubicBezTo>
                    <a:pt x="368" y="868"/>
                    <a:pt x="368" y="868"/>
                    <a:pt x="368" y="901"/>
                  </a:cubicBezTo>
                  <a:lnTo>
                    <a:pt x="401" y="868"/>
                  </a:lnTo>
                  <a:cubicBezTo>
                    <a:pt x="434" y="868"/>
                    <a:pt x="434" y="868"/>
                    <a:pt x="434" y="835"/>
                  </a:cubicBezTo>
                  <a:cubicBezTo>
                    <a:pt x="434" y="835"/>
                    <a:pt x="434" y="835"/>
                    <a:pt x="434" y="801"/>
                  </a:cubicBezTo>
                  <a:lnTo>
                    <a:pt x="434" y="34"/>
                  </a:lnTo>
                  <a:cubicBezTo>
                    <a:pt x="434" y="34"/>
                    <a:pt x="434" y="1"/>
                    <a:pt x="4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52"/>
            <p:cNvSpPr/>
            <p:nvPr/>
          </p:nvSpPr>
          <p:spPr>
            <a:xfrm>
              <a:off x="4589275" y="1965175"/>
              <a:ext cx="10875" cy="25050"/>
            </a:xfrm>
            <a:custGeom>
              <a:rect b="b" l="l" r="r" t="t"/>
              <a:pathLst>
                <a:path extrusionOk="0" h="1002" w="435">
                  <a:moveTo>
                    <a:pt x="301" y="1"/>
                  </a:moveTo>
                  <a:cubicBezTo>
                    <a:pt x="268" y="1"/>
                    <a:pt x="234" y="34"/>
                    <a:pt x="201" y="34"/>
                  </a:cubicBezTo>
                  <a:cubicBezTo>
                    <a:pt x="168" y="68"/>
                    <a:pt x="134" y="101"/>
                    <a:pt x="101" y="101"/>
                  </a:cubicBezTo>
                  <a:cubicBezTo>
                    <a:pt x="67" y="134"/>
                    <a:pt x="67" y="168"/>
                    <a:pt x="34" y="201"/>
                  </a:cubicBezTo>
                  <a:cubicBezTo>
                    <a:pt x="34" y="234"/>
                    <a:pt x="1" y="268"/>
                    <a:pt x="1" y="301"/>
                  </a:cubicBezTo>
                  <a:cubicBezTo>
                    <a:pt x="1" y="334"/>
                    <a:pt x="1" y="368"/>
                    <a:pt x="1" y="401"/>
                  </a:cubicBezTo>
                  <a:cubicBezTo>
                    <a:pt x="1" y="468"/>
                    <a:pt x="1" y="501"/>
                    <a:pt x="34" y="568"/>
                  </a:cubicBezTo>
                  <a:cubicBezTo>
                    <a:pt x="51" y="585"/>
                    <a:pt x="67" y="593"/>
                    <a:pt x="88" y="593"/>
                  </a:cubicBezTo>
                  <a:cubicBezTo>
                    <a:pt x="109" y="593"/>
                    <a:pt x="134" y="585"/>
                    <a:pt x="168" y="568"/>
                  </a:cubicBezTo>
                  <a:lnTo>
                    <a:pt x="334" y="568"/>
                  </a:lnTo>
                  <a:cubicBezTo>
                    <a:pt x="334" y="568"/>
                    <a:pt x="334" y="601"/>
                    <a:pt x="334" y="601"/>
                  </a:cubicBezTo>
                  <a:cubicBezTo>
                    <a:pt x="334" y="635"/>
                    <a:pt x="334" y="668"/>
                    <a:pt x="334" y="668"/>
                  </a:cubicBezTo>
                  <a:lnTo>
                    <a:pt x="301" y="735"/>
                  </a:lnTo>
                  <a:lnTo>
                    <a:pt x="234" y="768"/>
                  </a:lnTo>
                  <a:lnTo>
                    <a:pt x="201" y="801"/>
                  </a:lnTo>
                  <a:cubicBezTo>
                    <a:pt x="168" y="835"/>
                    <a:pt x="134" y="835"/>
                    <a:pt x="134" y="835"/>
                  </a:cubicBezTo>
                  <a:cubicBezTo>
                    <a:pt x="101" y="835"/>
                    <a:pt x="67" y="835"/>
                    <a:pt x="67" y="801"/>
                  </a:cubicBezTo>
                  <a:lnTo>
                    <a:pt x="34" y="835"/>
                  </a:lnTo>
                  <a:cubicBezTo>
                    <a:pt x="34" y="835"/>
                    <a:pt x="1" y="835"/>
                    <a:pt x="1" y="868"/>
                  </a:cubicBezTo>
                  <a:cubicBezTo>
                    <a:pt x="1" y="868"/>
                    <a:pt x="1" y="868"/>
                    <a:pt x="1" y="901"/>
                  </a:cubicBezTo>
                  <a:cubicBezTo>
                    <a:pt x="1" y="901"/>
                    <a:pt x="1" y="935"/>
                    <a:pt x="1" y="935"/>
                  </a:cubicBezTo>
                  <a:cubicBezTo>
                    <a:pt x="34" y="968"/>
                    <a:pt x="34" y="968"/>
                    <a:pt x="67" y="1002"/>
                  </a:cubicBezTo>
                  <a:lnTo>
                    <a:pt x="134" y="1002"/>
                  </a:lnTo>
                  <a:cubicBezTo>
                    <a:pt x="168" y="968"/>
                    <a:pt x="201" y="968"/>
                    <a:pt x="234" y="935"/>
                  </a:cubicBezTo>
                  <a:cubicBezTo>
                    <a:pt x="268" y="935"/>
                    <a:pt x="301" y="901"/>
                    <a:pt x="334" y="868"/>
                  </a:cubicBezTo>
                  <a:lnTo>
                    <a:pt x="401" y="768"/>
                  </a:lnTo>
                  <a:cubicBezTo>
                    <a:pt x="401" y="735"/>
                    <a:pt x="434" y="701"/>
                    <a:pt x="434" y="668"/>
                  </a:cubicBezTo>
                  <a:cubicBezTo>
                    <a:pt x="434" y="635"/>
                    <a:pt x="434" y="601"/>
                    <a:pt x="434" y="568"/>
                  </a:cubicBezTo>
                  <a:cubicBezTo>
                    <a:pt x="434" y="535"/>
                    <a:pt x="434" y="501"/>
                    <a:pt x="434" y="468"/>
                  </a:cubicBezTo>
                  <a:cubicBezTo>
                    <a:pt x="434" y="434"/>
                    <a:pt x="401" y="401"/>
                    <a:pt x="368" y="401"/>
                  </a:cubicBezTo>
                  <a:lnTo>
                    <a:pt x="101" y="401"/>
                  </a:lnTo>
                  <a:lnTo>
                    <a:pt x="101" y="368"/>
                  </a:lnTo>
                  <a:cubicBezTo>
                    <a:pt x="101" y="334"/>
                    <a:pt x="134" y="301"/>
                    <a:pt x="134" y="268"/>
                  </a:cubicBezTo>
                  <a:cubicBezTo>
                    <a:pt x="168" y="234"/>
                    <a:pt x="201" y="201"/>
                    <a:pt x="234" y="168"/>
                  </a:cubicBezTo>
                  <a:lnTo>
                    <a:pt x="368" y="168"/>
                  </a:lnTo>
                  <a:lnTo>
                    <a:pt x="401" y="134"/>
                  </a:lnTo>
                  <a:cubicBezTo>
                    <a:pt x="401" y="134"/>
                    <a:pt x="401" y="101"/>
                    <a:pt x="401" y="101"/>
                  </a:cubicBezTo>
                  <a:cubicBezTo>
                    <a:pt x="401" y="68"/>
                    <a:pt x="401" y="68"/>
                    <a:pt x="401" y="34"/>
                  </a:cubicBezTo>
                  <a:cubicBezTo>
                    <a:pt x="401" y="34"/>
                    <a:pt x="368" y="1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52"/>
            <p:cNvSpPr/>
            <p:nvPr/>
          </p:nvSpPr>
          <p:spPr>
            <a:xfrm>
              <a:off x="4254875" y="2151150"/>
              <a:ext cx="3350" cy="33375"/>
            </a:xfrm>
            <a:custGeom>
              <a:rect b="b" l="l" r="r" t="t"/>
              <a:pathLst>
                <a:path extrusionOk="0" h="1335" w="134">
                  <a:moveTo>
                    <a:pt x="67" y="0"/>
                  </a:moveTo>
                  <a:cubicBezTo>
                    <a:pt x="34" y="34"/>
                    <a:pt x="1" y="34"/>
                    <a:pt x="1" y="67"/>
                  </a:cubicBezTo>
                  <a:lnTo>
                    <a:pt x="1" y="1268"/>
                  </a:lnTo>
                  <a:cubicBezTo>
                    <a:pt x="1" y="1301"/>
                    <a:pt x="34" y="1335"/>
                    <a:pt x="67" y="1335"/>
                  </a:cubicBezTo>
                  <a:cubicBezTo>
                    <a:pt x="101" y="1335"/>
                    <a:pt x="134" y="1301"/>
                    <a:pt x="134" y="1268"/>
                  </a:cubicBezTo>
                  <a:lnTo>
                    <a:pt x="134" y="67"/>
                  </a:lnTo>
                  <a:cubicBezTo>
                    <a:pt x="134" y="34"/>
                    <a:pt x="101" y="0"/>
                    <a:pt x="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52"/>
            <p:cNvSpPr/>
            <p:nvPr/>
          </p:nvSpPr>
          <p:spPr>
            <a:xfrm>
              <a:off x="4245700" y="2163300"/>
              <a:ext cx="22550" cy="22900"/>
            </a:xfrm>
            <a:custGeom>
              <a:rect b="b" l="l" r="r" t="t"/>
              <a:pathLst>
                <a:path extrusionOk="0" h="916" w="902">
                  <a:moveTo>
                    <a:pt x="806" y="1"/>
                  </a:moveTo>
                  <a:cubicBezTo>
                    <a:pt x="785" y="1"/>
                    <a:pt x="768" y="25"/>
                    <a:pt x="768" y="48"/>
                  </a:cubicBezTo>
                  <a:lnTo>
                    <a:pt x="434" y="749"/>
                  </a:lnTo>
                  <a:lnTo>
                    <a:pt x="101" y="448"/>
                  </a:lnTo>
                  <a:cubicBezTo>
                    <a:pt x="84" y="432"/>
                    <a:pt x="67" y="423"/>
                    <a:pt x="51" y="423"/>
                  </a:cubicBezTo>
                  <a:cubicBezTo>
                    <a:pt x="34" y="423"/>
                    <a:pt x="17" y="432"/>
                    <a:pt x="1" y="448"/>
                  </a:cubicBezTo>
                  <a:cubicBezTo>
                    <a:pt x="1" y="482"/>
                    <a:pt x="1" y="515"/>
                    <a:pt x="1" y="549"/>
                  </a:cubicBezTo>
                  <a:lnTo>
                    <a:pt x="401" y="915"/>
                  </a:lnTo>
                  <a:lnTo>
                    <a:pt x="434" y="915"/>
                  </a:lnTo>
                  <a:cubicBezTo>
                    <a:pt x="468" y="915"/>
                    <a:pt x="501" y="915"/>
                    <a:pt x="501" y="882"/>
                  </a:cubicBezTo>
                  <a:lnTo>
                    <a:pt x="868" y="82"/>
                  </a:lnTo>
                  <a:cubicBezTo>
                    <a:pt x="901" y="48"/>
                    <a:pt x="868" y="15"/>
                    <a:pt x="835" y="15"/>
                  </a:cubicBezTo>
                  <a:cubicBezTo>
                    <a:pt x="825" y="5"/>
                    <a:pt x="815" y="1"/>
                    <a:pt x="8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52"/>
            <p:cNvSpPr/>
            <p:nvPr/>
          </p:nvSpPr>
          <p:spPr>
            <a:xfrm>
              <a:off x="3676975" y="2623150"/>
              <a:ext cx="11700" cy="41725"/>
            </a:xfrm>
            <a:custGeom>
              <a:rect b="b" l="l" r="r" t="t"/>
              <a:pathLst>
                <a:path extrusionOk="0" h="1669" w="468">
                  <a:moveTo>
                    <a:pt x="434" y="1"/>
                  </a:moveTo>
                  <a:cubicBezTo>
                    <a:pt x="400" y="1"/>
                    <a:pt x="400" y="34"/>
                    <a:pt x="400" y="34"/>
                  </a:cubicBezTo>
                  <a:cubicBezTo>
                    <a:pt x="400" y="67"/>
                    <a:pt x="400" y="67"/>
                    <a:pt x="400" y="101"/>
                  </a:cubicBezTo>
                  <a:lnTo>
                    <a:pt x="0" y="1635"/>
                  </a:lnTo>
                  <a:lnTo>
                    <a:pt x="0" y="1668"/>
                  </a:lnTo>
                  <a:lnTo>
                    <a:pt x="33" y="1668"/>
                  </a:lnTo>
                  <a:lnTo>
                    <a:pt x="67" y="1635"/>
                  </a:lnTo>
                  <a:cubicBezTo>
                    <a:pt x="100" y="1635"/>
                    <a:pt x="100" y="1602"/>
                    <a:pt x="100" y="1602"/>
                  </a:cubicBezTo>
                  <a:cubicBezTo>
                    <a:pt x="100" y="1568"/>
                    <a:pt x="100" y="1568"/>
                    <a:pt x="100" y="1568"/>
                  </a:cubicBezTo>
                  <a:lnTo>
                    <a:pt x="4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52"/>
            <p:cNvSpPr/>
            <p:nvPr/>
          </p:nvSpPr>
          <p:spPr>
            <a:xfrm>
              <a:off x="3692800" y="2628150"/>
              <a:ext cx="11700" cy="33400"/>
            </a:xfrm>
            <a:custGeom>
              <a:rect b="b" l="l" r="r" t="t"/>
              <a:pathLst>
                <a:path extrusionOk="0" h="1336" w="468">
                  <a:moveTo>
                    <a:pt x="264" y="109"/>
                  </a:moveTo>
                  <a:cubicBezTo>
                    <a:pt x="284" y="109"/>
                    <a:pt x="301" y="118"/>
                    <a:pt x="301" y="134"/>
                  </a:cubicBezTo>
                  <a:cubicBezTo>
                    <a:pt x="334" y="201"/>
                    <a:pt x="368" y="234"/>
                    <a:pt x="368" y="301"/>
                  </a:cubicBezTo>
                  <a:lnTo>
                    <a:pt x="368" y="401"/>
                  </a:lnTo>
                  <a:cubicBezTo>
                    <a:pt x="368" y="501"/>
                    <a:pt x="334" y="568"/>
                    <a:pt x="301" y="635"/>
                  </a:cubicBezTo>
                  <a:cubicBezTo>
                    <a:pt x="301" y="701"/>
                    <a:pt x="268" y="735"/>
                    <a:pt x="201" y="768"/>
                  </a:cubicBezTo>
                  <a:cubicBezTo>
                    <a:pt x="184" y="785"/>
                    <a:pt x="168" y="793"/>
                    <a:pt x="151" y="793"/>
                  </a:cubicBezTo>
                  <a:cubicBezTo>
                    <a:pt x="134" y="793"/>
                    <a:pt x="118" y="785"/>
                    <a:pt x="101" y="768"/>
                  </a:cubicBezTo>
                  <a:cubicBezTo>
                    <a:pt x="68" y="735"/>
                    <a:pt x="34" y="668"/>
                    <a:pt x="34" y="635"/>
                  </a:cubicBezTo>
                  <a:cubicBezTo>
                    <a:pt x="34" y="568"/>
                    <a:pt x="34" y="534"/>
                    <a:pt x="34" y="501"/>
                  </a:cubicBezTo>
                  <a:lnTo>
                    <a:pt x="34" y="468"/>
                  </a:lnTo>
                  <a:cubicBezTo>
                    <a:pt x="34" y="401"/>
                    <a:pt x="68" y="334"/>
                    <a:pt x="101" y="268"/>
                  </a:cubicBezTo>
                  <a:cubicBezTo>
                    <a:pt x="101" y="201"/>
                    <a:pt x="168" y="168"/>
                    <a:pt x="201" y="134"/>
                  </a:cubicBezTo>
                  <a:cubicBezTo>
                    <a:pt x="218" y="118"/>
                    <a:pt x="243" y="109"/>
                    <a:pt x="264" y="109"/>
                  </a:cubicBezTo>
                  <a:close/>
                  <a:moveTo>
                    <a:pt x="201" y="1"/>
                  </a:moveTo>
                  <a:cubicBezTo>
                    <a:pt x="168" y="34"/>
                    <a:pt x="134" y="67"/>
                    <a:pt x="101" y="101"/>
                  </a:cubicBezTo>
                  <a:cubicBezTo>
                    <a:pt x="68" y="134"/>
                    <a:pt x="68" y="168"/>
                    <a:pt x="34" y="234"/>
                  </a:cubicBezTo>
                  <a:lnTo>
                    <a:pt x="34" y="168"/>
                  </a:lnTo>
                  <a:cubicBezTo>
                    <a:pt x="34" y="168"/>
                    <a:pt x="34" y="168"/>
                    <a:pt x="34" y="134"/>
                  </a:cubicBezTo>
                  <a:lnTo>
                    <a:pt x="1" y="134"/>
                  </a:lnTo>
                  <a:cubicBezTo>
                    <a:pt x="1" y="168"/>
                    <a:pt x="1" y="168"/>
                    <a:pt x="1" y="168"/>
                  </a:cubicBezTo>
                  <a:cubicBezTo>
                    <a:pt x="1" y="168"/>
                    <a:pt x="1" y="201"/>
                    <a:pt x="1" y="201"/>
                  </a:cubicBezTo>
                  <a:lnTo>
                    <a:pt x="1" y="1302"/>
                  </a:lnTo>
                  <a:cubicBezTo>
                    <a:pt x="1" y="1335"/>
                    <a:pt x="1" y="1335"/>
                    <a:pt x="1" y="1335"/>
                  </a:cubicBezTo>
                  <a:lnTo>
                    <a:pt x="34" y="1335"/>
                  </a:lnTo>
                  <a:lnTo>
                    <a:pt x="34" y="1302"/>
                  </a:lnTo>
                  <a:cubicBezTo>
                    <a:pt x="34" y="1268"/>
                    <a:pt x="34" y="1268"/>
                    <a:pt x="34" y="1268"/>
                  </a:cubicBezTo>
                  <a:lnTo>
                    <a:pt x="34" y="901"/>
                  </a:lnTo>
                  <a:cubicBezTo>
                    <a:pt x="68" y="901"/>
                    <a:pt x="68" y="935"/>
                    <a:pt x="101" y="935"/>
                  </a:cubicBezTo>
                  <a:cubicBezTo>
                    <a:pt x="134" y="935"/>
                    <a:pt x="168" y="935"/>
                    <a:pt x="201" y="901"/>
                  </a:cubicBezTo>
                  <a:cubicBezTo>
                    <a:pt x="234" y="901"/>
                    <a:pt x="268" y="868"/>
                    <a:pt x="301" y="835"/>
                  </a:cubicBezTo>
                  <a:cubicBezTo>
                    <a:pt x="334" y="801"/>
                    <a:pt x="368" y="768"/>
                    <a:pt x="401" y="701"/>
                  </a:cubicBezTo>
                  <a:cubicBezTo>
                    <a:pt x="401" y="668"/>
                    <a:pt x="434" y="601"/>
                    <a:pt x="434" y="568"/>
                  </a:cubicBezTo>
                  <a:cubicBezTo>
                    <a:pt x="434" y="501"/>
                    <a:pt x="468" y="434"/>
                    <a:pt x="468" y="368"/>
                  </a:cubicBezTo>
                  <a:lnTo>
                    <a:pt x="468" y="268"/>
                  </a:lnTo>
                  <a:cubicBezTo>
                    <a:pt x="468" y="234"/>
                    <a:pt x="434" y="168"/>
                    <a:pt x="434" y="134"/>
                  </a:cubicBezTo>
                  <a:cubicBezTo>
                    <a:pt x="434" y="67"/>
                    <a:pt x="401" y="34"/>
                    <a:pt x="401" y="34"/>
                  </a:cubicBezTo>
                  <a:cubicBezTo>
                    <a:pt x="368" y="1"/>
                    <a:pt x="334" y="1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52"/>
            <p:cNvSpPr/>
            <p:nvPr/>
          </p:nvSpPr>
          <p:spPr>
            <a:xfrm>
              <a:off x="3706975" y="2618150"/>
              <a:ext cx="13375" cy="24200"/>
            </a:xfrm>
            <a:custGeom>
              <a:rect b="b" l="l" r="r" t="t"/>
              <a:pathLst>
                <a:path extrusionOk="0" h="968" w="535">
                  <a:moveTo>
                    <a:pt x="401" y="167"/>
                  </a:moveTo>
                  <a:cubicBezTo>
                    <a:pt x="401" y="201"/>
                    <a:pt x="401" y="201"/>
                    <a:pt x="435" y="234"/>
                  </a:cubicBezTo>
                  <a:cubicBezTo>
                    <a:pt x="435" y="267"/>
                    <a:pt x="435" y="301"/>
                    <a:pt x="435" y="334"/>
                  </a:cubicBezTo>
                  <a:lnTo>
                    <a:pt x="435" y="401"/>
                  </a:lnTo>
                  <a:lnTo>
                    <a:pt x="435" y="467"/>
                  </a:lnTo>
                  <a:cubicBezTo>
                    <a:pt x="435" y="501"/>
                    <a:pt x="435" y="534"/>
                    <a:pt x="435" y="568"/>
                  </a:cubicBezTo>
                  <a:cubicBezTo>
                    <a:pt x="401" y="601"/>
                    <a:pt x="401" y="634"/>
                    <a:pt x="401" y="668"/>
                  </a:cubicBezTo>
                  <a:cubicBezTo>
                    <a:pt x="368" y="701"/>
                    <a:pt x="368" y="734"/>
                    <a:pt x="334" y="734"/>
                  </a:cubicBezTo>
                  <a:cubicBezTo>
                    <a:pt x="334" y="768"/>
                    <a:pt x="301" y="801"/>
                    <a:pt x="268" y="801"/>
                  </a:cubicBezTo>
                  <a:lnTo>
                    <a:pt x="168" y="801"/>
                  </a:lnTo>
                  <a:cubicBezTo>
                    <a:pt x="134" y="768"/>
                    <a:pt x="134" y="768"/>
                    <a:pt x="134" y="734"/>
                  </a:cubicBezTo>
                  <a:cubicBezTo>
                    <a:pt x="134" y="701"/>
                    <a:pt x="134" y="668"/>
                    <a:pt x="134" y="634"/>
                  </a:cubicBezTo>
                  <a:cubicBezTo>
                    <a:pt x="134" y="634"/>
                    <a:pt x="134" y="601"/>
                    <a:pt x="134" y="568"/>
                  </a:cubicBezTo>
                  <a:cubicBezTo>
                    <a:pt x="134" y="568"/>
                    <a:pt x="134" y="534"/>
                    <a:pt x="134" y="501"/>
                  </a:cubicBezTo>
                  <a:cubicBezTo>
                    <a:pt x="134" y="467"/>
                    <a:pt x="134" y="434"/>
                    <a:pt x="134" y="401"/>
                  </a:cubicBezTo>
                  <a:cubicBezTo>
                    <a:pt x="134" y="367"/>
                    <a:pt x="134" y="334"/>
                    <a:pt x="168" y="301"/>
                  </a:cubicBezTo>
                  <a:cubicBezTo>
                    <a:pt x="168" y="267"/>
                    <a:pt x="201" y="267"/>
                    <a:pt x="201" y="234"/>
                  </a:cubicBezTo>
                  <a:cubicBezTo>
                    <a:pt x="234" y="201"/>
                    <a:pt x="234" y="201"/>
                    <a:pt x="268" y="167"/>
                  </a:cubicBezTo>
                  <a:close/>
                  <a:moveTo>
                    <a:pt x="368" y="0"/>
                  </a:moveTo>
                  <a:cubicBezTo>
                    <a:pt x="334" y="0"/>
                    <a:pt x="301" y="0"/>
                    <a:pt x="268" y="34"/>
                  </a:cubicBezTo>
                  <a:cubicBezTo>
                    <a:pt x="201" y="67"/>
                    <a:pt x="168" y="101"/>
                    <a:pt x="168" y="134"/>
                  </a:cubicBezTo>
                  <a:cubicBezTo>
                    <a:pt x="134" y="167"/>
                    <a:pt x="101" y="234"/>
                    <a:pt x="68" y="267"/>
                  </a:cubicBezTo>
                  <a:cubicBezTo>
                    <a:pt x="68" y="301"/>
                    <a:pt x="34" y="367"/>
                    <a:pt x="34" y="401"/>
                  </a:cubicBezTo>
                  <a:cubicBezTo>
                    <a:pt x="1" y="467"/>
                    <a:pt x="1" y="534"/>
                    <a:pt x="1" y="568"/>
                  </a:cubicBezTo>
                  <a:lnTo>
                    <a:pt x="1" y="601"/>
                  </a:lnTo>
                  <a:cubicBezTo>
                    <a:pt x="1" y="634"/>
                    <a:pt x="1" y="634"/>
                    <a:pt x="1" y="668"/>
                  </a:cubicBezTo>
                  <a:cubicBezTo>
                    <a:pt x="1" y="668"/>
                    <a:pt x="1" y="701"/>
                    <a:pt x="1" y="701"/>
                  </a:cubicBezTo>
                  <a:lnTo>
                    <a:pt x="1" y="734"/>
                  </a:lnTo>
                  <a:cubicBezTo>
                    <a:pt x="1" y="768"/>
                    <a:pt x="1" y="801"/>
                    <a:pt x="34" y="868"/>
                  </a:cubicBezTo>
                  <a:cubicBezTo>
                    <a:pt x="34" y="901"/>
                    <a:pt x="68" y="934"/>
                    <a:pt x="68" y="934"/>
                  </a:cubicBezTo>
                  <a:cubicBezTo>
                    <a:pt x="101" y="968"/>
                    <a:pt x="134" y="968"/>
                    <a:pt x="168" y="968"/>
                  </a:cubicBezTo>
                  <a:cubicBezTo>
                    <a:pt x="201" y="968"/>
                    <a:pt x="234" y="968"/>
                    <a:pt x="268" y="934"/>
                  </a:cubicBezTo>
                  <a:cubicBezTo>
                    <a:pt x="301" y="934"/>
                    <a:pt x="334" y="901"/>
                    <a:pt x="368" y="868"/>
                  </a:cubicBezTo>
                  <a:cubicBezTo>
                    <a:pt x="401" y="834"/>
                    <a:pt x="435" y="768"/>
                    <a:pt x="435" y="734"/>
                  </a:cubicBezTo>
                  <a:cubicBezTo>
                    <a:pt x="468" y="701"/>
                    <a:pt x="468" y="634"/>
                    <a:pt x="501" y="601"/>
                  </a:cubicBezTo>
                  <a:cubicBezTo>
                    <a:pt x="501" y="534"/>
                    <a:pt x="501" y="467"/>
                    <a:pt x="535" y="434"/>
                  </a:cubicBezTo>
                  <a:lnTo>
                    <a:pt x="535" y="267"/>
                  </a:lnTo>
                  <a:cubicBezTo>
                    <a:pt x="501" y="201"/>
                    <a:pt x="501" y="167"/>
                    <a:pt x="501" y="134"/>
                  </a:cubicBezTo>
                  <a:cubicBezTo>
                    <a:pt x="501" y="101"/>
                    <a:pt x="468" y="67"/>
                    <a:pt x="435" y="34"/>
                  </a:cubicBezTo>
                  <a:cubicBezTo>
                    <a:pt x="435" y="0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52"/>
            <p:cNvSpPr/>
            <p:nvPr/>
          </p:nvSpPr>
          <p:spPr>
            <a:xfrm>
              <a:off x="3722825" y="2609800"/>
              <a:ext cx="11700" cy="24225"/>
            </a:xfrm>
            <a:custGeom>
              <a:rect b="b" l="l" r="r" t="t"/>
              <a:pathLst>
                <a:path extrusionOk="0" h="969" w="468">
                  <a:moveTo>
                    <a:pt x="301" y="1"/>
                  </a:moveTo>
                  <a:cubicBezTo>
                    <a:pt x="268" y="1"/>
                    <a:pt x="234" y="34"/>
                    <a:pt x="201" y="34"/>
                  </a:cubicBezTo>
                  <a:cubicBezTo>
                    <a:pt x="167" y="68"/>
                    <a:pt x="134" y="68"/>
                    <a:pt x="101" y="101"/>
                  </a:cubicBezTo>
                  <a:cubicBezTo>
                    <a:pt x="101" y="134"/>
                    <a:pt x="67" y="168"/>
                    <a:pt x="67" y="201"/>
                  </a:cubicBezTo>
                  <a:cubicBezTo>
                    <a:pt x="34" y="234"/>
                    <a:pt x="34" y="268"/>
                    <a:pt x="1" y="301"/>
                  </a:cubicBezTo>
                  <a:cubicBezTo>
                    <a:pt x="1" y="334"/>
                    <a:pt x="1" y="368"/>
                    <a:pt x="1" y="401"/>
                  </a:cubicBezTo>
                  <a:cubicBezTo>
                    <a:pt x="1" y="468"/>
                    <a:pt x="34" y="501"/>
                    <a:pt x="34" y="535"/>
                  </a:cubicBezTo>
                  <a:cubicBezTo>
                    <a:pt x="58" y="558"/>
                    <a:pt x="98" y="582"/>
                    <a:pt x="131" y="582"/>
                  </a:cubicBezTo>
                  <a:cubicBezTo>
                    <a:pt x="145" y="582"/>
                    <a:pt x="158" y="578"/>
                    <a:pt x="167" y="568"/>
                  </a:cubicBezTo>
                  <a:lnTo>
                    <a:pt x="334" y="568"/>
                  </a:lnTo>
                  <a:cubicBezTo>
                    <a:pt x="368" y="601"/>
                    <a:pt x="368" y="601"/>
                    <a:pt x="334" y="635"/>
                  </a:cubicBezTo>
                  <a:cubicBezTo>
                    <a:pt x="334" y="668"/>
                    <a:pt x="301" y="701"/>
                    <a:pt x="301" y="701"/>
                  </a:cubicBezTo>
                  <a:cubicBezTo>
                    <a:pt x="301" y="735"/>
                    <a:pt x="268" y="735"/>
                    <a:pt x="268" y="735"/>
                  </a:cubicBezTo>
                  <a:cubicBezTo>
                    <a:pt x="234" y="768"/>
                    <a:pt x="234" y="768"/>
                    <a:pt x="201" y="801"/>
                  </a:cubicBezTo>
                  <a:lnTo>
                    <a:pt x="134" y="801"/>
                  </a:lnTo>
                  <a:cubicBezTo>
                    <a:pt x="101" y="801"/>
                    <a:pt x="101" y="801"/>
                    <a:pt x="67" y="768"/>
                  </a:cubicBezTo>
                  <a:lnTo>
                    <a:pt x="34" y="801"/>
                  </a:lnTo>
                  <a:cubicBezTo>
                    <a:pt x="34" y="801"/>
                    <a:pt x="34" y="835"/>
                    <a:pt x="34" y="835"/>
                  </a:cubicBezTo>
                  <a:cubicBezTo>
                    <a:pt x="34" y="835"/>
                    <a:pt x="34" y="868"/>
                    <a:pt x="34" y="868"/>
                  </a:cubicBezTo>
                  <a:cubicBezTo>
                    <a:pt x="34" y="902"/>
                    <a:pt x="34" y="902"/>
                    <a:pt x="34" y="935"/>
                  </a:cubicBezTo>
                  <a:cubicBezTo>
                    <a:pt x="34" y="935"/>
                    <a:pt x="34" y="968"/>
                    <a:pt x="67" y="968"/>
                  </a:cubicBezTo>
                  <a:lnTo>
                    <a:pt x="134" y="968"/>
                  </a:lnTo>
                  <a:cubicBezTo>
                    <a:pt x="167" y="968"/>
                    <a:pt x="201" y="935"/>
                    <a:pt x="234" y="935"/>
                  </a:cubicBezTo>
                  <a:cubicBezTo>
                    <a:pt x="268" y="902"/>
                    <a:pt x="301" y="868"/>
                    <a:pt x="334" y="835"/>
                  </a:cubicBezTo>
                  <a:cubicBezTo>
                    <a:pt x="368" y="835"/>
                    <a:pt x="368" y="801"/>
                    <a:pt x="401" y="735"/>
                  </a:cubicBezTo>
                  <a:cubicBezTo>
                    <a:pt x="434" y="701"/>
                    <a:pt x="434" y="668"/>
                    <a:pt x="434" y="635"/>
                  </a:cubicBezTo>
                  <a:cubicBezTo>
                    <a:pt x="434" y="601"/>
                    <a:pt x="434" y="568"/>
                    <a:pt x="434" y="535"/>
                  </a:cubicBezTo>
                  <a:cubicBezTo>
                    <a:pt x="468" y="501"/>
                    <a:pt x="468" y="501"/>
                    <a:pt x="434" y="468"/>
                  </a:cubicBezTo>
                  <a:cubicBezTo>
                    <a:pt x="434" y="435"/>
                    <a:pt x="434" y="435"/>
                    <a:pt x="401" y="401"/>
                  </a:cubicBezTo>
                  <a:cubicBezTo>
                    <a:pt x="401" y="401"/>
                    <a:pt x="368" y="368"/>
                    <a:pt x="368" y="368"/>
                  </a:cubicBezTo>
                  <a:lnTo>
                    <a:pt x="101" y="368"/>
                  </a:lnTo>
                  <a:cubicBezTo>
                    <a:pt x="101" y="368"/>
                    <a:pt x="101" y="334"/>
                    <a:pt x="101" y="334"/>
                  </a:cubicBezTo>
                  <a:cubicBezTo>
                    <a:pt x="134" y="301"/>
                    <a:pt x="134" y="268"/>
                    <a:pt x="134" y="234"/>
                  </a:cubicBezTo>
                  <a:cubicBezTo>
                    <a:pt x="167" y="201"/>
                    <a:pt x="201" y="168"/>
                    <a:pt x="234" y="168"/>
                  </a:cubicBezTo>
                  <a:cubicBezTo>
                    <a:pt x="268" y="134"/>
                    <a:pt x="268" y="134"/>
                    <a:pt x="301" y="134"/>
                  </a:cubicBezTo>
                  <a:cubicBezTo>
                    <a:pt x="334" y="134"/>
                    <a:pt x="334" y="134"/>
                    <a:pt x="334" y="168"/>
                  </a:cubicBezTo>
                  <a:lnTo>
                    <a:pt x="368" y="168"/>
                  </a:lnTo>
                  <a:cubicBezTo>
                    <a:pt x="401" y="134"/>
                    <a:pt x="401" y="101"/>
                    <a:pt x="401" y="101"/>
                  </a:cubicBezTo>
                  <a:cubicBezTo>
                    <a:pt x="401" y="68"/>
                    <a:pt x="401" y="68"/>
                    <a:pt x="401" y="34"/>
                  </a:cubicBezTo>
                  <a:cubicBezTo>
                    <a:pt x="401" y="34"/>
                    <a:pt x="401" y="1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52"/>
            <p:cNvSpPr/>
            <p:nvPr/>
          </p:nvSpPr>
          <p:spPr>
            <a:xfrm>
              <a:off x="3736175" y="2596475"/>
              <a:ext cx="8350" cy="28150"/>
            </a:xfrm>
            <a:custGeom>
              <a:rect b="b" l="l" r="r" t="t"/>
              <a:pathLst>
                <a:path extrusionOk="0" h="1126" w="334">
                  <a:moveTo>
                    <a:pt x="100" y="0"/>
                  </a:moveTo>
                  <a:lnTo>
                    <a:pt x="67" y="34"/>
                  </a:lnTo>
                  <a:cubicBezTo>
                    <a:pt x="67" y="34"/>
                    <a:pt x="67" y="67"/>
                    <a:pt x="67" y="67"/>
                  </a:cubicBezTo>
                  <a:lnTo>
                    <a:pt x="67" y="334"/>
                  </a:lnTo>
                  <a:lnTo>
                    <a:pt x="0" y="400"/>
                  </a:lnTo>
                  <a:cubicBezTo>
                    <a:pt x="0" y="434"/>
                    <a:pt x="0" y="434"/>
                    <a:pt x="0" y="467"/>
                  </a:cubicBezTo>
                  <a:lnTo>
                    <a:pt x="0" y="501"/>
                  </a:lnTo>
                  <a:cubicBezTo>
                    <a:pt x="0" y="501"/>
                    <a:pt x="0" y="534"/>
                    <a:pt x="0" y="534"/>
                  </a:cubicBezTo>
                  <a:lnTo>
                    <a:pt x="67" y="467"/>
                  </a:lnTo>
                  <a:lnTo>
                    <a:pt x="67" y="934"/>
                  </a:lnTo>
                  <a:cubicBezTo>
                    <a:pt x="67" y="1001"/>
                    <a:pt x="67" y="1068"/>
                    <a:pt x="100" y="1101"/>
                  </a:cubicBezTo>
                  <a:cubicBezTo>
                    <a:pt x="117" y="1118"/>
                    <a:pt x="142" y="1126"/>
                    <a:pt x="171" y="1126"/>
                  </a:cubicBezTo>
                  <a:cubicBezTo>
                    <a:pt x="201" y="1126"/>
                    <a:pt x="234" y="1118"/>
                    <a:pt x="267" y="1101"/>
                  </a:cubicBezTo>
                  <a:lnTo>
                    <a:pt x="334" y="1068"/>
                  </a:lnTo>
                  <a:lnTo>
                    <a:pt x="334" y="1034"/>
                  </a:lnTo>
                  <a:cubicBezTo>
                    <a:pt x="334" y="1034"/>
                    <a:pt x="334" y="1034"/>
                    <a:pt x="334" y="1001"/>
                  </a:cubicBezTo>
                  <a:lnTo>
                    <a:pt x="334" y="968"/>
                  </a:lnTo>
                  <a:cubicBezTo>
                    <a:pt x="334" y="934"/>
                    <a:pt x="334" y="934"/>
                    <a:pt x="334" y="934"/>
                  </a:cubicBezTo>
                  <a:lnTo>
                    <a:pt x="267" y="968"/>
                  </a:lnTo>
                  <a:lnTo>
                    <a:pt x="201" y="968"/>
                  </a:lnTo>
                  <a:lnTo>
                    <a:pt x="201" y="934"/>
                  </a:lnTo>
                  <a:cubicBezTo>
                    <a:pt x="201" y="901"/>
                    <a:pt x="201" y="901"/>
                    <a:pt x="201" y="867"/>
                  </a:cubicBezTo>
                  <a:lnTo>
                    <a:pt x="134" y="467"/>
                  </a:lnTo>
                  <a:lnTo>
                    <a:pt x="267" y="367"/>
                  </a:lnTo>
                  <a:cubicBezTo>
                    <a:pt x="267" y="367"/>
                    <a:pt x="267" y="367"/>
                    <a:pt x="267" y="334"/>
                  </a:cubicBezTo>
                  <a:lnTo>
                    <a:pt x="267" y="300"/>
                  </a:lnTo>
                  <a:lnTo>
                    <a:pt x="267" y="267"/>
                  </a:lnTo>
                  <a:cubicBezTo>
                    <a:pt x="267" y="234"/>
                    <a:pt x="267" y="234"/>
                    <a:pt x="267" y="234"/>
                  </a:cubicBezTo>
                  <a:lnTo>
                    <a:pt x="134" y="300"/>
                  </a:lnTo>
                  <a:lnTo>
                    <a:pt x="134" y="34"/>
                  </a:lnTo>
                  <a:cubicBezTo>
                    <a:pt x="134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52"/>
            <p:cNvSpPr/>
            <p:nvPr/>
          </p:nvSpPr>
          <p:spPr>
            <a:xfrm>
              <a:off x="3747850" y="2602300"/>
              <a:ext cx="9200" cy="8375"/>
            </a:xfrm>
            <a:custGeom>
              <a:rect b="b" l="l" r="r" t="t"/>
              <a:pathLst>
                <a:path extrusionOk="0" h="335" w="368">
                  <a:moveTo>
                    <a:pt x="367" y="1"/>
                  </a:moveTo>
                  <a:lnTo>
                    <a:pt x="34" y="167"/>
                  </a:lnTo>
                  <a:lnTo>
                    <a:pt x="0" y="201"/>
                  </a:lnTo>
                  <a:cubicBezTo>
                    <a:pt x="0" y="201"/>
                    <a:pt x="0" y="234"/>
                    <a:pt x="0" y="234"/>
                  </a:cubicBezTo>
                  <a:lnTo>
                    <a:pt x="0" y="301"/>
                  </a:lnTo>
                  <a:cubicBezTo>
                    <a:pt x="0" y="301"/>
                    <a:pt x="0" y="301"/>
                    <a:pt x="0" y="334"/>
                  </a:cubicBezTo>
                  <a:lnTo>
                    <a:pt x="34" y="334"/>
                  </a:lnTo>
                  <a:lnTo>
                    <a:pt x="367" y="134"/>
                  </a:lnTo>
                  <a:cubicBezTo>
                    <a:pt x="367" y="101"/>
                    <a:pt x="367" y="101"/>
                    <a:pt x="367" y="101"/>
                  </a:cubicBezTo>
                  <a:lnTo>
                    <a:pt x="367" y="34"/>
                  </a:lnTo>
                  <a:cubicBezTo>
                    <a:pt x="367" y="1"/>
                    <a:pt x="367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52"/>
            <p:cNvSpPr/>
            <p:nvPr/>
          </p:nvSpPr>
          <p:spPr>
            <a:xfrm>
              <a:off x="3760350" y="2588125"/>
              <a:ext cx="10875" cy="24200"/>
            </a:xfrm>
            <a:custGeom>
              <a:rect b="b" l="l" r="r" t="t"/>
              <a:pathLst>
                <a:path extrusionOk="0" h="968" w="435">
                  <a:moveTo>
                    <a:pt x="301" y="1"/>
                  </a:moveTo>
                  <a:cubicBezTo>
                    <a:pt x="268" y="1"/>
                    <a:pt x="234" y="1"/>
                    <a:pt x="234" y="34"/>
                  </a:cubicBezTo>
                  <a:cubicBezTo>
                    <a:pt x="168" y="67"/>
                    <a:pt x="168" y="67"/>
                    <a:pt x="134" y="101"/>
                  </a:cubicBezTo>
                  <a:cubicBezTo>
                    <a:pt x="101" y="134"/>
                    <a:pt x="67" y="167"/>
                    <a:pt x="67" y="201"/>
                  </a:cubicBezTo>
                  <a:cubicBezTo>
                    <a:pt x="34" y="234"/>
                    <a:pt x="34" y="267"/>
                    <a:pt x="34" y="301"/>
                  </a:cubicBezTo>
                  <a:cubicBezTo>
                    <a:pt x="1" y="334"/>
                    <a:pt x="1" y="368"/>
                    <a:pt x="34" y="401"/>
                  </a:cubicBezTo>
                  <a:cubicBezTo>
                    <a:pt x="34" y="468"/>
                    <a:pt x="34" y="501"/>
                    <a:pt x="67" y="534"/>
                  </a:cubicBezTo>
                  <a:cubicBezTo>
                    <a:pt x="101" y="568"/>
                    <a:pt x="134" y="568"/>
                    <a:pt x="201" y="568"/>
                  </a:cubicBezTo>
                  <a:cubicBezTo>
                    <a:pt x="201" y="568"/>
                    <a:pt x="234" y="534"/>
                    <a:pt x="268" y="534"/>
                  </a:cubicBezTo>
                  <a:lnTo>
                    <a:pt x="368" y="534"/>
                  </a:lnTo>
                  <a:cubicBezTo>
                    <a:pt x="368" y="568"/>
                    <a:pt x="368" y="568"/>
                    <a:pt x="368" y="601"/>
                  </a:cubicBezTo>
                  <a:cubicBezTo>
                    <a:pt x="334" y="601"/>
                    <a:pt x="334" y="634"/>
                    <a:pt x="301" y="634"/>
                  </a:cubicBezTo>
                  <a:cubicBezTo>
                    <a:pt x="301" y="668"/>
                    <a:pt x="268" y="701"/>
                    <a:pt x="268" y="701"/>
                  </a:cubicBezTo>
                  <a:cubicBezTo>
                    <a:pt x="268" y="734"/>
                    <a:pt x="234" y="734"/>
                    <a:pt x="234" y="734"/>
                  </a:cubicBezTo>
                  <a:cubicBezTo>
                    <a:pt x="201" y="768"/>
                    <a:pt x="201" y="768"/>
                    <a:pt x="168" y="801"/>
                  </a:cubicBezTo>
                  <a:lnTo>
                    <a:pt x="101" y="801"/>
                  </a:lnTo>
                  <a:cubicBezTo>
                    <a:pt x="67" y="801"/>
                    <a:pt x="67" y="801"/>
                    <a:pt x="34" y="768"/>
                  </a:cubicBezTo>
                  <a:lnTo>
                    <a:pt x="1" y="801"/>
                  </a:lnTo>
                  <a:cubicBezTo>
                    <a:pt x="1" y="801"/>
                    <a:pt x="1" y="835"/>
                    <a:pt x="1" y="835"/>
                  </a:cubicBezTo>
                  <a:cubicBezTo>
                    <a:pt x="1" y="835"/>
                    <a:pt x="1" y="868"/>
                    <a:pt x="1" y="868"/>
                  </a:cubicBezTo>
                  <a:cubicBezTo>
                    <a:pt x="1" y="901"/>
                    <a:pt x="1" y="901"/>
                    <a:pt x="1" y="935"/>
                  </a:cubicBezTo>
                  <a:cubicBezTo>
                    <a:pt x="34" y="935"/>
                    <a:pt x="34" y="968"/>
                    <a:pt x="67" y="968"/>
                  </a:cubicBezTo>
                  <a:lnTo>
                    <a:pt x="134" y="968"/>
                  </a:lnTo>
                  <a:cubicBezTo>
                    <a:pt x="168" y="968"/>
                    <a:pt x="201" y="935"/>
                    <a:pt x="234" y="935"/>
                  </a:cubicBezTo>
                  <a:cubicBezTo>
                    <a:pt x="268" y="901"/>
                    <a:pt x="301" y="868"/>
                    <a:pt x="301" y="835"/>
                  </a:cubicBezTo>
                  <a:cubicBezTo>
                    <a:pt x="334" y="835"/>
                    <a:pt x="368" y="801"/>
                    <a:pt x="401" y="768"/>
                  </a:cubicBezTo>
                  <a:cubicBezTo>
                    <a:pt x="401" y="701"/>
                    <a:pt x="434" y="668"/>
                    <a:pt x="434" y="634"/>
                  </a:cubicBezTo>
                  <a:cubicBezTo>
                    <a:pt x="434" y="601"/>
                    <a:pt x="434" y="568"/>
                    <a:pt x="434" y="534"/>
                  </a:cubicBezTo>
                  <a:cubicBezTo>
                    <a:pt x="434" y="501"/>
                    <a:pt x="434" y="468"/>
                    <a:pt x="434" y="468"/>
                  </a:cubicBezTo>
                  <a:cubicBezTo>
                    <a:pt x="434" y="401"/>
                    <a:pt x="401" y="368"/>
                    <a:pt x="334" y="368"/>
                  </a:cubicBezTo>
                  <a:lnTo>
                    <a:pt x="134" y="368"/>
                  </a:lnTo>
                  <a:cubicBezTo>
                    <a:pt x="134" y="368"/>
                    <a:pt x="134" y="334"/>
                    <a:pt x="134" y="334"/>
                  </a:cubicBezTo>
                  <a:cubicBezTo>
                    <a:pt x="168" y="301"/>
                    <a:pt x="168" y="267"/>
                    <a:pt x="168" y="234"/>
                  </a:cubicBezTo>
                  <a:cubicBezTo>
                    <a:pt x="201" y="201"/>
                    <a:pt x="234" y="167"/>
                    <a:pt x="268" y="167"/>
                  </a:cubicBezTo>
                  <a:cubicBezTo>
                    <a:pt x="301" y="134"/>
                    <a:pt x="301" y="134"/>
                    <a:pt x="334" y="134"/>
                  </a:cubicBezTo>
                  <a:cubicBezTo>
                    <a:pt x="368" y="134"/>
                    <a:pt x="368" y="134"/>
                    <a:pt x="368" y="167"/>
                  </a:cubicBezTo>
                  <a:lnTo>
                    <a:pt x="434" y="167"/>
                  </a:lnTo>
                  <a:cubicBezTo>
                    <a:pt x="434" y="134"/>
                    <a:pt x="434" y="134"/>
                    <a:pt x="434" y="134"/>
                  </a:cubicBezTo>
                  <a:cubicBezTo>
                    <a:pt x="434" y="101"/>
                    <a:pt x="434" y="101"/>
                    <a:pt x="434" y="101"/>
                  </a:cubicBezTo>
                  <a:cubicBezTo>
                    <a:pt x="434" y="67"/>
                    <a:pt x="434" y="67"/>
                    <a:pt x="434" y="34"/>
                  </a:cubicBezTo>
                  <a:cubicBezTo>
                    <a:pt x="401" y="34"/>
                    <a:pt x="401" y="1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52"/>
            <p:cNvSpPr/>
            <p:nvPr/>
          </p:nvSpPr>
          <p:spPr>
            <a:xfrm>
              <a:off x="3775375" y="2574775"/>
              <a:ext cx="2525" cy="30900"/>
            </a:xfrm>
            <a:custGeom>
              <a:rect b="b" l="l" r="r" t="t"/>
              <a:pathLst>
                <a:path extrusionOk="0" h="1236" w="101">
                  <a:moveTo>
                    <a:pt x="100" y="1"/>
                  </a:moveTo>
                  <a:lnTo>
                    <a:pt x="34" y="34"/>
                  </a:lnTo>
                  <a:cubicBezTo>
                    <a:pt x="0" y="34"/>
                    <a:pt x="0" y="68"/>
                    <a:pt x="0" y="68"/>
                  </a:cubicBezTo>
                  <a:cubicBezTo>
                    <a:pt x="0" y="68"/>
                    <a:pt x="0" y="101"/>
                    <a:pt x="0" y="101"/>
                  </a:cubicBezTo>
                  <a:lnTo>
                    <a:pt x="0" y="201"/>
                  </a:lnTo>
                  <a:cubicBezTo>
                    <a:pt x="0" y="201"/>
                    <a:pt x="0" y="201"/>
                    <a:pt x="0" y="234"/>
                  </a:cubicBezTo>
                  <a:lnTo>
                    <a:pt x="34" y="234"/>
                  </a:lnTo>
                  <a:lnTo>
                    <a:pt x="67" y="201"/>
                  </a:lnTo>
                  <a:lnTo>
                    <a:pt x="100" y="168"/>
                  </a:lnTo>
                  <a:cubicBezTo>
                    <a:pt x="100" y="134"/>
                    <a:pt x="100" y="134"/>
                    <a:pt x="100" y="134"/>
                  </a:cubicBezTo>
                  <a:lnTo>
                    <a:pt x="100" y="34"/>
                  </a:lnTo>
                  <a:cubicBezTo>
                    <a:pt x="100" y="34"/>
                    <a:pt x="100" y="1"/>
                    <a:pt x="100" y="1"/>
                  </a:cubicBezTo>
                  <a:close/>
                  <a:moveTo>
                    <a:pt x="67" y="334"/>
                  </a:moveTo>
                  <a:lnTo>
                    <a:pt x="34" y="368"/>
                  </a:lnTo>
                  <a:cubicBezTo>
                    <a:pt x="34" y="401"/>
                    <a:pt x="34" y="401"/>
                    <a:pt x="34" y="401"/>
                  </a:cubicBezTo>
                  <a:lnTo>
                    <a:pt x="34" y="1202"/>
                  </a:lnTo>
                  <a:cubicBezTo>
                    <a:pt x="34" y="1202"/>
                    <a:pt x="34" y="1202"/>
                    <a:pt x="34" y="1235"/>
                  </a:cubicBezTo>
                  <a:lnTo>
                    <a:pt x="67" y="1202"/>
                  </a:lnTo>
                  <a:cubicBezTo>
                    <a:pt x="100" y="1202"/>
                    <a:pt x="100" y="1168"/>
                    <a:pt x="100" y="1168"/>
                  </a:cubicBezTo>
                  <a:cubicBezTo>
                    <a:pt x="100" y="1168"/>
                    <a:pt x="100" y="1135"/>
                    <a:pt x="100" y="1135"/>
                  </a:cubicBezTo>
                  <a:lnTo>
                    <a:pt x="100" y="368"/>
                  </a:lnTo>
                  <a:cubicBezTo>
                    <a:pt x="100" y="334"/>
                    <a:pt x="100" y="334"/>
                    <a:pt x="100" y="33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52"/>
            <p:cNvSpPr/>
            <p:nvPr/>
          </p:nvSpPr>
          <p:spPr>
            <a:xfrm>
              <a:off x="3780375" y="2570625"/>
              <a:ext cx="9200" cy="29000"/>
            </a:xfrm>
            <a:custGeom>
              <a:rect b="b" l="l" r="r" t="t"/>
              <a:pathLst>
                <a:path extrusionOk="0" h="1160" w="368">
                  <a:moveTo>
                    <a:pt x="134" y="0"/>
                  </a:moveTo>
                  <a:lnTo>
                    <a:pt x="100" y="33"/>
                  </a:lnTo>
                  <a:cubicBezTo>
                    <a:pt x="100" y="33"/>
                    <a:pt x="100" y="67"/>
                    <a:pt x="100" y="67"/>
                  </a:cubicBezTo>
                  <a:cubicBezTo>
                    <a:pt x="100" y="67"/>
                    <a:pt x="100" y="100"/>
                    <a:pt x="100" y="100"/>
                  </a:cubicBezTo>
                  <a:lnTo>
                    <a:pt x="100" y="367"/>
                  </a:lnTo>
                  <a:lnTo>
                    <a:pt x="34" y="400"/>
                  </a:lnTo>
                  <a:cubicBezTo>
                    <a:pt x="0" y="434"/>
                    <a:pt x="0" y="434"/>
                    <a:pt x="0" y="434"/>
                  </a:cubicBezTo>
                  <a:cubicBezTo>
                    <a:pt x="0" y="434"/>
                    <a:pt x="0" y="467"/>
                    <a:pt x="0" y="467"/>
                  </a:cubicBezTo>
                  <a:lnTo>
                    <a:pt x="0" y="534"/>
                  </a:lnTo>
                  <a:lnTo>
                    <a:pt x="0" y="567"/>
                  </a:lnTo>
                  <a:lnTo>
                    <a:pt x="34" y="567"/>
                  </a:lnTo>
                  <a:lnTo>
                    <a:pt x="100" y="500"/>
                  </a:lnTo>
                  <a:lnTo>
                    <a:pt x="100" y="934"/>
                  </a:lnTo>
                  <a:cubicBezTo>
                    <a:pt x="100" y="1001"/>
                    <a:pt x="100" y="1068"/>
                    <a:pt x="134" y="1134"/>
                  </a:cubicBezTo>
                  <a:cubicBezTo>
                    <a:pt x="150" y="1151"/>
                    <a:pt x="175" y="1159"/>
                    <a:pt x="200" y="1159"/>
                  </a:cubicBezTo>
                  <a:cubicBezTo>
                    <a:pt x="225" y="1159"/>
                    <a:pt x="251" y="1151"/>
                    <a:pt x="267" y="1134"/>
                  </a:cubicBezTo>
                  <a:lnTo>
                    <a:pt x="367" y="1068"/>
                  </a:lnTo>
                  <a:cubicBezTo>
                    <a:pt x="367" y="1034"/>
                    <a:pt x="367" y="1034"/>
                    <a:pt x="367" y="1034"/>
                  </a:cubicBezTo>
                  <a:lnTo>
                    <a:pt x="367" y="967"/>
                  </a:lnTo>
                  <a:cubicBezTo>
                    <a:pt x="367" y="967"/>
                    <a:pt x="367" y="934"/>
                    <a:pt x="367" y="934"/>
                  </a:cubicBezTo>
                  <a:lnTo>
                    <a:pt x="301" y="967"/>
                  </a:lnTo>
                  <a:lnTo>
                    <a:pt x="234" y="967"/>
                  </a:lnTo>
                  <a:cubicBezTo>
                    <a:pt x="200" y="967"/>
                    <a:pt x="200" y="934"/>
                    <a:pt x="234" y="934"/>
                  </a:cubicBezTo>
                  <a:cubicBezTo>
                    <a:pt x="200" y="901"/>
                    <a:pt x="200" y="901"/>
                    <a:pt x="234" y="867"/>
                  </a:cubicBezTo>
                  <a:lnTo>
                    <a:pt x="167" y="467"/>
                  </a:lnTo>
                  <a:lnTo>
                    <a:pt x="301" y="367"/>
                  </a:lnTo>
                  <a:cubicBezTo>
                    <a:pt x="301" y="367"/>
                    <a:pt x="334" y="367"/>
                    <a:pt x="334" y="334"/>
                  </a:cubicBezTo>
                  <a:cubicBezTo>
                    <a:pt x="334" y="334"/>
                    <a:pt x="334" y="334"/>
                    <a:pt x="334" y="300"/>
                  </a:cubicBezTo>
                  <a:lnTo>
                    <a:pt x="334" y="267"/>
                  </a:lnTo>
                  <a:cubicBezTo>
                    <a:pt x="334" y="234"/>
                    <a:pt x="334" y="234"/>
                    <a:pt x="334" y="234"/>
                  </a:cubicBezTo>
                  <a:lnTo>
                    <a:pt x="301" y="234"/>
                  </a:lnTo>
                  <a:lnTo>
                    <a:pt x="167" y="300"/>
                  </a:lnTo>
                  <a:lnTo>
                    <a:pt x="167" y="33"/>
                  </a:lnTo>
                  <a:cubicBezTo>
                    <a:pt x="167" y="33"/>
                    <a:pt x="167" y="33"/>
                    <a:pt x="1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52"/>
            <p:cNvSpPr/>
            <p:nvPr/>
          </p:nvSpPr>
          <p:spPr>
            <a:xfrm>
              <a:off x="3790375" y="2569775"/>
              <a:ext cx="13375" cy="24225"/>
            </a:xfrm>
            <a:custGeom>
              <a:rect b="b" l="l" r="r" t="t"/>
              <a:pathLst>
                <a:path extrusionOk="0" h="969" w="535">
                  <a:moveTo>
                    <a:pt x="434" y="168"/>
                  </a:moveTo>
                  <a:cubicBezTo>
                    <a:pt x="468" y="234"/>
                    <a:pt x="468" y="268"/>
                    <a:pt x="468" y="334"/>
                  </a:cubicBezTo>
                  <a:lnTo>
                    <a:pt x="167" y="501"/>
                  </a:lnTo>
                  <a:cubicBezTo>
                    <a:pt x="167" y="468"/>
                    <a:pt x="167" y="434"/>
                    <a:pt x="167" y="401"/>
                  </a:cubicBezTo>
                  <a:cubicBezTo>
                    <a:pt x="167" y="368"/>
                    <a:pt x="201" y="334"/>
                    <a:pt x="201" y="301"/>
                  </a:cubicBezTo>
                  <a:cubicBezTo>
                    <a:pt x="234" y="268"/>
                    <a:pt x="234" y="268"/>
                    <a:pt x="267" y="234"/>
                  </a:cubicBezTo>
                  <a:cubicBezTo>
                    <a:pt x="267" y="201"/>
                    <a:pt x="301" y="201"/>
                    <a:pt x="301" y="168"/>
                  </a:cubicBezTo>
                  <a:close/>
                  <a:moveTo>
                    <a:pt x="401" y="1"/>
                  </a:moveTo>
                  <a:cubicBezTo>
                    <a:pt x="368" y="1"/>
                    <a:pt x="334" y="1"/>
                    <a:pt x="301" y="34"/>
                  </a:cubicBezTo>
                  <a:cubicBezTo>
                    <a:pt x="267" y="67"/>
                    <a:pt x="234" y="101"/>
                    <a:pt x="201" y="134"/>
                  </a:cubicBezTo>
                  <a:cubicBezTo>
                    <a:pt x="167" y="168"/>
                    <a:pt x="134" y="201"/>
                    <a:pt x="134" y="234"/>
                  </a:cubicBezTo>
                  <a:cubicBezTo>
                    <a:pt x="101" y="301"/>
                    <a:pt x="67" y="334"/>
                    <a:pt x="67" y="401"/>
                  </a:cubicBezTo>
                  <a:cubicBezTo>
                    <a:pt x="67" y="434"/>
                    <a:pt x="67" y="501"/>
                    <a:pt x="67" y="568"/>
                  </a:cubicBezTo>
                  <a:cubicBezTo>
                    <a:pt x="34" y="601"/>
                    <a:pt x="34" y="668"/>
                    <a:pt x="1" y="701"/>
                  </a:cubicBezTo>
                  <a:cubicBezTo>
                    <a:pt x="1" y="768"/>
                    <a:pt x="1" y="801"/>
                    <a:pt x="1" y="868"/>
                  </a:cubicBezTo>
                  <a:cubicBezTo>
                    <a:pt x="34" y="901"/>
                    <a:pt x="34" y="901"/>
                    <a:pt x="67" y="935"/>
                  </a:cubicBezTo>
                  <a:cubicBezTo>
                    <a:pt x="67" y="968"/>
                    <a:pt x="101" y="968"/>
                    <a:pt x="134" y="968"/>
                  </a:cubicBezTo>
                  <a:lnTo>
                    <a:pt x="234" y="968"/>
                  </a:lnTo>
                  <a:cubicBezTo>
                    <a:pt x="267" y="935"/>
                    <a:pt x="301" y="901"/>
                    <a:pt x="334" y="868"/>
                  </a:cubicBezTo>
                  <a:cubicBezTo>
                    <a:pt x="368" y="835"/>
                    <a:pt x="401" y="801"/>
                    <a:pt x="401" y="768"/>
                  </a:cubicBezTo>
                  <a:cubicBezTo>
                    <a:pt x="434" y="735"/>
                    <a:pt x="434" y="735"/>
                    <a:pt x="468" y="701"/>
                  </a:cubicBezTo>
                  <a:cubicBezTo>
                    <a:pt x="468" y="668"/>
                    <a:pt x="468" y="635"/>
                    <a:pt x="468" y="601"/>
                  </a:cubicBezTo>
                  <a:cubicBezTo>
                    <a:pt x="468" y="601"/>
                    <a:pt x="468" y="601"/>
                    <a:pt x="468" y="568"/>
                  </a:cubicBezTo>
                  <a:lnTo>
                    <a:pt x="434" y="601"/>
                  </a:lnTo>
                  <a:cubicBezTo>
                    <a:pt x="434" y="601"/>
                    <a:pt x="434" y="635"/>
                    <a:pt x="434" y="635"/>
                  </a:cubicBezTo>
                  <a:cubicBezTo>
                    <a:pt x="401" y="668"/>
                    <a:pt x="401" y="701"/>
                    <a:pt x="368" y="701"/>
                  </a:cubicBezTo>
                  <a:cubicBezTo>
                    <a:pt x="334" y="735"/>
                    <a:pt x="301" y="768"/>
                    <a:pt x="267" y="801"/>
                  </a:cubicBezTo>
                  <a:lnTo>
                    <a:pt x="167" y="801"/>
                  </a:lnTo>
                  <a:cubicBezTo>
                    <a:pt x="134" y="768"/>
                    <a:pt x="134" y="701"/>
                    <a:pt x="134" y="635"/>
                  </a:cubicBezTo>
                  <a:lnTo>
                    <a:pt x="501" y="434"/>
                  </a:lnTo>
                  <a:lnTo>
                    <a:pt x="534" y="401"/>
                  </a:lnTo>
                  <a:cubicBezTo>
                    <a:pt x="534" y="401"/>
                    <a:pt x="534" y="368"/>
                    <a:pt x="534" y="368"/>
                  </a:cubicBezTo>
                  <a:lnTo>
                    <a:pt x="534" y="334"/>
                  </a:lnTo>
                  <a:cubicBezTo>
                    <a:pt x="534" y="268"/>
                    <a:pt x="534" y="201"/>
                    <a:pt x="534" y="168"/>
                  </a:cubicBezTo>
                  <a:cubicBezTo>
                    <a:pt x="501" y="101"/>
                    <a:pt x="501" y="67"/>
                    <a:pt x="468" y="34"/>
                  </a:cubicBezTo>
                  <a:cubicBezTo>
                    <a:pt x="468" y="34"/>
                    <a:pt x="434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52"/>
            <p:cNvSpPr/>
            <p:nvPr/>
          </p:nvSpPr>
          <p:spPr>
            <a:xfrm>
              <a:off x="3810400" y="2554975"/>
              <a:ext cx="17525" cy="31500"/>
            </a:xfrm>
            <a:custGeom>
              <a:rect b="b" l="l" r="r" t="t"/>
              <a:pathLst>
                <a:path extrusionOk="0" h="1260" w="701">
                  <a:moveTo>
                    <a:pt x="596" y="1"/>
                  </a:moveTo>
                  <a:cubicBezTo>
                    <a:pt x="567" y="1"/>
                    <a:pt x="534" y="9"/>
                    <a:pt x="501" y="26"/>
                  </a:cubicBezTo>
                  <a:cubicBezTo>
                    <a:pt x="467" y="59"/>
                    <a:pt x="467" y="59"/>
                    <a:pt x="434" y="92"/>
                  </a:cubicBezTo>
                  <a:lnTo>
                    <a:pt x="400" y="159"/>
                  </a:lnTo>
                  <a:lnTo>
                    <a:pt x="334" y="226"/>
                  </a:lnTo>
                  <a:cubicBezTo>
                    <a:pt x="334" y="226"/>
                    <a:pt x="334" y="259"/>
                    <a:pt x="334" y="293"/>
                  </a:cubicBezTo>
                  <a:cubicBezTo>
                    <a:pt x="300" y="259"/>
                    <a:pt x="267" y="226"/>
                    <a:pt x="267" y="226"/>
                  </a:cubicBezTo>
                  <a:cubicBezTo>
                    <a:pt x="200" y="226"/>
                    <a:pt x="167" y="226"/>
                    <a:pt x="134" y="259"/>
                  </a:cubicBezTo>
                  <a:cubicBezTo>
                    <a:pt x="134" y="259"/>
                    <a:pt x="100" y="259"/>
                    <a:pt x="100" y="293"/>
                  </a:cubicBezTo>
                  <a:cubicBezTo>
                    <a:pt x="67" y="293"/>
                    <a:pt x="67" y="326"/>
                    <a:pt x="34" y="326"/>
                  </a:cubicBezTo>
                  <a:cubicBezTo>
                    <a:pt x="34" y="343"/>
                    <a:pt x="34" y="351"/>
                    <a:pt x="34" y="359"/>
                  </a:cubicBezTo>
                  <a:lnTo>
                    <a:pt x="0" y="359"/>
                  </a:lnTo>
                  <a:cubicBezTo>
                    <a:pt x="0" y="393"/>
                    <a:pt x="0" y="393"/>
                    <a:pt x="0" y="393"/>
                  </a:cubicBezTo>
                  <a:cubicBezTo>
                    <a:pt x="0" y="393"/>
                    <a:pt x="0" y="426"/>
                    <a:pt x="0" y="426"/>
                  </a:cubicBezTo>
                  <a:lnTo>
                    <a:pt x="0" y="1227"/>
                  </a:lnTo>
                  <a:cubicBezTo>
                    <a:pt x="0" y="1227"/>
                    <a:pt x="0" y="1227"/>
                    <a:pt x="0" y="1260"/>
                  </a:cubicBezTo>
                  <a:lnTo>
                    <a:pt x="34" y="1227"/>
                  </a:lnTo>
                  <a:cubicBezTo>
                    <a:pt x="34" y="1227"/>
                    <a:pt x="34" y="1193"/>
                    <a:pt x="34" y="1193"/>
                  </a:cubicBezTo>
                  <a:cubicBezTo>
                    <a:pt x="34" y="1193"/>
                    <a:pt x="34" y="1160"/>
                    <a:pt x="34" y="1160"/>
                  </a:cubicBezTo>
                  <a:lnTo>
                    <a:pt x="34" y="693"/>
                  </a:lnTo>
                  <a:cubicBezTo>
                    <a:pt x="34" y="626"/>
                    <a:pt x="67" y="559"/>
                    <a:pt x="67" y="493"/>
                  </a:cubicBezTo>
                  <a:cubicBezTo>
                    <a:pt x="100" y="459"/>
                    <a:pt x="134" y="426"/>
                    <a:pt x="167" y="393"/>
                  </a:cubicBezTo>
                  <a:cubicBezTo>
                    <a:pt x="184" y="376"/>
                    <a:pt x="209" y="368"/>
                    <a:pt x="230" y="368"/>
                  </a:cubicBezTo>
                  <a:cubicBezTo>
                    <a:pt x="250" y="368"/>
                    <a:pt x="267" y="376"/>
                    <a:pt x="267" y="393"/>
                  </a:cubicBezTo>
                  <a:cubicBezTo>
                    <a:pt x="300" y="426"/>
                    <a:pt x="300" y="493"/>
                    <a:pt x="300" y="559"/>
                  </a:cubicBezTo>
                  <a:lnTo>
                    <a:pt x="300" y="993"/>
                  </a:lnTo>
                  <a:cubicBezTo>
                    <a:pt x="300" y="1026"/>
                    <a:pt x="300" y="1026"/>
                    <a:pt x="300" y="1026"/>
                  </a:cubicBezTo>
                  <a:lnTo>
                    <a:pt x="334" y="1026"/>
                  </a:lnTo>
                  <a:lnTo>
                    <a:pt x="367" y="993"/>
                  </a:lnTo>
                  <a:lnTo>
                    <a:pt x="400" y="993"/>
                  </a:lnTo>
                  <a:cubicBezTo>
                    <a:pt x="400" y="960"/>
                    <a:pt x="400" y="960"/>
                    <a:pt x="400" y="960"/>
                  </a:cubicBezTo>
                  <a:lnTo>
                    <a:pt x="400" y="493"/>
                  </a:lnTo>
                  <a:cubicBezTo>
                    <a:pt x="400" y="426"/>
                    <a:pt x="400" y="359"/>
                    <a:pt x="434" y="293"/>
                  </a:cubicBezTo>
                  <a:cubicBezTo>
                    <a:pt x="434" y="226"/>
                    <a:pt x="467" y="192"/>
                    <a:pt x="534" y="159"/>
                  </a:cubicBezTo>
                  <a:cubicBezTo>
                    <a:pt x="551" y="142"/>
                    <a:pt x="567" y="134"/>
                    <a:pt x="580" y="134"/>
                  </a:cubicBezTo>
                  <a:cubicBezTo>
                    <a:pt x="592" y="134"/>
                    <a:pt x="601" y="142"/>
                    <a:pt x="601" y="159"/>
                  </a:cubicBezTo>
                  <a:cubicBezTo>
                    <a:pt x="634" y="226"/>
                    <a:pt x="667" y="293"/>
                    <a:pt x="634" y="326"/>
                  </a:cubicBezTo>
                  <a:lnTo>
                    <a:pt x="634" y="793"/>
                  </a:lnTo>
                  <a:lnTo>
                    <a:pt x="634" y="826"/>
                  </a:lnTo>
                  <a:lnTo>
                    <a:pt x="701" y="826"/>
                  </a:lnTo>
                  <a:cubicBezTo>
                    <a:pt x="701" y="793"/>
                    <a:pt x="701" y="793"/>
                    <a:pt x="701" y="793"/>
                  </a:cubicBezTo>
                  <a:cubicBezTo>
                    <a:pt x="701" y="793"/>
                    <a:pt x="701" y="760"/>
                    <a:pt x="701" y="760"/>
                  </a:cubicBezTo>
                  <a:lnTo>
                    <a:pt x="701" y="293"/>
                  </a:lnTo>
                  <a:cubicBezTo>
                    <a:pt x="701" y="192"/>
                    <a:pt x="701" y="126"/>
                    <a:pt x="667" y="26"/>
                  </a:cubicBezTo>
                  <a:cubicBezTo>
                    <a:pt x="651" y="9"/>
                    <a:pt x="626" y="1"/>
                    <a:pt x="59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52"/>
            <p:cNvSpPr/>
            <p:nvPr/>
          </p:nvSpPr>
          <p:spPr>
            <a:xfrm>
              <a:off x="3831250" y="2545600"/>
              <a:ext cx="11700" cy="25050"/>
            </a:xfrm>
            <a:custGeom>
              <a:rect b="b" l="l" r="r" t="t"/>
              <a:pathLst>
                <a:path extrusionOk="0" h="1002" w="468">
                  <a:moveTo>
                    <a:pt x="367" y="467"/>
                  </a:moveTo>
                  <a:lnTo>
                    <a:pt x="367" y="534"/>
                  </a:lnTo>
                  <a:cubicBezTo>
                    <a:pt x="367" y="567"/>
                    <a:pt x="367" y="601"/>
                    <a:pt x="367" y="634"/>
                  </a:cubicBezTo>
                  <a:cubicBezTo>
                    <a:pt x="334" y="668"/>
                    <a:pt x="334" y="701"/>
                    <a:pt x="334" y="734"/>
                  </a:cubicBezTo>
                  <a:cubicBezTo>
                    <a:pt x="300" y="768"/>
                    <a:pt x="300" y="801"/>
                    <a:pt x="267" y="801"/>
                  </a:cubicBezTo>
                  <a:cubicBezTo>
                    <a:pt x="234" y="834"/>
                    <a:pt x="234" y="868"/>
                    <a:pt x="200" y="868"/>
                  </a:cubicBezTo>
                  <a:cubicBezTo>
                    <a:pt x="184" y="884"/>
                    <a:pt x="167" y="893"/>
                    <a:pt x="150" y="893"/>
                  </a:cubicBezTo>
                  <a:cubicBezTo>
                    <a:pt x="134" y="893"/>
                    <a:pt x="117" y="884"/>
                    <a:pt x="100" y="868"/>
                  </a:cubicBezTo>
                  <a:lnTo>
                    <a:pt x="67" y="868"/>
                  </a:lnTo>
                  <a:cubicBezTo>
                    <a:pt x="67" y="834"/>
                    <a:pt x="67" y="834"/>
                    <a:pt x="67" y="834"/>
                  </a:cubicBezTo>
                  <a:cubicBezTo>
                    <a:pt x="67" y="768"/>
                    <a:pt x="100" y="734"/>
                    <a:pt x="134" y="701"/>
                  </a:cubicBezTo>
                  <a:cubicBezTo>
                    <a:pt x="134" y="668"/>
                    <a:pt x="200" y="634"/>
                    <a:pt x="234" y="601"/>
                  </a:cubicBezTo>
                  <a:lnTo>
                    <a:pt x="367" y="467"/>
                  </a:lnTo>
                  <a:close/>
                  <a:moveTo>
                    <a:pt x="334" y="0"/>
                  </a:moveTo>
                  <a:cubicBezTo>
                    <a:pt x="300" y="0"/>
                    <a:pt x="267" y="34"/>
                    <a:pt x="234" y="34"/>
                  </a:cubicBezTo>
                  <a:cubicBezTo>
                    <a:pt x="234" y="67"/>
                    <a:pt x="200" y="67"/>
                    <a:pt x="167" y="100"/>
                  </a:cubicBezTo>
                  <a:lnTo>
                    <a:pt x="100" y="201"/>
                  </a:lnTo>
                  <a:cubicBezTo>
                    <a:pt x="67" y="234"/>
                    <a:pt x="67" y="267"/>
                    <a:pt x="67" y="301"/>
                  </a:cubicBezTo>
                  <a:cubicBezTo>
                    <a:pt x="67" y="301"/>
                    <a:pt x="67" y="334"/>
                    <a:pt x="67" y="367"/>
                  </a:cubicBezTo>
                  <a:cubicBezTo>
                    <a:pt x="67" y="401"/>
                    <a:pt x="33" y="401"/>
                    <a:pt x="67" y="401"/>
                  </a:cubicBezTo>
                  <a:lnTo>
                    <a:pt x="100" y="401"/>
                  </a:lnTo>
                  <a:lnTo>
                    <a:pt x="100" y="367"/>
                  </a:lnTo>
                  <a:cubicBezTo>
                    <a:pt x="134" y="334"/>
                    <a:pt x="134" y="301"/>
                    <a:pt x="167" y="267"/>
                  </a:cubicBezTo>
                  <a:cubicBezTo>
                    <a:pt x="167" y="267"/>
                    <a:pt x="200" y="234"/>
                    <a:pt x="234" y="201"/>
                  </a:cubicBezTo>
                  <a:lnTo>
                    <a:pt x="300" y="201"/>
                  </a:lnTo>
                  <a:cubicBezTo>
                    <a:pt x="367" y="234"/>
                    <a:pt x="367" y="267"/>
                    <a:pt x="367" y="334"/>
                  </a:cubicBezTo>
                  <a:lnTo>
                    <a:pt x="200" y="467"/>
                  </a:lnTo>
                  <a:lnTo>
                    <a:pt x="100" y="567"/>
                  </a:lnTo>
                  <a:cubicBezTo>
                    <a:pt x="67" y="601"/>
                    <a:pt x="67" y="634"/>
                    <a:pt x="33" y="668"/>
                  </a:cubicBezTo>
                  <a:cubicBezTo>
                    <a:pt x="33" y="701"/>
                    <a:pt x="0" y="734"/>
                    <a:pt x="0" y="768"/>
                  </a:cubicBezTo>
                  <a:cubicBezTo>
                    <a:pt x="0" y="801"/>
                    <a:pt x="0" y="868"/>
                    <a:pt x="0" y="901"/>
                  </a:cubicBezTo>
                  <a:cubicBezTo>
                    <a:pt x="0" y="901"/>
                    <a:pt x="0" y="934"/>
                    <a:pt x="0" y="934"/>
                  </a:cubicBezTo>
                  <a:cubicBezTo>
                    <a:pt x="33" y="968"/>
                    <a:pt x="33" y="1001"/>
                    <a:pt x="67" y="1001"/>
                  </a:cubicBezTo>
                  <a:lnTo>
                    <a:pt x="100" y="1001"/>
                  </a:lnTo>
                  <a:cubicBezTo>
                    <a:pt x="134" y="1001"/>
                    <a:pt x="167" y="1001"/>
                    <a:pt x="200" y="968"/>
                  </a:cubicBezTo>
                  <a:lnTo>
                    <a:pt x="234" y="934"/>
                  </a:lnTo>
                  <a:lnTo>
                    <a:pt x="300" y="868"/>
                  </a:lnTo>
                  <a:cubicBezTo>
                    <a:pt x="300" y="868"/>
                    <a:pt x="334" y="834"/>
                    <a:pt x="334" y="801"/>
                  </a:cubicBezTo>
                  <a:cubicBezTo>
                    <a:pt x="367" y="801"/>
                    <a:pt x="367" y="768"/>
                    <a:pt x="367" y="734"/>
                  </a:cubicBezTo>
                  <a:lnTo>
                    <a:pt x="367" y="801"/>
                  </a:lnTo>
                  <a:cubicBezTo>
                    <a:pt x="367" y="834"/>
                    <a:pt x="367" y="834"/>
                    <a:pt x="367" y="834"/>
                  </a:cubicBezTo>
                  <a:lnTo>
                    <a:pt x="400" y="834"/>
                  </a:lnTo>
                  <a:lnTo>
                    <a:pt x="434" y="801"/>
                  </a:lnTo>
                  <a:lnTo>
                    <a:pt x="467" y="801"/>
                  </a:lnTo>
                  <a:cubicBezTo>
                    <a:pt x="467" y="768"/>
                    <a:pt x="467" y="768"/>
                    <a:pt x="467" y="734"/>
                  </a:cubicBezTo>
                  <a:lnTo>
                    <a:pt x="467" y="234"/>
                  </a:lnTo>
                  <a:cubicBezTo>
                    <a:pt x="467" y="201"/>
                    <a:pt x="467" y="167"/>
                    <a:pt x="467" y="100"/>
                  </a:cubicBezTo>
                  <a:cubicBezTo>
                    <a:pt x="467" y="67"/>
                    <a:pt x="434" y="67"/>
                    <a:pt x="400" y="34"/>
                  </a:cubicBezTo>
                  <a:cubicBezTo>
                    <a:pt x="400" y="0"/>
                    <a:pt x="367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52"/>
            <p:cNvSpPr/>
            <p:nvPr/>
          </p:nvSpPr>
          <p:spPr>
            <a:xfrm>
              <a:off x="3847075" y="2537250"/>
              <a:ext cx="12550" cy="35050"/>
            </a:xfrm>
            <a:custGeom>
              <a:rect b="b" l="l" r="r" t="t"/>
              <a:pathLst>
                <a:path extrusionOk="0" h="1402" w="502">
                  <a:moveTo>
                    <a:pt x="305" y="176"/>
                  </a:moveTo>
                  <a:cubicBezTo>
                    <a:pt x="326" y="176"/>
                    <a:pt x="351" y="184"/>
                    <a:pt x="368" y="201"/>
                  </a:cubicBezTo>
                  <a:cubicBezTo>
                    <a:pt x="401" y="234"/>
                    <a:pt x="401" y="301"/>
                    <a:pt x="401" y="368"/>
                  </a:cubicBezTo>
                  <a:lnTo>
                    <a:pt x="401" y="468"/>
                  </a:lnTo>
                  <a:cubicBezTo>
                    <a:pt x="401" y="535"/>
                    <a:pt x="401" y="601"/>
                    <a:pt x="368" y="668"/>
                  </a:cubicBezTo>
                  <a:cubicBezTo>
                    <a:pt x="334" y="735"/>
                    <a:pt x="301" y="768"/>
                    <a:pt x="268" y="801"/>
                  </a:cubicBezTo>
                  <a:cubicBezTo>
                    <a:pt x="251" y="818"/>
                    <a:pt x="226" y="826"/>
                    <a:pt x="201" y="826"/>
                  </a:cubicBezTo>
                  <a:cubicBezTo>
                    <a:pt x="176" y="826"/>
                    <a:pt x="151" y="818"/>
                    <a:pt x="134" y="801"/>
                  </a:cubicBezTo>
                  <a:cubicBezTo>
                    <a:pt x="101" y="768"/>
                    <a:pt x="101" y="701"/>
                    <a:pt x="101" y="668"/>
                  </a:cubicBezTo>
                  <a:lnTo>
                    <a:pt x="101" y="535"/>
                  </a:lnTo>
                  <a:cubicBezTo>
                    <a:pt x="101" y="468"/>
                    <a:pt x="101" y="401"/>
                    <a:pt x="134" y="334"/>
                  </a:cubicBezTo>
                  <a:cubicBezTo>
                    <a:pt x="168" y="268"/>
                    <a:pt x="201" y="234"/>
                    <a:pt x="268" y="201"/>
                  </a:cubicBezTo>
                  <a:cubicBezTo>
                    <a:pt x="268" y="184"/>
                    <a:pt x="284" y="176"/>
                    <a:pt x="305" y="176"/>
                  </a:cubicBezTo>
                  <a:close/>
                  <a:moveTo>
                    <a:pt x="368" y="1"/>
                  </a:moveTo>
                  <a:cubicBezTo>
                    <a:pt x="334" y="1"/>
                    <a:pt x="301" y="34"/>
                    <a:pt x="268" y="34"/>
                  </a:cubicBezTo>
                  <a:cubicBezTo>
                    <a:pt x="234" y="68"/>
                    <a:pt x="168" y="101"/>
                    <a:pt x="168" y="134"/>
                  </a:cubicBezTo>
                  <a:cubicBezTo>
                    <a:pt x="134" y="168"/>
                    <a:pt x="101" y="201"/>
                    <a:pt x="101" y="268"/>
                  </a:cubicBezTo>
                  <a:lnTo>
                    <a:pt x="101" y="201"/>
                  </a:lnTo>
                  <a:cubicBezTo>
                    <a:pt x="101" y="201"/>
                    <a:pt x="101" y="168"/>
                    <a:pt x="101" y="168"/>
                  </a:cubicBezTo>
                  <a:lnTo>
                    <a:pt x="68" y="168"/>
                  </a:lnTo>
                  <a:lnTo>
                    <a:pt x="34" y="201"/>
                  </a:lnTo>
                  <a:cubicBezTo>
                    <a:pt x="1" y="201"/>
                    <a:pt x="1" y="234"/>
                    <a:pt x="1" y="234"/>
                  </a:cubicBezTo>
                  <a:cubicBezTo>
                    <a:pt x="1" y="234"/>
                    <a:pt x="1" y="234"/>
                    <a:pt x="1" y="268"/>
                  </a:cubicBezTo>
                  <a:lnTo>
                    <a:pt x="1" y="1368"/>
                  </a:lnTo>
                  <a:cubicBezTo>
                    <a:pt x="1" y="1368"/>
                    <a:pt x="1" y="1368"/>
                    <a:pt x="1" y="1402"/>
                  </a:cubicBezTo>
                  <a:lnTo>
                    <a:pt x="34" y="1402"/>
                  </a:lnTo>
                  <a:lnTo>
                    <a:pt x="68" y="1368"/>
                  </a:lnTo>
                  <a:cubicBezTo>
                    <a:pt x="101" y="1368"/>
                    <a:pt x="101" y="1335"/>
                    <a:pt x="101" y="1335"/>
                  </a:cubicBezTo>
                  <a:cubicBezTo>
                    <a:pt x="101" y="1335"/>
                    <a:pt x="101" y="1302"/>
                    <a:pt x="101" y="1302"/>
                  </a:cubicBezTo>
                  <a:lnTo>
                    <a:pt x="101" y="935"/>
                  </a:lnTo>
                  <a:cubicBezTo>
                    <a:pt x="101" y="935"/>
                    <a:pt x="134" y="968"/>
                    <a:pt x="168" y="968"/>
                  </a:cubicBezTo>
                  <a:cubicBezTo>
                    <a:pt x="168" y="968"/>
                    <a:pt x="234" y="968"/>
                    <a:pt x="268" y="935"/>
                  </a:cubicBezTo>
                  <a:cubicBezTo>
                    <a:pt x="301" y="935"/>
                    <a:pt x="334" y="901"/>
                    <a:pt x="368" y="868"/>
                  </a:cubicBezTo>
                  <a:cubicBezTo>
                    <a:pt x="401" y="835"/>
                    <a:pt x="401" y="768"/>
                    <a:pt x="435" y="735"/>
                  </a:cubicBezTo>
                  <a:cubicBezTo>
                    <a:pt x="468" y="701"/>
                    <a:pt x="468" y="635"/>
                    <a:pt x="468" y="568"/>
                  </a:cubicBezTo>
                  <a:cubicBezTo>
                    <a:pt x="501" y="535"/>
                    <a:pt x="501" y="468"/>
                    <a:pt x="501" y="401"/>
                  </a:cubicBezTo>
                  <a:lnTo>
                    <a:pt x="501" y="301"/>
                  </a:lnTo>
                  <a:cubicBezTo>
                    <a:pt x="501" y="234"/>
                    <a:pt x="501" y="201"/>
                    <a:pt x="468" y="134"/>
                  </a:cubicBezTo>
                  <a:cubicBezTo>
                    <a:pt x="468" y="101"/>
                    <a:pt x="468" y="68"/>
                    <a:pt x="435" y="34"/>
                  </a:cubicBezTo>
                  <a:cubicBezTo>
                    <a:pt x="401" y="34"/>
                    <a:pt x="401" y="1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52"/>
            <p:cNvSpPr/>
            <p:nvPr/>
          </p:nvSpPr>
          <p:spPr>
            <a:xfrm>
              <a:off x="3862925" y="2548925"/>
              <a:ext cx="2525" cy="5875"/>
            </a:xfrm>
            <a:custGeom>
              <a:rect b="b" l="l" r="r" t="t"/>
              <a:pathLst>
                <a:path extrusionOk="0" h="235" w="101">
                  <a:moveTo>
                    <a:pt x="101" y="1"/>
                  </a:moveTo>
                  <a:lnTo>
                    <a:pt x="34" y="34"/>
                  </a:lnTo>
                  <a:cubicBezTo>
                    <a:pt x="1" y="34"/>
                    <a:pt x="1" y="34"/>
                    <a:pt x="1" y="68"/>
                  </a:cubicBezTo>
                  <a:cubicBezTo>
                    <a:pt x="1" y="68"/>
                    <a:pt x="1" y="101"/>
                    <a:pt x="1" y="101"/>
                  </a:cubicBezTo>
                  <a:lnTo>
                    <a:pt x="1" y="201"/>
                  </a:lnTo>
                  <a:cubicBezTo>
                    <a:pt x="1" y="234"/>
                    <a:pt x="1" y="234"/>
                    <a:pt x="1" y="234"/>
                  </a:cubicBezTo>
                  <a:lnTo>
                    <a:pt x="34" y="234"/>
                  </a:lnTo>
                  <a:lnTo>
                    <a:pt x="101" y="201"/>
                  </a:lnTo>
                  <a:lnTo>
                    <a:pt x="101" y="168"/>
                  </a:lnTo>
                  <a:cubicBezTo>
                    <a:pt x="101" y="168"/>
                    <a:pt x="101" y="134"/>
                    <a:pt x="101" y="134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52"/>
            <p:cNvSpPr/>
            <p:nvPr/>
          </p:nvSpPr>
          <p:spPr>
            <a:xfrm>
              <a:off x="3868775" y="2523075"/>
              <a:ext cx="12525" cy="28375"/>
            </a:xfrm>
            <a:custGeom>
              <a:rect b="b" l="l" r="r" t="t"/>
              <a:pathLst>
                <a:path extrusionOk="0" h="1135" w="501">
                  <a:moveTo>
                    <a:pt x="400" y="1"/>
                  </a:moveTo>
                  <a:cubicBezTo>
                    <a:pt x="400" y="34"/>
                    <a:pt x="400" y="34"/>
                    <a:pt x="400" y="34"/>
                  </a:cubicBezTo>
                  <a:lnTo>
                    <a:pt x="400" y="67"/>
                  </a:lnTo>
                  <a:lnTo>
                    <a:pt x="234" y="434"/>
                  </a:lnTo>
                  <a:lnTo>
                    <a:pt x="100" y="234"/>
                  </a:lnTo>
                  <a:lnTo>
                    <a:pt x="67" y="234"/>
                  </a:lnTo>
                  <a:lnTo>
                    <a:pt x="34" y="268"/>
                  </a:lnTo>
                  <a:lnTo>
                    <a:pt x="34" y="301"/>
                  </a:lnTo>
                  <a:cubicBezTo>
                    <a:pt x="0" y="334"/>
                    <a:pt x="0" y="334"/>
                    <a:pt x="34" y="334"/>
                  </a:cubicBezTo>
                  <a:lnTo>
                    <a:pt x="200" y="601"/>
                  </a:lnTo>
                  <a:lnTo>
                    <a:pt x="0" y="1102"/>
                  </a:lnTo>
                  <a:cubicBezTo>
                    <a:pt x="0" y="1102"/>
                    <a:pt x="0" y="1135"/>
                    <a:pt x="0" y="1135"/>
                  </a:cubicBezTo>
                  <a:lnTo>
                    <a:pt x="34" y="1135"/>
                  </a:lnTo>
                  <a:lnTo>
                    <a:pt x="67" y="1102"/>
                  </a:lnTo>
                  <a:cubicBezTo>
                    <a:pt x="100" y="1102"/>
                    <a:pt x="100" y="1102"/>
                    <a:pt x="100" y="1068"/>
                  </a:cubicBezTo>
                  <a:lnTo>
                    <a:pt x="267" y="668"/>
                  </a:lnTo>
                  <a:lnTo>
                    <a:pt x="434" y="835"/>
                  </a:lnTo>
                  <a:lnTo>
                    <a:pt x="501" y="801"/>
                  </a:lnTo>
                  <a:cubicBezTo>
                    <a:pt x="501" y="768"/>
                    <a:pt x="501" y="768"/>
                    <a:pt x="501" y="768"/>
                  </a:cubicBezTo>
                  <a:lnTo>
                    <a:pt x="300" y="501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52"/>
            <p:cNvSpPr/>
            <p:nvPr/>
          </p:nvSpPr>
          <p:spPr>
            <a:xfrm>
              <a:off x="3885450" y="2510775"/>
              <a:ext cx="19200" cy="31500"/>
            </a:xfrm>
            <a:custGeom>
              <a:rect b="b" l="l" r="r" t="t"/>
              <a:pathLst>
                <a:path extrusionOk="0" h="1260" w="768">
                  <a:moveTo>
                    <a:pt x="642" y="1"/>
                  </a:moveTo>
                  <a:cubicBezTo>
                    <a:pt x="617" y="1"/>
                    <a:pt x="584" y="9"/>
                    <a:pt x="534" y="26"/>
                  </a:cubicBezTo>
                  <a:lnTo>
                    <a:pt x="501" y="92"/>
                  </a:lnTo>
                  <a:cubicBezTo>
                    <a:pt x="467" y="92"/>
                    <a:pt x="467" y="126"/>
                    <a:pt x="434" y="126"/>
                  </a:cubicBezTo>
                  <a:lnTo>
                    <a:pt x="401" y="193"/>
                  </a:lnTo>
                  <a:cubicBezTo>
                    <a:pt x="401" y="226"/>
                    <a:pt x="367" y="259"/>
                    <a:pt x="367" y="293"/>
                  </a:cubicBezTo>
                  <a:cubicBezTo>
                    <a:pt x="367" y="259"/>
                    <a:pt x="334" y="226"/>
                    <a:pt x="301" y="226"/>
                  </a:cubicBezTo>
                  <a:cubicBezTo>
                    <a:pt x="289" y="215"/>
                    <a:pt x="278" y="211"/>
                    <a:pt x="267" y="211"/>
                  </a:cubicBezTo>
                  <a:cubicBezTo>
                    <a:pt x="245" y="211"/>
                    <a:pt x="223" y="226"/>
                    <a:pt x="200" y="226"/>
                  </a:cubicBezTo>
                  <a:lnTo>
                    <a:pt x="134" y="293"/>
                  </a:lnTo>
                  <a:cubicBezTo>
                    <a:pt x="134" y="293"/>
                    <a:pt x="100" y="293"/>
                    <a:pt x="100" y="326"/>
                  </a:cubicBezTo>
                  <a:cubicBezTo>
                    <a:pt x="100" y="359"/>
                    <a:pt x="67" y="393"/>
                    <a:pt x="67" y="393"/>
                  </a:cubicBezTo>
                  <a:cubicBezTo>
                    <a:pt x="67" y="359"/>
                    <a:pt x="67" y="359"/>
                    <a:pt x="67" y="359"/>
                  </a:cubicBezTo>
                  <a:lnTo>
                    <a:pt x="0" y="393"/>
                  </a:lnTo>
                  <a:cubicBezTo>
                    <a:pt x="0" y="426"/>
                    <a:pt x="0" y="426"/>
                    <a:pt x="0" y="459"/>
                  </a:cubicBezTo>
                  <a:lnTo>
                    <a:pt x="0" y="1227"/>
                  </a:lnTo>
                  <a:cubicBezTo>
                    <a:pt x="0" y="1227"/>
                    <a:pt x="0" y="1227"/>
                    <a:pt x="0" y="1260"/>
                  </a:cubicBezTo>
                  <a:lnTo>
                    <a:pt x="67" y="1227"/>
                  </a:lnTo>
                  <a:cubicBezTo>
                    <a:pt x="67" y="1227"/>
                    <a:pt x="67" y="1193"/>
                    <a:pt x="67" y="1193"/>
                  </a:cubicBezTo>
                  <a:cubicBezTo>
                    <a:pt x="67" y="1193"/>
                    <a:pt x="67" y="1193"/>
                    <a:pt x="67" y="1160"/>
                  </a:cubicBezTo>
                  <a:lnTo>
                    <a:pt x="67" y="693"/>
                  </a:lnTo>
                  <a:cubicBezTo>
                    <a:pt x="67" y="626"/>
                    <a:pt x="100" y="559"/>
                    <a:pt x="100" y="493"/>
                  </a:cubicBezTo>
                  <a:cubicBezTo>
                    <a:pt x="134" y="459"/>
                    <a:pt x="167" y="426"/>
                    <a:pt x="200" y="393"/>
                  </a:cubicBezTo>
                  <a:cubicBezTo>
                    <a:pt x="217" y="376"/>
                    <a:pt x="234" y="368"/>
                    <a:pt x="251" y="368"/>
                  </a:cubicBezTo>
                  <a:cubicBezTo>
                    <a:pt x="267" y="368"/>
                    <a:pt x="284" y="376"/>
                    <a:pt x="301" y="393"/>
                  </a:cubicBezTo>
                  <a:cubicBezTo>
                    <a:pt x="334" y="459"/>
                    <a:pt x="334" y="493"/>
                    <a:pt x="334" y="559"/>
                  </a:cubicBezTo>
                  <a:lnTo>
                    <a:pt x="334" y="1026"/>
                  </a:lnTo>
                  <a:lnTo>
                    <a:pt x="401" y="1026"/>
                  </a:lnTo>
                  <a:cubicBezTo>
                    <a:pt x="401" y="993"/>
                    <a:pt x="401" y="993"/>
                    <a:pt x="401" y="993"/>
                  </a:cubicBezTo>
                  <a:cubicBezTo>
                    <a:pt x="434" y="993"/>
                    <a:pt x="434" y="960"/>
                    <a:pt x="401" y="960"/>
                  </a:cubicBezTo>
                  <a:lnTo>
                    <a:pt x="401" y="493"/>
                  </a:lnTo>
                  <a:cubicBezTo>
                    <a:pt x="401" y="426"/>
                    <a:pt x="434" y="359"/>
                    <a:pt x="467" y="293"/>
                  </a:cubicBezTo>
                  <a:cubicBezTo>
                    <a:pt x="467" y="259"/>
                    <a:pt x="501" y="193"/>
                    <a:pt x="534" y="193"/>
                  </a:cubicBezTo>
                  <a:cubicBezTo>
                    <a:pt x="567" y="176"/>
                    <a:pt x="592" y="168"/>
                    <a:pt x="609" y="168"/>
                  </a:cubicBezTo>
                  <a:cubicBezTo>
                    <a:pt x="626" y="168"/>
                    <a:pt x="634" y="176"/>
                    <a:pt x="634" y="193"/>
                  </a:cubicBezTo>
                  <a:cubicBezTo>
                    <a:pt x="667" y="226"/>
                    <a:pt x="667" y="293"/>
                    <a:pt x="667" y="359"/>
                  </a:cubicBezTo>
                  <a:lnTo>
                    <a:pt x="667" y="793"/>
                  </a:lnTo>
                  <a:cubicBezTo>
                    <a:pt x="667" y="793"/>
                    <a:pt x="667" y="826"/>
                    <a:pt x="667" y="826"/>
                  </a:cubicBezTo>
                  <a:lnTo>
                    <a:pt x="701" y="826"/>
                  </a:lnTo>
                  <a:lnTo>
                    <a:pt x="734" y="793"/>
                  </a:lnTo>
                  <a:lnTo>
                    <a:pt x="768" y="793"/>
                  </a:lnTo>
                  <a:cubicBezTo>
                    <a:pt x="768" y="760"/>
                    <a:pt x="768" y="760"/>
                    <a:pt x="768" y="760"/>
                  </a:cubicBezTo>
                  <a:lnTo>
                    <a:pt x="768" y="293"/>
                  </a:lnTo>
                  <a:cubicBezTo>
                    <a:pt x="768" y="193"/>
                    <a:pt x="734" y="92"/>
                    <a:pt x="701" y="26"/>
                  </a:cubicBezTo>
                  <a:cubicBezTo>
                    <a:pt x="684" y="9"/>
                    <a:pt x="667" y="1"/>
                    <a:pt x="6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52"/>
            <p:cNvSpPr/>
            <p:nvPr/>
          </p:nvSpPr>
          <p:spPr>
            <a:xfrm>
              <a:off x="3909625" y="2498075"/>
              <a:ext cx="1700" cy="30025"/>
            </a:xfrm>
            <a:custGeom>
              <a:rect b="b" l="l" r="r" t="t"/>
              <a:pathLst>
                <a:path extrusionOk="0" h="1201" w="68">
                  <a:moveTo>
                    <a:pt x="67" y="0"/>
                  </a:moveTo>
                  <a:lnTo>
                    <a:pt x="34" y="33"/>
                  </a:lnTo>
                  <a:lnTo>
                    <a:pt x="1" y="33"/>
                  </a:lnTo>
                  <a:cubicBezTo>
                    <a:pt x="1" y="67"/>
                    <a:pt x="1" y="67"/>
                    <a:pt x="1" y="100"/>
                  </a:cubicBezTo>
                  <a:lnTo>
                    <a:pt x="1" y="1168"/>
                  </a:lnTo>
                  <a:cubicBezTo>
                    <a:pt x="1" y="1201"/>
                    <a:pt x="1" y="1201"/>
                    <a:pt x="1" y="1201"/>
                  </a:cubicBezTo>
                  <a:lnTo>
                    <a:pt x="34" y="1201"/>
                  </a:lnTo>
                  <a:lnTo>
                    <a:pt x="67" y="1168"/>
                  </a:lnTo>
                  <a:cubicBezTo>
                    <a:pt x="67" y="1134"/>
                    <a:pt x="67" y="1134"/>
                    <a:pt x="67" y="1101"/>
                  </a:cubicBezTo>
                  <a:lnTo>
                    <a:pt x="67" y="33"/>
                  </a:lnTo>
                  <a:cubicBezTo>
                    <a:pt x="67" y="0"/>
                    <a:pt x="67" y="0"/>
                    <a:pt x="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52"/>
            <p:cNvSpPr/>
            <p:nvPr/>
          </p:nvSpPr>
          <p:spPr>
            <a:xfrm>
              <a:off x="3956325" y="2467200"/>
              <a:ext cx="15050" cy="32550"/>
            </a:xfrm>
            <a:custGeom>
              <a:rect b="b" l="l" r="r" t="t"/>
              <a:pathLst>
                <a:path extrusionOk="0" h="1302" w="602">
                  <a:moveTo>
                    <a:pt x="368" y="1"/>
                  </a:moveTo>
                  <a:cubicBezTo>
                    <a:pt x="334" y="1"/>
                    <a:pt x="268" y="1"/>
                    <a:pt x="234" y="34"/>
                  </a:cubicBezTo>
                  <a:cubicBezTo>
                    <a:pt x="201" y="68"/>
                    <a:pt x="167" y="101"/>
                    <a:pt x="134" y="134"/>
                  </a:cubicBezTo>
                  <a:cubicBezTo>
                    <a:pt x="101" y="168"/>
                    <a:pt x="67" y="201"/>
                    <a:pt x="34" y="268"/>
                  </a:cubicBezTo>
                  <a:cubicBezTo>
                    <a:pt x="34" y="301"/>
                    <a:pt x="1" y="334"/>
                    <a:pt x="1" y="401"/>
                  </a:cubicBezTo>
                  <a:cubicBezTo>
                    <a:pt x="1" y="434"/>
                    <a:pt x="1" y="468"/>
                    <a:pt x="1" y="535"/>
                  </a:cubicBezTo>
                  <a:cubicBezTo>
                    <a:pt x="1" y="568"/>
                    <a:pt x="1" y="601"/>
                    <a:pt x="1" y="635"/>
                  </a:cubicBezTo>
                  <a:cubicBezTo>
                    <a:pt x="1" y="635"/>
                    <a:pt x="1" y="668"/>
                    <a:pt x="34" y="701"/>
                  </a:cubicBezTo>
                  <a:cubicBezTo>
                    <a:pt x="67" y="701"/>
                    <a:pt x="67" y="735"/>
                    <a:pt x="101" y="735"/>
                  </a:cubicBezTo>
                  <a:lnTo>
                    <a:pt x="368" y="735"/>
                  </a:lnTo>
                  <a:cubicBezTo>
                    <a:pt x="401" y="735"/>
                    <a:pt x="401" y="735"/>
                    <a:pt x="434" y="768"/>
                  </a:cubicBezTo>
                  <a:cubicBezTo>
                    <a:pt x="434" y="768"/>
                    <a:pt x="434" y="801"/>
                    <a:pt x="434" y="835"/>
                  </a:cubicBezTo>
                  <a:cubicBezTo>
                    <a:pt x="434" y="835"/>
                    <a:pt x="434" y="868"/>
                    <a:pt x="434" y="901"/>
                  </a:cubicBezTo>
                  <a:cubicBezTo>
                    <a:pt x="401" y="935"/>
                    <a:pt x="401" y="968"/>
                    <a:pt x="401" y="1002"/>
                  </a:cubicBezTo>
                  <a:cubicBezTo>
                    <a:pt x="368" y="1035"/>
                    <a:pt x="334" y="1035"/>
                    <a:pt x="334" y="1068"/>
                  </a:cubicBezTo>
                  <a:cubicBezTo>
                    <a:pt x="301" y="1068"/>
                    <a:pt x="268" y="1102"/>
                    <a:pt x="268" y="1135"/>
                  </a:cubicBezTo>
                  <a:lnTo>
                    <a:pt x="167" y="1135"/>
                  </a:lnTo>
                  <a:cubicBezTo>
                    <a:pt x="167" y="1152"/>
                    <a:pt x="159" y="1160"/>
                    <a:pt x="151" y="1160"/>
                  </a:cubicBezTo>
                  <a:cubicBezTo>
                    <a:pt x="142" y="1160"/>
                    <a:pt x="134" y="1152"/>
                    <a:pt x="134" y="1135"/>
                  </a:cubicBezTo>
                  <a:lnTo>
                    <a:pt x="101" y="1135"/>
                  </a:lnTo>
                  <a:cubicBezTo>
                    <a:pt x="67" y="1102"/>
                    <a:pt x="67" y="1102"/>
                    <a:pt x="67" y="1068"/>
                  </a:cubicBezTo>
                  <a:lnTo>
                    <a:pt x="34" y="1068"/>
                  </a:lnTo>
                  <a:lnTo>
                    <a:pt x="34" y="1102"/>
                  </a:lnTo>
                  <a:cubicBezTo>
                    <a:pt x="1" y="1102"/>
                    <a:pt x="1" y="1135"/>
                    <a:pt x="34" y="1135"/>
                  </a:cubicBezTo>
                  <a:cubicBezTo>
                    <a:pt x="34" y="1168"/>
                    <a:pt x="34" y="1202"/>
                    <a:pt x="34" y="1235"/>
                  </a:cubicBezTo>
                  <a:cubicBezTo>
                    <a:pt x="67" y="1268"/>
                    <a:pt x="67" y="1268"/>
                    <a:pt x="101" y="1302"/>
                  </a:cubicBezTo>
                  <a:lnTo>
                    <a:pt x="201" y="1302"/>
                  </a:lnTo>
                  <a:cubicBezTo>
                    <a:pt x="234" y="1302"/>
                    <a:pt x="268" y="1268"/>
                    <a:pt x="301" y="1268"/>
                  </a:cubicBezTo>
                  <a:cubicBezTo>
                    <a:pt x="368" y="1235"/>
                    <a:pt x="401" y="1202"/>
                    <a:pt x="434" y="1168"/>
                  </a:cubicBezTo>
                  <a:cubicBezTo>
                    <a:pt x="468" y="1135"/>
                    <a:pt x="501" y="1068"/>
                    <a:pt x="534" y="1035"/>
                  </a:cubicBezTo>
                  <a:cubicBezTo>
                    <a:pt x="534" y="1002"/>
                    <a:pt x="568" y="935"/>
                    <a:pt x="601" y="901"/>
                  </a:cubicBezTo>
                  <a:cubicBezTo>
                    <a:pt x="601" y="835"/>
                    <a:pt x="601" y="801"/>
                    <a:pt x="601" y="735"/>
                  </a:cubicBezTo>
                  <a:cubicBezTo>
                    <a:pt x="601" y="701"/>
                    <a:pt x="601" y="668"/>
                    <a:pt x="601" y="635"/>
                  </a:cubicBezTo>
                  <a:cubicBezTo>
                    <a:pt x="601" y="601"/>
                    <a:pt x="601" y="601"/>
                    <a:pt x="568" y="568"/>
                  </a:cubicBezTo>
                  <a:cubicBezTo>
                    <a:pt x="534" y="568"/>
                    <a:pt x="534" y="535"/>
                    <a:pt x="501" y="535"/>
                  </a:cubicBezTo>
                  <a:lnTo>
                    <a:pt x="234" y="535"/>
                  </a:lnTo>
                  <a:cubicBezTo>
                    <a:pt x="201" y="535"/>
                    <a:pt x="201" y="535"/>
                    <a:pt x="167" y="501"/>
                  </a:cubicBezTo>
                  <a:cubicBezTo>
                    <a:pt x="167" y="501"/>
                    <a:pt x="167" y="468"/>
                    <a:pt x="167" y="434"/>
                  </a:cubicBezTo>
                  <a:cubicBezTo>
                    <a:pt x="167" y="434"/>
                    <a:pt x="167" y="401"/>
                    <a:pt x="167" y="368"/>
                  </a:cubicBezTo>
                  <a:cubicBezTo>
                    <a:pt x="201" y="334"/>
                    <a:pt x="201" y="301"/>
                    <a:pt x="201" y="301"/>
                  </a:cubicBezTo>
                  <a:lnTo>
                    <a:pt x="268" y="234"/>
                  </a:lnTo>
                  <a:cubicBezTo>
                    <a:pt x="268" y="201"/>
                    <a:pt x="301" y="201"/>
                    <a:pt x="301" y="168"/>
                  </a:cubicBezTo>
                  <a:lnTo>
                    <a:pt x="434" y="168"/>
                  </a:lnTo>
                  <a:cubicBezTo>
                    <a:pt x="468" y="168"/>
                    <a:pt x="468" y="168"/>
                    <a:pt x="468" y="201"/>
                  </a:cubicBezTo>
                  <a:lnTo>
                    <a:pt x="468" y="234"/>
                  </a:lnTo>
                  <a:lnTo>
                    <a:pt x="534" y="234"/>
                  </a:lnTo>
                  <a:cubicBezTo>
                    <a:pt x="534" y="201"/>
                    <a:pt x="534" y="201"/>
                    <a:pt x="534" y="201"/>
                  </a:cubicBezTo>
                  <a:cubicBezTo>
                    <a:pt x="534" y="201"/>
                    <a:pt x="534" y="168"/>
                    <a:pt x="534" y="168"/>
                  </a:cubicBezTo>
                  <a:cubicBezTo>
                    <a:pt x="534" y="134"/>
                    <a:pt x="501" y="101"/>
                    <a:pt x="501" y="101"/>
                  </a:cubicBezTo>
                  <a:cubicBezTo>
                    <a:pt x="501" y="68"/>
                    <a:pt x="468" y="34"/>
                    <a:pt x="434" y="34"/>
                  </a:cubicBezTo>
                  <a:cubicBezTo>
                    <a:pt x="434" y="1"/>
                    <a:pt x="401" y="1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52"/>
            <p:cNvSpPr/>
            <p:nvPr/>
          </p:nvSpPr>
          <p:spPr>
            <a:xfrm>
              <a:off x="3973000" y="2460525"/>
              <a:ext cx="3375" cy="30900"/>
            </a:xfrm>
            <a:custGeom>
              <a:rect b="b" l="l" r="r" t="t"/>
              <a:pathLst>
                <a:path extrusionOk="0" h="1236" w="135">
                  <a:moveTo>
                    <a:pt x="101" y="1"/>
                  </a:moveTo>
                  <a:lnTo>
                    <a:pt x="68" y="34"/>
                  </a:lnTo>
                  <a:cubicBezTo>
                    <a:pt x="34" y="34"/>
                    <a:pt x="34" y="68"/>
                    <a:pt x="34" y="68"/>
                  </a:cubicBezTo>
                  <a:cubicBezTo>
                    <a:pt x="34" y="68"/>
                    <a:pt x="34" y="101"/>
                    <a:pt x="34" y="101"/>
                  </a:cubicBezTo>
                  <a:lnTo>
                    <a:pt x="34" y="201"/>
                  </a:lnTo>
                  <a:cubicBezTo>
                    <a:pt x="34" y="201"/>
                    <a:pt x="34" y="201"/>
                    <a:pt x="34" y="234"/>
                  </a:cubicBezTo>
                  <a:lnTo>
                    <a:pt x="68" y="234"/>
                  </a:lnTo>
                  <a:lnTo>
                    <a:pt x="101" y="201"/>
                  </a:lnTo>
                  <a:cubicBezTo>
                    <a:pt x="101" y="168"/>
                    <a:pt x="101" y="168"/>
                    <a:pt x="101" y="168"/>
                  </a:cubicBezTo>
                  <a:cubicBezTo>
                    <a:pt x="101" y="134"/>
                    <a:pt x="101" y="134"/>
                    <a:pt x="101" y="134"/>
                  </a:cubicBezTo>
                  <a:lnTo>
                    <a:pt x="101" y="34"/>
                  </a:lnTo>
                  <a:cubicBezTo>
                    <a:pt x="101" y="34"/>
                    <a:pt x="101" y="1"/>
                    <a:pt x="101" y="1"/>
                  </a:cubicBezTo>
                  <a:close/>
                  <a:moveTo>
                    <a:pt x="68" y="301"/>
                  </a:moveTo>
                  <a:lnTo>
                    <a:pt x="34" y="335"/>
                  </a:lnTo>
                  <a:cubicBezTo>
                    <a:pt x="1" y="335"/>
                    <a:pt x="1" y="368"/>
                    <a:pt x="34" y="368"/>
                  </a:cubicBezTo>
                  <a:cubicBezTo>
                    <a:pt x="1" y="368"/>
                    <a:pt x="1" y="401"/>
                    <a:pt x="34" y="401"/>
                  </a:cubicBezTo>
                  <a:lnTo>
                    <a:pt x="34" y="1202"/>
                  </a:lnTo>
                  <a:cubicBezTo>
                    <a:pt x="1" y="1202"/>
                    <a:pt x="1" y="1202"/>
                    <a:pt x="34" y="1235"/>
                  </a:cubicBezTo>
                  <a:lnTo>
                    <a:pt x="68" y="1235"/>
                  </a:lnTo>
                  <a:lnTo>
                    <a:pt x="101" y="1202"/>
                  </a:lnTo>
                  <a:cubicBezTo>
                    <a:pt x="101" y="1202"/>
                    <a:pt x="101" y="1168"/>
                    <a:pt x="101" y="1168"/>
                  </a:cubicBezTo>
                  <a:cubicBezTo>
                    <a:pt x="134" y="1168"/>
                    <a:pt x="134" y="1135"/>
                    <a:pt x="101" y="1135"/>
                  </a:cubicBezTo>
                  <a:lnTo>
                    <a:pt x="68" y="335"/>
                  </a:lnTo>
                  <a:cubicBezTo>
                    <a:pt x="68" y="335"/>
                    <a:pt x="68" y="301"/>
                    <a:pt x="68" y="30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52"/>
            <p:cNvSpPr/>
            <p:nvPr/>
          </p:nvSpPr>
          <p:spPr>
            <a:xfrm>
              <a:off x="3978850" y="2456375"/>
              <a:ext cx="9200" cy="28800"/>
            </a:xfrm>
            <a:custGeom>
              <a:rect b="b" l="l" r="r" t="t"/>
              <a:pathLst>
                <a:path extrusionOk="0" h="1152" w="368">
                  <a:moveTo>
                    <a:pt x="134" y="0"/>
                  </a:moveTo>
                  <a:lnTo>
                    <a:pt x="100" y="34"/>
                  </a:lnTo>
                  <a:lnTo>
                    <a:pt x="67" y="34"/>
                  </a:lnTo>
                  <a:cubicBezTo>
                    <a:pt x="67" y="67"/>
                    <a:pt x="67" y="67"/>
                    <a:pt x="67" y="100"/>
                  </a:cubicBezTo>
                  <a:lnTo>
                    <a:pt x="67" y="367"/>
                  </a:lnTo>
                  <a:lnTo>
                    <a:pt x="0" y="400"/>
                  </a:lnTo>
                  <a:lnTo>
                    <a:pt x="0" y="434"/>
                  </a:lnTo>
                  <a:cubicBezTo>
                    <a:pt x="0" y="434"/>
                    <a:pt x="0" y="467"/>
                    <a:pt x="0" y="467"/>
                  </a:cubicBezTo>
                  <a:lnTo>
                    <a:pt x="0" y="534"/>
                  </a:lnTo>
                  <a:cubicBezTo>
                    <a:pt x="0" y="534"/>
                    <a:pt x="0" y="534"/>
                    <a:pt x="0" y="567"/>
                  </a:cubicBezTo>
                  <a:lnTo>
                    <a:pt x="67" y="501"/>
                  </a:lnTo>
                  <a:lnTo>
                    <a:pt x="67" y="934"/>
                  </a:lnTo>
                  <a:cubicBezTo>
                    <a:pt x="67" y="1001"/>
                    <a:pt x="100" y="1068"/>
                    <a:pt x="134" y="1101"/>
                  </a:cubicBezTo>
                  <a:cubicBezTo>
                    <a:pt x="150" y="1134"/>
                    <a:pt x="167" y="1151"/>
                    <a:pt x="188" y="1151"/>
                  </a:cubicBezTo>
                  <a:cubicBezTo>
                    <a:pt x="209" y="1151"/>
                    <a:pt x="234" y="1134"/>
                    <a:pt x="267" y="1101"/>
                  </a:cubicBezTo>
                  <a:lnTo>
                    <a:pt x="334" y="1068"/>
                  </a:lnTo>
                  <a:lnTo>
                    <a:pt x="367" y="1068"/>
                  </a:lnTo>
                  <a:cubicBezTo>
                    <a:pt x="367" y="1034"/>
                    <a:pt x="367" y="1034"/>
                    <a:pt x="367" y="1001"/>
                  </a:cubicBezTo>
                  <a:lnTo>
                    <a:pt x="367" y="968"/>
                  </a:lnTo>
                  <a:cubicBezTo>
                    <a:pt x="367" y="968"/>
                    <a:pt x="367" y="934"/>
                    <a:pt x="367" y="934"/>
                  </a:cubicBezTo>
                  <a:lnTo>
                    <a:pt x="334" y="934"/>
                  </a:lnTo>
                  <a:lnTo>
                    <a:pt x="267" y="968"/>
                  </a:lnTo>
                  <a:lnTo>
                    <a:pt x="200" y="968"/>
                  </a:lnTo>
                  <a:cubicBezTo>
                    <a:pt x="200" y="968"/>
                    <a:pt x="200" y="934"/>
                    <a:pt x="200" y="934"/>
                  </a:cubicBezTo>
                  <a:lnTo>
                    <a:pt x="200" y="867"/>
                  </a:lnTo>
                  <a:lnTo>
                    <a:pt x="167" y="434"/>
                  </a:lnTo>
                  <a:lnTo>
                    <a:pt x="301" y="367"/>
                  </a:lnTo>
                  <a:cubicBezTo>
                    <a:pt x="301" y="367"/>
                    <a:pt x="301" y="334"/>
                    <a:pt x="301" y="334"/>
                  </a:cubicBezTo>
                  <a:cubicBezTo>
                    <a:pt x="301" y="334"/>
                    <a:pt x="301" y="300"/>
                    <a:pt x="301" y="300"/>
                  </a:cubicBezTo>
                  <a:lnTo>
                    <a:pt x="301" y="234"/>
                  </a:lnTo>
                  <a:lnTo>
                    <a:pt x="167" y="300"/>
                  </a:lnTo>
                  <a:lnTo>
                    <a:pt x="167" y="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52"/>
            <p:cNvSpPr/>
            <p:nvPr/>
          </p:nvSpPr>
          <p:spPr>
            <a:xfrm>
              <a:off x="3988850" y="2455525"/>
              <a:ext cx="13375" cy="24225"/>
            </a:xfrm>
            <a:custGeom>
              <a:rect b="b" l="l" r="r" t="t"/>
              <a:pathLst>
                <a:path extrusionOk="0" h="969" w="535">
                  <a:moveTo>
                    <a:pt x="351" y="143"/>
                  </a:moveTo>
                  <a:cubicBezTo>
                    <a:pt x="368" y="143"/>
                    <a:pt x="384" y="151"/>
                    <a:pt x="401" y="168"/>
                  </a:cubicBezTo>
                  <a:cubicBezTo>
                    <a:pt x="434" y="201"/>
                    <a:pt x="468" y="268"/>
                    <a:pt x="434" y="301"/>
                  </a:cubicBezTo>
                  <a:lnTo>
                    <a:pt x="167" y="479"/>
                  </a:lnTo>
                  <a:lnTo>
                    <a:pt x="167" y="401"/>
                  </a:lnTo>
                  <a:cubicBezTo>
                    <a:pt x="167" y="368"/>
                    <a:pt x="167" y="334"/>
                    <a:pt x="201" y="301"/>
                  </a:cubicBezTo>
                  <a:lnTo>
                    <a:pt x="234" y="234"/>
                  </a:lnTo>
                  <a:cubicBezTo>
                    <a:pt x="234" y="201"/>
                    <a:pt x="267" y="201"/>
                    <a:pt x="301" y="168"/>
                  </a:cubicBezTo>
                  <a:cubicBezTo>
                    <a:pt x="318" y="151"/>
                    <a:pt x="334" y="143"/>
                    <a:pt x="351" y="143"/>
                  </a:cubicBezTo>
                  <a:close/>
                  <a:moveTo>
                    <a:pt x="401" y="1"/>
                  </a:moveTo>
                  <a:cubicBezTo>
                    <a:pt x="368" y="1"/>
                    <a:pt x="334" y="1"/>
                    <a:pt x="301" y="34"/>
                  </a:cubicBezTo>
                  <a:cubicBezTo>
                    <a:pt x="267" y="34"/>
                    <a:pt x="234" y="68"/>
                    <a:pt x="201" y="101"/>
                  </a:cubicBezTo>
                  <a:cubicBezTo>
                    <a:pt x="167" y="134"/>
                    <a:pt x="134" y="201"/>
                    <a:pt x="134" y="234"/>
                  </a:cubicBezTo>
                  <a:cubicBezTo>
                    <a:pt x="101" y="268"/>
                    <a:pt x="67" y="334"/>
                    <a:pt x="67" y="368"/>
                  </a:cubicBezTo>
                  <a:cubicBezTo>
                    <a:pt x="67" y="434"/>
                    <a:pt x="34" y="468"/>
                    <a:pt x="34" y="535"/>
                  </a:cubicBezTo>
                  <a:cubicBezTo>
                    <a:pt x="34" y="601"/>
                    <a:pt x="1" y="668"/>
                    <a:pt x="1" y="701"/>
                  </a:cubicBezTo>
                  <a:cubicBezTo>
                    <a:pt x="1" y="768"/>
                    <a:pt x="34" y="801"/>
                    <a:pt x="34" y="868"/>
                  </a:cubicBezTo>
                  <a:cubicBezTo>
                    <a:pt x="34" y="901"/>
                    <a:pt x="67" y="901"/>
                    <a:pt x="101" y="935"/>
                  </a:cubicBezTo>
                  <a:cubicBezTo>
                    <a:pt x="101" y="968"/>
                    <a:pt x="134" y="968"/>
                    <a:pt x="167" y="968"/>
                  </a:cubicBezTo>
                  <a:lnTo>
                    <a:pt x="267" y="968"/>
                  </a:lnTo>
                  <a:cubicBezTo>
                    <a:pt x="301" y="935"/>
                    <a:pt x="334" y="901"/>
                    <a:pt x="368" y="868"/>
                  </a:cubicBezTo>
                  <a:cubicBezTo>
                    <a:pt x="401" y="835"/>
                    <a:pt x="401" y="801"/>
                    <a:pt x="434" y="768"/>
                  </a:cubicBezTo>
                  <a:cubicBezTo>
                    <a:pt x="434" y="768"/>
                    <a:pt x="468" y="735"/>
                    <a:pt x="468" y="701"/>
                  </a:cubicBezTo>
                  <a:cubicBezTo>
                    <a:pt x="501" y="668"/>
                    <a:pt x="501" y="635"/>
                    <a:pt x="501" y="601"/>
                  </a:cubicBezTo>
                  <a:lnTo>
                    <a:pt x="434" y="601"/>
                  </a:lnTo>
                  <a:lnTo>
                    <a:pt x="368" y="701"/>
                  </a:lnTo>
                  <a:cubicBezTo>
                    <a:pt x="368" y="735"/>
                    <a:pt x="334" y="768"/>
                    <a:pt x="301" y="768"/>
                  </a:cubicBezTo>
                  <a:cubicBezTo>
                    <a:pt x="284" y="785"/>
                    <a:pt x="259" y="793"/>
                    <a:pt x="234" y="793"/>
                  </a:cubicBezTo>
                  <a:cubicBezTo>
                    <a:pt x="209" y="793"/>
                    <a:pt x="184" y="785"/>
                    <a:pt x="167" y="768"/>
                  </a:cubicBezTo>
                  <a:cubicBezTo>
                    <a:pt x="134" y="735"/>
                    <a:pt x="134" y="668"/>
                    <a:pt x="134" y="635"/>
                  </a:cubicBezTo>
                  <a:lnTo>
                    <a:pt x="501" y="401"/>
                  </a:lnTo>
                  <a:lnTo>
                    <a:pt x="534" y="401"/>
                  </a:lnTo>
                  <a:cubicBezTo>
                    <a:pt x="534" y="368"/>
                    <a:pt x="534" y="368"/>
                    <a:pt x="534" y="334"/>
                  </a:cubicBezTo>
                  <a:lnTo>
                    <a:pt x="534" y="301"/>
                  </a:lnTo>
                  <a:cubicBezTo>
                    <a:pt x="534" y="234"/>
                    <a:pt x="534" y="201"/>
                    <a:pt x="534" y="134"/>
                  </a:cubicBezTo>
                  <a:cubicBezTo>
                    <a:pt x="501" y="101"/>
                    <a:pt x="501" y="68"/>
                    <a:pt x="468" y="34"/>
                  </a:cubicBezTo>
                  <a:cubicBezTo>
                    <a:pt x="468" y="1"/>
                    <a:pt x="434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52"/>
            <p:cNvSpPr/>
            <p:nvPr/>
          </p:nvSpPr>
          <p:spPr>
            <a:xfrm>
              <a:off x="4008025" y="2440725"/>
              <a:ext cx="18375" cy="31500"/>
            </a:xfrm>
            <a:custGeom>
              <a:rect b="b" l="l" r="r" t="t"/>
              <a:pathLst>
                <a:path extrusionOk="0" h="1260" w="735">
                  <a:moveTo>
                    <a:pt x="597" y="1"/>
                  </a:moveTo>
                  <a:cubicBezTo>
                    <a:pt x="568" y="1"/>
                    <a:pt x="535" y="9"/>
                    <a:pt x="501" y="26"/>
                  </a:cubicBezTo>
                  <a:lnTo>
                    <a:pt x="434" y="92"/>
                  </a:lnTo>
                  <a:cubicBezTo>
                    <a:pt x="434" y="92"/>
                    <a:pt x="401" y="126"/>
                    <a:pt x="401" y="159"/>
                  </a:cubicBezTo>
                  <a:cubicBezTo>
                    <a:pt x="401" y="159"/>
                    <a:pt x="368" y="193"/>
                    <a:pt x="368" y="226"/>
                  </a:cubicBezTo>
                  <a:cubicBezTo>
                    <a:pt x="368" y="226"/>
                    <a:pt x="334" y="259"/>
                    <a:pt x="334" y="293"/>
                  </a:cubicBezTo>
                  <a:cubicBezTo>
                    <a:pt x="334" y="259"/>
                    <a:pt x="301" y="226"/>
                    <a:pt x="268" y="226"/>
                  </a:cubicBezTo>
                  <a:cubicBezTo>
                    <a:pt x="234" y="226"/>
                    <a:pt x="201" y="226"/>
                    <a:pt x="168" y="259"/>
                  </a:cubicBezTo>
                  <a:lnTo>
                    <a:pt x="101" y="293"/>
                  </a:lnTo>
                  <a:cubicBezTo>
                    <a:pt x="101" y="293"/>
                    <a:pt x="68" y="326"/>
                    <a:pt x="68" y="326"/>
                  </a:cubicBezTo>
                  <a:cubicBezTo>
                    <a:pt x="68" y="359"/>
                    <a:pt x="34" y="393"/>
                    <a:pt x="34" y="393"/>
                  </a:cubicBezTo>
                  <a:cubicBezTo>
                    <a:pt x="1" y="393"/>
                    <a:pt x="1" y="393"/>
                    <a:pt x="1" y="426"/>
                  </a:cubicBezTo>
                  <a:cubicBezTo>
                    <a:pt x="1" y="426"/>
                    <a:pt x="1" y="426"/>
                    <a:pt x="1" y="459"/>
                  </a:cubicBezTo>
                  <a:lnTo>
                    <a:pt x="1" y="1227"/>
                  </a:lnTo>
                  <a:cubicBezTo>
                    <a:pt x="1" y="1227"/>
                    <a:pt x="1" y="1260"/>
                    <a:pt x="1" y="1260"/>
                  </a:cubicBezTo>
                  <a:lnTo>
                    <a:pt x="34" y="1260"/>
                  </a:lnTo>
                  <a:lnTo>
                    <a:pt x="68" y="1227"/>
                  </a:lnTo>
                  <a:cubicBezTo>
                    <a:pt x="101" y="1193"/>
                    <a:pt x="101" y="1193"/>
                    <a:pt x="68" y="1193"/>
                  </a:cubicBezTo>
                  <a:lnTo>
                    <a:pt x="68" y="726"/>
                  </a:lnTo>
                  <a:cubicBezTo>
                    <a:pt x="68" y="660"/>
                    <a:pt x="101" y="593"/>
                    <a:pt x="101" y="526"/>
                  </a:cubicBezTo>
                  <a:cubicBezTo>
                    <a:pt x="134" y="459"/>
                    <a:pt x="168" y="426"/>
                    <a:pt x="201" y="393"/>
                  </a:cubicBezTo>
                  <a:lnTo>
                    <a:pt x="301" y="393"/>
                  </a:lnTo>
                  <a:cubicBezTo>
                    <a:pt x="334" y="459"/>
                    <a:pt x="334" y="526"/>
                    <a:pt x="334" y="593"/>
                  </a:cubicBezTo>
                  <a:lnTo>
                    <a:pt x="334" y="1026"/>
                  </a:lnTo>
                  <a:cubicBezTo>
                    <a:pt x="334" y="1026"/>
                    <a:pt x="334" y="1026"/>
                    <a:pt x="334" y="1060"/>
                  </a:cubicBezTo>
                  <a:lnTo>
                    <a:pt x="368" y="1026"/>
                  </a:lnTo>
                  <a:cubicBezTo>
                    <a:pt x="401" y="1026"/>
                    <a:pt x="401" y="1026"/>
                    <a:pt x="401" y="993"/>
                  </a:cubicBezTo>
                  <a:cubicBezTo>
                    <a:pt x="401" y="993"/>
                    <a:pt x="401" y="960"/>
                    <a:pt x="401" y="960"/>
                  </a:cubicBezTo>
                  <a:lnTo>
                    <a:pt x="401" y="493"/>
                  </a:lnTo>
                  <a:cubicBezTo>
                    <a:pt x="401" y="426"/>
                    <a:pt x="401" y="359"/>
                    <a:pt x="434" y="293"/>
                  </a:cubicBezTo>
                  <a:cubicBezTo>
                    <a:pt x="468" y="259"/>
                    <a:pt x="501" y="226"/>
                    <a:pt x="535" y="193"/>
                  </a:cubicBezTo>
                  <a:cubicBezTo>
                    <a:pt x="551" y="176"/>
                    <a:pt x="568" y="168"/>
                    <a:pt x="585" y="168"/>
                  </a:cubicBezTo>
                  <a:cubicBezTo>
                    <a:pt x="601" y="168"/>
                    <a:pt x="618" y="176"/>
                    <a:pt x="635" y="193"/>
                  </a:cubicBezTo>
                  <a:cubicBezTo>
                    <a:pt x="668" y="259"/>
                    <a:pt x="668" y="293"/>
                    <a:pt x="668" y="359"/>
                  </a:cubicBezTo>
                  <a:lnTo>
                    <a:pt x="668" y="826"/>
                  </a:lnTo>
                  <a:lnTo>
                    <a:pt x="735" y="826"/>
                  </a:lnTo>
                  <a:lnTo>
                    <a:pt x="735" y="793"/>
                  </a:lnTo>
                  <a:cubicBezTo>
                    <a:pt x="735" y="793"/>
                    <a:pt x="735" y="760"/>
                    <a:pt x="735" y="760"/>
                  </a:cubicBezTo>
                  <a:lnTo>
                    <a:pt x="735" y="293"/>
                  </a:lnTo>
                  <a:cubicBezTo>
                    <a:pt x="735" y="193"/>
                    <a:pt x="701" y="126"/>
                    <a:pt x="668" y="26"/>
                  </a:cubicBezTo>
                  <a:cubicBezTo>
                    <a:pt x="651" y="9"/>
                    <a:pt x="626" y="1"/>
                    <a:pt x="59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52"/>
            <p:cNvSpPr/>
            <p:nvPr/>
          </p:nvSpPr>
          <p:spPr>
            <a:xfrm>
              <a:off x="4028875" y="2432175"/>
              <a:ext cx="11700" cy="25050"/>
            </a:xfrm>
            <a:custGeom>
              <a:rect b="b" l="l" r="r" t="t"/>
              <a:pathLst>
                <a:path extrusionOk="0" h="1002" w="468">
                  <a:moveTo>
                    <a:pt x="368" y="434"/>
                  </a:moveTo>
                  <a:lnTo>
                    <a:pt x="368" y="501"/>
                  </a:lnTo>
                  <a:cubicBezTo>
                    <a:pt x="368" y="535"/>
                    <a:pt x="368" y="568"/>
                    <a:pt x="368" y="601"/>
                  </a:cubicBezTo>
                  <a:cubicBezTo>
                    <a:pt x="368" y="635"/>
                    <a:pt x="334" y="668"/>
                    <a:pt x="334" y="701"/>
                  </a:cubicBezTo>
                  <a:cubicBezTo>
                    <a:pt x="334" y="735"/>
                    <a:pt x="301" y="735"/>
                    <a:pt x="268" y="768"/>
                  </a:cubicBezTo>
                  <a:cubicBezTo>
                    <a:pt x="268" y="801"/>
                    <a:pt x="234" y="835"/>
                    <a:pt x="201" y="835"/>
                  </a:cubicBezTo>
                  <a:lnTo>
                    <a:pt x="101" y="835"/>
                  </a:lnTo>
                  <a:cubicBezTo>
                    <a:pt x="101" y="801"/>
                    <a:pt x="101" y="801"/>
                    <a:pt x="101" y="801"/>
                  </a:cubicBezTo>
                  <a:cubicBezTo>
                    <a:pt x="101" y="735"/>
                    <a:pt x="101" y="701"/>
                    <a:pt x="134" y="668"/>
                  </a:cubicBezTo>
                  <a:cubicBezTo>
                    <a:pt x="168" y="635"/>
                    <a:pt x="201" y="568"/>
                    <a:pt x="234" y="568"/>
                  </a:cubicBezTo>
                  <a:lnTo>
                    <a:pt x="368" y="434"/>
                  </a:lnTo>
                  <a:close/>
                  <a:moveTo>
                    <a:pt x="368" y="1"/>
                  </a:moveTo>
                  <a:cubicBezTo>
                    <a:pt x="334" y="1"/>
                    <a:pt x="301" y="1"/>
                    <a:pt x="268" y="34"/>
                  </a:cubicBezTo>
                  <a:cubicBezTo>
                    <a:pt x="234" y="34"/>
                    <a:pt x="201" y="68"/>
                    <a:pt x="201" y="68"/>
                  </a:cubicBezTo>
                  <a:lnTo>
                    <a:pt x="101" y="168"/>
                  </a:lnTo>
                  <a:cubicBezTo>
                    <a:pt x="101" y="201"/>
                    <a:pt x="101" y="234"/>
                    <a:pt x="67" y="268"/>
                  </a:cubicBezTo>
                  <a:cubicBezTo>
                    <a:pt x="67" y="301"/>
                    <a:pt x="67" y="334"/>
                    <a:pt x="34" y="368"/>
                  </a:cubicBezTo>
                  <a:lnTo>
                    <a:pt x="134" y="368"/>
                  </a:lnTo>
                  <a:cubicBezTo>
                    <a:pt x="134" y="368"/>
                    <a:pt x="134" y="334"/>
                    <a:pt x="134" y="334"/>
                  </a:cubicBezTo>
                  <a:cubicBezTo>
                    <a:pt x="134" y="301"/>
                    <a:pt x="134" y="268"/>
                    <a:pt x="168" y="234"/>
                  </a:cubicBezTo>
                  <a:cubicBezTo>
                    <a:pt x="168" y="234"/>
                    <a:pt x="201" y="201"/>
                    <a:pt x="234" y="168"/>
                  </a:cubicBezTo>
                  <a:lnTo>
                    <a:pt x="334" y="168"/>
                  </a:lnTo>
                  <a:cubicBezTo>
                    <a:pt x="368" y="201"/>
                    <a:pt x="368" y="234"/>
                    <a:pt x="368" y="301"/>
                  </a:cubicBezTo>
                  <a:lnTo>
                    <a:pt x="201" y="434"/>
                  </a:lnTo>
                  <a:lnTo>
                    <a:pt x="134" y="501"/>
                  </a:lnTo>
                  <a:cubicBezTo>
                    <a:pt x="101" y="535"/>
                    <a:pt x="67" y="568"/>
                    <a:pt x="67" y="601"/>
                  </a:cubicBezTo>
                  <a:cubicBezTo>
                    <a:pt x="34" y="668"/>
                    <a:pt x="34" y="701"/>
                    <a:pt x="1" y="735"/>
                  </a:cubicBezTo>
                  <a:cubicBezTo>
                    <a:pt x="1" y="768"/>
                    <a:pt x="1" y="801"/>
                    <a:pt x="1" y="868"/>
                  </a:cubicBezTo>
                  <a:cubicBezTo>
                    <a:pt x="1" y="901"/>
                    <a:pt x="1" y="901"/>
                    <a:pt x="34" y="935"/>
                  </a:cubicBezTo>
                  <a:cubicBezTo>
                    <a:pt x="34" y="968"/>
                    <a:pt x="34" y="968"/>
                    <a:pt x="67" y="1002"/>
                  </a:cubicBezTo>
                  <a:lnTo>
                    <a:pt x="134" y="1002"/>
                  </a:lnTo>
                  <a:cubicBezTo>
                    <a:pt x="168" y="968"/>
                    <a:pt x="168" y="968"/>
                    <a:pt x="201" y="968"/>
                  </a:cubicBezTo>
                  <a:lnTo>
                    <a:pt x="268" y="935"/>
                  </a:lnTo>
                  <a:lnTo>
                    <a:pt x="301" y="868"/>
                  </a:lnTo>
                  <a:lnTo>
                    <a:pt x="368" y="801"/>
                  </a:lnTo>
                  <a:cubicBezTo>
                    <a:pt x="368" y="768"/>
                    <a:pt x="401" y="735"/>
                    <a:pt x="401" y="735"/>
                  </a:cubicBezTo>
                  <a:lnTo>
                    <a:pt x="401" y="801"/>
                  </a:lnTo>
                  <a:lnTo>
                    <a:pt x="468" y="801"/>
                  </a:lnTo>
                  <a:cubicBezTo>
                    <a:pt x="468" y="801"/>
                    <a:pt x="468" y="768"/>
                    <a:pt x="468" y="768"/>
                  </a:cubicBezTo>
                  <a:cubicBezTo>
                    <a:pt x="468" y="768"/>
                    <a:pt x="468" y="735"/>
                    <a:pt x="468" y="735"/>
                  </a:cubicBezTo>
                  <a:lnTo>
                    <a:pt x="468" y="234"/>
                  </a:lnTo>
                  <a:cubicBezTo>
                    <a:pt x="468" y="168"/>
                    <a:pt x="468" y="134"/>
                    <a:pt x="468" y="101"/>
                  </a:cubicBezTo>
                  <a:cubicBezTo>
                    <a:pt x="468" y="68"/>
                    <a:pt x="434" y="34"/>
                    <a:pt x="4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52"/>
            <p:cNvSpPr/>
            <p:nvPr/>
          </p:nvSpPr>
          <p:spPr>
            <a:xfrm>
              <a:off x="4045550" y="2423000"/>
              <a:ext cx="11700" cy="34225"/>
            </a:xfrm>
            <a:custGeom>
              <a:rect b="b" l="l" r="r" t="t"/>
              <a:pathLst>
                <a:path extrusionOk="0" h="1369" w="468">
                  <a:moveTo>
                    <a:pt x="284" y="176"/>
                  </a:moveTo>
                  <a:cubicBezTo>
                    <a:pt x="301" y="176"/>
                    <a:pt x="318" y="184"/>
                    <a:pt x="334" y="201"/>
                  </a:cubicBezTo>
                  <a:cubicBezTo>
                    <a:pt x="368" y="234"/>
                    <a:pt x="401" y="301"/>
                    <a:pt x="401" y="368"/>
                  </a:cubicBezTo>
                  <a:cubicBezTo>
                    <a:pt x="401" y="401"/>
                    <a:pt x="401" y="435"/>
                    <a:pt x="401" y="468"/>
                  </a:cubicBezTo>
                  <a:cubicBezTo>
                    <a:pt x="401" y="535"/>
                    <a:pt x="368" y="601"/>
                    <a:pt x="334" y="668"/>
                  </a:cubicBezTo>
                  <a:cubicBezTo>
                    <a:pt x="334" y="735"/>
                    <a:pt x="268" y="768"/>
                    <a:pt x="234" y="801"/>
                  </a:cubicBezTo>
                  <a:cubicBezTo>
                    <a:pt x="201" y="818"/>
                    <a:pt x="176" y="826"/>
                    <a:pt x="159" y="826"/>
                  </a:cubicBezTo>
                  <a:cubicBezTo>
                    <a:pt x="143" y="826"/>
                    <a:pt x="134" y="818"/>
                    <a:pt x="134" y="801"/>
                  </a:cubicBezTo>
                  <a:cubicBezTo>
                    <a:pt x="101" y="768"/>
                    <a:pt x="68" y="701"/>
                    <a:pt x="68" y="668"/>
                  </a:cubicBezTo>
                  <a:lnTo>
                    <a:pt x="68" y="535"/>
                  </a:lnTo>
                  <a:lnTo>
                    <a:pt x="68" y="501"/>
                  </a:lnTo>
                  <a:cubicBezTo>
                    <a:pt x="68" y="435"/>
                    <a:pt x="101" y="401"/>
                    <a:pt x="134" y="334"/>
                  </a:cubicBezTo>
                  <a:cubicBezTo>
                    <a:pt x="134" y="268"/>
                    <a:pt x="168" y="234"/>
                    <a:pt x="234" y="201"/>
                  </a:cubicBezTo>
                  <a:cubicBezTo>
                    <a:pt x="251" y="184"/>
                    <a:pt x="268" y="176"/>
                    <a:pt x="284" y="176"/>
                  </a:cubicBezTo>
                  <a:close/>
                  <a:moveTo>
                    <a:pt x="334" y="1"/>
                  </a:moveTo>
                  <a:cubicBezTo>
                    <a:pt x="301" y="1"/>
                    <a:pt x="268" y="1"/>
                    <a:pt x="234" y="34"/>
                  </a:cubicBezTo>
                  <a:cubicBezTo>
                    <a:pt x="168" y="68"/>
                    <a:pt x="134" y="101"/>
                    <a:pt x="134" y="134"/>
                  </a:cubicBezTo>
                  <a:cubicBezTo>
                    <a:pt x="101" y="168"/>
                    <a:pt x="68" y="201"/>
                    <a:pt x="68" y="234"/>
                  </a:cubicBezTo>
                  <a:lnTo>
                    <a:pt x="68" y="201"/>
                  </a:lnTo>
                  <a:lnTo>
                    <a:pt x="68" y="168"/>
                  </a:lnTo>
                  <a:lnTo>
                    <a:pt x="34" y="168"/>
                  </a:lnTo>
                  <a:lnTo>
                    <a:pt x="1" y="201"/>
                  </a:lnTo>
                  <a:cubicBezTo>
                    <a:pt x="1" y="234"/>
                    <a:pt x="1" y="234"/>
                    <a:pt x="1" y="268"/>
                  </a:cubicBezTo>
                  <a:lnTo>
                    <a:pt x="1" y="1369"/>
                  </a:lnTo>
                  <a:lnTo>
                    <a:pt x="68" y="1369"/>
                  </a:lnTo>
                  <a:cubicBezTo>
                    <a:pt x="68" y="1335"/>
                    <a:pt x="68" y="1335"/>
                    <a:pt x="68" y="1335"/>
                  </a:cubicBezTo>
                  <a:cubicBezTo>
                    <a:pt x="68" y="1335"/>
                    <a:pt x="68" y="1302"/>
                    <a:pt x="68" y="1302"/>
                  </a:cubicBezTo>
                  <a:lnTo>
                    <a:pt x="68" y="935"/>
                  </a:lnTo>
                  <a:cubicBezTo>
                    <a:pt x="101" y="935"/>
                    <a:pt x="101" y="968"/>
                    <a:pt x="134" y="968"/>
                  </a:cubicBezTo>
                  <a:cubicBezTo>
                    <a:pt x="168" y="968"/>
                    <a:pt x="201" y="968"/>
                    <a:pt x="234" y="935"/>
                  </a:cubicBezTo>
                  <a:cubicBezTo>
                    <a:pt x="268" y="902"/>
                    <a:pt x="301" y="902"/>
                    <a:pt x="301" y="868"/>
                  </a:cubicBezTo>
                  <a:cubicBezTo>
                    <a:pt x="334" y="835"/>
                    <a:pt x="368" y="768"/>
                    <a:pt x="368" y="735"/>
                  </a:cubicBezTo>
                  <a:cubicBezTo>
                    <a:pt x="435" y="635"/>
                    <a:pt x="468" y="501"/>
                    <a:pt x="468" y="401"/>
                  </a:cubicBezTo>
                  <a:lnTo>
                    <a:pt x="468" y="334"/>
                  </a:lnTo>
                  <a:lnTo>
                    <a:pt x="468" y="301"/>
                  </a:lnTo>
                  <a:cubicBezTo>
                    <a:pt x="468" y="234"/>
                    <a:pt x="468" y="201"/>
                    <a:pt x="468" y="134"/>
                  </a:cubicBezTo>
                  <a:cubicBezTo>
                    <a:pt x="435" y="101"/>
                    <a:pt x="435" y="68"/>
                    <a:pt x="401" y="34"/>
                  </a:cubicBezTo>
                  <a:cubicBezTo>
                    <a:pt x="368" y="34"/>
                    <a:pt x="334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52"/>
            <p:cNvSpPr/>
            <p:nvPr/>
          </p:nvSpPr>
          <p:spPr>
            <a:xfrm>
              <a:off x="4103100" y="2379650"/>
              <a:ext cx="13375" cy="34200"/>
            </a:xfrm>
            <a:custGeom>
              <a:rect b="b" l="l" r="r" t="t"/>
              <a:pathLst>
                <a:path extrusionOk="0" h="1368" w="535">
                  <a:moveTo>
                    <a:pt x="501" y="0"/>
                  </a:moveTo>
                  <a:lnTo>
                    <a:pt x="34" y="267"/>
                  </a:lnTo>
                  <a:cubicBezTo>
                    <a:pt x="34" y="301"/>
                    <a:pt x="34" y="301"/>
                    <a:pt x="34" y="301"/>
                  </a:cubicBezTo>
                  <a:lnTo>
                    <a:pt x="34" y="367"/>
                  </a:lnTo>
                  <a:cubicBezTo>
                    <a:pt x="34" y="367"/>
                    <a:pt x="34" y="401"/>
                    <a:pt x="34" y="401"/>
                  </a:cubicBezTo>
                  <a:lnTo>
                    <a:pt x="434" y="200"/>
                  </a:lnTo>
                  <a:lnTo>
                    <a:pt x="434" y="768"/>
                  </a:lnTo>
                  <a:cubicBezTo>
                    <a:pt x="434" y="868"/>
                    <a:pt x="401" y="934"/>
                    <a:pt x="367" y="1034"/>
                  </a:cubicBezTo>
                  <a:cubicBezTo>
                    <a:pt x="334" y="1101"/>
                    <a:pt x="301" y="1134"/>
                    <a:pt x="234" y="1168"/>
                  </a:cubicBezTo>
                  <a:cubicBezTo>
                    <a:pt x="234" y="1201"/>
                    <a:pt x="201" y="1201"/>
                    <a:pt x="167" y="1201"/>
                  </a:cubicBezTo>
                  <a:lnTo>
                    <a:pt x="101" y="1201"/>
                  </a:lnTo>
                  <a:cubicBezTo>
                    <a:pt x="101" y="1201"/>
                    <a:pt x="67" y="1168"/>
                    <a:pt x="67" y="1168"/>
                  </a:cubicBezTo>
                  <a:cubicBezTo>
                    <a:pt x="67" y="1134"/>
                    <a:pt x="101" y="1101"/>
                    <a:pt x="67" y="1101"/>
                  </a:cubicBezTo>
                  <a:lnTo>
                    <a:pt x="67" y="1068"/>
                  </a:lnTo>
                  <a:lnTo>
                    <a:pt x="1" y="1101"/>
                  </a:lnTo>
                  <a:cubicBezTo>
                    <a:pt x="1" y="1134"/>
                    <a:pt x="1" y="1134"/>
                    <a:pt x="1" y="1134"/>
                  </a:cubicBezTo>
                  <a:cubicBezTo>
                    <a:pt x="1" y="1168"/>
                    <a:pt x="1" y="1235"/>
                    <a:pt x="1" y="1268"/>
                  </a:cubicBezTo>
                  <a:cubicBezTo>
                    <a:pt x="1" y="1301"/>
                    <a:pt x="34" y="1335"/>
                    <a:pt x="67" y="1368"/>
                  </a:cubicBezTo>
                  <a:lnTo>
                    <a:pt x="134" y="1368"/>
                  </a:lnTo>
                  <a:cubicBezTo>
                    <a:pt x="201" y="1368"/>
                    <a:pt x="234" y="1368"/>
                    <a:pt x="267" y="1335"/>
                  </a:cubicBezTo>
                  <a:cubicBezTo>
                    <a:pt x="301" y="1301"/>
                    <a:pt x="334" y="1268"/>
                    <a:pt x="401" y="1235"/>
                  </a:cubicBezTo>
                  <a:cubicBezTo>
                    <a:pt x="434" y="1201"/>
                    <a:pt x="434" y="1168"/>
                    <a:pt x="468" y="1101"/>
                  </a:cubicBezTo>
                  <a:cubicBezTo>
                    <a:pt x="501" y="1068"/>
                    <a:pt x="501" y="1001"/>
                    <a:pt x="534" y="934"/>
                  </a:cubicBezTo>
                  <a:cubicBezTo>
                    <a:pt x="534" y="868"/>
                    <a:pt x="534" y="801"/>
                    <a:pt x="534" y="768"/>
                  </a:cubicBezTo>
                  <a:lnTo>
                    <a:pt x="501" y="34"/>
                  </a:lnTo>
                  <a:cubicBezTo>
                    <a:pt x="501" y="0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52"/>
            <p:cNvSpPr/>
            <p:nvPr/>
          </p:nvSpPr>
          <p:spPr>
            <a:xfrm>
              <a:off x="4118950" y="2379650"/>
              <a:ext cx="11700" cy="25050"/>
            </a:xfrm>
            <a:custGeom>
              <a:rect b="b" l="l" r="r" t="t"/>
              <a:pathLst>
                <a:path extrusionOk="0" h="1002" w="468">
                  <a:moveTo>
                    <a:pt x="367" y="467"/>
                  </a:moveTo>
                  <a:lnTo>
                    <a:pt x="367" y="501"/>
                  </a:lnTo>
                  <a:cubicBezTo>
                    <a:pt x="367" y="534"/>
                    <a:pt x="367" y="567"/>
                    <a:pt x="367" y="601"/>
                  </a:cubicBezTo>
                  <a:cubicBezTo>
                    <a:pt x="367" y="634"/>
                    <a:pt x="367" y="667"/>
                    <a:pt x="334" y="701"/>
                  </a:cubicBezTo>
                  <a:cubicBezTo>
                    <a:pt x="334" y="734"/>
                    <a:pt x="301" y="768"/>
                    <a:pt x="301" y="801"/>
                  </a:cubicBezTo>
                  <a:cubicBezTo>
                    <a:pt x="267" y="801"/>
                    <a:pt x="234" y="834"/>
                    <a:pt x="234" y="868"/>
                  </a:cubicBezTo>
                  <a:lnTo>
                    <a:pt x="100" y="868"/>
                  </a:lnTo>
                  <a:cubicBezTo>
                    <a:pt x="100" y="868"/>
                    <a:pt x="100" y="834"/>
                    <a:pt x="100" y="834"/>
                  </a:cubicBezTo>
                  <a:cubicBezTo>
                    <a:pt x="100" y="834"/>
                    <a:pt x="100" y="801"/>
                    <a:pt x="100" y="801"/>
                  </a:cubicBezTo>
                  <a:cubicBezTo>
                    <a:pt x="100" y="768"/>
                    <a:pt x="134" y="701"/>
                    <a:pt x="134" y="667"/>
                  </a:cubicBezTo>
                  <a:cubicBezTo>
                    <a:pt x="167" y="634"/>
                    <a:pt x="200" y="601"/>
                    <a:pt x="267" y="567"/>
                  </a:cubicBezTo>
                  <a:lnTo>
                    <a:pt x="367" y="467"/>
                  </a:lnTo>
                  <a:close/>
                  <a:moveTo>
                    <a:pt x="334" y="0"/>
                  </a:moveTo>
                  <a:cubicBezTo>
                    <a:pt x="301" y="0"/>
                    <a:pt x="267" y="34"/>
                    <a:pt x="267" y="34"/>
                  </a:cubicBezTo>
                  <a:cubicBezTo>
                    <a:pt x="234" y="67"/>
                    <a:pt x="200" y="67"/>
                    <a:pt x="167" y="100"/>
                  </a:cubicBezTo>
                  <a:lnTo>
                    <a:pt x="100" y="200"/>
                  </a:lnTo>
                  <a:cubicBezTo>
                    <a:pt x="100" y="234"/>
                    <a:pt x="67" y="267"/>
                    <a:pt x="67" y="301"/>
                  </a:cubicBezTo>
                  <a:cubicBezTo>
                    <a:pt x="67" y="301"/>
                    <a:pt x="67" y="334"/>
                    <a:pt x="67" y="367"/>
                  </a:cubicBezTo>
                  <a:cubicBezTo>
                    <a:pt x="67" y="401"/>
                    <a:pt x="34" y="401"/>
                    <a:pt x="67" y="401"/>
                  </a:cubicBezTo>
                  <a:lnTo>
                    <a:pt x="100" y="367"/>
                  </a:lnTo>
                  <a:lnTo>
                    <a:pt x="134" y="367"/>
                  </a:lnTo>
                  <a:cubicBezTo>
                    <a:pt x="134" y="334"/>
                    <a:pt x="167" y="301"/>
                    <a:pt x="167" y="267"/>
                  </a:cubicBezTo>
                  <a:cubicBezTo>
                    <a:pt x="200" y="234"/>
                    <a:pt x="234" y="200"/>
                    <a:pt x="234" y="200"/>
                  </a:cubicBezTo>
                  <a:cubicBezTo>
                    <a:pt x="251" y="184"/>
                    <a:pt x="267" y="175"/>
                    <a:pt x="284" y="175"/>
                  </a:cubicBezTo>
                  <a:cubicBezTo>
                    <a:pt x="301" y="175"/>
                    <a:pt x="317" y="184"/>
                    <a:pt x="334" y="200"/>
                  </a:cubicBezTo>
                  <a:cubicBezTo>
                    <a:pt x="367" y="200"/>
                    <a:pt x="367" y="234"/>
                    <a:pt x="367" y="301"/>
                  </a:cubicBezTo>
                  <a:lnTo>
                    <a:pt x="367" y="334"/>
                  </a:lnTo>
                  <a:lnTo>
                    <a:pt x="234" y="467"/>
                  </a:lnTo>
                  <a:lnTo>
                    <a:pt x="134" y="534"/>
                  </a:lnTo>
                  <a:cubicBezTo>
                    <a:pt x="100" y="567"/>
                    <a:pt x="100" y="601"/>
                    <a:pt x="67" y="634"/>
                  </a:cubicBezTo>
                  <a:cubicBezTo>
                    <a:pt x="34" y="667"/>
                    <a:pt x="34" y="701"/>
                    <a:pt x="34" y="734"/>
                  </a:cubicBezTo>
                  <a:cubicBezTo>
                    <a:pt x="0" y="801"/>
                    <a:pt x="0" y="834"/>
                    <a:pt x="34" y="868"/>
                  </a:cubicBezTo>
                  <a:cubicBezTo>
                    <a:pt x="0" y="901"/>
                    <a:pt x="0" y="934"/>
                    <a:pt x="34" y="968"/>
                  </a:cubicBezTo>
                  <a:cubicBezTo>
                    <a:pt x="34" y="968"/>
                    <a:pt x="34" y="1001"/>
                    <a:pt x="67" y="1001"/>
                  </a:cubicBezTo>
                  <a:lnTo>
                    <a:pt x="100" y="1001"/>
                  </a:lnTo>
                  <a:cubicBezTo>
                    <a:pt x="134" y="1001"/>
                    <a:pt x="167" y="1001"/>
                    <a:pt x="200" y="968"/>
                  </a:cubicBezTo>
                  <a:lnTo>
                    <a:pt x="234" y="934"/>
                  </a:lnTo>
                  <a:cubicBezTo>
                    <a:pt x="267" y="934"/>
                    <a:pt x="301" y="901"/>
                    <a:pt x="301" y="868"/>
                  </a:cubicBezTo>
                  <a:cubicBezTo>
                    <a:pt x="334" y="868"/>
                    <a:pt x="334" y="834"/>
                    <a:pt x="367" y="801"/>
                  </a:cubicBezTo>
                  <a:cubicBezTo>
                    <a:pt x="367" y="834"/>
                    <a:pt x="367" y="834"/>
                    <a:pt x="367" y="834"/>
                  </a:cubicBezTo>
                  <a:lnTo>
                    <a:pt x="401" y="834"/>
                  </a:lnTo>
                  <a:lnTo>
                    <a:pt x="434" y="801"/>
                  </a:lnTo>
                  <a:lnTo>
                    <a:pt x="467" y="801"/>
                  </a:lnTo>
                  <a:cubicBezTo>
                    <a:pt x="467" y="768"/>
                    <a:pt x="467" y="768"/>
                    <a:pt x="467" y="734"/>
                  </a:cubicBezTo>
                  <a:lnTo>
                    <a:pt x="467" y="234"/>
                  </a:lnTo>
                  <a:cubicBezTo>
                    <a:pt x="467" y="200"/>
                    <a:pt x="467" y="167"/>
                    <a:pt x="467" y="100"/>
                  </a:cubicBezTo>
                  <a:cubicBezTo>
                    <a:pt x="467" y="67"/>
                    <a:pt x="434" y="67"/>
                    <a:pt x="434" y="34"/>
                  </a:cubicBezTo>
                  <a:cubicBezTo>
                    <a:pt x="401" y="0"/>
                    <a:pt x="367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52"/>
            <p:cNvSpPr/>
            <p:nvPr/>
          </p:nvSpPr>
          <p:spPr>
            <a:xfrm>
              <a:off x="4137300" y="2370925"/>
              <a:ext cx="10850" cy="26250"/>
            </a:xfrm>
            <a:custGeom>
              <a:rect b="b" l="l" r="r" t="t"/>
              <a:pathLst>
                <a:path extrusionOk="0" h="1050" w="434">
                  <a:moveTo>
                    <a:pt x="334" y="1"/>
                  </a:moveTo>
                  <a:cubicBezTo>
                    <a:pt x="323" y="1"/>
                    <a:pt x="312" y="5"/>
                    <a:pt x="300" y="16"/>
                  </a:cubicBezTo>
                  <a:lnTo>
                    <a:pt x="234" y="16"/>
                  </a:lnTo>
                  <a:cubicBezTo>
                    <a:pt x="167" y="49"/>
                    <a:pt x="134" y="82"/>
                    <a:pt x="100" y="116"/>
                  </a:cubicBezTo>
                  <a:cubicBezTo>
                    <a:pt x="100" y="149"/>
                    <a:pt x="67" y="183"/>
                    <a:pt x="67" y="249"/>
                  </a:cubicBezTo>
                  <a:lnTo>
                    <a:pt x="67" y="183"/>
                  </a:lnTo>
                  <a:cubicBezTo>
                    <a:pt x="67" y="183"/>
                    <a:pt x="67" y="183"/>
                    <a:pt x="67" y="149"/>
                  </a:cubicBezTo>
                  <a:lnTo>
                    <a:pt x="34" y="149"/>
                  </a:lnTo>
                  <a:lnTo>
                    <a:pt x="0" y="183"/>
                  </a:lnTo>
                  <a:cubicBezTo>
                    <a:pt x="0" y="183"/>
                    <a:pt x="0" y="216"/>
                    <a:pt x="0" y="216"/>
                  </a:cubicBezTo>
                  <a:cubicBezTo>
                    <a:pt x="0" y="216"/>
                    <a:pt x="0" y="249"/>
                    <a:pt x="0" y="249"/>
                  </a:cubicBezTo>
                  <a:lnTo>
                    <a:pt x="0" y="1016"/>
                  </a:lnTo>
                  <a:cubicBezTo>
                    <a:pt x="0" y="1016"/>
                    <a:pt x="0" y="1016"/>
                    <a:pt x="0" y="1050"/>
                  </a:cubicBezTo>
                  <a:lnTo>
                    <a:pt x="34" y="1050"/>
                  </a:lnTo>
                  <a:cubicBezTo>
                    <a:pt x="67" y="1016"/>
                    <a:pt x="67" y="1016"/>
                    <a:pt x="67" y="1016"/>
                  </a:cubicBezTo>
                  <a:cubicBezTo>
                    <a:pt x="67" y="983"/>
                    <a:pt x="67" y="983"/>
                    <a:pt x="67" y="983"/>
                  </a:cubicBezTo>
                  <a:lnTo>
                    <a:pt x="67" y="516"/>
                  </a:lnTo>
                  <a:cubicBezTo>
                    <a:pt x="67" y="449"/>
                    <a:pt x="67" y="383"/>
                    <a:pt x="100" y="316"/>
                  </a:cubicBezTo>
                  <a:cubicBezTo>
                    <a:pt x="134" y="249"/>
                    <a:pt x="167" y="216"/>
                    <a:pt x="200" y="183"/>
                  </a:cubicBezTo>
                  <a:cubicBezTo>
                    <a:pt x="234" y="166"/>
                    <a:pt x="259" y="158"/>
                    <a:pt x="275" y="158"/>
                  </a:cubicBezTo>
                  <a:cubicBezTo>
                    <a:pt x="292" y="158"/>
                    <a:pt x="300" y="166"/>
                    <a:pt x="300" y="183"/>
                  </a:cubicBezTo>
                  <a:cubicBezTo>
                    <a:pt x="367" y="249"/>
                    <a:pt x="367" y="283"/>
                    <a:pt x="367" y="349"/>
                  </a:cubicBezTo>
                  <a:lnTo>
                    <a:pt x="367" y="783"/>
                  </a:lnTo>
                  <a:cubicBezTo>
                    <a:pt x="367" y="816"/>
                    <a:pt x="367" y="816"/>
                    <a:pt x="367" y="816"/>
                  </a:cubicBezTo>
                  <a:lnTo>
                    <a:pt x="434" y="816"/>
                  </a:lnTo>
                  <a:lnTo>
                    <a:pt x="434" y="783"/>
                  </a:lnTo>
                  <a:cubicBezTo>
                    <a:pt x="434" y="783"/>
                    <a:pt x="434" y="750"/>
                    <a:pt x="434" y="750"/>
                  </a:cubicBezTo>
                  <a:lnTo>
                    <a:pt x="434" y="249"/>
                  </a:lnTo>
                  <a:cubicBezTo>
                    <a:pt x="434" y="216"/>
                    <a:pt x="434" y="183"/>
                    <a:pt x="434" y="116"/>
                  </a:cubicBezTo>
                  <a:cubicBezTo>
                    <a:pt x="434" y="82"/>
                    <a:pt x="400" y="49"/>
                    <a:pt x="400" y="16"/>
                  </a:cubicBezTo>
                  <a:cubicBezTo>
                    <a:pt x="378" y="16"/>
                    <a:pt x="356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52"/>
            <p:cNvSpPr/>
            <p:nvPr/>
          </p:nvSpPr>
          <p:spPr>
            <a:xfrm>
              <a:off x="4158150" y="2349625"/>
              <a:ext cx="14200" cy="33375"/>
            </a:xfrm>
            <a:custGeom>
              <a:rect b="b" l="l" r="r" t="t"/>
              <a:pathLst>
                <a:path extrusionOk="0" h="1335" w="568">
                  <a:moveTo>
                    <a:pt x="467" y="0"/>
                  </a:moveTo>
                  <a:lnTo>
                    <a:pt x="100" y="234"/>
                  </a:lnTo>
                  <a:lnTo>
                    <a:pt x="67" y="234"/>
                  </a:lnTo>
                  <a:cubicBezTo>
                    <a:pt x="67" y="267"/>
                    <a:pt x="67" y="267"/>
                    <a:pt x="67" y="267"/>
                  </a:cubicBezTo>
                  <a:lnTo>
                    <a:pt x="33" y="868"/>
                  </a:lnTo>
                  <a:lnTo>
                    <a:pt x="100" y="834"/>
                  </a:lnTo>
                  <a:lnTo>
                    <a:pt x="134" y="834"/>
                  </a:lnTo>
                  <a:lnTo>
                    <a:pt x="134" y="768"/>
                  </a:lnTo>
                  <a:cubicBezTo>
                    <a:pt x="167" y="768"/>
                    <a:pt x="167" y="734"/>
                    <a:pt x="200" y="701"/>
                  </a:cubicBezTo>
                  <a:cubicBezTo>
                    <a:pt x="200" y="701"/>
                    <a:pt x="234" y="668"/>
                    <a:pt x="267" y="668"/>
                  </a:cubicBezTo>
                  <a:cubicBezTo>
                    <a:pt x="267" y="668"/>
                    <a:pt x="300" y="634"/>
                    <a:pt x="334" y="634"/>
                  </a:cubicBezTo>
                  <a:lnTo>
                    <a:pt x="367" y="634"/>
                  </a:lnTo>
                  <a:cubicBezTo>
                    <a:pt x="400" y="668"/>
                    <a:pt x="400" y="668"/>
                    <a:pt x="400" y="701"/>
                  </a:cubicBezTo>
                  <a:cubicBezTo>
                    <a:pt x="434" y="734"/>
                    <a:pt x="434" y="768"/>
                    <a:pt x="400" y="801"/>
                  </a:cubicBezTo>
                  <a:cubicBezTo>
                    <a:pt x="434" y="834"/>
                    <a:pt x="434" y="868"/>
                    <a:pt x="400" y="901"/>
                  </a:cubicBezTo>
                  <a:cubicBezTo>
                    <a:pt x="400" y="934"/>
                    <a:pt x="400" y="968"/>
                    <a:pt x="367" y="1001"/>
                  </a:cubicBezTo>
                  <a:cubicBezTo>
                    <a:pt x="367" y="1035"/>
                    <a:pt x="334" y="1068"/>
                    <a:pt x="334" y="1101"/>
                  </a:cubicBezTo>
                  <a:cubicBezTo>
                    <a:pt x="300" y="1101"/>
                    <a:pt x="267" y="1135"/>
                    <a:pt x="267" y="1135"/>
                  </a:cubicBezTo>
                  <a:cubicBezTo>
                    <a:pt x="234" y="1151"/>
                    <a:pt x="209" y="1160"/>
                    <a:pt x="188" y="1160"/>
                  </a:cubicBezTo>
                  <a:cubicBezTo>
                    <a:pt x="167" y="1160"/>
                    <a:pt x="150" y="1151"/>
                    <a:pt x="134" y="1135"/>
                  </a:cubicBezTo>
                  <a:cubicBezTo>
                    <a:pt x="100" y="1135"/>
                    <a:pt x="67" y="1101"/>
                    <a:pt x="67" y="1035"/>
                  </a:cubicBezTo>
                  <a:lnTo>
                    <a:pt x="67" y="1101"/>
                  </a:lnTo>
                  <a:lnTo>
                    <a:pt x="0" y="1135"/>
                  </a:lnTo>
                  <a:cubicBezTo>
                    <a:pt x="0" y="1201"/>
                    <a:pt x="0" y="1235"/>
                    <a:pt x="33" y="1268"/>
                  </a:cubicBezTo>
                  <a:cubicBezTo>
                    <a:pt x="33" y="1301"/>
                    <a:pt x="67" y="1335"/>
                    <a:pt x="100" y="1335"/>
                  </a:cubicBezTo>
                  <a:lnTo>
                    <a:pt x="167" y="1335"/>
                  </a:lnTo>
                  <a:cubicBezTo>
                    <a:pt x="200" y="1335"/>
                    <a:pt x="267" y="1335"/>
                    <a:pt x="300" y="1301"/>
                  </a:cubicBezTo>
                  <a:cubicBezTo>
                    <a:pt x="334" y="1268"/>
                    <a:pt x="367" y="1235"/>
                    <a:pt x="400" y="1201"/>
                  </a:cubicBezTo>
                  <a:cubicBezTo>
                    <a:pt x="434" y="1168"/>
                    <a:pt x="467" y="1135"/>
                    <a:pt x="467" y="1068"/>
                  </a:cubicBezTo>
                  <a:cubicBezTo>
                    <a:pt x="500" y="1035"/>
                    <a:pt x="534" y="968"/>
                    <a:pt x="534" y="934"/>
                  </a:cubicBezTo>
                  <a:cubicBezTo>
                    <a:pt x="567" y="868"/>
                    <a:pt x="567" y="801"/>
                    <a:pt x="567" y="734"/>
                  </a:cubicBezTo>
                  <a:cubicBezTo>
                    <a:pt x="567" y="701"/>
                    <a:pt x="567" y="634"/>
                    <a:pt x="534" y="601"/>
                  </a:cubicBezTo>
                  <a:cubicBezTo>
                    <a:pt x="534" y="568"/>
                    <a:pt x="500" y="534"/>
                    <a:pt x="467" y="501"/>
                  </a:cubicBezTo>
                  <a:cubicBezTo>
                    <a:pt x="467" y="467"/>
                    <a:pt x="434" y="467"/>
                    <a:pt x="400" y="467"/>
                  </a:cubicBezTo>
                  <a:cubicBezTo>
                    <a:pt x="367" y="467"/>
                    <a:pt x="300" y="501"/>
                    <a:pt x="300" y="501"/>
                  </a:cubicBezTo>
                  <a:cubicBezTo>
                    <a:pt x="267" y="534"/>
                    <a:pt x="234" y="534"/>
                    <a:pt x="200" y="568"/>
                  </a:cubicBezTo>
                  <a:lnTo>
                    <a:pt x="167" y="634"/>
                  </a:lnTo>
                  <a:lnTo>
                    <a:pt x="167" y="334"/>
                  </a:lnTo>
                  <a:lnTo>
                    <a:pt x="467" y="134"/>
                  </a:lnTo>
                  <a:lnTo>
                    <a:pt x="500" y="134"/>
                  </a:lnTo>
                  <a:cubicBezTo>
                    <a:pt x="500" y="101"/>
                    <a:pt x="500" y="101"/>
                    <a:pt x="500" y="67"/>
                  </a:cubicBezTo>
                  <a:lnTo>
                    <a:pt x="500" y="34"/>
                  </a:lnTo>
                  <a:cubicBezTo>
                    <a:pt x="500" y="0"/>
                    <a:pt x="500" y="0"/>
                    <a:pt x="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52"/>
            <p:cNvSpPr/>
            <p:nvPr/>
          </p:nvSpPr>
          <p:spPr>
            <a:xfrm>
              <a:off x="4173975" y="2368800"/>
              <a:ext cx="2525" cy="9200"/>
            </a:xfrm>
            <a:custGeom>
              <a:rect b="b" l="l" r="r" t="t"/>
              <a:pathLst>
                <a:path extrusionOk="0" h="368" w="101">
                  <a:moveTo>
                    <a:pt x="101" y="1"/>
                  </a:moveTo>
                  <a:lnTo>
                    <a:pt x="34" y="34"/>
                  </a:lnTo>
                  <a:cubicBezTo>
                    <a:pt x="34" y="34"/>
                    <a:pt x="34" y="67"/>
                    <a:pt x="1" y="67"/>
                  </a:cubicBezTo>
                  <a:cubicBezTo>
                    <a:pt x="1" y="101"/>
                    <a:pt x="1" y="101"/>
                    <a:pt x="1" y="134"/>
                  </a:cubicBezTo>
                  <a:lnTo>
                    <a:pt x="1" y="334"/>
                  </a:lnTo>
                  <a:cubicBezTo>
                    <a:pt x="1" y="334"/>
                    <a:pt x="1" y="334"/>
                    <a:pt x="1" y="368"/>
                  </a:cubicBezTo>
                  <a:lnTo>
                    <a:pt x="34" y="368"/>
                  </a:lnTo>
                  <a:cubicBezTo>
                    <a:pt x="34" y="334"/>
                    <a:pt x="34" y="334"/>
                    <a:pt x="68" y="334"/>
                  </a:cubicBezTo>
                  <a:lnTo>
                    <a:pt x="68" y="268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52"/>
            <p:cNvSpPr/>
            <p:nvPr/>
          </p:nvSpPr>
          <p:spPr>
            <a:xfrm>
              <a:off x="4189000" y="2332950"/>
              <a:ext cx="11700" cy="33375"/>
            </a:xfrm>
            <a:custGeom>
              <a:rect b="b" l="l" r="r" t="t"/>
              <a:pathLst>
                <a:path extrusionOk="0" h="1335" w="468">
                  <a:moveTo>
                    <a:pt x="334" y="0"/>
                  </a:moveTo>
                  <a:cubicBezTo>
                    <a:pt x="301" y="0"/>
                    <a:pt x="267" y="0"/>
                    <a:pt x="234" y="34"/>
                  </a:cubicBezTo>
                  <a:cubicBezTo>
                    <a:pt x="200" y="34"/>
                    <a:pt x="167" y="67"/>
                    <a:pt x="134" y="134"/>
                  </a:cubicBezTo>
                  <a:cubicBezTo>
                    <a:pt x="100" y="167"/>
                    <a:pt x="67" y="200"/>
                    <a:pt x="34" y="234"/>
                  </a:cubicBezTo>
                  <a:cubicBezTo>
                    <a:pt x="34" y="301"/>
                    <a:pt x="0" y="334"/>
                    <a:pt x="0" y="401"/>
                  </a:cubicBezTo>
                  <a:cubicBezTo>
                    <a:pt x="0" y="434"/>
                    <a:pt x="0" y="501"/>
                    <a:pt x="0" y="534"/>
                  </a:cubicBezTo>
                  <a:cubicBezTo>
                    <a:pt x="0" y="534"/>
                    <a:pt x="0" y="534"/>
                    <a:pt x="0" y="567"/>
                  </a:cubicBezTo>
                  <a:lnTo>
                    <a:pt x="34" y="534"/>
                  </a:lnTo>
                  <a:cubicBezTo>
                    <a:pt x="34" y="501"/>
                    <a:pt x="34" y="501"/>
                    <a:pt x="34" y="501"/>
                  </a:cubicBezTo>
                  <a:lnTo>
                    <a:pt x="34" y="401"/>
                  </a:lnTo>
                  <a:cubicBezTo>
                    <a:pt x="67" y="367"/>
                    <a:pt x="67" y="334"/>
                    <a:pt x="67" y="334"/>
                  </a:cubicBezTo>
                  <a:cubicBezTo>
                    <a:pt x="100" y="301"/>
                    <a:pt x="100" y="267"/>
                    <a:pt x="134" y="234"/>
                  </a:cubicBezTo>
                  <a:cubicBezTo>
                    <a:pt x="134" y="234"/>
                    <a:pt x="167" y="200"/>
                    <a:pt x="200" y="200"/>
                  </a:cubicBezTo>
                  <a:cubicBezTo>
                    <a:pt x="217" y="184"/>
                    <a:pt x="234" y="175"/>
                    <a:pt x="251" y="175"/>
                  </a:cubicBezTo>
                  <a:cubicBezTo>
                    <a:pt x="267" y="175"/>
                    <a:pt x="284" y="184"/>
                    <a:pt x="301" y="200"/>
                  </a:cubicBezTo>
                  <a:cubicBezTo>
                    <a:pt x="301" y="234"/>
                    <a:pt x="334" y="267"/>
                    <a:pt x="334" y="334"/>
                  </a:cubicBezTo>
                  <a:cubicBezTo>
                    <a:pt x="334" y="367"/>
                    <a:pt x="334" y="401"/>
                    <a:pt x="334" y="467"/>
                  </a:cubicBezTo>
                  <a:cubicBezTo>
                    <a:pt x="301" y="501"/>
                    <a:pt x="301" y="534"/>
                    <a:pt x="267" y="567"/>
                  </a:cubicBezTo>
                  <a:lnTo>
                    <a:pt x="0" y="1201"/>
                  </a:lnTo>
                  <a:lnTo>
                    <a:pt x="0" y="1235"/>
                  </a:lnTo>
                  <a:lnTo>
                    <a:pt x="0" y="1268"/>
                  </a:lnTo>
                  <a:lnTo>
                    <a:pt x="0" y="1335"/>
                  </a:lnTo>
                  <a:lnTo>
                    <a:pt x="467" y="1068"/>
                  </a:lnTo>
                  <a:cubicBezTo>
                    <a:pt x="467" y="1034"/>
                    <a:pt x="467" y="1034"/>
                    <a:pt x="467" y="1001"/>
                  </a:cubicBezTo>
                  <a:lnTo>
                    <a:pt x="467" y="968"/>
                  </a:lnTo>
                  <a:cubicBezTo>
                    <a:pt x="467" y="934"/>
                    <a:pt x="467" y="934"/>
                    <a:pt x="467" y="934"/>
                  </a:cubicBezTo>
                  <a:lnTo>
                    <a:pt x="134" y="1134"/>
                  </a:lnTo>
                  <a:lnTo>
                    <a:pt x="134" y="1134"/>
                  </a:lnTo>
                  <a:lnTo>
                    <a:pt x="367" y="634"/>
                  </a:lnTo>
                  <a:cubicBezTo>
                    <a:pt x="401" y="601"/>
                    <a:pt x="401" y="567"/>
                    <a:pt x="401" y="534"/>
                  </a:cubicBezTo>
                  <a:cubicBezTo>
                    <a:pt x="434" y="501"/>
                    <a:pt x="434" y="467"/>
                    <a:pt x="434" y="434"/>
                  </a:cubicBezTo>
                  <a:cubicBezTo>
                    <a:pt x="467" y="401"/>
                    <a:pt x="467" y="367"/>
                    <a:pt x="467" y="334"/>
                  </a:cubicBezTo>
                  <a:cubicBezTo>
                    <a:pt x="467" y="301"/>
                    <a:pt x="467" y="267"/>
                    <a:pt x="467" y="234"/>
                  </a:cubicBezTo>
                  <a:cubicBezTo>
                    <a:pt x="467" y="200"/>
                    <a:pt x="467" y="167"/>
                    <a:pt x="467" y="100"/>
                  </a:cubicBezTo>
                  <a:cubicBezTo>
                    <a:pt x="467" y="67"/>
                    <a:pt x="434" y="34"/>
                    <a:pt x="434" y="34"/>
                  </a:cubicBezTo>
                  <a:cubicBezTo>
                    <a:pt x="401" y="0"/>
                    <a:pt x="367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52"/>
            <p:cNvSpPr/>
            <p:nvPr/>
          </p:nvSpPr>
          <p:spPr>
            <a:xfrm>
              <a:off x="4204000" y="2323775"/>
              <a:ext cx="13375" cy="31700"/>
            </a:xfrm>
            <a:custGeom>
              <a:rect b="b" l="l" r="r" t="t"/>
              <a:pathLst>
                <a:path extrusionOk="0" h="1268" w="535">
                  <a:moveTo>
                    <a:pt x="347" y="142"/>
                  </a:moveTo>
                  <a:cubicBezTo>
                    <a:pt x="368" y="142"/>
                    <a:pt x="384" y="150"/>
                    <a:pt x="401" y="167"/>
                  </a:cubicBezTo>
                  <a:cubicBezTo>
                    <a:pt x="434" y="234"/>
                    <a:pt x="434" y="301"/>
                    <a:pt x="434" y="401"/>
                  </a:cubicBezTo>
                  <a:lnTo>
                    <a:pt x="434" y="668"/>
                  </a:lnTo>
                  <a:cubicBezTo>
                    <a:pt x="434" y="768"/>
                    <a:pt x="434" y="868"/>
                    <a:pt x="401" y="934"/>
                  </a:cubicBezTo>
                  <a:cubicBezTo>
                    <a:pt x="368" y="1001"/>
                    <a:pt x="334" y="1068"/>
                    <a:pt x="268" y="1101"/>
                  </a:cubicBezTo>
                  <a:cubicBezTo>
                    <a:pt x="234" y="1118"/>
                    <a:pt x="209" y="1126"/>
                    <a:pt x="188" y="1126"/>
                  </a:cubicBezTo>
                  <a:cubicBezTo>
                    <a:pt x="168" y="1126"/>
                    <a:pt x="151" y="1118"/>
                    <a:pt x="134" y="1101"/>
                  </a:cubicBezTo>
                  <a:cubicBezTo>
                    <a:pt x="101" y="1034"/>
                    <a:pt x="67" y="968"/>
                    <a:pt x="101" y="868"/>
                  </a:cubicBezTo>
                  <a:lnTo>
                    <a:pt x="101" y="601"/>
                  </a:lnTo>
                  <a:cubicBezTo>
                    <a:pt x="101" y="501"/>
                    <a:pt x="101" y="401"/>
                    <a:pt x="134" y="334"/>
                  </a:cubicBezTo>
                  <a:cubicBezTo>
                    <a:pt x="168" y="267"/>
                    <a:pt x="201" y="201"/>
                    <a:pt x="268" y="167"/>
                  </a:cubicBezTo>
                  <a:cubicBezTo>
                    <a:pt x="301" y="150"/>
                    <a:pt x="326" y="142"/>
                    <a:pt x="347" y="142"/>
                  </a:cubicBezTo>
                  <a:close/>
                  <a:moveTo>
                    <a:pt x="401" y="0"/>
                  </a:moveTo>
                  <a:cubicBezTo>
                    <a:pt x="368" y="0"/>
                    <a:pt x="301" y="0"/>
                    <a:pt x="268" y="34"/>
                  </a:cubicBezTo>
                  <a:cubicBezTo>
                    <a:pt x="234" y="67"/>
                    <a:pt x="201" y="100"/>
                    <a:pt x="168" y="134"/>
                  </a:cubicBezTo>
                  <a:cubicBezTo>
                    <a:pt x="134" y="167"/>
                    <a:pt x="101" y="234"/>
                    <a:pt x="67" y="301"/>
                  </a:cubicBezTo>
                  <a:cubicBezTo>
                    <a:pt x="34" y="334"/>
                    <a:pt x="34" y="401"/>
                    <a:pt x="34" y="467"/>
                  </a:cubicBezTo>
                  <a:cubicBezTo>
                    <a:pt x="1" y="534"/>
                    <a:pt x="1" y="601"/>
                    <a:pt x="34" y="668"/>
                  </a:cubicBezTo>
                  <a:lnTo>
                    <a:pt x="34" y="934"/>
                  </a:lnTo>
                  <a:cubicBezTo>
                    <a:pt x="1" y="1001"/>
                    <a:pt x="1" y="1068"/>
                    <a:pt x="34" y="1101"/>
                  </a:cubicBezTo>
                  <a:cubicBezTo>
                    <a:pt x="34" y="1168"/>
                    <a:pt x="34" y="1201"/>
                    <a:pt x="67" y="1235"/>
                  </a:cubicBezTo>
                  <a:cubicBezTo>
                    <a:pt x="101" y="1268"/>
                    <a:pt x="134" y="1268"/>
                    <a:pt x="168" y="1268"/>
                  </a:cubicBezTo>
                  <a:cubicBezTo>
                    <a:pt x="201" y="1268"/>
                    <a:pt x="234" y="1268"/>
                    <a:pt x="268" y="1235"/>
                  </a:cubicBezTo>
                  <a:cubicBezTo>
                    <a:pt x="334" y="1201"/>
                    <a:pt x="368" y="1168"/>
                    <a:pt x="401" y="1135"/>
                  </a:cubicBezTo>
                  <a:cubicBezTo>
                    <a:pt x="434" y="1101"/>
                    <a:pt x="468" y="1034"/>
                    <a:pt x="501" y="1001"/>
                  </a:cubicBezTo>
                  <a:cubicBezTo>
                    <a:pt x="501" y="934"/>
                    <a:pt x="534" y="868"/>
                    <a:pt x="534" y="801"/>
                  </a:cubicBezTo>
                  <a:cubicBezTo>
                    <a:pt x="534" y="734"/>
                    <a:pt x="534" y="668"/>
                    <a:pt x="534" y="634"/>
                  </a:cubicBezTo>
                  <a:lnTo>
                    <a:pt x="534" y="467"/>
                  </a:lnTo>
                  <a:lnTo>
                    <a:pt x="534" y="334"/>
                  </a:lnTo>
                  <a:cubicBezTo>
                    <a:pt x="534" y="267"/>
                    <a:pt x="534" y="234"/>
                    <a:pt x="534" y="167"/>
                  </a:cubicBezTo>
                  <a:cubicBezTo>
                    <a:pt x="534" y="134"/>
                    <a:pt x="501" y="67"/>
                    <a:pt x="501" y="34"/>
                  </a:cubicBezTo>
                  <a:cubicBezTo>
                    <a:pt x="468" y="0"/>
                    <a:pt x="434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52"/>
            <p:cNvSpPr/>
            <p:nvPr/>
          </p:nvSpPr>
          <p:spPr>
            <a:xfrm>
              <a:off x="4221525" y="2314600"/>
              <a:ext cx="12525" cy="33375"/>
            </a:xfrm>
            <a:custGeom>
              <a:rect b="b" l="l" r="r" t="t"/>
              <a:pathLst>
                <a:path extrusionOk="0" h="1335" w="501">
                  <a:moveTo>
                    <a:pt x="367" y="0"/>
                  </a:moveTo>
                  <a:cubicBezTo>
                    <a:pt x="334" y="0"/>
                    <a:pt x="300" y="0"/>
                    <a:pt x="267" y="34"/>
                  </a:cubicBezTo>
                  <a:cubicBezTo>
                    <a:pt x="200" y="34"/>
                    <a:pt x="167" y="67"/>
                    <a:pt x="134" y="101"/>
                  </a:cubicBezTo>
                  <a:cubicBezTo>
                    <a:pt x="100" y="167"/>
                    <a:pt x="100" y="201"/>
                    <a:pt x="67" y="234"/>
                  </a:cubicBezTo>
                  <a:cubicBezTo>
                    <a:pt x="34" y="301"/>
                    <a:pt x="34" y="334"/>
                    <a:pt x="34" y="401"/>
                  </a:cubicBezTo>
                  <a:cubicBezTo>
                    <a:pt x="0" y="434"/>
                    <a:pt x="0" y="467"/>
                    <a:pt x="34" y="534"/>
                  </a:cubicBezTo>
                  <a:lnTo>
                    <a:pt x="67" y="534"/>
                  </a:lnTo>
                  <a:lnTo>
                    <a:pt x="67" y="501"/>
                  </a:lnTo>
                  <a:cubicBezTo>
                    <a:pt x="67" y="501"/>
                    <a:pt x="67" y="467"/>
                    <a:pt x="67" y="467"/>
                  </a:cubicBezTo>
                  <a:lnTo>
                    <a:pt x="67" y="367"/>
                  </a:lnTo>
                  <a:cubicBezTo>
                    <a:pt x="67" y="334"/>
                    <a:pt x="100" y="334"/>
                    <a:pt x="100" y="301"/>
                  </a:cubicBezTo>
                  <a:cubicBezTo>
                    <a:pt x="100" y="267"/>
                    <a:pt x="134" y="234"/>
                    <a:pt x="134" y="234"/>
                  </a:cubicBezTo>
                  <a:cubicBezTo>
                    <a:pt x="167" y="201"/>
                    <a:pt x="200" y="167"/>
                    <a:pt x="200" y="167"/>
                  </a:cubicBezTo>
                  <a:cubicBezTo>
                    <a:pt x="234" y="151"/>
                    <a:pt x="259" y="142"/>
                    <a:pt x="280" y="142"/>
                  </a:cubicBezTo>
                  <a:cubicBezTo>
                    <a:pt x="300" y="142"/>
                    <a:pt x="317" y="151"/>
                    <a:pt x="334" y="167"/>
                  </a:cubicBezTo>
                  <a:cubicBezTo>
                    <a:pt x="334" y="201"/>
                    <a:pt x="367" y="234"/>
                    <a:pt x="367" y="301"/>
                  </a:cubicBezTo>
                  <a:cubicBezTo>
                    <a:pt x="367" y="334"/>
                    <a:pt x="367" y="367"/>
                    <a:pt x="367" y="434"/>
                  </a:cubicBezTo>
                  <a:cubicBezTo>
                    <a:pt x="334" y="467"/>
                    <a:pt x="334" y="501"/>
                    <a:pt x="300" y="534"/>
                  </a:cubicBezTo>
                  <a:lnTo>
                    <a:pt x="34" y="1168"/>
                  </a:lnTo>
                  <a:lnTo>
                    <a:pt x="0" y="1235"/>
                  </a:lnTo>
                  <a:lnTo>
                    <a:pt x="0" y="1268"/>
                  </a:lnTo>
                  <a:lnTo>
                    <a:pt x="0" y="1335"/>
                  </a:lnTo>
                  <a:lnTo>
                    <a:pt x="467" y="1068"/>
                  </a:lnTo>
                  <a:lnTo>
                    <a:pt x="501" y="1068"/>
                  </a:lnTo>
                  <a:cubicBezTo>
                    <a:pt x="501" y="1035"/>
                    <a:pt x="501" y="1035"/>
                    <a:pt x="501" y="1001"/>
                  </a:cubicBezTo>
                  <a:lnTo>
                    <a:pt x="501" y="968"/>
                  </a:lnTo>
                  <a:cubicBezTo>
                    <a:pt x="501" y="934"/>
                    <a:pt x="501" y="934"/>
                    <a:pt x="501" y="934"/>
                  </a:cubicBezTo>
                  <a:lnTo>
                    <a:pt x="467" y="934"/>
                  </a:lnTo>
                  <a:lnTo>
                    <a:pt x="134" y="1135"/>
                  </a:lnTo>
                  <a:lnTo>
                    <a:pt x="401" y="634"/>
                  </a:lnTo>
                  <a:cubicBezTo>
                    <a:pt x="401" y="601"/>
                    <a:pt x="401" y="568"/>
                    <a:pt x="434" y="534"/>
                  </a:cubicBezTo>
                  <a:cubicBezTo>
                    <a:pt x="467" y="501"/>
                    <a:pt x="467" y="467"/>
                    <a:pt x="467" y="434"/>
                  </a:cubicBezTo>
                  <a:cubicBezTo>
                    <a:pt x="467" y="401"/>
                    <a:pt x="467" y="367"/>
                    <a:pt x="501" y="334"/>
                  </a:cubicBezTo>
                  <a:cubicBezTo>
                    <a:pt x="501" y="301"/>
                    <a:pt x="501" y="267"/>
                    <a:pt x="501" y="234"/>
                  </a:cubicBezTo>
                  <a:cubicBezTo>
                    <a:pt x="501" y="201"/>
                    <a:pt x="501" y="134"/>
                    <a:pt x="501" y="101"/>
                  </a:cubicBezTo>
                  <a:cubicBezTo>
                    <a:pt x="467" y="67"/>
                    <a:pt x="467" y="34"/>
                    <a:pt x="434" y="34"/>
                  </a:cubicBezTo>
                  <a:cubicBezTo>
                    <a:pt x="434" y="0"/>
                    <a:pt x="401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52"/>
            <p:cNvSpPr/>
            <p:nvPr/>
          </p:nvSpPr>
          <p:spPr>
            <a:xfrm>
              <a:off x="4237375" y="2303750"/>
              <a:ext cx="13350" cy="32550"/>
            </a:xfrm>
            <a:custGeom>
              <a:rect b="b" l="l" r="r" t="t"/>
              <a:pathLst>
                <a:path extrusionOk="0" h="1302" w="534">
                  <a:moveTo>
                    <a:pt x="334" y="176"/>
                  </a:moveTo>
                  <a:cubicBezTo>
                    <a:pt x="359" y="176"/>
                    <a:pt x="384" y="184"/>
                    <a:pt x="400" y="201"/>
                  </a:cubicBezTo>
                  <a:cubicBezTo>
                    <a:pt x="434" y="268"/>
                    <a:pt x="434" y="334"/>
                    <a:pt x="434" y="401"/>
                  </a:cubicBezTo>
                  <a:lnTo>
                    <a:pt x="434" y="701"/>
                  </a:lnTo>
                  <a:cubicBezTo>
                    <a:pt x="434" y="801"/>
                    <a:pt x="400" y="868"/>
                    <a:pt x="400" y="968"/>
                  </a:cubicBezTo>
                  <a:cubicBezTo>
                    <a:pt x="367" y="1035"/>
                    <a:pt x="300" y="1068"/>
                    <a:pt x="267" y="1102"/>
                  </a:cubicBezTo>
                  <a:cubicBezTo>
                    <a:pt x="234" y="1118"/>
                    <a:pt x="209" y="1127"/>
                    <a:pt x="188" y="1127"/>
                  </a:cubicBezTo>
                  <a:cubicBezTo>
                    <a:pt x="167" y="1127"/>
                    <a:pt x="150" y="1118"/>
                    <a:pt x="133" y="1102"/>
                  </a:cubicBezTo>
                  <a:cubicBezTo>
                    <a:pt x="100" y="1035"/>
                    <a:pt x="67" y="968"/>
                    <a:pt x="67" y="901"/>
                  </a:cubicBezTo>
                  <a:lnTo>
                    <a:pt x="67" y="601"/>
                  </a:lnTo>
                  <a:cubicBezTo>
                    <a:pt x="67" y="535"/>
                    <a:pt x="100" y="434"/>
                    <a:pt x="133" y="368"/>
                  </a:cubicBezTo>
                  <a:cubicBezTo>
                    <a:pt x="167" y="301"/>
                    <a:pt x="200" y="234"/>
                    <a:pt x="267" y="201"/>
                  </a:cubicBezTo>
                  <a:cubicBezTo>
                    <a:pt x="284" y="184"/>
                    <a:pt x="309" y="176"/>
                    <a:pt x="334" y="176"/>
                  </a:cubicBezTo>
                  <a:close/>
                  <a:moveTo>
                    <a:pt x="400" y="1"/>
                  </a:moveTo>
                  <a:cubicBezTo>
                    <a:pt x="334" y="1"/>
                    <a:pt x="300" y="34"/>
                    <a:pt x="267" y="68"/>
                  </a:cubicBezTo>
                  <a:cubicBezTo>
                    <a:pt x="234" y="68"/>
                    <a:pt x="167" y="101"/>
                    <a:pt x="133" y="168"/>
                  </a:cubicBezTo>
                  <a:cubicBezTo>
                    <a:pt x="100" y="201"/>
                    <a:pt x="67" y="268"/>
                    <a:pt x="67" y="301"/>
                  </a:cubicBezTo>
                  <a:cubicBezTo>
                    <a:pt x="33" y="368"/>
                    <a:pt x="33" y="434"/>
                    <a:pt x="0" y="468"/>
                  </a:cubicBezTo>
                  <a:cubicBezTo>
                    <a:pt x="0" y="535"/>
                    <a:pt x="0" y="601"/>
                    <a:pt x="0" y="668"/>
                  </a:cubicBezTo>
                  <a:lnTo>
                    <a:pt x="0" y="968"/>
                  </a:lnTo>
                  <a:cubicBezTo>
                    <a:pt x="0" y="1002"/>
                    <a:pt x="0" y="1068"/>
                    <a:pt x="0" y="1135"/>
                  </a:cubicBezTo>
                  <a:cubicBezTo>
                    <a:pt x="33" y="1168"/>
                    <a:pt x="33" y="1202"/>
                    <a:pt x="67" y="1235"/>
                  </a:cubicBezTo>
                  <a:cubicBezTo>
                    <a:pt x="67" y="1268"/>
                    <a:pt x="100" y="1302"/>
                    <a:pt x="133" y="1302"/>
                  </a:cubicBezTo>
                  <a:cubicBezTo>
                    <a:pt x="200" y="1302"/>
                    <a:pt x="234" y="1268"/>
                    <a:pt x="267" y="1268"/>
                  </a:cubicBezTo>
                  <a:cubicBezTo>
                    <a:pt x="334" y="1235"/>
                    <a:pt x="367" y="1202"/>
                    <a:pt x="400" y="1168"/>
                  </a:cubicBezTo>
                  <a:cubicBezTo>
                    <a:pt x="434" y="1102"/>
                    <a:pt x="467" y="1068"/>
                    <a:pt x="467" y="1002"/>
                  </a:cubicBezTo>
                  <a:cubicBezTo>
                    <a:pt x="500" y="935"/>
                    <a:pt x="534" y="901"/>
                    <a:pt x="534" y="835"/>
                  </a:cubicBezTo>
                  <a:cubicBezTo>
                    <a:pt x="534" y="768"/>
                    <a:pt x="534" y="701"/>
                    <a:pt x="534" y="635"/>
                  </a:cubicBezTo>
                  <a:lnTo>
                    <a:pt x="534" y="368"/>
                  </a:lnTo>
                  <a:cubicBezTo>
                    <a:pt x="534" y="301"/>
                    <a:pt x="534" y="234"/>
                    <a:pt x="534" y="168"/>
                  </a:cubicBezTo>
                  <a:cubicBezTo>
                    <a:pt x="534" y="134"/>
                    <a:pt x="500" y="101"/>
                    <a:pt x="467" y="68"/>
                  </a:cubicBezTo>
                  <a:cubicBezTo>
                    <a:pt x="467" y="34"/>
                    <a:pt x="434" y="34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52"/>
            <p:cNvSpPr/>
            <p:nvPr/>
          </p:nvSpPr>
          <p:spPr>
            <a:xfrm>
              <a:off x="4311575" y="2257900"/>
              <a:ext cx="15875" cy="37550"/>
            </a:xfrm>
            <a:custGeom>
              <a:rect b="b" l="l" r="r" t="t"/>
              <a:pathLst>
                <a:path extrusionOk="0" h="1502" w="635">
                  <a:moveTo>
                    <a:pt x="601" y="0"/>
                  </a:moveTo>
                  <a:lnTo>
                    <a:pt x="568" y="34"/>
                  </a:lnTo>
                  <a:cubicBezTo>
                    <a:pt x="535" y="34"/>
                    <a:pt x="535" y="34"/>
                    <a:pt x="535" y="67"/>
                  </a:cubicBezTo>
                  <a:cubicBezTo>
                    <a:pt x="535" y="67"/>
                    <a:pt x="535" y="100"/>
                    <a:pt x="535" y="100"/>
                  </a:cubicBezTo>
                  <a:lnTo>
                    <a:pt x="301" y="867"/>
                  </a:lnTo>
                  <a:lnTo>
                    <a:pt x="101" y="334"/>
                  </a:lnTo>
                  <a:lnTo>
                    <a:pt x="101" y="300"/>
                  </a:lnTo>
                  <a:lnTo>
                    <a:pt x="68" y="300"/>
                  </a:lnTo>
                  <a:lnTo>
                    <a:pt x="34" y="334"/>
                  </a:lnTo>
                  <a:lnTo>
                    <a:pt x="1" y="367"/>
                  </a:lnTo>
                  <a:cubicBezTo>
                    <a:pt x="1" y="367"/>
                    <a:pt x="1" y="400"/>
                    <a:pt x="1" y="400"/>
                  </a:cubicBezTo>
                  <a:lnTo>
                    <a:pt x="1" y="1501"/>
                  </a:lnTo>
                  <a:lnTo>
                    <a:pt x="68" y="1501"/>
                  </a:lnTo>
                  <a:cubicBezTo>
                    <a:pt x="68" y="1468"/>
                    <a:pt x="68" y="1468"/>
                    <a:pt x="68" y="1468"/>
                  </a:cubicBezTo>
                  <a:cubicBezTo>
                    <a:pt x="68" y="1435"/>
                    <a:pt x="68" y="1435"/>
                    <a:pt x="68" y="1435"/>
                  </a:cubicBezTo>
                  <a:lnTo>
                    <a:pt x="68" y="634"/>
                  </a:lnTo>
                  <a:lnTo>
                    <a:pt x="234" y="1034"/>
                  </a:lnTo>
                  <a:cubicBezTo>
                    <a:pt x="268" y="1068"/>
                    <a:pt x="268" y="1068"/>
                    <a:pt x="268" y="1068"/>
                  </a:cubicBezTo>
                  <a:lnTo>
                    <a:pt x="301" y="1068"/>
                  </a:lnTo>
                  <a:lnTo>
                    <a:pt x="334" y="1034"/>
                  </a:lnTo>
                  <a:lnTo>
                    <a:pt x="368" y="1034"/>
                  </a:lnTo>
                  <a:cubicBezTo>
                    <a:pt x="368" y="1001"/>
                    <a:pt x="368" y="968"/>
                    <a:pt x="368" y="968"/>
                  </a:cubicBezTo>
                  <a:lnTo>
                    <a:pt x="535" y="367"/>
                  </a:lnTo>
                  <a:lnTo>
                    <a:pt x="535" y="1168"/>
                  </a:lnTo>
                  <a:cubicBezTo>
                    <a:pt x="535" y="1168"/>
                    <a:pt x="535" y="1168"/>
                    <a:pt x="535" y="1201"/>
                  </a:cubicBezTo>
                  <a:lnTo>
                    <a:pt x="568" y="1201"/>
                  </a:lnTo>
                  <a:lnTo>
                    <a:pt x="601" y="1168"/>
                  </a:lnTo>
                  <a:cubicBezTo>
                    <a:pt x="601" y="1168"/>
                    <a:pt x="635" y="1134"/>
                    <a:pt x="635" y="1134"/>
                  </a:cubicBezTo>
                  <a:cubicBezTo>
                    <a:pt x="635" y="1134"/>
                    <a:pt x="635" y="1101"/>
                    <a:pt x="635" y="1101"/>
                  </a:cubicBezTo>
                  <a:lnTo>
                    <a:pt x="635" y="34"/>
                  </a:lnTo>
                  <a:cubicBezTo>
                    <a:pt x="635" y="0"/>
                    <a:pt x="635" y="0"/>
                    <a:pt x="6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52"/>
            <p:cNvSpPr/>
            <p:nvPr/>
          </p:nvSpPr>
          <p:spPr>
            <a:xfrm>
              <a:off x="4330775" y="2257050"/>
              <a:ext cx="11700" cy="25050"/>
            </a:xfrm>
            <a:custGeom>
              <a:rect b="b" l="l" r="r" t="t"/>
              <a:pathLst>
                <a:path extrusionOk="0" h="1002" w="468">
                  <a:moveTo>
                    <a:pt x="367" y="468"/>
                  </a:moveTo>
                  <a:lnTo>
                    <a:pt x="367" y="501"/>
                  </a:lnTo>
                  <a:cubicBezTo>
                    <a:pt x="367" y="535"/>
                    <a:pt x="367" y="601"/>
                    <a:pt x="367" y="635"/>
                  </a:cubicBezTo>
                  <a:cubicBezTo>
                    <a:pt x="367" y="668"/>
                    <a:pt x="367" y="701"/>
                    <a:pt x="334" y="735"/>
                  </a:cubicBezTo>
                  <a:cubicBezTo>
                    <a:pt x="334" y="735"/>
                    <a:pt x="300" y="768"/>
                    <a:pt x="300" y="801"/>
                  </a:cubicBezTo>
                  <a:cubicBezTo>
                    <a:pt x="267" y="835"/>
                    <a:pt x="234" y="835"/>
                    <a:pt x="200" y="868"/>
                  </a:cubicBezTo>
                  <a:lnTo>
                    <a:pt x="100" y="868"/>
                  </a:lnTo>
                  <a:lnTo>
                    <a:pt x="100" y="835"/>
                  </a:lnTo>
                  <a:cubicBezTo>
                    <a:pt x="100" y="835"/>
                    <a:pt x="100" y="835"/>
                    <a:pt x="100" y="801"/>
                  </a:cubicBezTo>
                  <a:cubicBezTo>
                    <a:pt x="100" y="768"/>
                    <a:pt x="100" y="735"/>
                    <a:pt x="133" y="701"/>
                  </a:cubicBezTo>
                  <a:cubicBezTo>
                    <a:pt x="167" y="635"/>
                    <a:pt x="200" y="601"/>
                    <a:pt x="267" y="568"/>
                  </a:cubicBezTo>
                  <a:lnTo>
                    <a:pt x="367" y="468"/>
                  </a:lnTo>
                  <a:close/>
                  <a:moveTo>
                    <a:pt x="334" y="1"/>
                  </a:moveTo>
                  <a:cubicBezTo>
                    <a:pt x="300" y="1"/>
                    <a:pt x="267" y="1"/>
                    <a:pt x="267" y="34"/>
                  </a:cubicBezTo>
                  <a:cubicBezTo>
                    <a:pt x="234" y="34"/>
                    <a:pt x="200" y="68"/>
                    <a:pt x="167" y="101"/>
                  </a:cubicBezTo>
                  <a:lnTo>
                    <a:pt x="100" y="168"/>
                  </a:lnTo>
                  <a:cubicBezTo>
                    <a:pt x="100" y="201"/>
                    <a:pt x="67" y="234"/>
                    <a:pt x="67" y="268"/>
                  </a:cubicBezTo>
                  <a:cubicBezTo>
                    <a:pt x="67" y="301"/>
                    <a:pt x="67" y="334"/>
                    <a:pt x="67" y="368"/>
                  </a:cubicBezTo>
                  <a:lnTo>
                    <a:pt x="67" y="401"/>
                  </a:lnTo>
                  <a:lnTo>
                    <a:pt x="133" y="401"/>
                  </a:lnTo>
                  <a:lnTo>
                    <a:pt x="133" y="368"/>
                  </a:lnTo>
                  <a:cubicBezTo>
                    <a:pt x="133" y="334"/>
                    <a:pt x="167" y="301"/>
                    <a:pt x="167" y="268"/>
                  </a:cubicBezTo>
                  <a:cubicBezTo>
                    <a:pt x="200" y="234"/>
                    <a:pt x="234" y="234"/>
                    <a:pt x="234" y="201"/>
                  </a:cubicBezTo>
                  <a:lnTo>
                    <a:pt x="334" y="201"/>
                  </a:lnTo>
                  <a:cubicBezTo>
                    <a:pt x="367" y="234"/>
                    <a:pt x="367" y="268"/>
                    <a:pt x="367" y="301"/>
                  </a:cubicBezTo>
                  <a:lnTo>
                    <a:pt x="367" y="334"/>
                  </a:lnTo>
                  <a:lnTo>
                    <a:pt x="234" y="468"/>
                  </a:lnTo>
                  <a:lnTo>
                    <a:pt x="133" y="535"/>
                  </a:lnTo>
                  <a:cubicBezTo>
                    <a:pt x="100" y="568"/>
                    <a:pt x="67" y="601"/>
                    <a:pt x="67" y="635"/>
                  </a:cubicBezTo>
                  <a:cubicBezTo>
                    <a:pt x="33" y="668"/>
                    <a:pt x="33" y="735"/>
                    <a:pt x="33" y="768"/>
                  </a:cubicBezTo>
                  <a:cubicBezTo>
                    <a:pt x="0" y="801"/>
                    <a:pt x="0" y="835"/>
                    <a:pt x="33" y="901"/>
                  </a:cubicBezTo>
                  <a:cubicBezTo>
                    <a:pt x="0" y="901"/>
                    <a:pt x="0" y="935"/>
                    <a:pt x="33" y="935"/>
                  </a:cubicBezTo>
                  <a:cubicBezTo>
                    <a:pt x="33" y="968"/>
                    <a:pt x="33" y="968"/>
                    <a:pt x="67" y="1002"/>
                  </a:cubicBezTo>
                  <a:lnTo>
                    <a:pt x="100" y="1002"/>
                  </a:lnTo>
                  <a:cubicBezTo>
                    <a:pt x="133" y="1002"/>
                    <a:pt x="167" y="968"/>
                    <a:pt x="200" y="968"/>
                  </a:cubicBezTo>
                  <a:cubicBezTo>
                    <a:pt x="200" y="968"/>
                    <a:pt x="234" y="935"/>
                    <a:pt x="234" y="935"/>
                  </a:cubicBezTo>
                  <a:cubicBezTo>
                    <a:pt x="267" y="901"/>
                    <a:pt x="300" y="901"/>
                    <a:pt x="300" y="868"/>
                  </a:cubicBezTo>
                  <a:cubicBezTo>
                    <a:pt x="334" y="835"/>
                    <a:pt x="334" y="835"/>
                    <a:pt x="367" y="801"/>
                  </a:cubicBezTo>
                  <a:cubicBezTo>
                    <a:pt x="367" y="801"/>
                    <a:pt x="367" y="801"/>
                    <a:pt x="367" y="835"/>
                  </a:cubicBezTo>
                  <a:lnTo>
                    <a:pt x="400" y="835"/>
                  </a:lnTo>
                  <a:lnTo>
                    <a:pt x="434" y="801"/>
                  </a:lnTo>
                  <a:lnTo>
                    <a:pt x="467" y="768"/>
                  </a:lnTo>
                  <a:cubicBezTo>
                    <a:pt x="467" y="768"/>
                    <a:pt x="467" y="735"/>
                    <a:pt x="467" y="735"/>
                  </a:cubicBezTo>
                  <a:lnTo>
                    <a:pt x="467" y="234"/>
                  </a:lnTo>
                  <a:cubicBezTo>
                    <a:pt x="467" y="201"/>
                    <a:pt x="467" y="134"/>
                    <a:pt x="467" y="101"/>
                  </a:cubicBezTo>
                  <a:cubicBezTo>
                    <a:pt x="467" y="68"/>
                    <a:pt x="434" y="34"/>
                    <a:pt x="400" y="34"/>
                  </a:cubicBezTo>
                  <a:cubicBezTo>
                    <a:pt x="400" y="1"/>
                    <a:pt x="367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52"/>
            <p:cNvSpPr/>
            <p:nvPr/>
          </p:nvSpPr>
          <p:spPr>
            <a:xfrm>
              <a:off x="4346600" y="2247875"/>
              <a:ext cx="11700" cy="34225"/>
            </a:xfrm>
            <a:custGeom>
              <a:rect b="b" l="l" r="r" t="t"/>
              <a:pathLst>
                <a:path extrusionOk="0" h="1369" w="468">
                  <a:moveTo>
                    <a:pt x="401" y="1"/>
                  </a:moveTo>
                  <a:lnTo>
                    <a:pt x="401" y="34"/>
                  </a:lnTo>
                  <a:cubicBezTo>
                    <a:pt x="401" y="34"/>
                    <a:pt x="401" y="68"/>
                    <a:pt x="401" y="68"/>
                  </a:cubicBezTo>
                  <a:lnTo>
                    <a:pt x="234" y="735"/>
                  </a:lnTo>
                  <a:lnTo>
                    <a:pt x="68" y="268"/>
                  </a:lnTo>
                  <a:lnTo>
                    <a:pt x="68" y="234"/>
                  </a:lnTo>
                  <a:lnTo>
                    <a:pt x="34" y="234"/>
                  </a:lnTo>
                  <a:lnTo>
                    <a:pt x="1" y="268"/>
                  </a:lnTo>
                  <a:lnTo>
                    <a:pt x="1" y="301"/>
                  </a:lnTo>
                  <a:cubicBezTo>
                    <a:pt x="1" y="301"/>
                    <a:pt x="1" y="301"/>
                    <a:pt x="1" y="334"/>
                  </a:cubicBezTo>
                  <a:lnTo>
                    <a:pt x="201" y="935"/>
                  </a:lnTo>
                  <a:lnTo>
                    <a:pt x="101" y="1369"/>
                  </a:lnTo>
                  <a:lnTo>
                    <a:pt x="134" y="1369"/>
                  </a:lnTo>
                  <a:cubicBezTo>
                    <a:pt x="168" y="1335"/>
                    <a:pt x="168" y="1335"/>
                    <a:pt x="168" y="1335"/>
                  </a:cubicBezTo>
                  <a:cubicBezTo>
                    <a:pt x="168" y="1335"/>
                    <a:pt x="168" y="1302"/>
                    <a:pt x="168" y="1302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52"/>
            <p:cNvSpPr/>
            <p:nvPr/>
          </p:nvSpPr>
          <p:spPr>
            <a:xfrm>
              <a:off x="4368300" y="2229550"/>
              <a:ext cx="13350" cy="34200"/>
            </a:xfrm>
            <a:custGeom>
              <a:rect b="b" l="l" r="r" t="t"/>
              <a:pathLst>
                <a:path extrusionOk="0" h="1368" w="534">
                  <a:moveTo>
                    <a:pt x="367" y="0"/>
                  </a:moveTo>
                  <a:cubicBezTo>
                    <a:pt x="334" y="0"/>
                    <a:pt x="300" y="0"/>
                    <a:pt x="267" y="33"/>
                  </a:cubicBezTo>
                  <a:cubicBezTo>
                    <a:pt x="234" y="67"/>
                    <a:pt x="200" y="100"/>
                    <a:pt x="167" y="133"/>
                  </a:cubicBezTo>
                  <a:cubicBezTo>
                    <a:pt x="134" y="167"/>
                    <a:pt x="100" y="200"/>
                    <a:pt x="100" y="267"/>
                  </a:cubicBezTo>
                  <a:cubicBezTo>
                    <a:pt x="67" y="300"/>
                    <a:pt x="33" y="334"/>
                    <a:pt x="33" y="400"/>
                  </a:cubicBezTo>
                  <a:cubicBezTo>
                    <a:pt x="33" y="434"/>
                    <a:pt x="0" y="500"/>
                    <a:pt x="0" y="534"/>
                  </a:cubicBezTo>
                  <a:lnTo>
                    <a:pt x="67" y="500"/>
                  </a:lnTo>
                  <a:lnTo>
                    <a:pt x="67" y="467"/>
                  </a:lnTo>
                  <a:cubicBezTo>
                    <a:pt x="67" y="434"/>
                    <a:pt x="67" y="400"/>
                    <a:pt x="67" y="400"/>
                  </a:cubicBezTo>
                  <a:cubicBezTo>
                    <a:pt x="67" y="367"/>
                    <a:pt x="67" y="334"/>
                    <a:pt x="100" y="300"/>
                  </a:cubicBezTo>
                  <a:cubicBezTo>
                    <a:pt x="100" y="267"/>
                    <a:pt x="134" y="267"/>
                    <a:pt x="134" y="234"/>
                  </a:cubicBezTo>
                  <a:cubicBezTo>
                    <a:pt x="167" y="200"/>
                    <a:pt x="167" y="200"/>
                    <a:pt x="200" y="167"/>
                  </a:cubicBezTo>
                  <a:lnTo>
                    <a:pt x="300" y="167"/>
                  </a:lnTo>
                  <a:cubicBezTo>
                    <a:pt x="334" y="234"/>
                    <a:pt x="334" y="267"/>
                    <a:pt x="334" y="300"/>
                  </a:cubicBezTo>
                  <a:cubicBezTo>
                    <a:pt x="334" y="367"/>
                    <a:pt x="334" y="400"/>
                    <a:pt x="334" y="434"/>
                  </a:cubicBezTo>
                  <a:cubicBezTo>
                    <a:pt x="334" y="467"/>
                    <a:pt x="300" y="534"/>
                    <a:pt x="300" y="567"/>
                  </a:cubicBezTo>
                  <a:lnTo>
                    <a:pt x="33" y="1201"/>
                  </a:lnTo>
                  <a:lnTo>
                    <a:pt x="33" y="1234"/>
                  </a:lnTo>
                  <a:cubicBezTo>
                    <a:pt x="33" y="1234"/>
                    <a:pt x="33" y="1268"/>
                    <a:pt x="33" y="1268"/>
                  </a:cubicBezTo>
                  <a:lnTo>
                    <a:pt x="33" y="1334"/>
                  </a:lnTo>
                  <a:lnTo>
                    <a:pt x="33" y="1368"/>
                  </a:lnTo>
                  <a:lnTo>
                    <a:pt x="500" y="1067"/>
                  </a:lnTo>
                  <a:cubicBezTo>
                    <a:pt x="500" y="1034"/>
                    <a:pt x="500" y="1034"/>
                    <a:pt x="500" y="1034"/>
                  </a:cubicBezTo>
                  <a:lnTo>
                    <a:pt x="500" y="967"/>
                  </a:lnTo>
                  <a:cubicBezTo>
                    <a:pt x="534" y="967"/>
                    <a:pt x="534" y="934"/>
                    <a:pt x="500" y="934"/>
                  </a:cubicBezTo>
                  <a:lnTo>
                    <a:pt x="167" y="1134"/>
                  </a:lnTo>
                  <a:lnTo>
                    <a:pt x="434" y="634"/>
                  </a:lnTo>
                  <a:cubicBezTo>
                    <a:pt x="434" y="600"/>
                    <a:pt x="467" y="567"/>
                    <a:pt x="467" y="534"/>
                  </a:cubicBezTo>
                  <a:cubicBezTo>
                    <a:pt x="467" y="500"/>
                    <a:pt x="500" y="467"/>
                    <a:pt x="500" y="434"/>
                  </a:cubicBezTo>
                  <a:cubicBezTo>
                    <a:pt x="500" y="400"/>
                    <a:pt x="500" y="367"/>
                    <a:pt x="500" y="334"/>
                  </a:cubicBezTo>
                  <a:cubicBezTo>
                    <a:pt x="500" y="300"/>
                    <a:pt x="500" y="267"/>
                    <a:pt x="500" y="234"/>
                  </a:cubicBezTo>
                  <a:cubicBezTo>
                    <a:pt x="500" y="200"/>
                    <a:pt x="500" y="167"/>
                    <a:pt x="500" y="133"/>
                  </a:cubicBezTo>
                  <a:cubicBezTo>
                    <a:pt x="500" y="100"/>
                    <a:pt x="467" y="67"/>
                    <a:pt x="467" y="33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52"/>
            <p:cNvSpPr/>
            <p:nvPr/>
          </p:nvSpPr>
          <p:spPr>
            <a:xfrm>
              <a:off x="4384125" y="2219525"/>
              <a:ext cx="13375" cy="32550"/>
            </a:xfrm>
            <a:custGeom>
              <a:rect b="b" l="l" r="r" t="t"/>
              <a:pathLst>
                <a:path extrusionOk="0" h="1302" w="535">
                  <a:moveTo>
                    <a:pt x="314" y="176"/>
                  </a:moveTo>
                  <a:cubicBezTo>
                    <a:pt x="334" y="176"/>
                    <a:pt x="351" y="184"/>
                    <a:pt x="368" y="201"/>
                  </a:cubicBezTo>
                  <a:cubicBezTo>
                    <a:pt x="401" y="268"/>
                    <a:pt x="435" y="334"/>
                    <a:pt x="435" y="401"/>
                  </a:cubicBezTo>
                  <a:lnTo>
                    <a:pt x="435" y="568"/>
                  </a:lnTo>
                  <a:lnTo>
                    <a:pt x="435" y="701"/>
                  </a:lnTo>
                  <a:cubicBezTo>
                    <a:pt x="435" y="801"/>
                    <a:pt x="401" y="868"/>
                    <a:pt x="368" y="968"/>
                  </a:cubicBezTo>
                  <a:cubicBezTo>
                    <a:pt x="334" y="1035"/>
                    <a:pt x="301" y="1068"/>
                    <a:pt x="234" y="1102"/>
                  </a:cubicBezTo>
                  <a:cubicBezTo>
                    <a:pt x="218" y="1118"/>
                    <a:pt x="193" y="1127"/>
                    <a:pt x="168" y="1127"/>
                  </a:cubicBezTo>
                  <a:cubicBezTo>
                    <a:pt x="143" y="1127"/>
                    <a:pt x="118" y="1118"/>
                    <a:pt x="101" y="1102"/>
                  </a:cubicBezTo>
                  <a:cubicBezTo>
                    <a:pt x="68" y="1035"/>
                    <a:pt x="68" y="968"/>
                    <a:pt x="68" y="901"/>
                  </a:cubicBezTo>
                  <a:lnTo>
                    <a:pt x="68" y="635"/>
                  </a:lnTo>
                  <a:cubicBezTo>
                    <a:pt x="68" y="534"/>
                    <a:pt x="68" y="434"/>
                    <a:pt x="101" y="368"/>
                  </a:cubicBezTo>
                  <a:cubicBezTo>
                    <a:pt x="134" y="301"/>
                    <a:pt x="168" y="234"/>
                    <a:pt x="234" y="201"/>
                  </a:cubicBezTo>
                  <a:cubicBezTo>
                    <a:pt x="268" y="184"/>
                    <a:pt x="293" y="176"/>
                    <a:pt x="314" y="176"/>
                  </a:cubicBezTo>
                  <a:close/>
                  <a:moveTo>
                    <a:pt x="401" y="1"/>
                  </a:moveTo>
                  <a:cubicBezTo>
                    <a:pt x="334" y="1"/>
                    <a:pt x="301" y="34"/>
                    <a:pt x="268" y="67"/>
                  </a:cubicBezTo>
                  <a:cubicBezTo>
                    <a:pt x="201" y="67"/>
                    <a:pt x="168" y="101"/>
                    <a:pt x="134" y="168"/>
                  </a:cubicBezTo>
                  <a:cubicBezTo>
                    <a:pt x="101" y="201"/>
                    <a:pt x="68" y="268"/>
                    <a:pt x="68" y="301"/>
                  </a:cubicBezTo>
                  <a:cubicBezTo>
                    <a:pt x="34" y="368"/>
                    <a:pt x="1" y="434"/>
                    <a:pt x="1" y="468"/>
                  </a:cubicBezTo>
                  <a:cubicBezTo>
                    <a:pt x="1" y="534"/>
                    <a:pt x="1" y="601"/>
                    <a:pt x="1" y="668"/>
                  </a:cubicBezTo>
                  <a:lnTo>
                    <a:pt x="1" y="835"/>
                  </a:lnTo>
                  <a:lnTo>
                    <a:pt x="1" y="968"/>
                  </a:lnTo>
                  <a:cubicBezTo>
                    <a:pt x="1" y="1001"/>
                    <a:pt x="1" y="1068"/>
                    <a:pt x="1" y="1135"/>
                  </a:cubicBezTo>
                  <a:cubicBezTo>
                    <a:pt x="1" y="1168"/>
                    <a:pt x="34" y="1202"/>
                    <a:pt x="68" y="1235"/>
                  </a:cubicBezTo>
                  <a:cubicBezTo>
                    <a:pt x="68" y="1268"/>
                    <a:pt x="101" y="1302"/>
                    <a:pt x="134" y="1302"/>
                  </a:cubicBezTo>
                  <a:cubicBezTo>
                    <a:pt x="168" y="1302"/>
                    <a:pt x="234" y="1302"/>
                    <a:pt x="268" y="1268"/>
                  </a:cubicBezTo>
                  <a:cubicBezTo>
                    <a:pt x="301" y="1235"/>
                    <a:pt x="334" y="1202"/>
                    <a:pt x="401" y="1168"/>
                  </a:cubicBezTo>
                  <a:cubicBezTo>
                    <a:pt x="435" y="1102"/>
                    <a:pt x="435" y="1068"/>
                    <a:pt x="468" y="1001"/>
                  </a:cubicBezTo>
                  <a:cubicBezTo>
                    <a:pt x="501" y="935"/>
                    <a:pt x="501" y="901"/>
                    <a:pt x="535" y="835"/>
                  </a:cubicBezTo>
                  <a:cubicBezTo>
                    <a:pt x="535" y="768"/>
                    <a:pt x="535" y="701"/>
                    <a:pt x="535" y="635"/>
                  </a:cubicBezTo>
                  <a:lnTo>
                    <a:pt x="535" y="368"/>
                  </a:lnTo>
                  <a:cubicBezTo>
                    <a:pt x="535" y="301"/>
                    <a:pt x="535" y="234"/>
                    <a:pt x="535" y="201"/>
                  </a:cubicBezTo>
                  <a:cubicBezTo>
                    <a:pt x="501" y="134"/>
                    <a:pt x="501" y="101"/>
                    <a:pt x="468" y="67"/>
                  </a:cubicBezTo>
                  <a:cubicBezTo>
                    <a:pt x="435" y="34"/>
                    <a:pt x="401" y="34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52"/>
            <p:cNvSpPr/>
            <p:nvPr/>
          </p:nvSpPr>
          <p:spPr>
            <a:xfrm>
              <a:off x="4399975" y="2237875"/>
              <a:ext cx="2525" cy="9200"/>
            </a:xfrm>
            <a:custGeom>
              <a:rect b="b" l="l" r="r" t="t"/>
              <a:pathLst>
                <a:path extrusionOk="0" h="368" w="101">
                  <a:moveTo>
                    <a:pt x="101" y="1"/>
                  </a:moveTo>
                  <a:lnTo>
                    <a:pt x="34" y="67"/>
                  </a:lnTo>
                  <a:cubicBezTo>
                    <a:pt x="34" y="67"/>
                    <a:pt x="1" y="67"/>
                    <a:pt x="1" y="101"/>
                  </a:cubicBezTo>
                  <a:cubicBezTo>
                    <a:pt x="1" y="101"/>
                    <a:pt x="1" y="134"/>
                    <a:pt x="1" y="134"/>
                  </a:cubicBezTo>
                  <a:lnTo>
                    <a:pt x="1" y="334"/>
                  </a:lnTo>
                  <a:cubicBezTo>
                    <a:pt x="1" y="334"/>
                    <a:pt x="1" y="334"/>
                    <a:pt x="1" y="368"/>
                  </a:cubicBezTo>
                  <a:cubicBezTo>
                    <a:pt x="34" y="334"/>
                    <a:pt x="34" y="334"/>
                    <a:pt x="34" y="334"/>
                  </a:cubicBezTo>
                  <a:cubicBezTo>
                    <a:pt x="67" y="301"/>
                    <a:pt x="67" y="301"/>
                    <a:pt x="34" y="26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52"/>
            <p:cNvSpPr/>
            <p:nvPr/>
          </p:nvSpPr>
          <p:spPr>
            <a:xfrm>
              <a:off x="4414150" y="2202500"/>
              <a:ext cx="13375" cy="35400"/>
            </a:xfrm>
            <a:custGeom>
              <a:rect b="b" l="l" r="r" t="t"/>
              <a:pathLst>
                <a:path extrusionOk="0" h="1416" w="535">
                  <a:moveTo>
                    <a:pt x="409" y="1"/>
                  </a:moveTo>
                  <a:cubicBezTo>
                    <a:pt x="404" y="1"/>
                    <a:pt x="401" y="5"/>
                    <a:pt x="401" y="15"/>
                  </a:cubicBezTo>
                  <a:cubicBezTo>
                    <a:pt x="334" y="15"/>
                    <a:pt x="301" y="15"/>
                    <a:pt x="268" y="48"/>
                  </a:cubicBezTo>
                  <a:cubicBezTo>
                    <a:pt x="234" y="48"/>
                    <a:pt x="201" y="81"/>
                    <a:pt x="168" y="115"/>
                  </a:cubicBezTo>
                  <a:cubicBezTo>
                    <a:pt x="134" y="181"/>
                    <a:pt x="101" y="215"/>
                    <a:pt x="101" y="248"/>
                  </a:cubicBezTo>
                  <a:cubicBezTo>
                    <a:pt x="67" y="315"/>
                    <a:pt x="67" y="348"/>
                    <a:pt x="34" y="415"/>
                  </a:cubicBezTo>
                  <a:cubicBezTo>
                    <a:pt x="34" y="448"/>
                    <a:pt x="34" y="482"/>
                    <a:pt x="34" y="548"/>
                  </a:cubicBezTo>
                  <a:lnTo>
                    <a:pt x="67" y="515"/>
                  </a:lnTo>
                  <a:lnTo>
                    <a:pt x="67" y="482"/>
                  </a:lnTo>
                  <a:cubicBezTo>
                    <a:pt x="67" y="448"/>
                    <a:pt x="67" y="415"/>
                    <a:pt x="67" y="415"/>
                  </a:cubicBezTo>
                  <a:cubicBezTo>
                    <a:pt x="67" y="382"/>
                    <a:pt x="101" y="348"/>
                    <a:pt x="101" y="315"/>
                  </a:cubicBezTo>
                  <a:cubicBezTo>
                    <a:pt x="101" y="281"/>
                    <a:pt x="134" y="281"/>
                    <a:pt x="134" y="248"/>
                  </a:cubicBezTo>
                  <a:lnTo>
                    <a:pt x="201" y="181"/>
                  </a:lnTo>
                  <a:lnTo>
                    <a:pt x="334" y="181"/>
                  </a:lnTo>
                  <a:cubicBezTo>
                    <a:pt x="334" y="248"/>
                    <a:pt x="368" y="281"/>
                    <a:pt x="368" y="315"/>
                  </a:cubicBezTo>
                  <a:cubicBezTo>
                    <a:pt x="368" y="382"/>
                    <a:pt x="368" y="415"/>
                    <a:pt x="368" y="448"/>
                  </a:cubicBezTo>
                  <a:cubicBezTo>
                    <a:pt x="334" y="482"/>
                    <a:pt x="334" y="548"/>
                    <a:pt x="301" y="582"/>
                  </a:cubicBezTo>
                  <a:lnTo>
                    <a:pt x="34" y="1249"/>
                  </a:lnTo>
                  <a:lnTo>
                    <a:pt x="34" y="1282"/>
                  </a:lnTo>
                  <a:cubicBezTo>
                    <a:pt x="34" y="1282"/>
                    <a:pt x="34" y="1316"/>
                    <a:pt x="34" y="1316"/>
                  </a:cubicBezTo>
                  <a:lnTo>
                    <a:pt x="34" y="1382"/>
                  </a:lnTo>
                  <a:cubicBezTo>
                    <a:pt x="34" y="1416"/>
                    <a:pt x="1" y="1416"/>
                    <a:pt x="34" y="1416"/>
                  </a:cubicBezTo>
                  <a:lnTo>
                    <a:pt x="67" y="1416"/>
                  </a:lnTo>
                  <a:lnTo>
                    <a:pt x="534" y="1115"/>
                  </a:lnTo>
                  <a:cubicBezTo>
                    <a:pt x="534" y="1082"/>
                    <a:pt x="534" y="1082"/>
                    <a:pt x="534" y="1082"/>
                  </a:cubicBezTo>
                  <a:lnTo>
                    <a:pt x="534" y="949"/>
                  </a:lnTo>
                  <a:lnTo>
                    <a:pt x="201" y="1149"/>
                  </a:lnTo>
                  <a:lnTo>
                    <a:pt x="434" y="648"/>
                  </a:lnTo>
                  <a:cubicBezTo>
                    <a:pt x="434" y="615"/>
                    <a:pt x="468" y="582"/>
                    <a:pt x="468" y="548"/>
                  </a:cubicBezTo>
                  <a:cubicBezTo>
                    <a:pt x="501" y="515"/>
                    <a:pt x="501" y="482"/>
                    <a:pt x="501" y="448"/>
                  </a:cubicBezTo>
                  <a:cubicBezTo>
                    <a:pt x="501" y="415"/>
                    <a:pt x="501" y="382"/>
                    <a:pt x="501" y="348"/>
                  </a:cubicBezTo>
                  <a:cubicBezTo>
                    <a:pt x="501" y="315"/>
                    <a:pt x="501" y="281"/>
                    <a:pt x="501" y="248"/>
                  </a:cubicBezTo>
                  <a:cubicBezTo>
                    <a:pt x="501" y="215"/>
                    <a:pt x="501" y="148"/>
                    <a:pt x="501" y="115"/>
                  </a:cubicBezTo>
                  <a:cubicBezTo>
                    <a:pt x="501" y="81"/>
                    <a:pt x="501" y="48"/>
                    <a:pt x="468" y="48"/>
                  </a:cubicBezTo>
                  <a:cubicBezTo>
                    <a:pt x="444" y="24"/>
                    <a:pt x="421" y="1"/>
                    <a:pt x="40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52"/>
            <p:cNvSpPr/>
            <p:nvPr/>
          </p:nvSpPr>
          <p:spPr>
            <a:xfrm>
              <a:off x="4430000" y="2193325"/>
              <a:ext cx="13375" cy="32075"/>
            </a:xfrm>
            <a:custGeom>
              <a:rect b="b" l="l" r="r" t="t"/>
              <a:pathLst>
                <a:path extrusionOk="0" h="1283" w="535">
                  <a:moveTo>
                    <a:pt x="347" y="156"/>
                  </a:moveTo>
                  <a:cubicBezTo>
                    <a:pt x="367" y="156"/>
                    <a:pt x="384" y="165"/>
                    <a:pt x="401" y="181"/>
                  </a:cubicBezTo>
                  <a:cubicBezTo>
                    <a:pt x="434" y="248"/>
                    <a:pt x="434" y="315"/>
                    <a:pt x="434" y="382"/>
                  </a:cubicBezTo>
                  <a:lnTo>
                    <a:pt x="434" y="548"/>
                  </a:lnTo>
                  <a:lnTo>
                    <a:pt x="434" y="682"/>
                  </a:lnTo>
                  <a:cubicBezTo>
                    <a:pt x="434" y="782"/>
                    <a:pt x="434" y="849"/>
                    <a:pt x="401" y="949"/>
                  </a:cubicBezTo>
                  <a:cubicBezTo>
                    <a:pt x="367" y="1015"/>
                    <a:pt x="334" y="1049"/>
                    <a:pt x="267" y="1082"/>
                  </a:cubicBezTo>
                  <a:cubicBezTo>
                    <a:pt x="234" y="1099"/>
                    <a:pt x="209" y="1107"/>
                    <a:pt x="188" y="1107"/>
                  </a:cubicBezTo>
                  <a:cubicBezTo>
                    <a:pt x="167" y="1107"/>
                    <a:pt x="151" y="1099"/>
                    <a:pt x="134" y="1082"/>
                  </a:cubicBezTo>
                  <a:cubicBezTo>
                    <a:pt x="101" y="1015"/>
                    <a:pt x="67" y="949"/>
                    <a:pt x="101" y="882"/>
                  </a:cubicBezTo>
                  <a:lnTo>
                    <a:pt x="101" y="615"/>
                  </a:lnTo>
                  <a:cubicBezTo>
                    <a:pt x="67" y="515"/>
                    <a:pt x="101" y="415"/>
                    <a:pt x="134" y="348"/>
                  </a:cubicBezTo>
                  <a:cubicBezTo>
                    <a:pt x="167" y="282"/>
                    <a:pt x="201" y="215"/>
                    <a:pt x="267" y="181"/>
                  </a:cubicBezTo>
                  <a:cubicBezTo>
                    <a:pt x="301" y="165"/>
                    <a:pt x="326" y="156"/>
                    <a:pt x="347" y="156"/>
                  </a:cubicBezTo>
                  <a:close/>
                  <a:moveTo>
                    <a:pt x="365" y="1"/>
                  </a:moveTo>
                  <a:cubicBezTo>
                    <a:pt x="331" y="1"/>
                    <a:pt x="291" y="24"/>
                    <a:pt x="267" y="48"/>
                  </a:cubicBezTo>
                  <a:cubicBezTo>
                    <a:pt x="234" y="48"/>
                    <a:pt x="201" y="81"/>
                    <a:pt x="134" y="148"/>
                  </a:cubicBezTo>
                  <a:cubicBezTo>
                    <a:pt x="101" y="181"/>
                    <a:pt x="101" y="248"/>
                    <a:pt x="67" y="282"/>
                  </a:cubicBezTo>
                  <a:cubicBezTo>
                    <a:pt x="34" y="348"/>
                    <a:pt x="34" y="415"/>
                    <a:pt x="1" y="482"/>
                  </a:cubicBezTo>
                  <a:cubicBezTo>
                    <a:pt x="1" y="515"/>
                    <a:pt x="1" y="582"/>
                    <a:pt x="1" y="648"/>
                  </a:cubicBezTo>
                  <a:lnTo>
                    <a:pt x="1" y="815"/>
                  </a:lnTo>
                  <a:lnTo>
                    <a:pt x="1" y="949"/>
                  </a:lnTo>
                  <a:cubicBezTo>
                    <a:pt x="1" y="982"/>
                    <a:pt x="1" y="1049"/>
                    <a:pt x="1" y="1115"/>
                  </a:cubicBezTo>
                  <a:cubicBezTo>
                    <a:pt x="34" y="1149"/>
                    <a:pt x="34" y="1182"/>
                    <a:pt x="67" y="1216"/>
                  </a:cubicBezTo>
                  <a:cubicBezTo>
                    <a:pt x="67" y="1249"/>
                    <a:pt x="101" y="1282"/>
                    <a:pt x="134" y="1282"/>
                  </a:cubicBezTo>
                  <a:cubicBezTo>
                    <a:pt x="201" y="1282"/>
                    <a:pt x="234" y="1282"/>
                    <a:pt x="267" y="1249"/>
                  </a:cubicBezTo>
                  <a:cubicBezTo>
                    <a:pt x="334" y="1216"/>
                    <a:pt x="367" y="1182"/>
                    <a:pt x="401" y="1149"/>
                  </a:cubicBezTo>
                  <a:cubicBezTo>
                    <a:pt x="434" y="1082"/>
                    <a:pt x="468" y="1049"/>
                    <a:pt x="468" y="982"/>
                  </a:cubicBezTo>
                  <a:cubicBezTo>
                    <a:pt x="501" y="915"/>
                    <a:pt x="534" y="882"/>
                    <a:pt x="534" y="815"/>
                  </a:cubicBezTo>
                  <a:cubicBezTo>
                    <a:pt x="534" y="749"/>
                    <a:pt x="534" y="682"/>
                    <a:pt x="534" y="615"/>
                  </a:cubicBezTo>
                  <a:lnTo>
                    <a:pt x="534" y="348"/>
                  </a:lnTo>
                  <a:cubicBezTo>
                    <a:pt x="534" y="282"/>
                    <a:pt x="534" y="215"/>
                    <a:pt x="534" y="181"/>
                  </a:cubicBezTo>
                  <a:cubicBezTo>
                    <a:pt x="534" y="115"/>
                    <a:pt x="501" y="81"/>
                    <a:pt x="468" y="48"/>
                  </a:cubicBezTo>
                  <a:cubicBezTo>
                    <a:pt x="468" y="15"/>
                    <a:pt x="434" y="15"/>
                    <a:pt x="401" y="15"/>
                  </a:cubicBezTo>
                  <a:cubicBezTo>
                    <a:pt x="391" y="5"/>
                    <a:pt x="378" y="1"/>
                    <a:pt x="3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52"/>
            <p:cNvSpPr/>
            <p:nvPr/>
          </p:nvSpPr>
          <p:spPr>
            <a:xfrm>
              <a:off x="4447525" y="2183675"/>
              <a:ext cx="13350" cy="34225"/>
            </a:xfrm>
            <a:custGeom>
              <a:rect b="b" l="l" r="r" t="t"/>
              <a:pathLst>
                <a:path extrusionOk="0" h="1369" w="534">
                  <a:moveTo>
                    <a:pt x="367" y="0"/>
                  </a:moveTo>
                  <a:cubicBezTo>
                    <a:pt x="334" y="0"/>
                    <a:pt x="300" y="0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3" y="167"/>
                    <a:pt x="100" y="201"/>
                    <a:pt x="100" y="267"/>
                  </a:cubicBezTo>
                  <a:cubicBezTo>
                    <a:pt x="67" y="301"/>
                    <a:pt x="33" y="367"/>
                    <a:pt x="33" y="401"/>
                  </a:cubicBezTo>
                  <a:cubicBezTo>
                    <a:pt x="33" y="467"/>
                    <a:pt x="33" y="501"/>
                    <a:pt x="33" y="534"/>
                  </a:cubicBezTo>
                  <a:cubicBezTo>
                    <a:pt x="0" y="534"/>
                    <a:pt x="0" y="567"/>
                    <a:pt x="33" y="567"/>
                  </a:cubicBezTo>
                  <a:lnTo>
                    <a:pt x="67" y="534"/>
                  </a:lnTo>
                  <a:lnTo>
                    <a:pt x="67" y="501"/>
                  </a:lnTo>
                  <a:cubicBezTo>
                    <a:pt x="67" y="467"/>
                    <a:pt x="67" y="434"/>
                    <a:pt x="67" y="401"/>
                  </a:cubicBezTo>
                  <a:cubicBezTo>
                    <a:pt x="67" y="367"/>
                    <a:pt x="100" y="334"/>
                    <a:pt x="100" y="301"/>
                  </a:cubicBezTo>
                  <a:cubicBezTo>
                    <a:pt x="100" y="301"/>
                    <a:pt x="133" y="267"/>
                    <a:pt x="133" y="234"/>
                  </a:cubicBezTo>
                  <a:lnTo>
                    <a:pt x="200" y="201"/>
                  </a:lnTo>
                  <a:cubicBezTo>
                    <a:pt x="234" y="184"/>
                    <a:pt x="259" y="176"/>
                    <a:pt x="275" y="176"/>
                  </a:cubicBezTo>
                  <a:cubicBezTo>
                    <a:pt x="292" y="176"/>
                    <a:pt x="300" y="184"/>
                    <a:pt x="300" y="201"/>
                  </a:cubicBezTo>
                  <a:cubicBezTo>
                    <a:pt x="334" y="234"/>
                    <a:pt x="334" y="267"/>
                    <a:pt x="334" y="301"/>
                  </a:cubicBezTo>
                  <a:cubicBezTo>
                    <a:pt x="367" y="367"/>
                    <a:pt x="367" y="401"/>
                    <a:pt x="334" y="434"/>
                  </a:cubicBezTo>
                  <a:cubicBezTo>
                    <a:pt x="334" y="501"/>
                    <a:pt x="300" y="534"/>
                    <a:pt x="300" y="567"/>
                  </a:cubicBezTo>
                  <a:lnTo>
                    <a:pt x="33" y="1201"/>
                  </a:lnTo>
                  <a:lnTo>
                    <a:pt x="33" y="1235"/>
                  </a:lnTo>
                  <a:cubicBezTo>
                    <a:pt x="33" y="1235"/>
                    <a:pt x="33" y="1268"/>
                    <a:pt x="33" y="1268"/>
                  </a:cubicBezTo>
                  <a:lnTo>
                    <a:pt x="33" y="1335"/>
                  </a:lnTo>
                  <a:cubicBezTo>
                    <a:pt x="33" y="1335"/>
                    <a:pt x="33" y="1368"/>
                    <a:pt x="33" y="1368"/>
                  </a:cubicBezTo>
                  <a:lnTo>
                    <a:pt x="500" y="1101"/>
                  </a:lnTo>
                  <a:cubicBezTo>
                    <a:pt x="534" y="1101"/>
                    <a:pt x="534" y="1068"/>
                    <a:pt x="534" y="1068"/>
                  </a:cubicBezTo>
                  <a:cubicBezTo>
                    <a:pt x="534" y="1068"/>
                    <a:pt x="534" y="1034"/>
                    <a:pt x="534" y="1034"/>
                  </a:cubicBezTo>
                  <a:lnTo>
                    <a:pt x="534" y="968"/>
                  </a:lnTo>
                  <a:lnTo>
                    <a:pt x="534" y="934"/>
                  </a:lnTo>
                  <a:lnTo>
                    <a:pt x="500" y="934"/>
                  </a:lnTo>
                  <a:lnTo>
                    <a:pt x="167" y="1135"/>
                  </a:lnTo>
                  <a:lnTo>
                    <a:pt x="434" y="634"/>
                  </a:lnTo>
                  <a:lnTo>
                    <a:pt x="467" y="534"/>
                  </a:lnTo>
                  <a:cubicBezTo>
                    <a:pt x="500" y="501"/>
                    <a:pt x="500" y="467"/>
                    <a:pt x="500" y="434"/>
                  </a:cubicBezTo>
                  <a:cubicBezTo>
                    <a:pt x="500" y="401"/>
                    <a:pt x="500" y="401"/>
                    <a:pt x="500" y="367"/>
                  </a:cubicBezTo>
                  <a:cubicBezTo>
                    <a:pt x="500" y="334"/>
                    <a:pt x="500" y="301"/>
                    <a:pt x="500" y="267"/>
                  </a:cubicBezTo>
                  <a:cubicBezTo>
                    <a:pt x="500" y="201"/>
                    <a:pt x="500" y="167"/>
                    <a:pt x="500" y="134"/>
                  </a:cubicBezTo>
                  <a:cubicBezTo>
                    <a:pt x="500" y="100"/>
                    <a:pt x="467" y="67"/>
                    <a:pt x="467" y="34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52"/>
            <p:cNvSpPr/>
            <p:nvPr/>
          </p:nvSpPr>
          <p:spPr>
            <a:xfrm>
              <a:off x="4463350" y="2174150"/>
              <a:ext cx="13375" cy="32075"/>
            </a:xfrm>
            <a:custGeom>
              <a:rect b="b" l="l" r="r" t="t"/>
              <a:pathLst>
                <a:path extrusionOk="0" h="1283" w="535">
                  <a:moveTo>
                    <a:pt x="314" y="156"/>
                  </a:moveTo>
                  <a:cubicBezTo>
                    <a:pt x="334" y="156"/>
                    <a:pt x="351" y="165"/>
                    <a:pt x="368" y="181"/>
                  </a:cubicBezTo>
                  <a:cubicBezTo>
                    <a:pt x="401" y="248"/>
                    <a:pt x="434" y="315"/>
                    <a:pt x="434" y="381"/>
                  </a:cubicBezTo>
                  <a:lnTo>
                    <a:pt x="434" y="548"/>
                  </a:lnTo>
                  <a:lnTo>
                    <a:pt x="434" y="682"/>
                  </a:lnTo>
                  <a:cubicBezTo>
                    <a:pt x="434" y="782"/>
                    <a:pt x="401" y="848"/>
                    <a:pt x="368" y="948"/>
                  </a:cubicBezTo>
                  <a:cubicBezTo>
                    <a:pt x="368" y="1015"/>
                    <a:pt x="301" y="1049"/>
                    <a:pt x="234" y="1082"/>
                  </a:cubicBezTo>
                  <a:cubicBezTo>
                    <a:pt x="218" y="1099"/>
                    <a:pt x="193" y="1107"/>
                    <a:pt x="172" y="1107"/>
                  </a:cubicBezTo>
                  <a:cubicBezTo>
                    <a:pt x="151" y="1107"/>
                    <a:pt x="134" y="1099"/>
                    <a:pt x="134" y="1082"/>
                  </a:cubicBezTo>
                  <a:cubicBezTo>
                    <a:pt x="68" y="1015"/>
                    <a:pt x="68" y="948"/>
                    <a:pt x="68" y="882"/>
                  </a:cubicBezTo>
                  <a:lnTo>
                    <a:pt x="68" y="615"/>
                  </a:lnTo>
                  <a:cubicBezTo>
                    <a:pt x="68" y="515"/>
                    <a:pt x="101" y="415"/>
                    <a:pt x="134" y="348"/>
                  </a:cubicBezTo>
                  <a:cubicBezTo>
                    <a:pt x="134" y="281"/>
                    <a:pt x="201" y="215"/>
                    <a:pt x="234" y="181"/>
                  </a:cubicBezTo>
                  <a:cubicBezTo>
                    <a:pt x="268" y="165"/>
                    <a:pt x="293" y="156"/>
                    <a:pt x="314" y="156"/>
                  </a:cubicBezTo>
                  <a:close/>
                  <a:moveTo>
                    <a:pt x="350" y="1"/>
                  </a:moveTo>
                  <a:cubicBezTo>
                    <a:pt x="315" y="1"/>
                    <a:pt x="291" y="24"/>
                    <a:pt x="268" y="48"/>
                  </a:cubicBezTo>
                  <a:cubicBezTo>
                    <a:pt x="201" y="48"/>
                    <a:pt x="168" y="115"/>
                    <a:pt x="134" y="148"/>
                  </a:cubicBezTo>
                  <a:cubicBezTo>
                    <a:pt x="101" y="181"/>
                    <a:pt x="68" y="248"/>
                    <a:pt x="68" y="281"/>
                  </a:cubicBezTo>
                  <a:cubicBezTo>
                    <a:pt x="34" y="348"/>
                    <a:pt x="1" y="415"/>
                    <a:pt x="1" y="448"/>
                  </a:cubicBezTo>
                  <a:cubicBezTo>
                    <a:pt x="1" y="515"/>
                    <a:pt x="1" y="582"/>
                    <a:pt x="1" y="648"/>
                  </a:cubicBezTo>
                  <a:lnTo>
                    <a:pt x="1" y="815"/>
                  </a:lnTo>
                  <a:lnTo>
                    <a:pt x="1" y="948"/>
                  </a:lnTo>
                  <a:cubicBezTo>
                    <a:pt x="1" y="982"/>
                    <a:pt x="1" y="1049"/>
                    <a:pt x="1" y="1115"/>
                  </a:cubicBezTo>
                  <a:cubicBezTo>
                    <a:pt x="1" y="1149"/>
                    <a:pt x="34" y="1182"/>
                    <a:pt x="68" y="1215"/>
                  </a:cubicBezTo>
                  <a:cubicBezTo>
                    <a:pt x="68" y="1249"/>
                    <a:pt x="101" y="1282"/>
                    <a:pt x="134" y="1282"/>
                  </a:cubicBezTo>
                  <a:cubicBezTo>
                    <a:pt x="168" y="1282"/>
                    <a:pt x="234" y="1282"/>
                    <a:pt x="268" y="1249"/>
                  </a:cubicBezTo>
                  <a:cubicBezTo>
                    <a:pt x="301" y="1215"/>
                    <a:pt x="368" y="1182"/>
                    <a:pt x="401" y="1149"/>
                  </a:cubicBezTo>
                  <a:cubicBezTo>
                    <a:pt x="434" y="1082"/>
                    <a:pt x="468" y="1049"/>
                    <a:pt x="468" y="982"/>
                  </a:cubicBezTo>
                  <a:cubicBezTo>
                    <a:pt x="501" y="948"/>
                    <a:pt x="501" y="882"/>
                    <a:pt x="535" y="815"/>
                  </a:cubicBezTo>
                  <a:cubicBezTo>
                    <a:pt x="535" y="748"/>
                    <a:pt x="535" y="682"/>
                    <a:pt x="535" y="615"/>
                  </a:cubicBezTo>
                  <a:lnTo>
                    <a:pt x="535" y="348"/>
                  </a:lnTo>
                  <a:cubicBezTo>
                    <a:pt x="535" y="281"/>
                    <a:pt x="535" y="215"/>
                    <a:pt x="535" y="181"/>
                  </a:cubicBezTo>
                  <a:cubicBezTo>
                    <a:pt x="501" y="115"/>
                    <a:pt x="501" y="81"/>
                    <a:pt x="468" y="48"/>
                  </a:cubicBezTo>
                  <a:cubicBezTo>
                    <a:pt x="468" y="14"/>
                    <a:pt x="434" y="14"/>
                    <a:pt x="401" y="14"/>
                  </a:cubicBezTo>
                  <a:cubicBezTo>
                    <a:pt x="382" y="5"/>
                    <a:pt x="365" y="1"/>
                    <a:pt x="35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52"/>
            <p:cNvSpPr/>
            <p:nvPr/>
          </p:nvSpPr>
          <p:spPr>
            <a:xfrm>
              <a:off x="4831125" y="1963525"/>
              <a:ext cx="8350" cy="29200"/>
            </a:xfrm>
            <a:custGeom>
              <a:rect b="b" l="l" r="r" t="t"/>
              <a:pathLst>
                <a:path extrusionOk="0" h="1168" w="334">
                  <a:moveTo>
                    <a:pt x="301" y="0"/>
                  </a:moveTo>
                  <a:lnTo>
                    <a:pt x="267" y="33"/>
                  </a:lnTo>
                  <a:lnTo>
                    <a:pt x="234" y="33"/>
                  </a:lnTo>
                  <a:lnTo>
                    <a:pt x="0" y="467"/>
                  </a:lnTo>
                  <a:cubicBezTo>
                    <a:pt x="0" y="467"/>
                    <a:pt x="0" y="467"/>
                    <a:pt x="0" y="500"/>
                  </a:cubicBezTo>
                  <a:cubicBezTo>
                    <a:pt x="0" y="500"/>
                    <a:pt x="0" y="500"/>
                    <a:pt x="0" y="534"/>
                  </a:cubicBezTo>
                  <a:lnTo>
                    <a:pt x="34" y="567"/>
                  </a:lnTo>
                  <a:lnTo>
                    <a:pt x="67" y="567"/>
                  </a:lnTo>
                  <a:cubicBezTo>
                    <a:pt x="67" y="567"/>
                    <a:pt x="67" y="534"/>
                    <a:pt x="67" y="534"/>
                  </a:cubicBezTo>
                  <a:lnTo>
                    <a:pt x="234" y="234"/>
                  </a:lnTo>
                  <a:lnTo>
                    <a:pt x="234" y="1168"/>
                  </a:lnTo>
                  <a:lnTo>
                    <a:pt x="267" y="1168"/>
                  </a:lnTo>
                  <a:cubicBezTo>
                    <a:pt x="301" y="1134"/>
                    <a:pt x="301" y="1134"/>
                    <a:pt x="301" y="1134"/>
                  </a:cubicBezTo>
                  <a:cubicBezTo>
                    <a:pt x="301" y="1134"/>
                    <a:pt x="301" y="1101"/>
                    <a:pt x="301" y="1101"/>
                  </a:cubicBezTo>
                  <a:lnTo>
                    <a:pt x="334" y="33"/>
                  </a:lnTo>
                  <a:cubicBezTo>
                    <a:pt x="334" y="0"/>
                    <a:pt x="334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52"/>
            <p:cNvSpPr/>
            <p:nvPr/>
          </p:nvSpPr>
          <p:spPr>
            <a:xfrm>
              <a:off x="4841950" y="1955175"/>
              <a:ext cx="13375" cy="33375"/>
            </a:xfrm>
            <a:custGeom>
              <a:rect b="b" l="l" r="r" t="t"/>
              <a:pathLst>
                <a:path extrusionOk="0" h="1335" w="535">
                  <a:moveTo>
                    <a:pt x="468" y="1"/>
                  </a:moveTo>
                  <a:lnTo>
                    <a:pt x="101" y="201"/>
                  </a:lnTo>
                  <a:cubicBezTo>
                    <a:pt x="68" y="201"/>
                    <a:pt x="68" y="234"/>
                    <a:pt x="68" y="234"/>
                  </a:cubicBezTo>
                  <a:cubicBezTo>
                    <a:pt x="68" y="234"/>
                    <a:pt x="68" y="267"/>
                    <a:pt x="68" y="267"/>
                  </a:cubicBezTo>
                  <a:lnTo>
                    <a:pt x="34" y="834"/>
                  </a:lnTo>
                  <a:cubicBezTo>
                    <a:pt x="34" y="868"/>
                    <a:pt x="34" y="868"/>
                    <a:pt x="34" y="868"/>
                  </a:cubicBezTo>
                  <a:lnTo>
                    <a:pt x="101" y="834"/>
                  </a:lnTo>
                  <a:cubicBezTo>
                    <a:pt x="101" y="834"/>
                    <a:pt x="101" y="834"/>
                    <a:pt x="134" y="801"/>
                  </a:cubicBezTo>
                  <a:lnTo>
                    <a:pt x="134" y="768"/>
                  </a:lnTo>
                  <a:cubicBezTo>
                    <a:pt x="168" y="734"/>
                    <a:pt x="168" y="734"/>
                    <a:pt x="168" y="701"/>
                  </a:cubicBezTo>
                  <a:cubicBezTo>
                    <a:pt x="201" y="668"/>
                    <a:pt x="234" y="668"/>
                    <a:pt x="234" y="668"/>
                  </a:cubicBezTo>
                  <a:lnTo>
                    <a:pt x="335" y="634"/>
                  </a:lnTo>
                  <a:lnTo>
                    <a:pt x="368" y="634"/>
                  </a:lnTo>
                  <a:cubicBezTo>
                    <a:pt x="401" y="634"/>
                    <a:pt x="401" y="668"/>
                    <a:pt x="401" y="668"/>
                  </a:cubicBezTo>
                  <a:cubicBezTo>
                    <a:pt x="435" y="701"/>
                    <a:pt x="435" y="734"/>
                    <a:pt x="401" y="768"/>
                  </a:cubicBezTo>
                  <a:cubicBezTo>
                    <a:pt x="435" y="801"/>
                    <a:pt x="435" y="868"/>
                    <a:pt x="401" y="901"/>
                  </a:cubicBezTo>
                  <a:cubicBezTo>
                    <a:pt x="401" y="935"/>
                    <a:pt x="401" y="968"/>
                    <a:pt x="368" y="1001"/>
                  </a:cubicBezTo>
                  <a:cubicBezTo>
                    <a:pt x="368" y="1001"/>
                    <a:pt x="335" y="1035"/>
                    <a:pt x="335" y="1068"/>
                  </a:cubicBezTo>
                  <a:cubicBezTo>
                    <a:pt x="301" y="1101"/>
                    <a:pt x="268" y="1101"/>
                    <a:pt x="234" y="1135"/>
                  </a:cubicBezTo>
                  <a:lnTo>
                    <a:pt x="134" y="1135"/>
                  </a:lnTo>
                  <a:cubicBezTo>
                    <a:pt x="101" y="1101"/>
                    <a:pt x="68" y="1068"/>
                    <a:pt x="68" y="1035"/>
                  </a:cubicBezTo>
                  <a:cubicBezTo>
                    <a:pt x="68" y="1035"/>
                    <a:pt x="68" y="1068"/>
                    <a:pt x="68" y="1068"/>
                  </a:cubicBezTo>
                  <a:lnTo>
                    <a:pt x="1" y="1101"/>
                  </a:lnTo>
                  <a:cubicBezTo>
                    <a:pt x="1" y="1101"/>
                    <a:pt x="1" y="1101"/>
                    <a:pt x="1" y="1135"/>
                  </a:cubicBezTo>
                  <a:cubicBezTo>
                    <a:pt x="1" y="1201"/>
                    <a:pt x="1" y="1235"/>
                    <a:pt x="34" y="1268"/>
                  </a:cubicBezTo>
                  <a:cubicBezTo>
                    <a:pt x="34" y="1301"/>
                    <a:pt x="68" y="1301"/>
                    <a:pt x="101" y="1335"/>
                  </a:cubicBezTo>
                  <a:lnTo>
                    <a:pt x="168" y="1335"/>
                  </a:lnTo>
                  <a:cubicBezTo>
                    <a:pt x="201" y="1335"/>
                    <a:pt x="268" y="1301"/>
                    <a:pt x="301" y="1301"/>
                  </a:cubicBezTo>
                  <a:cubicBezTo>
                    <a:pt x="335" y="1268"/>
                    <a:pt x="368" y="1235"/>
                    <a:pt x="401" y="1201"/>
                  </a:cubicBezTo>
                  <a:cubicBezTo>
                    <a:pt x="435" y="1168"/>
                    <a:pt x="468" y="1135"/>
                    <a:pt x="468" y="1068"/>
                  </a:cubicBezTo>
                  <a:cubicBezTo>
                    <a:pt x="501" y="1035"/>
                    <a:pt x="535" y="968"/>
                    <a:pt x="535" y="935"/>
                  </a:cubicBezTo>
                  <a:cubicBezTo>
                    <a:pt x="535" y="868"/>
                    <a:pt x="535" y="801"/>
                    <a:pt x="535" y="734"/>
                  </a:cubicBezTo>
                  <a:cubicBezTo>
                    <a:pt x="535" y="701"/>
                    <a:pt x="535" y="634"/>
                    <a:pt x="535" y="601"/>
                  </a:cubicBezTo>
                  <a:cubicBezTo>
                    <a:pt x="535" y="534"/>
                    <a:pt x="501" y="534"/>
                    <a:pt x="468" y="501"/>
                  </a:cubicBezTo>
                  <a:cubicBezTo>
                    <a:pt x="468" y="468"/>
                    <a:pt x="435" y="468"/>
                    <a:pt x="401" y="468"/>
                  </a:cubicBezTo>
                  <a:cubicBezTo>
                    <a:pt x="368" y="468"/>
                    <a:pt x="335" y="501"/>
                    <a:pt x="301" y="501"/>
                  </a:cubicBezTo>
                  <a:cubicBezTo>
                    <a:pt x="268" y="534"/>
                    <a:pt x="234" y="534"/>
                    <a:pt x="201" y="568"/>
                  </a:cubicBezTo>
                  <a:lnTo>
                    <a:pt x="168" y="634"/>
                  </a:lnTo>
                  <a:lnTo>
                    <a:pt x="168" y="334"/>
                  </a:lnTo>
                  <a:lnTo>
                    <a:pt x="468" y="134"/>
                  </a:lnTo>
                  <a:cubicBezTo>
                    <a:pt x="468" y="134"/>
                    <a:pt x="468" y="101"/>
                    <a:pt x="468" y="101"/>
                  </a:cubicBezTo>
                  <a:cubicBezTo>
                    <a:pt x="468" y="101"/>
                    <a:pt x="468" y="67"/>
                    <a:pt x="468" y="67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52"/>
            <p:cNvSpPr/>
            <p:nvPr/>
          </p:nvSpPr>
          <p:spPr>
            <a:xfrm>
              <a:off x="4858650" y="1946000"/>
              <a:ext cx="13350" cy="31725"/>
            </a:xfrm>
            <a:custGeom>
              <a:rect b="b" l="l" r="r" t="t"/>
              <a:pathLst>
                <a:path extrusionOk="0" h="1269" w="534">
                  <a:moveTo>
                    <a:pt x="334" y="142"/>
                  </a:moveTo>
                  <a:cubicBezTo>
                    <a:pt x="359" y="142"/>
                    <a:pt x="384" y="151"/>
                    <a:pt x="400" y="167"/>
                  </a:cubicBezTo>
                  <a:cubicBezTo>
                    <a:pt x="434" y="234"/>
                    <a:pt x="434" y="301"/>
                    <a:pt x="434" y="401"/>
                  </a:cubicBezTo>
                  <a:lnTo>
                    <a:pt x="434" y="534"/>
                  </a:lnTo>
                  <a:lnTo>
                    <a:pt x="434" y="668"/>
                  </a:lnTo>
                  <a:cubicBezTo>
                    <a:pt x="434" y="768"/>
                    <a:pt x="400" y="835"/>
                    <a:pt x="400" y="935"/>
                  </a:cubicBezTo>
                  <a:cubicBezTo>
                    <a:pt x="367" y="1001"/>
                    <a:pt x="300" y="1035"/>
                    <a:pt x="267" y="1101"/>
                  </a:cubicBezTo>
                  <a:cubicBezTo>
                    <a:pt x="234" y="1118"/>
                    <a:pt x="209" y="1126"/>
                    <a:pt x="188" y="1126"/>
                  </a:cubicBezTo>
                  <a:cubicBezTo>
                    <a:pt x="167" y="1126"/>
                    <a:pt x="150" y="1118"/>
                    <a:pt x="134" y="1101"/>
                  </a:cubicBezTo>
                  <a:cubicBezTo>
                    <a:pt x="100" y="1035"/>
                    <a:pt x="67" y="935"/>
                    <a:pt x="67" y="868"/>
                  </a:cubicBezTo>
                  <a:lnTo>
                    <a:pt x="67" y="601"/>
                  </a:lnTo>
                  <a:cubicBezTo>
                    <a:pt x="67" y="501"/>
                    <a:pt x="100" y="401"/>
                    <a:pt x="134" y="334"/>
                  </a:cubicBezTo>
                  <a:cubicBezTo>
                    <a:pt x="134" y="267"/>
                    <a:pt x="200" y="201"/>
                    <a:pt x="267" y="167"/>
                  </a:cubicBezTo>
                  <a:cubicBezTo>
                    <a:pt x="284" y="151"/>
                    <a:pt x="309" y="142"/>
                    <a:pt x="334" y="142"/>
                  </a:cubicBezTo>
                  <a:close/>
                  <a:moveTo>
                    <a:pt x="400" y="1"/>
                  </a:moveTo>
                  <a:cubicBezTo>
                    <a:pt x="367" y="1"/>
                    <a:pt x="300" y="1"/>
                    <a:pt x="267" y="34"/>
                  </a:cubicBezTo>
                  <a:cubicBezTo>
                    <a:pt x="234" y="67"/>
                    <a:pt x="167" y="101"/>
                    <a:pt x="134" y="134"/>
                  </a:cubicBezTo>
                  <a:cubicBezTo>
                    <a:pt x="100" y="167"/>
                    <a:pt x="100" y="234"/>
                    <a:pt x="67" y="267"/>
                  </a:cubicBezTo>
                  <a:cubicBezTo>
                    <a:pt x="33" y="334"/>
                    <a:pt x="33" y="401"/>
                    <a:pt x="0" y="468"/>
                  </a:cubicBezTo>
                  <a:cubicBezTo>
                    <a:pt x="0" y="534"/>
                    <a:pt x="0" y="601"/>
                    <a:pt x="0" y="668"/>
                  </a:cubicBezTo>
                  <a:lnTo>
                    <a:pt x="0" y="801"/>
                  </a:lnTo>
                  <a:lnTo>
                    <a:pt x="0" y="935"/>
                  </a:lnTo>
                  <a:cubicBezTo>
                    <a:pt x="0" y="1001"/>
                    <a:pt x="0" y="1035"/>
                    <a:pt x="0" y="1101"/>
                  </a:cubicBezTo>
                  <a:cubicBezTo>
                    <a:pt x="33" y="1135"/>
                    <a:pt x="33" y="1201"/>
                    <a:pt x="67" y="1235"/>
                  </a:cubicBezTo>
                  <a:cubicBezTo>
                    <a:pt x="67" y="1235"/>
                    <a:pt x="100" y="1268"/>
                    <a:pt x="134" y="1268"/>
                  </a:cubicBezTo>
                  <a:cubicBezTo>
                    <a:pt x="200" y="1268"/>
                    <a:pt x="234" y="1268"/>
                    <a:pt x="267" y="1235"/>
                  </a:cubicBezTo>
                  <a:cubicBezTo>
                    <a:pt x="334" y="1201"/>
                    <a:pt x="367" y="1168"/>
                    <a:pt x="400" y="1135"/>
                  </a:cubicBezTo>
                  <a:cubicBezTo>
                    <a:pt x="434" y="1101"/>
                    <a:pt x="467" y="1035"/>
                    <a:pt x="467" y="968"/>
                  </a:cubicBezTo>
                  <a:cubicBezTo>
                    <a:pt x="500" y="935"/>
                    <a:pt x="534" y="868"/>
                    <a:pt x="534" y="801"/>
                  </a:cubicBezTo>
                  <a:cubicBezTo>
                    <a:pt x="534" y="734"/>
                    <a:pt x="534" y="668"/>
                    <a:pt x="534" y="601"/>
                  </a:cubicBezTo>
                  <a:lnTo>
                    <a:pt x="534" y="334"/>
                  </a:lnTo>
                  <a:cubicBezTo>
                    <a:pt x="534" y="267"/>
                    <a:pt x="534" y="201"/>
                    <a:pt x="534" y="167"/>
                  </a:cubicBezTo>
                  <a:cubicBezTo>
                    <a:pt x="534" y="101"/>
                    <a:pt x="500" y="67"/>
                    <a:pt x="467" y="34"/>
                  </a:cubicBezTo>
                  <a:cubicBezTo>
                    <a:pt x="467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52"/>
            <p:cNvSpPr/>
            <p:nvPr/>
          </p:nvSpPr>
          <p:spPr>
            <a:xfrm>
              <a:off x="4519225" y="2141625"/>
              <a:ext cx="15875" cy="32900"/>
            </a:xfrm>
            <a:custGeom>
              <a:rect b="b" l="l" r="r" t="t"/>
              <a:pathLst>
                <a:path extrusionOk="0" h="1316" w="635">
                  <a:moveTo>
                    <a:pt x="338" y="1"/>
                  </a:moveTo>
                  <a:cubicBezTo>
                    <a:pt x="315" y="1"/>
                    <a:pt x="291" y="24"/>
                    <a:pt x="268" y="48"/>
                  </a:cubicBezTo>
                  <a:cubicBezTo>
                    <a:pt x="234" y="81"/>
                    <a:pt x="168" y="115"/>
                    <a:pt x="168" y="181"/>
                  </a:cubicBezTo>
                  <a:cubicBezTo>
                    <a:pt x="134" y="215"/>
                    <a:pt x="101" y="248"/>
                    <a:pt x="67" y="281"/>
                  </a:cubicBezTo>
                  <a:cubicBezTo>
                    <a:pt x="34" y="315"/>
                    <a:pt x="34" y="381"/>
                    <a:pt x="34" y="415"/>
                  </a:cubicBezTo>
                  <a:cubicBezTo>
                    <a:pt x="1" y="448"/>
                    <a:pt x="1" y="515"/>
                    <a:pt x="34" y="548"/>
                  </a:cubicBezTo>
                  <a:cubicBezTo>
                    <a:pt x="34" y="582"/>
                    <a:pt x="34" y="615"/>
                    <a:pt x="34" y="648"/>
                  </a:cubicBezTo>
                  <a:cubicBezTo>
                    <a:pt x="34" y="682"/>
                    <a:pt x="34" y="715"/>
                    <a:pt x="67" y="715"/>
                  </a:cubicBezTo>
                  <a:cubicBezTo>
                    <a:pt x="67" y="748"/>
                    <a:pt x="101" y="748"/>
                    <a:pt x="134" y="748"/>
                  </a:cubicBezTo>
                  <a:lnTo>
                    <a:pt x="401" y="748"/>
                  </a:lnTo>
                  <a:cubicBezTo>
                    <a:pt x="434" y="748"/>
                    <a:pt x="434" y="782"/>
                    <a:pt x="468" y="782"/>
                  </a:cubicBezTo>
                  <a:cubicBezTo>
                    <a:pt x="468" y="815"/>
                    <a:pt x="468" y="815"/>
                    <a:pt x="468" y="848"/>
                  </a:cubicBezTo>
                  <a:cubicBezTo>
                    <a:pt x="468" y="882"/>
                    <a:pt x="468" y="915"/>
                    <a:pt x="468" y="949"/>
                  </a:cubicBezTo>
                  <a:cubicBezTo>
                    <a:pt x="434" y="982"/>
                    <a:pt x="434" y="982"/>
                    <a:pt x="401" y="1015"/>
                  </a:cubicBezTo>
                  <a:cubicBezTo>
                    <a:pt x="401" y="1049"/>
                    <a:pt x="368" y="1082"/>
                    <a:pt x="368" y="1082"/>
                  </a:cubicBezTo>
                  <a:cubicBezTo>
                    <a:pt x="334" y="1115"/>
                    <a:pt x="301" y="1149"/>
                    <a:pt x="268" y="1149"/>
                  </a:cubicBezTo>
                  <a:cubicBezTo>
                    <a:pt x="268" y="1149"/>
                    <a:pt x="234" y="1182"/>
                    <a:pt x="201" y="1182"/>
                  </a:cubicBezTo>
                  <a:lnTo>
                    <a:pt x="134" y="1182"/>
                  </a:lnTo>
                  <a:cubicBezTo>
                    <a:pt x="134" y="1182"/>
                    <a:pt x="101" y="1149"/>
                    <a:pt x="101" y="1149"/>
                  </a:cubicBezTo>
                  <a:cubicBezTo>
                    <a:pt x="101" y="1149"/>
                    <a:pt x="101" y="1115"/>
                    <a:pt x="101" y="1115"/>
                  </a:cubicBezTo>
                  <a:lnTo>
                    <a:pt x="101" y="1082"/>
                  </a:lnTo>
                  <a:lnTo>
                    <a:pt x="34" y="1115"/>
                  </a:lnTo>
                  <a:cubicBezTo>
                    <a:pt x="34" y="1115"/>
                    <a:pt x="34" y="1115"/>
                    <a:pt x="34" y="1149"/>
                  </a:cubicBezTo>
                  <a:cubicBezTo>
                    <a:pt x="34" y="1182"/>
                    <a:pt x="67" y="1215"/>
                    <a:pt x="67" y="1249"/>
                  </a:cubicBezTo>
                  <a:cubicBezTo>
                    <a:pt x="67" y="1249"/>
                    <a:pt x="101" y="1282"/>
                    <a:pt x="134" y="1315"/>
                  </a:cubicBezTo>
                  <a:lnTo>
                    <a:pt x="234" y="1315"/>
                  </a:lnTo>
                  <a:cubicBezTo>
                    <a:pt x="268" y="1315"/>
                    <a:pt x="301" y="1282"/>
                    <a:pt x="334" y="1282"/>
                  </a:cubicBezTo>
                  <a:cubicBezTo>
                    <a:pt x="368" y="1249"/>
                    <a:pt x="434" y="1215"/>
                    <a:pt x="468" y="1182"/>
                  </a:cubicBezTo>
                  <a:cubicBezTo>
                    <a:pt x="501" y="1149"/>
                    <a:pt x="534" y="1082"/>
                    <a:pt x="534" y="1049"/>
                  </a:cubicBezTo>
                  <a:cubicBezTo>
                    <a:pt x="568" y="1015"/>
                    <a:pt x="601" y="949"/>
                    <a:pt x="601" y="915"/>
                  </a:cubicBezTo>
                  <a:cubicBezTo>
                    <a:pt x="635" y="848"/>
                    <a:pt x="635" y="815"/>
                    <a:pt x="635" y="748"/>
                  </a:cubicBezTo>
                  <a:cubicBezTo>
                    <a:pt x="635" y="715"/>
                    <a:pt x="635" y="682"/>
                    <a:pt x="635" y="648"/>
                  </a:cubicBezTo>
                  <a:cubicBezTo>
                    <a:pt x="635" y="615"/>
                    <a:pt x="601" y="615"/>
                    <a:pt x="601" y="582"/>
                  </a:cubicBezTo>
                  <a:cubicBezTo>
                    <a:pt x="568" y="582"/>
                    <a:pt x="534" y="548"/>
                    <a:pt x="501" y="548"/>
                  </a:cubicBezTo>
                  <a:lnTo>
                    <a:pt x="234" y="548"/>
                  </a:lnTo>
                  <a:cubicBezTo>
                    <a:pt x="234" y="548"/>
                    <a:pt x="201" y="548"/>
                    <a:pt x="201" y="515"/>
                  </a:cubicBezTo>
                  <a:cubicBezTo>
                    <a:pt x="201" y="515"/>
                    <a:pt x="201" y="482"/>
                    <a:pt x="201" y="448"/>
                  </a:cubicBezTo>
                  <a:cubicBezTo>
                    <a:pt x="201" y="415"/>
                    <a:pt x="201" y="415"/>
                    <a:pt x="201" y="381"/>
                  </a:cubicBezTo>
                  <a:cubicBezTo>
                    <a:pt x="201" y="348"/>
                    <a:pt x="234" y="315"/>
                    <a:pt x="234" y="281"/>
                  </a:cubicBezTo>
                  <a:lnTo>
                    <a:pt x="268" y="248"/>
                  </a:lnTo>
                  <a:cubicBezTo>
                    <a:pt x="301" y="215"/>
                    <a:pt x="334" y="215"/>
                    <a:pt x="334" y="181"/>
                  </a:cubicBezTo>
                  <a:lnTo>
                    <a:pt x="401" y="181"/>
                  </a:lnTo>
                  <a:cubicBezTo>
                    <a:pt x="418" y="165"/>
                    <a:pt x="426" y="156"/>
                    <a:pt x="434" y="156"/>
                  </a:cubicBezTo>
                  <a:cubicBezTo>
                    <a:pt x="443" y="156"/>
                    <a:pt x="451" y="165"/>
                    <a:pt x="468" y="181"/>
                  </a:cubicBezTo>
                  <a:lnTo>
                    <a:pt x="501" y="181"/>
                  </a:lnTo>
                  <a:lnTo>
                    <a:pt x="501" y="215"/>
                  </a:lnTo>
                  <a:lnTo>
                    <a:pt x="501" y="248"/>
                  </a:lnTo>
                  <a:lnTo>
                    <a:pt x="534" y="215"/>
                  </a:lnTo>
                  <a:cubicBezTo>
                    <a:pt x="534" y="181"/>
                    <a:pt x="534" y="181"/>
                    <a:pt x="534" y="181"/>
                  </a:cubicBezTo>
                  <a:cubicBezTo>
                    <a:pt x="534" y="148"/>
                    <a:pt x="534" y="115"/>
                    <a:pt x="534" y="81"/>
                  </a:cubicBezTo>
                  <a:cubicBezTo>
                    <a:pt x="501" y="81"/>
                    <a:pt x="501" y="48"/>
                    <a:pt x="468" y="15"/>
                  </a:cubicBezTo>
                  <a:lnTo>
                    <a:pt x="368" y="15"/>
                  </a:lnTo>
                  <a:cubicBezTo>
                    <a:pt x="358" y="5"/>
                    <a:pt x="348" y="1"/>
                    <a:pt x="3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52"/>
            <p:cNvSpPr/>
            <p:nvPr/>
          </p:nvSpPr>
          <p:spPr>
            <a:xfrm>
              <a:off x="4535900" y="2137800"/>
              <a:ext cx="10875" cy="26725"/>
            </a:xfrm>
            <a:custGeom>
              <a:rect b="b" l="l" r="r" t="t"/>
              <a:pathLst>
                <a:path extrusionOk="0" h="1069" w="435">
                  <a:moveTo>
                    <a:pt x="435" y="1"/>
                  </a:moveTo>
                  <a:lnTo>
                    <a:pt x="401" y="34"/>
                  </a:lnTo>
                  <a:cubicBezTo>
                    <a:pt x="401" y="34"/>
                    <a:pt x="401" y="34"/>
                    <a:pt x="401" y="67"/>
                  </a:cubicBezTo>
                  <a:cubicBezTo>
                    <a:pt x="401" y="67"/>
                    <a:pt x="401" y="67"/>
                    <a:pt x="401" y="101"/>
                  </a:cubicBezTo>
                  <a:lnTo>
                    <a:pt x="401" y="534"/>
                  </a:lnTo>
                  <a:cubicBezTo>
                    <a:pt x="401" y="601"/>
                    <a:pt x="401" y="668"/>
                    <a:pt x="368" y="735"/>
                  </a:cubicBezTo>
                  <a:cubicBezTo>
                    <a:pt x="334" y="801"/>
                    <a:pt x="301" y="835"/>
                    <a:pt x="234" y="868"/>
                  </a:cubicBezTo>
                  <a:cubicBezTo>
                    <a:pt x="218" y="885"/>
                    <a:pt x="201" y="893"/>
                    <a:pt x="184" y="893"/>
                  </a:cubicBezTo>
                  <a:cubicBezTo>
                    <a:pt x="168" y="893"/>
                    <a:pt x="151" y="885"/>
                    <a:pt x="134" y="868"/>
                  </a:cubicBezTo>
                  <a:cubicBezTo>
                    <a:pt x="101" y="835"/>
                    <a:pt x="101" y="768"/>
                    <a:pt x="101" y="701"/>
                  </a:cubicBezTo>
                  <a:lnTo>
                    <a:pt x="101" y="268"/>
                  </a:lnTo>
                  <a:cubicBezTo>
                    <a:pt x="101" y="268"/>
                    <a:pt x="101" y="234"/>
                    <a:pt x="101" y="234"/>
                  </a:cubicBezTo>
                  <a:lnTo>
                    <a:pt x="68" y="234"/>
                  </a:lnTo>
                  <a:lnTo>
                    <a:pt x="34" y="268"/>
                  </a:lnTo>
                  <a:lnTo>
                    <a:pt x="34" y="301"/>
                  </a:lnTo>
                  <a:cubicBezTo>
                    <a:pt x="1" y="301"/>
                    <a:pt x="1" y="301"/>
                    <a:pt x="34" y="334"/>
                  </a:cubicBezTo>
                  <a:lnTo>
                    <a:pt x="34" y="768"/>
                  </a:lnTo>
                  <a:cubicBezTo>
                    <a:pt x="1" y="835"/>
                    <a:pt x="1" y="901"/>
                    <a:pt x="34" y="935"/>
                  </a:cubicBezTo>
                  <a:cubicBezTo>
                    <a:pt x="34" y="968"/>
                    <a:pt x="34" y="1001"/>
                    <a:pt x="68" y="1035"/>
                  </a:cubicBezTo>
                  <a:cubicBezTo>
                    <a:pt x="101" y="1035"/>
                    <a:pt x="101" y="1068"/>
                    <a:pt x="134" y="1068"/>
                  </a:cubicBezTo>
                  <a:cubicBezTo>
                    <a:pt x="168" y="1068"/>
                    <a:pt x="201" y="1035"/>
                    <a:pt x="234" y="1035"/>
                  </a:cubicBezTo>
                  <a:cubicBezTo>
                    <a:pt x="268" y="1001"/>
                    <a:pt x="301" y="968"/>
                    <a:pt x="334" y="935"/>
                  </a:cubicBezTo>
                  <a:cubicBezTo>
                    <a:pt x="368" y="901"/>
                    <a:pt x="368" y="868"/>
                    <a:pt x="401" y="801"/>
                  </a:cubicBezTo>
                  <a:lnTo>
                    <a:pt x="401" y="868"/>
                  </a:lnTo>
                  <a:lnTo>
                    <a:pt x="401" y="901"/>
                  </a:lnTo>
                  <a:lnTo>
                    <a:pt x="435" y="868"/>
                  </a:lnTo>
                  <a:cubicBezTo>
                    <a:pt x="435" y="868"/>
                    <a:pt x="435" y="868"/>
                    <a:pt x="435" y="835"/>
                  </a:cubicBezTo>
                  <a:cubicBezTo>
                    <a:pt x="435" y="835"/>
                    <a:pt x="435" y="835"/>
                    <a:pt x="435" y="801"/>
                  </a:cubicBezTo>
                  <a:lnTo>
                    <a:pt x="435" y="34"/>
                  </a:lnTo>
                  <a:cubicBezTo>
                    <a:pt x="435" y="34"/>
                    <a:pt x="435" y="1"/>
                    <a:pt x="4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52"/>
            <p:cNvSpPr/>
            <p:nvPr/>
          </p:nvSpPr>
          <p:spPr>
            <a:xfrm>
              <a:off x="4551750" y="2130300"/>
              <a:ext cx="12550" cy="24200"/>
            </a:xfrm>
            <a:custGeom>
              <a:rect b="b" l="l" r="r" t="t"/>
              <a:pathLst>
                <a:path extrusionOk="0" h="968" w="502">
                  <a:moveTo>
                    <a:pt x="334" y="1"/>
                  </a:moveTo>
                  <a:cubicBezTo>
                    <a:pt x="301" y="1"/>
                    <a:pt x="268" y="1"/>
                    <a:pt x="234" y="34"/>
                  </a:cubicBezTo>
                  <a:cubicBezTo>
                    <a:pt x="201" y="67"/>
                    <a:pt x="167" y="101"/>
                    <a:pt x="134" y="134"/>
                  </a:cubicBezTo>
                  <a:cubicBezTo>
                    <a:pt x="101" y="167"/>
                    <a:pt x="67" y="201"/>
                    <a:pt x="67" y="267"/>
                  </a:cubicBezTo>
                  <a:cubicBezTo>
                    <a:pt x="34" y="301"/>
                    <a:pt x="34" y="367"/>
                    <a:pt x="1" y="401"/>
                  </a:cubicBezTo>
                  <a:cubicBezTo>
                    <a:pt x="1" y="468"/>
                    <a:pt x="1" y="501"/>
                    <a:pt x="1" y="568"/>
                  </a:cubicBezTo>
                  <a:cubicBezTo>
                    <a:pt x="1" y="601"/>
                    <a:pt x="1" y="601"/>
                    <a:pt x="1" y="634"/>
                  </a:cubicBezTo>
                  <a:cubicBezTo>
                    <a:pt x="1" y="668"/>
                    <a:pt x="1" y="668"/>
                    <a:pt x="1" y="701"/>
                  </a:cubicBezTo>
                  <a:cubicBezTo>
                    <a:pt x="1" y="734"/>
                    <a:pt x="1" y="801"/>
                    <a:pt x="1" y="834"/>
                  </a:cubicBezTo>
                  <a:cubicBezTo>
                    <a:pt x="1" y="868"/>
                    <a:pt x="34" y="901"/>
                    <a:pt x="34" y="935"/>
                  </a:cubicBezTo>
                  <a:cubicBezTo>
                    <a:pt x="67" y="968"/>
                    <a:pt x="101" y="968"/>
                    <a:pt x="134" y="968"/>
                  </a:cubicBezTo>
                  <a:cubicBezTo>
                    <a:pt x="167" y="968"/>
                    <a:pt x="201" y="968"/>
                    <a:pt x="234" y="935"/>
                  </a:cubicBezTo>
                  <a:cubicBezTo>
                    <a:pt x="268" y="901"/>
                    <a:pt x="301" y="901"/>
                    <a:pt x="334" y="868"/>
                  </a:cubicBezTo>
                  <a:cubicBezTo>
                    <a:pt x="368" y="801"/>
                    <a:pt x="401" y="768"/>
                    <a:pt x="401" y="734"/>
                  </a:cubicBezTo>
                  <a:cubicBezTo>
                    <a:pt x="434" y="701"/>
                    <a:pt x="434" y="668"/>
                    <a:pt x="468" y="634"/>
                  </a:cubicBezTo>
                  <a:cubicBezTo>
                    <a:pt x="468" y="601"/>
                    <a:pt x="468" y="568"/>
                    <a:pt x="468" y="534"/>
                  </a:cubicBezTo>
                  <a:cubicBezTo>
                    <a:pt x="468" y="501"/>
                    <a:pt x="468" y="501"/>
                    <a:pt x="468" y="501"/>
                  </a:cubicBezTo>
                  <a:lnTo>
                    <a:pt x="434" y="501"/>
                  </a:lnTo>
                  <a:lnTo>
                    <a:pt x="434" y="534"/>
                  </a:lnTo>
                  <a:cubicBezTo>
                    <a:pt x="434" y="534"/>
                    <a:pt x="434" y="534"/>
                    <a:pt x="434" y="568"/>
                  </a:cubicBezTo>
                  <a:cubicBezTo>
                    <a:pt x="401" y="601"/>
                    <a:pt x="401" y="668"/>
                    <a:pt x="368" y="701"/>
                  </a:cubicBezTo>
                  <a:cubicBezTo>
                    <a:pt x="334" y="734"/>
                    <a:pt x="301" y="768"/>
                    <a:pt x="268" y="768"/>
                  </a:cubicBezTo>
                  <a:lnTo>
                    <a:pt x="234" y="768"/>
                  </a:lnTo>
                  <a:cubicBezTo>
                    <a:pt x="218" y="784"/>
                    <a:pt x="209" y="793"/>
                    <a:pt x="201" y="793"/>
                  </a:cubicBezTo>
                  <a:cubicBezTo>
                    <a:pt x="193" y="793"/>
                    <a:pt x="184" y="784"/>
                    <a:pt x="167" y="768"/>
                  </a:cubicBezTo>
                  <a:cubicBezTo>
                    <a:pt x="167" y="768"/>
                    <a:pt x="134" y="734"/>
                    <a:pt x="134" y="734"/>
                  </a:cubicBezTo>
                  <a:cubicBezTo>
                    <a:pt x="134" y="701"/>
                    <a:pt x="134" y="668"/>
                    <a:pt x="134" y="634"/>
                  </a:cubicBezTo>
                  <a:lnTo>
                    <a:pt x="134" y="501"/>
                  </a:lnTo>
                  <a:cubicBezTo>
                    <a:pt x="134" y="468"/>
                    <a:pt x="134" y="401"/>
                    <a:pt x="167" y="367"/>
                  </a:cubicBezTo>
                  <a:cubicBezTo>
                    <a:pt x="167" y="334"/>
                    <a:pt x="167" y="301"/>
                    <a:pt x="201" y="267"/>
                  </a:cubicBezTo>
                  <a:cubicBezTo>
                    <a:pt x="201" y="234"/>
                    <a:pt x="234" y="234"/>
                    <a:pt x="234" y="201"/>
                  </a:cubicBezTo>
                  <a:cubicBezTo>
                    <a:pt x="268" y="167"/>
                    <a:pt x="268" y="167"/>
                    <a:pt x="301" y="167"/>
                  </a:cubicBezTo>
                  <a:cubicBezTo>
                    <a:pt x="334" y="134"/>
                    <a:pt x="334" y="134"/>
                    <a:pt x="368" y="134"/>
                  </a:cubicBezTo>
                  <a:cubicBezTo>
                    <a:pt x="401" y="134"/>
                    <a:pt x="434" y="167"/>
                    <a:pt x="434" y="201"/>
                  </a:cubicBezTo>
                  <a:cubicBezTo>
                    <a:pt x="434" y="201"/>
                    <a:pt x="434" y="234"/>
                    <a:pt x="434" y="234"/>
                  </a:cubicBezTo>
                  <a:lnTo>
                    <a:pt x="501" y="234"/>
                  </a:lnTo>
                  <a:lnTo>
                    <a:pt x="501" y="201"/>
                  </a:lnTo>
                  <a:cubicBezTo>
                    <a:pt x="501" y="201"/>
                    <a:pt x="501" y="167"/>
                    <a:pt x="501" y="167"/>
                  </a:cubicBezTo>
                  <a:cubicBezTo>
                    <a:pt x="501" y="134"/>
                    <a:pt x="468" y="101"/>
                    <a:pt x="468" y="101"/>
                  </a:cubicBezTo>
                  <a:cubicBezTo>
                    <a:pt x="468" y="67"/>
                    <a:pt x="434" y="34"/>
                    <a:pt x="434" y="34"/>
                  </a:cubicBezTo>
                  <a:cubicBezTo>
                    <a:pt x="401" y="1"/>
                    <a:pt x="368" y="1"/>
                    <a:pt x="3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52"/>
            <p:cNvSpPr/>
            <p:nvPr/>
          </p:nvSpPr>
          <p:spPr>
            <a:xfrm>
              <a:off x="4566775" y="2121950"/>
              <a:ext cx="11700" cy="24225"/>
            </a:xfrm>
            <a:custGeom>
              <a:rect b="b" l="l" r="r" t="t"/>
              <a:pathLst>
                <a:path extrusionOk="0" h="969" w="468">
                  <a:moveTo>
                    <a:pt x="334" y="1"/>
                  </a:moveTo>
                  <a:cubicBezTo>
                    <a:pt x="300" y="1"/>
                    <a:pt x="267" y="1"/>
                    <a:pt x="234" y="34"/>
                  </a:cubicBezTo>
                  <a:cubicBezTo>
                    <a:pt x="200" y="68"/>
                    <a:pt x="167" y="101"/>
                    <a:pt x="134" y="134"/>
                  </a:cubicBezTo>
                  <a:cubicBezTo>
                    <a:pt x="100" y="168"/>
                    <a:pt x="67" y="201"/>
                    <a:pt x="67" y="268"/>
                  </a:cubicBezTo>
                  <a:cubicBezTo>
                    <a:pt x="33" y="301"/>
                    <a:pt x="33" y="368"/>
                    <a:pt x="0" y="401"/>
                  </a:cubicBezTo>
                  <a:cubicBezTo>
                    <a:pt x="0" y="468"/>
                    <a:pt x="0" y="501"/>
                    <a:pt x="0" y="568"/>
                  </a:cubicBezTo>
                  <a:cubicBezTo>
                    <a:pt x="0" y="601"/>
                    <a:pt x="0" y="601"/>
                    <a:pt x="0" y="635"/>
                  </a:cubicBezTo>
                  <a:cubicBezTo>
                    <a:pt x="0" y="668"/>
                    <a:pt x="0" y="668"/>
                    <a:pt x="0" y="701"/>
                  </a:cubicBezTo>
                  <a:cubicBezTo>
                    <a:pt x="0" y="735"/>
                    <a:pt x="0" y="802"/>
                    <a:pt x="0" y="835"/>
                  </a:cubicBezTo>
                  <a:cubicBezTo>
                    <a:pt x="33" y="868"/>
                    <a:pt x="33" y="902"/>
                    <a:pt x="67" y="935"/>
                  </a:cubicBezTo>
                  <a:cubicBezTo>
                    <a:pt x="100" y="968"/>
                    <a:pt x="100" y="968"/>
                    <a:pt x="134" y="968"/>
                  </a:cubicBezTo>
                  <a:cubicBezTo>
                    <a:pt x="167" y="968"/>
                    <a:pt x="234" y="968"/>
                    <a:pt x="234" y="935"/>
                  </a:cubicBezTo>
                  <a:cubicBezTo>
                    <a:pt x="300" y="935"/>
                    <a:pt x="334" y="902"/>
                    <a:pt x="367" y="868"/>
                  </a:cubicBezTo>
                  <a:cubicBezTo>
                    <a:pt x="367" y="802"/>
                    <a:pt x="400" y="768"/>
                    <a:pt x="434" y="735"/>
                  </a:cubicBezTo>
                  <a:cubicBezTo>
                    <a:pt x="434" y="701"/>
                    <a:pt x="467" y="668"/>
                    <a:pt x="467" y="635"/>
                  </a:cubicBezTo>
                  <a:lnTo>
                    <a:pt x="467" y="535"/>
                  </a:lnTo>
                  <a:cubicBezTo>
                    <a:pt x="467" y="501"/>
                    <a:pt x="467" y="501"/>
                    <a:pt x="467" y="501"/>
                  </a:cubicBezTo>
                  <a:lnTo>
                    <a:pt x="434" y="501"/>
                  </a:lnTo>
                  <a:cubicBezTo>
                    <a:pt x="434" y="501"/>
                    <a:pt x="434" y="501"/>
                    <a:pt x="434" y="535"/>
                  </a:cubicBezTo>
                  <a:cubicBezTo>
                    <a:pt x="434" y="535"/>
                    <a:pt x="434" y="535"/>
                    <a:pt x="434" y="568"/>
                  </a:cubicBezTo>
                  <a:cubicBezTo>
                    <a:pt x="400" y="601"/>
                    <a:pt x="400" y="668"/>
                    <a:pt x="367" y="701"/>
                  </a:cubicBezTo>
                  <a:cubicBezTo>
                    <a:pt x="334" y="735"/>
                    <a:pt x="300" y="768"/>
                    <a:pt x="267" y="768"/>
                  </a:cubicBezTo>
                  <a:lnTo>
                    <a:pt x="234" y="768"/>
                  </a:lnTo>
                  <a:cubicBezTo>
                    <a:pt x="217" y="785"/>
                    <a:pt x="209" y="793"/>
                    <a:pt x="200" y="793"/>
                  </a:cubicBezTo>
                  <a:cubicBezTo>
                    <a:pt x="192" y="793"/>
                    <a:pt x="184" y="785"/>
                    <a:pt x="167" y="768"/>
                  </a:cubicBezTo>
                  <a:cubicBezTo>
                    <a:pt x="167" y="768"/>
                    <a:pt x="134" y="735"/>
                    <a:pt x="134" y="735"/>
                  </a:cubicBezTo>
                  <a:cubicBezTo>
                    <a:pt x="134" y="701"/>
                    <a:pt x="134" y="668"/>
                    <a:pt x="134" y="635"/>
                  </a:cubicBezTo>
                  <a:lnTo>
                    <a:pt x="134" y="501"/>
                  </a:lnTo>
                  <a:cubicBezTo>
                    <a:pt x="134" y="468"/>
                    <a:pt x="134" y="435"/>
                    <a:pt x="134" y="401"/>
                  </a:cubicBezTo>
                  <a:cubicBezTo>
                    <a:pt x="134" y="368"/>
                    <a:pt x="167" y="335"/>
                    <a:pt x="167" y="301"/>
                  </a:cubicBezTo>
                  <a:cubicBezTo>
                    <a:pt x="200" y="268"/>
                    <a:pt x="200" y="234"/>
                    <a:pt x="234" y="234"/>
                  </a:cubicBezTo>
                  <a:cubicBezTo>
                    <a:pt x="234" y="201"/>
                    <a:pt x="267" y="201"/>
                    <a:pt x="267" y="168"/>
                  </a:cubicBezTo>
                  <a:lnTo>
                    <a:pt x="367" y="168"/>
                  </a:lnTo>
                  <a:cubicBezTo>
                    <a:pt x="400" y="168"/>
                    <a:pt x="434" y="201"/>
                    <a:pt x="434" y="234"/>
                  </a:cubicBezTo>
                  <a:lnTo>
                    <a:pt x="467" y="234"/>
                  </a:lnTo>
                  <a:cubicBezTo>
                    <a:pt x="467" y="234"/>
                    <a:pt x="467" y="201"/>
                    <a:pt x="467" y="201"/>
                  </a:cubicBezTo>
                  <a:cubicBezTo>
                    <a:pt x="467" y="201"/>
                    <a:pt x="467" y="168"/>
                    <a:pt x="467" y="168"/>
                  </a:cubicBezTo>
                  <a:cubicBezTo>
                    <a:pt x="467" y="134"/>
                    <a:pt x="467" y="101"/>
                    <a:pt x="467" y="101"/>
                  </a:cubicBezTo>
                  <a:cubicBezTo>
                    <a:pt x="467" y="68"/>
                    <a:pt x="434" y="34"/>
                    <a:pt x="434" y="34"/>
                  </a:cubicBezTo>
                  <a:cubicBezTo>
                    <a:pt x="400" y="1"/>
                    <a:pt x="367" y="1"/>
                    <a:pt x="3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52"/>
            <p:cNvSpPr/>
            <p:nvPr/>
          </p:nvSpPr>
          <p:spPr>
            <a:xfrm>
              <a:off x="4581775" y="2112800"/>
              <a:ext cx="13375" cy="25025"/>
            </a:xfrm>
            <a:custGeom>
              <a:rect b="b" l="l" r="r" t="t"/>
              <a:pathLst>
                <a:path extrusionOk="0" h="1001" w="535">
                  <a:moveTo>
                    <a:pt x="347" y="175"/>
                  </a:moveTo>
                  <a:cubicBezTo>
                    <a:pt x="367" y="175"/>
                    <a:pt x="384" y="183"/>
                    <a:pt x="401" y="200"/>
                  </a:cubicBezTo>
                  <a:cubicBezTo>
                    <a:pt x="434" y="234"/>
                    <a:pt x="434" y="267"/>
                    <a:pt x="434" y="334"/>
                  </a:cubicBezTo>
                  <a:lnTo>
                    <a:pt x="134" y="500"/>
                  </a:lnTo>
                  <a:cubicBezTo>
                    <a:pt x="134" y="467"/>
                    <a:pt x="134" y="434"/>
                    <a:pt x="134" y="400"/>
                  </a:cubicBezTo>
                  <a:cubicBezTo>
                    <a:pt x="134" y="367"/>
                    <a:pt x="167" y="334"/>
                    <a:pt x="167" y="300"/>
                  </a:cubicBezTo>
                  <a:cubicBezTo>
                    <a:pt x="201" y="267"/>
                    <a:pt x="201" y="267"/>
                    <a:pt x="234" y="234"/>
                  </a:cubicBezTo>
                  <a:lnTo>
                    <a:pt x="267" y="200"/>
                  </a:lnTo>
                  <a:cubicBezTo>
                    <a:pt x="301" y="183"/>
                    <a:pt x="326" y="175"/>
                    <a:pt x="347" y="175"/>
                  </a:cubicBezTo>
                  <a:close/>
                  <a:moveTo>
                    <a:pt x="401" y="0"/>
                  </a:moveTo>
                  <a:cubicBezTo>
                    <a:pt x="334" y="0"/>
                    <a:pt x="301" y="33"/>
                    <a:pt x="267" y="33"/>
                  </a:cubicBezTo>
                  <a:cubicBezTo>
                    <a:pt x="234" y="67"/>
                    <a:pt x="201" y="100"/>
                    <a:pt x="167" y="133"/>
                  </a:cubicBezTo>
                  <a:cubicBezTo>
                    <a:pt x="134" y="167"/>
                    <a:pt x="134" y="200"/>
                    <a:pt x="101" y="234"/>
                  </a:cubicBezTo>
                  <a:cubicBezTo>
                    <a:pt x="67" y="300"/>
                    <a:pt x="67" y="334"/>
                    <a:pt x="67" y="400"/>
                  </a:cubicBezTo>
                  <a:cubicBezTo>
                    <a:pt x="34" y="434"/>
                    <a:pt x="34" y="500"/>
                    <a:pt x="34" y="567"/>
                  </a:cubicBezTo>
                  <a:cubicBezTo>
                    <a:pt x="1" y="600"/>
                    <a:pt x="1" y="667"/>
                    <a:pt x="1" y="734"/>
                  </a:cubicBezTo>
                  <a:cubicBezTo>
                    <a:pt x="1" y="767"/>
                    <a:pt x="1" y="834"/>
                    <a:pt x="34" y="867"/>
                  </a:cubicBezTo>
                  <a:cubicBezTo>
                    <a:pt x="34" y="901"/>
                    <a:pt x="34" y="934"/>
                    <a:pt x="67" y="967"/>
                  </a:cubicBezTo>
                  <a:cubicBezTo>
                    <a:pt x="101" y="967"/>
                    <a:pt x="134" y="1001"/>
                    <a:pt x="134" y="1001"/>
                  </a:cubicBezTo>
                  <a:cubicBezTo>
                    <a:pt x="167" y="1001"/>
                    <a:pt x="234" y="1001"/>
                    <a:pt x="234" y="967"/>
                  </a:cubicBezTo>
                  <a:cubicBezTo>
                    <a:pt x="301" y="934"/>
                    <a:pt x="334" y="934"/>
                    <a:pt x="334" y="901"/>
                  </a:cubicBezTo>
                  <a:cubicBezTo>
                    <a:pt x="367" y="867"/>
                    <a:pt x="401" y="834"/>
                    <a:pt x="434" y="801"/>
                  </a:cubicBezTo>
                  <a:cubicBezTo>
                    <a:pt x="434" y="767"/>
                    <a:pt x="434" y="734"/>
                    <a:pt x="468" y="701"/>
                  </a:cubicBezTo>
                  <a:cubicBezTo>
                    <a:pt x="468" y="667"/>
                    <a:pt x="468" y="667"/>
                    <a:pt x="468" y="634"/>
                  </a:cubicBezTo>
                  <a:lnTo>
                    <a:pt x="468" y="600"/>
                  </a:lnTo>
                  <a:lnTo>
                    <a:pt x="401" y="600"/>
                  </a:lnTo>
                  <a:lnTo>
                    <a:pt x="401" y="634"/>
                  </a:lnTo>
                  <a:cubicBezTo>
                    <a:pt x="401" y="667"/>
                    <a:pt x="367" y="701"/>
                    <a:pt x="367" y="701"/>
                  </a:cubicBezTo>
                  <a:cubicBezTo>
                    <a:pt x="334" y="734"/>
                    <a:pt x="301" y="767"/>
                    <a:pt x="267" y="801"/>
                  </a:cubicBezTo>
                  <a:cubicBezTo>
                    <a:pt x="251" y="817"/>
                    <a:pt x="234" y="826"/>
                    <a:pt x="217" y="826"/>
                  </a:cubicBezTo>
                  <a:cubicBezTo>
                    <a:pt x="201" y="826"/>
                    <a:pt x="184" y="817"/>
                    <a:pt x="167" y="801"/>
                  </a:cubicBezTo>
                  <a:cubicBezTo>
                    <a:pt x="134" y="767"/>
                    <a:pt x="101" y="701"/>
                    <a:pt x="134" y="634"/>
                  </a:cubicBezTo>
                  <a:lnTo>
                    <a:pt x="501" y="434"/>
                  </a:lnTo>
                  <a:cubicBezTo>
                    <a:pt x="501" y="434"/>
                    <a:pt x="501" y="400"/>
                    <a:pt x="501" y="400"/>
                  </a:cubicBezTo>
                  <a:cubicBezTo>
                    <a:pt x="501" y="400"/>
                    <a:pt x="501" y="367"/>
                    <a:pt x="501" y="367"/>
                  </a:cubicBezTo>
                  <a:lnTo>
                    <a:pt x="501" y="334"/>
                  </a:lnTo>
                  <a:cubicBezTo>
                    <a:pt x="534" y="267"/>
                    <a:pt x="534" y="200"/>
                    <a:pt x="501" y="167"/>
                  </a:cubicBezTo>
                  <a:cubicBezTo>
                    <a:pt x="501" y="100"/>
                    <a:pt x="501" y="67"/>
                    <a:pt x="468" y="33"/>
                  </a:cubicBezTo>
                  <a:cubicBezTo>
                    <a:pt x="434" y="33"/>
                    <a:pt x="401" y="0"/>
                    <a:pt x="4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52"/>
            <p:cNvSpPr/>
            <p:nvPr/>
          </p:nvSpPr>
          <p:spPr>
            <a:xfrm>
              <a:off x="4597625" y="2104650"/>
              <a:ext cx="11700" cy="24850"/>
            </a:xfrm>
            <a:custGeom>
              <a:rect b="b" l="l" r="r" t="t"/>
              <a:pathLst>
                <a:path extrusionOk="0" h="994" w="468">
                  <a:moveTo>
                    <a:pt x="346" y="1"/>
                  </a:moveTo>
                  <a:cubicBezTo>
                    <a:pt x="334" y="1"/>
                    <a:pt x="317" y="9"/>
                    <a:pt x="301" y="26"/>
                  </a:cubicBezTo>
                  <a:cubicBezTo>
                    <a:pt x="267" y="26"/>
                    <a:pt x="234" y="26"/>
                    <a:pt x="234" y="59"/>
                  </a:cubicBezTo>
                  <a:cubicBezTo>
                    <a:pt x="167" y="59"/>
                    <a:pt x="167" y="93"/>
                    <a:pt x="134" y="126"/>
                  </a:cubicBezTo>
                  <a:cubicBezTo>
                    <a:pt x="100" y="159"/>
                    <a:pt x="67" y="193"/>
                    <a:pt x="67" y="226"/>
                  </a:cubicBezTo>
                  <a:cubicBezTo>
                    <a:pt x="34" y="259"/>
                    <a:pt x="34" y="293"/>
                    <a:pt x="34" y="326"/>
                  </a:cubicBezTo>
                  <a:cubicBezTo>
                    <a:pt x="0" y="359"/>
                    <a:pt x="0" y="393"/>
                    <a:pt x="34" y="426"/>
                  </a:cubicBezTo>
                  <a:cubicBezTo>
                    <a:pt x="0" y="459"/>
                    <a:pt x="34" y="526"/>
                    <a:pt x="67" y="560"/>
                  </a:cubicBezTo>
                  <a:lnTo>
                    <a:pt x="367" y="560"/>
                  </a:lnTo>
                  <a:cubicBezTo>
                    <a:pt x="367" y="560"/>
                    <a:pt x="367" y="593"/>
                    <a:pt x="367" y="593"/>
                  </a:cubicBezTo>
                  <a:cubicBezTo>
                    <a:pt x="334" y="626"/>
                    <a:pt x="334" y="660"/>
                    <a:pt x="334" y="693"/>
                  </a:cubicBezTo>
                  <a:cubicBezTo>
                    <a:pt x="334" y="693"/>
                    <a:pt x="301" y="726"/>
                    <a:pt x="301" y="726"/>
                  </a:cubicBezTo>
                  <a:lnTo>
                    <a:pt x="267" y="793"/>
                  </a:lnTo>
                  <a:cubicBezTo>
                    <a:pt x="234" y="793"/>
                    <a:pt x="234" y="826"/>
                    <a:pt x="200" y="826"/>
                  </a:cubicBezTo>
                  <a:cubicBezTo>
                    <a:pt x="200" y="826"/>
                    <a:pt x="167" y="860"/>
                    <a:pt x="134" y="860"/>
                  </a:cubicBezTo>
                  <a:cubicBezTo>
                    <a:pt x="100" y="860"/>
                    <a:pt x="100" y="826"/>
                    <a:pt x="100" y="826"/>
                  </a:cubicBezTo>
                  <a:lnTo>
                    <a:pt x="34" y="860"/>
                  </a:lnTo>
                  <a:cubicBezTo>
                    <a:pt x="34" y="893"/>
                    <a:pt x="34" y="893"/>
                    <a:pt x="34" y="893"/>
                  </a:cubicBezTo>
                  <a:cubicBezTo>
                    <a:pt x="34" y="960"/>
                    <a:pt x="34" y="993"/>
                    <a:pt x="67" y="993"/>
                  </a:cubicBezTo>
                  <a:lnTo>
                    <a:pt x="167" y="993"/>
                  </a:lnTo>
                  <a:cubicBezTo>
                    <a:pt x="200" y="993"/>
                    <a:pt x="234" y="993"/>
                    <a:pt x="234" y="960"/>
                  </a:cubicBezTo>
                  <a:cubicBezTo>
                    <a:pt x="267" y="926"/>
                    <a:pt x="301" y="926"/>
                    <a:pt x="334" y="893"/>
                  </a:cubicBezTo>
                  <a:cubicBezTo>
                    <a:pt x="367" y="860"/>
                    <a:pt x="401" y="826"/>
                    <a:pt x="401" y="793"/>
                  </a:cubicBezTo>
                  <a:cubicBezTo>
                    <a:pt x="434" y="760"/>
                    <a:pt x="434" y="726"/>
                    <a:pt x="467" y="660"/>
                  </a:cubicBezTo>
                  <a:cubicBezTo>
                    <a:pt x="467" y="626"/>
                    <a:pt x="467" y="593"/>
                    <a:pt x="467" y="560"/>
                  </a:cubicBezTo>
                  <a:cubicBezTo>
                    <a:pt x="467" y="560"/>
                    <a:pt x="467" y="526"/>
                    <a:pt x="467" y="493"/>
                  </a:cubicBezTo>
                  <a:cubicBezTo>
                    <a:pt x="467" y="459"/>
                    <a:pt x="434" y="459"/>
                    <a:pt x="434" y="426"/>
                  </a:cubicBezTo>
                  <a:lnTo>
                    <a:pt x="367" y="426"/>
                  </a:lnTo>
                  <a:cubicBezTo>
                    <a:pt x="351" y="409"/>
                    <a:pt x="342" y="401"/>
                    <a:pt x="334" y="401"/>
                  </a:cubicBezTo>
                  <a:cubicBezTo>
                    <a:pt x="326" y="401"/>
                    <a:pt x="317" y="409"/>
                    <a:pt x="301" y="426"/>
                  </a:cubicBezTo>
                  <a:lnTo>
                    <a:pt x="134" y="426"/>
                  </a:lnTo>
                  <a:cubicBezTo>
                    <a:pt x="134" y="393"/>
                    <a:pt x="134" y="393"/>
                    <a:pt x="134" y="359"/>
                  </a:cubicBezTo>
                  <a:cubicBezTo>
                    <a:pt x="134" y="326"/>
                    <a:pt x="134" y="293"/>
                    <a:pt x="167" y="259"/>
                  </a:cubicBezTo>
                  <a:cubicBezTo>
                    <a:pt x="167" y="226"/>
                    <a:pt x="200" y="193"/>
                    <a:pt x="234" y="193"/>
                  </a:cubicBezTo>
                  <a:cubicBezTo>
                    <a:pt x="267" y="159"/>
                    <a:pt x="301" y="159"/>
                    <a:pt x="334" y="159"/>
                  </a:cubicBezTo>
                  <a:cubicBezTo>
                    <a:pt x="334" y="159"/>
                    <a:pt x="334" y="159"/>
                    <a:pt x="367" y="193"/>
                  </a:cubicBezTo>
                  <a:lnTo>
                    <a:pt x="434" y="159"/>
                  </a:lnTo>
                  <a:cubicBezTo>
                    <a:pt x="434" y="159"/>
                    <a:pt x="434" y="159"/>
                    <a:pt x="434" y="126"/>
                  </a:cubicBezTo>
                  <a:cubicBezTo>
                    <a:pt x="434" y="126"/>
                    <a:pt x="434" y="126"/>
                    <a:pt x="434" y="93"/>
                  </a:cubicBezTo>
                  <a:cubicBezTo>
                    <a:pt x="434" y="93"/>
                    <a:pt x="434" y="59"/>
                    <a:pt x="434" y="59"/>
                  </a:cubicBezTo>
                  <a:cubicBezTo>
                    <a:pt x="401" y="26"/>
                    <a:pt x="401" y="26"/>
                    <a:pt x="367" y="26"/>
                  </a:cubicBezTo>
                  <a:cubicBezTo>
                    <a:pt x="367" y="9"/>
                    <a:pt x="359" y="1"/>
                    <a:pt x="3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52"/>
            <p:cNvSpPr/>
            <p:nvPr/>
          </p:nvSpPr>
          <p:spPr>
            <a:xfrm>
              <a:off x="4610975" y="2096100"/>
              <a:ext cx="11700" cy="24225"/>
            </a:xfrm>
            <a:custGeom>
              <a:rect b="b" l="l" r="r" t="t"/>
              <a:pathLst>
                <a:path extrusionOk="0" h="969" w="468">
                  <a:moveTo>
                    <a:pt x="334" y="1"/>
                  </a:moveTo>
                  <a:cubicBezTo>
                    <a:pt x="300" y="34"/>
                    <a:pt x="267" y="34"/>
                    <a:pt x="234" y="34"/>
                  </a:cubicBezTo>
                  <a:cubicBezTo>
                    <a:pt x="200" y="68"/>
                    <a:pt x="167" y="101"/>
                    <a:pt x="133" y="134"/>
                  </a:cubicBezTo>
                  <a:cubicBezTo>
                    <a:pt x="100" y="134"/>
                    <a:pt x="100" y="168"/>
                    <a:pt x="67" y="234"/>
                  </a:cubicBezTo>
                  <a:cubicBezTo>
                    <a:pt x="33" y="268"/>
                    <a:pt x="33" y="334"/>
                    <a:pt x="0" y="435"/>
                  </a:cubicBezTo>
                  <a:cubicBezTo>
                    <a:pt x="0" y="468"/>
                    <a:pt x="33" y="501"/>
                    <a:pt x="67" y="568"/>
                  </a:cubicBezTo>
                  <a:cubicBezTo>
                    <a:pt x="67" y="585"/>
                    <a:pt x="83" y="593"/>
                    <a:pt x="104" y="593"/>
                  </a:cubicBezTo>
                  <a:cubicBezTo>
                    <a:pt x="125" y="593"/>
                    <a:pt x="150" y="585"/>
                    <a:pt x="167" y="568"/>
                  </a:cubicBezTo>
                  <a:lnTo>
                    <a:pt x="367" y="568"/>
                  </a:lnTo>
                  <a:cubicBezTo>
                    <a:pt x="367" y="601"/>
                    <a:pt x="367" y="601"/>
                    <a:pt x="367" y="635"/>
                  </a:cubicBezTo>
                  <a:cubicBezTo>
                    <a:pt x="334" y="635"/>
                    <a:pt x="334" y="668"/>
                    <a:pt x="334" y="668"/>
                  </a:cubicBezTo>
                  <a:cubicBezTo>
                    <a:pt x="334" y="701"/>
                    <a:pt x="334" y="701"/>
                    <a:pt x="300" y="735"/>
                  </a:cubicBezTo>
                  <a:lnTo>
                    <a:pt x="267" y="768"/>
                  </a:lnTo>
                  <a:lnTo>
                    <a:pt x="234" y="801"/>
                  </a:lnTo>
                  <a:cubicBezTo>
                    <a:pt x="200" y="835"/>
                    <a:pt x="167" y="835"/>
                    <a:pt x="133" y="835"/>
                  </a:cubicBezTo>
                  <a:cubicBezTo>
                    <a:pt x="133" y="835"/>
                    <a:pt x="100" y="835"/>
                    <a:pt x="100" y="801"/>
                  </a:cubicBezTo>
                  <a:lnTo>
                    <a:pt x="67" y="801"/>
                  </a:lnTo>
                  <a:cubicBezTo>
                    <a:pt x="33" y="801"/>
                    <a:pt x="33" y="835"/>
                    <a:pt x="33" y="835"/>
                  </a:cubicBezTo>
                  <a:cubicBezTo>
                    <a:pt x="33" y="835"/>
                    <a:pt x="33" y="868"/>
                    <a:pt x="33" y="868"/>
                  </a:cubicBezTo>
                  <a:cubicBezTo>
                    <a:pt x="33" y="902"/>
                    <a:pt x="67" y="935"/>
                    <a:pt x="100" y="968"/>
                  </a:cubicBezTo>
                  <a:lnTo>
                    <a:pt x="167" y="968"/>
                  </a:lnTo>
                  <a:cubicBezTo>
                    <a:pt x="200" y="968"/>
                    <a:pt x="234" y="935"/>
                    <a:pt x="267" y="935"/>
                  </a:cubicBezTo>
                  <a:cubicBezTo>
                    <a:pt x="300" y="902"/>
                    <a:pt x="334" y="868"/>
                    <a:pt x="367" y="835"/>
                  </a:cubicBezTo>
                  <a:cubicBezTo>
                    <a:pt x="367" y="835"/>
                    <a:pt x="400" y="801"/>
                    <a:pt x="434" y="735"/>
                  </a:cubicBezTo>
                  <a:cubicBezTo>
                    <a:pt x="434" y="735"/>
                    <a:pt x="467" y="668"/>
                    <a:pt x="467" y="635"/>
                  </a:cubicBezTo>
                  <a:cubicBezTo>
                    <a:pt x="467" y="601"/>
                    <a:pt x="467" y="568"/>
                    <a:pt x="467" y="535"/>
                  </a:cubicBezTo>
                  <a:cubicBezTo>
                    <a:pt x="467" y="501"/>
                    <a:pt x="467" y="468"/>
                    <a:pt x="467" y="468"/>
                  </a:cubicBezTo>
                  <a:cubicBezTo>
                    <a:pt x="467" y="435"/>
                    <a:pt x="467" y="435"/>
                    <a:pt x="434" y="401"/>
                  </a:cubicBezTo>
                  <a:cubicBezTo>
                    <a:pt x="434" y="401"/>
                    <a:pt x="400" y="368"/>
                    <a:pt x="400" y="368"/>
                  </a:cubicBezTo>
                  <a:lnTo>
                    <a:pt x="300" y="368"/>
                  </a:lnTo>
                  <a:lnTo>
                    <a:pt x="234" y="401"/>
                  </a:lnTo>
                  <a:lnTo>
                    <a:pt x="133" y="401"/>
                  </a:lnTo>
                  <a:cubicBezTo>
                    <a:pt x="133" y="368"/>
                    <a:pt x="133" y="368"/>
                    <a:pt x="133" y="334"/>
                  </a:cubicBezTo>
                  <a:cubicBezTo>
                    <a:pt x="133" y="301"/>
                    <a:pt x="167" y="268"/>
                    <a:pt x="167" y="268"/>
                  </a:cubicBezTo>
                  <a:cubicBezTo>
                    <a:pt x="200" y="234"/>
                    <a:pt x="234" y="201"/>
                    <a:pt x="267" y="168"/>
                  </a:cubicBezTo>
                  <a:lnTo>
                    <a:pt x="434" y="168"/>
                  </a:lnTo>
                  <a:cubicBezTo>
                    <a:pt x="434" y="134"/>
                    <a:pt x="434" y="134"/>
                    <a:pt x="434" y="101"/>
                  </a:cubicBezTo>
                  <a:cubicBezTo>
                    <a:pt x="434" y="101"/>
                    <a:pt x="434" y="68"/>
                    <a:pt x="434" y="68"/>
                  </a:cubicBezTo>
                  <a:cubicBezTo>
                    <a:pt x="400" y="34"/>
                    <a:pt x="367" y="1"/>
                    <a:pt x="3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52"/>
            <p:cNvSpPr/>
            <p:nvPr/>
          </p:nvSpPr>
          <p:spPr>
            <a:xfrm>
              <a:off x="4922025" y="1869450"/>
              <a:ext cx="43375" cy="86800"/>
            </a:xfrm>
            <a:custGeom>
              <a:rect b="b" l="l" r="r" t="t"/>
              <a:pathLst>
                <a:path extrusionOk="0" h="3472" w="1735">
                  <a:moveTo>
                    <a:pt x="1568" y="1628"/>
                  </a:moveTo>
                  <a:lnTo>
                    <a:pt x="1568" y="2329"/>
                  </a:lnTo>
                  <a:lnTo>
                    <a:pt x="1201" y="2529"/>
                  </a:lnTo>
                  <a:lnTo>
                    <a:pt x="1201" y="1828"/>
                  </a:lnTo>
                  <a:lnTo>
                    <a:pt x="1568" y="1628"/>
                  </a:lnTo>
                  <a:close/>
                  <a:moveTo>
                    <a:pt x="1034" y="694"/>
                  </a:moveTo>
                  <a:lnTo>
                    <a:pt x="1034" y="2629"/>
                  </a:lnTo>
                  <a:lnTo>
                    <a:pt x="701" y="2796"/>
                  </a:lnTo>
                  <a:lnTo>
                    <a:pt x="701" y="894"/>
                  </a:lnTo>
                  <a:lnTo>
                    <a:pt x="1034" y="694"/>
                  </a:lnTo>
                  <a:close/>
                  <a:moveTo>
                    <a:pt x="534" y="1628"/>
                  </a:moveTo>
                  <a:lnTo>
                    <a:pt x="534" y="2896"/>
                  </a:lnTo>
                  <a:lnTo>
                    <a:pt x="200" y="3096"/>
                  </a:lnTo>
                  <a:lnTo>
                    <a:pt x="200" y="1828"/>
                  </a:lnTo>
                  <a:lnTo>
                    <a:pt x="534" y="1628"/>
                  </a:lnTo>
                  <a:close/>
                  <a:moveTo>
                    <a:pt x="1641" y="1"/>
                  </a:moveTo>
                  <a:cubicBezTo>
                    <a:pt x="1619" y="1"/>
                    <a:pt x="1595" y="9"/>
                    <a:pt x="1568" y="27"/>
                  </a:cubicBezTo>
                  <a:lnTo>
                    <a:pt x="200" y="828"/>
                  </a:lnTo>
                  <a:cubicBezTo>
                    <a:pt x="67" y="894"/>
                    <a:pt x="0" y="1028"/>
                    <a:pt x="34" y="1161"/>
                  </a:cubicBezTo>
                  <a:lnTo>
                    <a:pt x="34" y="3296"/>
                  </a:lnTo>
                  <a:cubicBezTo>
                    <a:pt x="34" y="3407"/>
                    <a:pt x="79" y="3471"/>
                    <a:pt x="152" y="3471"/>
                  </a:cubicBezTo>
                  <a:cubicBezTo>
                    <a:pt x="167" y="3471"/>
                    <a:pt x="183" y="3469"/>
                    <a:pt x="200" y="3463"/>
                  </a:cubicBezTo>
                  <a:lnTo>
                    <a:pt x="1568" y="2662"/>
                  </a:lnTo>
                  <a:cubicBezTo>
                    <a:pt x="1668" y="2562"/>
                    <a:pt x="1735" y="2429"/>
                    <a:pt x="1735" y="2295"/>
                  </a:cubicBezTo>
                  <a:lnTo>
                    <a:pt x="1735" y="160"/>
                  </a:lnTo>
                  <a:cubicBezTo>
                    <a:pt x="1735" y="63"/>
                    <a:pt x="1699" y="1"/>
                    <a:pt x="16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52"/>
            <p:cNvSpPr/>
            <p:nvPr/>
          </p:nvSpPr>
          <p:spPr>
            <a:xfrm>
              <a:off x="3580225" y="1804200"/>
              <a:ext cx="1432725" cy="829825"/>
            </a:xfrm>
            <a:custGeom>
              <a:rect b="b" l="l" r="r" t="t"/>
              <a:pathLst>
                <a:path extrusionOk="0" h="33193" w="57309">
                  <a:moveTo>
                    <a:pt x="57056" y="0"/>
                  </a:moveTo>
                  <a:cubicBezTo>
                    <a:pt x="57016" y="0"/>
                    <a:pt x="56977" y="12"/>
                    <a:pt x="56941" y="35"/>
                  </a:cubicBezTo>
                  <a:lnTo>
                    <a:pt x="234" y="32759"/>
                  </a:lnTo>
                  <a:cubicBezTo>
                    <a:pt x="1" y="32892"/>
                    <a:pt x="101" y="33192"/>
                    <a:pt x="334" y="33192"/>
                  </a:cubicBezTo>
                  <a:cubicBezTo>
                    <a:pt x="368" y="33192"/>
                    <a:pt x="401" y="33192"/>
                    <a:pt x="434" y="33159"/>
                  </a:cubicBezTo>
                  <a:lnTo>
                    <a:pt x="57175" y="402"/>
                  </a:lnTo>
                  <a:cubicBezTo>
                    <a:pt x="57275" y="335"/>
                    <a:pt x="57308" y="202"/>
                    <a:pt x="57241" y="102"/>
                  </a:cubicBezTo>
                  <a:cubicBezTo>
                    <a:pt x="57198" y="37"/>
                    <a:pt x="57128" y="0"/>
                    <a:pt x="570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52"/>
            <p:cNvSpPr/>
            <p:nvPr/>
          </p:nvSpPr>
          <p:spPr>
            <a:xfrm>
              <a:off x="3582725" y="2385450"/>
              <a:ext cx="1430225" cy="828975"/>
            </a:xfrm>
            <a:custGeom>
              <a:rect b="b" l="l" r="r" t="t"/>
              <a:pathLst>
                <a:path extrusionOk="0" h="33159" w="57209">
                  <a:moveTo>
                    <a:pt x="56979" y="0"/>
                  </a:moveTo>
                  <a:cubicBezTo>
                    <a:pt x="56936" y="0"/>
                    <a:pt x="56889" y="12"/>
                    <a:pt x="56841" y="35"/>
                  </a:cubicBezTo>
                  <a:lnTo>
                    <a:pt x="134" y="32759"/>
                  </a:lnTo>
                  <a:cubicBezTo>
                    <a:pt x="34" y="32825"/>
                    <a:pt x="1" y="32959"/>
                    <a:pt x="67" y="33059"/>
                  </a:cubicBezTo>
                  <a:cubicBezTo>
                    <a:pt x="101" y="33126"/>
                    <a:pt x="167" y="33159"/>
                    <a:pt x="268" y="33159"/>
                  </a:cubicBezTo>
                  <a:cubicBezTo>
                    <a:pt x="301" y="33159"/>
                    <a:pt x="334" y="33159"/>
                    <a:pt x="368" y="33126"/>
                  </a:cubicBezTo>
                  <a:lnTo>
                    <a:pt x="57075" y="402"/>
                  </a:lnTo>
                  <a:cubicBezTo>
                    <a:pt x="57175" y="335"/>
                    <a:pt x="57208" y="202"/>
                    <a:pt x="57141" y="102"/>
                  </a:cubicBezTo>
                  <a:cubicBezTo>
                    <a:pt x="57120" y="37"/>
                    <a:pt x="57057" y="0"/>
                    <a:pt x="5697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52"/>
            <p:cNvSpPr/>
            <p:nvPr/>
          </p:nvSpPr>
          <p:spPr>
            <a:xfrm>
              <a:off x="4439175" y="2765125"/>
              <a:ext cx="13375" cy="32350"/>
            </a:xfrm>
            <a:custGeom>
              <a:rect b="b" l="l" r="r" t="t"/>
              <a:pathLst>
                <a:path extrusionOk="0" h="1294" w="535">
                  <a:moveTo>
                    <a:pt x="333" y="178"/>
                  </a:moveTo>
                  <a:cubicBezTo>
                    <a:pt x="345" y="178"/>
                    <a:pt x="356" y="181"/>
                    <a:pt x="367" y="192"/>
                  </a:cubicBezTo>
                  <a:cubicBezTo>
                    <a:pt x="401" y="192"/>
                    <a:pt x="401" y="226"/>
                    <a:pt x="401" y="293"/>
                  </a:cubicBezTo>
                  <a:cubicBezTo>
                    <a:pt x="401" y="359"/>
                    <a:pt x="401" y="426"/>
                    <a:pt x="367" y="493"/>
                  </a:cubicBezTo>
                  <a:cubicBezTo>
                    <a:pt x="334" y="526"/>
                    <a:pt x="301" y="559"/>
                    <a:pt x="234" y="593"/>
                  </a:cubicBezTo>
                  <a:lnTo>
                    <a:pt x="67" y="726"/>
                  </a:lnTo>
                  <a:lnTo>
                    <a:pt x="67" y="326"/>
                  </a:lnTo>
                  <a:lnTo>
                    <a:pt x="234" y="192"/>
                  </a:lnTo>
                  <a:cubicBezTo>
                    <a:pt x="278" y="192"/>
                    <a:pt x="308" y="178"/>
                    <a:pt x="333" y="178"/>
                  </a:cubicBezTo>
                  <a:close/>
                  <a:moveTo>
                    <a:pt x="388" y="1"/>
                  </a:moveTo>
                  <a:cubicBezTo>
                    <a:pt x="376" y="1"/>
                    <a:pt x="367" y="9"/>
                    <a:pt x="367" y="26"/>
                  </a:cubicBezTo>
                  <a:cubicBezTo>
                    <a:pt x="301" y="26"/>
                    <a:pt x="267" y="26"/>
                    <a:pt x="234" y="59"/>
                  </a:cubicBezTo>
                  <a:lnTo>
                    <a:pt x="34" y="126"/>
                  </a:lnTo>
                  <a:cubicBezTo>
                    <a:pt x="0" y="126"/>
                    <a:pt x="0" y="159"/>
                    <a:pt x="0" y="159"/>
                  </a:cubicBezTo>
                  <a:cubicBezTo>
                    <a:pt x="0" y="159"/>
                    <a:pt x="0" y="192"/>
                    <a:pt x="0" y="192"/>
                  </a:cubicBezTo>
                  <a:lnTo>
                    <a:pt x="0" y="1293"/>
                  </a:lnTo>
                  <a:lnTo>
                    <a:pt x="67" y="1293"/>
                  </a:lnTo>
                  <a:cubicBezTo>
                    <a:pt x="67" y="1260"/>
                    <a:pt x="101" y="1260"/>
                    <a:pt x="101" y="1260"/>
                  </a:cubicBezTo>
                  <a:cubicBezTo>
                    <a:pt x="101" y="1227"/>
                    <a:pt x="101" y="1227"/>
                    <a:pt x="101" y="1227"/>
                  </a:cubicBezTo>
                  <a:lnTo>
                    <a:pt x="101" y="793"/>
                  </a:lnTo>
                  <a:lnTo>
                    <a:pt x="267" y="693"/>
                  </a:lnTo>
                  <a:lnTo>
                    <a:pt x="434" y="1026"/>
                  </a:lnTo>
                  <a:lnTo>
                    <a:pt x="434" y="1060"/>
                  </a:lnTo>
                  <a:lnTo>
                    <a:pt x="467" y="1060"/>
                  </a:lnTo>
                  <a:lnTo>
                    <a:pt x="501" y="1026"/>
                  </a:lnTo>
                  <a:cubicBezTo>
                    <a:pt x="534" y="1026"/>
                    <a:pt x="534" y="993"/>
                    <a:pt x="501" y="993"/>
                  </a:cubicBezTo>
                  <a:lnTo>
                    <a:pt x="367" y="659"/>
                  </a:lnTo>
                  <a:cubicBezTo>
                    <a:pt x="401" y="593"/>
                    <a:pt x="434" y="526"/>
                    <a:pt x="467" y="459"/>
                  </a:cubicBezTo>
                  <a:cubicBezTo>
                    <a:pt x="501" y="393"/>
                    <a:pt x="501" y="293"/>
                    <a:pt x="501" y="226"/>
                  </a:cubicBezTo>
                  <a:cubicBezTo>
                    <a:pt x="501" y="192"/>
                    <a:pt x="501" y="126"/>
                    <a:pt x="501" y="92"/>
                  </a:cubicBezTo>
                  <a:cubicBezTo>
                    <a:pt x="467" y="59"/>
                    <a:pt x="467" y="26"/>
                    <a:pt x="434" y="26"/>
                  </a:cubicBezTo>
                  <a:cubicBezTo>
                    <a:pt x="417" y="9"/>
                    <a:pt x="401" y="1"/>
                    <a:pt x="38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52"/>
            <p:cNvSpPr/>
            <p:nvPr/>
          </p:nvSpPr>
          <p:spPr>
            <a:xfrm>
              <a:off x="4455025" y="2763250"/>
              <a:ext cx="12525" cy="25050"/>
            </a:xfrm>
            <a:custGeom>
              <a:rect b="b" l="l" r="r" t="t"/>
              <a:pathLst>
                <a:path extrusionOk="0" h="1002" w="501">
                  <a:moveTo>
                    <a:pt x="367" y="167"/>
                  </a:moveTo>
                  <a:cubicBezTo>
                    <a:pt x="401" y="201"/>
                    <a:pt x="401" y="201"/>
                    <a:pt x="401" y="234"/>
                  </a:cubicBezTo>
                  <a:cubicBezTo>
                    <a:pt x="401" y="267"/>
                    <a:pt x="401" y="301"/>
                    <a:pt x="401" y="334"/>
                  </a:cubicBezTo>
                  <a:lnTo>
                    <a:pt x="401" y="468"/>
                  </a:lnTo>
                  <a:cubicBezTo>
                    <a:pt x="401" y="501"/>
                    <a:pt x="401" y="534"/>
                    <a:pt x="401" y="601"/>
                  </a:cubicBezTo>
                  <a:cubicBezTo>
                    <a:pt x="401" y="601"/>
                    <a:pt x="401" y="634"/>
                    <a:pt x="367" y="668"/>
                  </a:cubicBezTo>
                  <a:cubicBezTo>
                    <a:pt x="367" y="701"/>
                    <a:pt x="334" y="734"/>
                    <a:pt x="334" y="768"/>
                  </a:cubicBezTo>
                  <a:cubicBezTo>
                    <a:pt x="300" y="768"/>
                    <a:pt x="300" y="801"/>
                    <a:pt x="267" y="801"/>
                  </a:cubicBezTo>
                  <a:cubicBezTo>
                    <a:pt x="250" y="818"/>
                    <a:pt x="242" y="826"/>
                    <a:pt x="234" y="826"/>
                  </a:cubicBezTo>
                  <a:cubicBezTo>
                    <a:pt x="225" y="826"/>
                    <a:pt x="217" y="818"/>
                    <a:pt x="200" y="801"/>
                  </a:cubicBezTo>
                  <a:lnTo>
                    <a:pt x="134" y="801"/>
                  </a:lnTo>
                  <a:cubicBezTo>
                    <a:pt x="134" y="768"/>
                    <a:pt x="134" y="768"/>
                    <a:pt x="134" y="734"/>
                  </a:cubicBezTo>
                  <a:cubicBezTo>
                    <a:pt x="100" y="701"/>
                    <a:pt x="100" y="668"/>
                    <a:pt x="134" y="634"/>
                  </a:cubicBezTo>
                  <a:lnTo>
                    <a:pt x="134" y="501"/>
                  </a:lnTo>
                  <a:cubicBezTo>
                    <a:pt x="100" y="468"/>
                    <a:pt x="100" y="434"/>
                    <a:pt x="134" y="401"/>
                  </a:cubicBezTo>
                  <a:cubicBezTo>
                    <a:pt x="134" y="368"/>
                    <a:pt x="134" y="334"/>
                    <a:pt x="134" y="301"/>
                  </a:cubicBezTo>
                  <a:cubicBezTo>
                    <a:pt x="167" y="301"/>
                    <a:pt x="167" y="267"/>
                    <a:pt x="200" y="234"/>
                  </a:cubicBezTo>
                  <a:cubicBezTo>
                    <a:pt x="200" y="201"/>
                    <a:pt x="234" y="201"/>
                    <a:pt x="267" y="167"/>
                  </a:cubicBezTo>
                  <a:close/>
                  <a:moveTo>
                    <a:pt x="367" y="1"/>
                  </a:moveTo>
                  <a:cubicBezTo>
                    <a:pt x="300" y="1"/>
                    <a:pt x="267" y="34"/>
                    <a:pt x="234" y="34"/>
                  </a:cubicBezTo>
                  <a:cubicBezTo>
                    <a:pt x="200" y="67"/>
                    <a:pt x="167" y="101"/>
                    <a:pt x="134" y="134"/>
                  </a:cubicBezTo>
                  <a:cubicBezTo>
                    <a:pt x="100" y="167"/>
                    <a:pt x="67" y="201"/>
                    <a:pt x="67" y="267"/>
                  </a:cubicBezTo>
                  <a:cubicBezTo>
                    <a:pt x="34" y="301"/>
                    <a:pt x="34" y="368"/>
                    <a:pt x="0" y="401"/>
                  </a:cubicBezTo>
                  <a:cubicBezTo>
                    <a:pt x="0" y="468"/>
                    <a:pt x="0" y="501"/>
                    <a:pt x="0" y="568"/>
                  </a:cubicBezTo>
                  <a:cubicBezTo>
                    <a:pt x="0" y="568"/>
                    <a:pt x="0" y="601"/>
                    <a:pt x="0" y="601"/>
                  </a:cubicBezTo>
                  <a:lnTo>
                    <a:pt x="0" y="701"/>
                  </a:lnTo>
                  <a:cubicBezTo>
                    <a:pt x="0" y="701"/>
                    <a:pt x="0" y="701"/>
                    <a:pt x="0" y="734"/>
                  </a:cubicBezTo>
                  <a:cubicBezTo>
                    <a:pt x="0" y="768"/>
                    <a:pt x="0" y="835"/>
                    <a:pt x="0" y="868"/>
                  </a:cubicBezTo>
                  <a:cubicBezTo>
                    <a:pt x="0" y="901"/>
                    <a:pt x="34" y="935"/>
                    <a:pt x="67" y="968"/>
                  </a:cubicBezTo>
                  <a:cubicBezTo>
                    <a:pt x="67" y="968"/>
                    <a:pt x="100" y="968"/>
                    <a:pt x="134" y="1001"/>
                  </a:cubicBezTo>
                  <a:cubicBezTo>
                    <a:pt x="167" y="968"/>
                    <a:pt x="200" y="968"/>
                    <a:pt x="234" y="968"/>
                  </a:cubicBezTo>
                  <a:cubicBezTo>
                    <a:pt x="300" y="935"/>
                    <a:pt x="334" y="901"/>
                    <a:pt x="367" y="868"/>
                  </a:cubicBezTo>
                  <a:cubicBezTo>
                    <a:pt x="367" y="835"/>
                    <a:pt x="401" y="801"/>
                    <a:pt x="434" y="734"/>
                  </a:cubicBezTo>
                  <a:cubicBezTo>
                    <a:pt x="434" y="701"/>
                    <a:pt x="467" y="634"/>
                    <a:pt x="467" y="601"/>
                  </a:cubicBezTo>
                  <a:cubicBezTo>
                    <a:pt x="501" y="534"/>
                    <a:pt x="501" y="501"/>
                    <a:pt x="467" y="434"/>
                  </a:cubicBezTo>
                  <a:cubicBezTo>
                    <a:pt x="467" y="434"/>
                    <a:pt x="467" y="401"/>
                    <a:pt x="467" y="401"/>
                  </a:cubicBezTo>
                  <a:lnTo>
                    <a:pt x="467" y="301"/>
                  </a:lnTo>
                  <a:cubicBezTo>
                    <a:pt x="467" y="301"/>
                    <a:pt x="467" y="267"/>
                    <a:pt x="467" y="267"/>
                  </a:cubicBezTo>
                  <a:cubicBezTo>
                    <a:pt x="501" y="234"/>
                    <a:pt x="501" y="167"/>
                    <a:pt x="467" y="134"/>
                  </a:cubicBezTo>
                  <a:cubicBezTo>
                    <a:pt x="467" y="101"/>
                    <a:pt x="467" y="67"/>
                    <a:pt x="434" y="34"/>
                  </a:cubicBezTo>
                  <a:cubicBezTo>
                    <a:pt x="401" y="34"/>
                    <a:pt x="367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52"/>
            <p:cNvSpPr/>
            <p:nvPr/>
          </p:nvSpPr>
          <p:spPr>
            <a:xfrm>
              <a:off x="4470875" y="2749075"/>
              <a:ext cx="18350" cy="28375"/>
            </a:xfrm>
            <a:custGeom>
              <a:rect b="b" l="l" r="r" t="t"/>
              <a:pathLst>
                <a:path extrusionOk="0" h="1135" w="734">
                  <a:moveTo>
                    <a:pt x="667" y="1"/>
                  </a:moveTo>
                  <a:cubicBezTo>
                    <a:pt x="667" y="1"/>
                    <a:pt x="667" y="34"/>
                    <a:pt x="667" y="34"/>
                  </a:cubicBezTo>
                  <a:cubicBezTo>
                    <a:pt x="667" y="34"/>
                    <a:pt x="667" y="67"/>
                    <a:pt x="667" y="67"/>
                  </a:cubicBezTo>
                  <a:lnTo>
                    <a:pt x="534" y="701"/>
                  </a:lnTo>
                  <a:lnTo>
                    <a:pt x="367" y="201"/>
                  </a:lnTo>
                  <a:cubicBezTo>
                    <a:pt x="367" y="201"/>
                    <a:pt x="367" y="167"/>
                    <a:pt x="367" y="167"/>
                  </a:cubicBezTo>
                  <a:lnTo>
                    <a:pt x="300" y="167"/>
                  </a:lnTo>
                  <a:cubicBezTo>
                    <a:pt x="300" y="201"/>
                    <a:pt x="300" y="201"/>
                    <a:pt x="300" y="201"/>
                  </a:cubicBezTo>
                  <a:lnTo>
                    <a:pt x="300" y="234"/>
                  </a:lnTo>
                  <a:lnTo>
                    <a:pt x="167" y="868"/>
                  </a:lnTo>
                  <a:lnTo>
                    <a:pt x="67" y="401"/>
                  </a:lnTo>
                  <a:cubicBezTo>
                    <a:pt x="67" y="384"/>
                    <a:pt x="58" y="376"/>
                    <a:pt x="50" y="376"/>
                  </a:cubicBezTo>
                  <a:cubicBezTo>
                    <a:pt x="42" y="376"/>
                    <a:pt x="33" y="384"/>
                    <a:pt x="33" y="401"/>
                  </a:cubicBezTo>
                  <a:lnTo>
                    <a:pt x="0" y="401"/>
                  </a:lnTo>
                  <a:cubicBezTo>
                    <a:pt x="0" y="434"/>
                    <a:pt x="0" y="434"/>
                    <a:pt x="0" y="434"/>
                  </a:cubicBezTo>
                  <a:lnTo>
                    <a:pt x="167" y="1135"/>
                  </a:lnTo>
                  <a:lnTo>
                    <a:pt x="234" y="1135"/>
                  </a:lnTo>
                  <a:cubicBezTo>
                    <a:pt x="234" y="1135"/>
                    <a:pt x="234" y="1135"/>
                    <a:pt x="234" y="1101"/>
                  </a:cubicBezTo>
                  <a:lnTo>
                    <a:pt x="234" y="1068"/>
                  </a:lnTo>
                  <a:lnTo>
                    <a:pt x="334" y="434"/>
                  </a:lnTo>
                  <a:lnTo>
                    <a:pt x="467" y="935"/>
                  </a:lnTo>
                  <a:lnTo>
                    <a:pt x="467" y="968"/>
                  </a:lnTo>
                  <a:lnTo>
                    <a:pt x="534" y="968"/>
                  </a:lnTo>
                  <a:cubicBezTo>
                    <a:pt x="534" y="935"/>
                    <a:pt x="534" y="935"/>
                    <a:pt x="567" y="935"/>
                  </a:cubicBezTo>
                  <a:cubicBezTo>
                    <a:pt x="567" y="901"/>
                    <a:pt x="567" y="901"/>
                    <a:pt x="567" y="901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52"/>
            <p:cNvSpPr/>
            <p:nvPr/>
          </p:nvSpPr>
          <p:spPr>
            <a:xfrm>
              <a:off x="4491700" y="2743250"/>
              <a:ext cx="11700" cy="24200"/>
            </a:xfrm>
            <a:custGeom>
              <a:rect b="b" l="l" r="r" t="t"/>
              <a:pathLst>
                <a:path extrusionOk="0" h="968" w="468">
                  <a:moveTo>
                    <a:pt x="301" y="0"/>
                  </a:moveTo>
                  <a:cubicBezTo>
                    <a:pt x="268" y="0"/>
                    <a:pt x="234" y="0"/>
                    <a:pt x="201" y="33"/>
                  </a:cubicBezTo>
                  <a:cubicBezTo>
                    <a:pt x="168" y="67"/>
                    <a:pt x="134" y="67"/>
                    <a:pt x="101" y="100"/>
                  </a:cubicBezTo>
                  <a:cubicBezTo>
                    <a:pt x="101" y="133"/>
                    <a:pt x="68" y="167"/>
                    <a:pt x="34" y="200"/>
                  </a:cubicBezTo>
                  <a:cubicBezTo>
                    <a:pt x="34" y="234"/>
                    <a:pt x="1" y="267"/>
                    <a:pt x="1" y="300"/>
                  </a:cubicBezTo>
                  <a:cubicBezTo>
                    <a:pt x="1" y="334"/>
                    <a:pt x="1" y="367"/>
                    <a:pt x="1" y="400"/>
                  </a:cubicBezTo>
                  <a:cubicBezTo>
                    <a:pt x="1" y="467"/>
                    <a:pt x="34" y="500"/>
                    <a:pt x="34" y="534"/>
                  </a:cubicBezTo>
                  <a:cubicBezTo>
                    <a:pt x="51" y="550"/>
                    <a:pt x="76" y="559"/>
                    <a:pt x="101" y="559"/>
                  </a:cubicBezTo>
                  <a:cubicBezTo>
                    <a:pt x="126" y="559"/>
                    <a:pt x="151" y="550"/>
                    <a:pt x="168" y="534"/>
                  </a:cubicBezTo>
                  <a:lnTo>
                    <a:pt x="335" y="534"/>
                  </a:lnTo>
                  <a:cubicBezTo>
                    <a:pt x="335" y="567"/>
                    <a:pt x="335" y="567"/>
                    <a:pt x="335" y="600"/>
                  </a:cubicBezTo>
                  <a:cubicBezTo>
                    <a:pt x="335" y="600"/>
                    <a:pt x="335" y="634"/>
                    <a:pt x="335" y="634"/>
                  </a:cubicBezTo>
                  <a:cubicBezTo>
                    <a:pt x="335" y="667"/>
                    <a:pt x="301" y="701"/>
                    <a:pt x="301" y="701"/>
                  </a:cubicBezTo>
                  <a:lnTo>
                    <a:pt x="268" y="734"/>
                  </a:lnTo>
                  <a:cubicBezTo>
                    <a:pt x="234" y="767"/>
                    <a:pt x="234" y="767"/>
                    <a:pt x="201" y="767"/>
                  </a:cubicBezTo>
                  <a:cubicBezTo>
                    <a:pt x="201" y="801"/>
                    <a:pt x="168" y="801"/>
                    <a:pt x="134" y="801"/>
                  </a:cubicBezTo>
                  <a:cubicBezTo>
                    <a:pt x="101" y="801"/>
                    <a:pt x="101" y="801"/>
                    <a:pt x="101" y="767"/>
                  </a:cubicBezTo>
                  <a:lnTo>
                    <a:pt x="34" y="801"/>
                  </a:lnTo>
                  <a:cubicBezTo>
                    <a:pt x="34" y="801"/>
                    <a:pt x="34" y="801"/>
                    <a:pt x="34" y="834"/>
                  </a:cubicBezTo>
                  <a:cubicBezTo>
                    <a:pt x="34" y="834"/>
                    <a:pt x="34" y="867"/>
                    <a:pt x="34" y="867"/>
                  </a:cubicBezTo>
                  <a:cubicBezTo>
                    <a:pt x="1" y="867"/>
                    <a:pt x="1" y="901"/>
                    <a:pt x="34" y="934"/>
                  </a:cubicBezTo>
                  <a:cubicBezTo>
                    <a:pt x="34" y="934"/>
                    <a:pt x="34" y="934"/>
                    <a:pt x="68" y="967"/>
                  </a:cubicBezTo>
                  <a:lnTo>
                    <a:pt x="134" y="967"/>
                  </a:lnTo>
                  <a:cubicBezTo>
                    <a:pt x="168" y="967"/>
                    <a:pt x="201" y="934"/>
                    <a:pt x="234" y="934"/>
                  </a:cubicBezTo>
                  <a:cubicBezTo>
                    <a:pt x="268" y="901"/>
                    <a:pt x="301" y="867"/>
                    <a:pt x="335" y="834"/>
                  </a:cubicBezTo>
                  <a:cubicBezTo>
                    <a:pt x="368" y="801"/>
                    <a:pt x="368" y="767"/>
                    <a:pt x="401" y="734"/>
                  </a:cubicBezTo>
                  <a:cubicBezTo>
                    <a:pt x="435" y="701"/>
                    <a:pt x="435" y="667"/>
                    <a:pt x="435" y="634"/>
                  </a:cubicBezTo>
                  <a:cubicBezTo>
                    <a:pt x="435" y="600"/>
                    <a:pt x="435" y="567"/>
                    <a:pt x="435" y="534"/>
                  </a:cubicBezTo>
                  <a:cubicBezTo>
                    <a:pt x="468" y="500"/>
                    <a:pt x="468" y="467"/>
                    <a:pt x="435" y="467"/>
                  </a:cubicBezTo>
                  <a:cubicBezTo>
                    <a:pt x="435" y="400"/>
                    <a:pt x="401" y="367"/>
                    <a:pt x="368" y="367"/>
                  </a:cubicBezTo>
                  <a:lnTo>
                    <a:pt x="268" y="367"/>
                  </a:lnTo>
                  <a:lnTo>
                    <a:pt x="201" y="400"/>
                  </a:lnTo>
                  <a:lnTo>
                    <a:pt x="134" y="400"/>
                  </a:lnTo>
                  <a:cubicBezTo>
                    <a:pt x="101" y="367"/>
                    <a:pt x="101" y="367"/>
                    <a:pt x="134" y="334"/>
                  </a:cubicBezTo>
                  <a:cubicBezTo>
                    <a:pt x="134" y="300"/>
                    <a:pt x="134" y="267"/>
                    <a:pt x="168" y="234"/>
                  </a:cubicBezTo>
                  <a:cubicBezTo>
                    <a:pt x="168" y="200"/>
                    <a:pt x="201" y="200"/>
                    <a:pt x="234" y="167"/>
                  </a:cubicBezTo>
                  <a:cubicBezTo>
                    <a:pt x="268" y="167"/>
                    <a:pt x="268" y="133"/>
                    <a:pt x="301" y="133"/>
                  </a:cubicBezTo>
                  <a:cubicBezTo>
                    <a:pt x="335" y="133"/>
                    <a:pt x="335" y="167"/>
                    <a:pt x="368" y="167"/>
                  </a:cubicBezTo>
                  <a:lnTo>
                    <a:pt x="401" y="133"/>
                  </a:lnTo>
                  <a:cubicBezTo>
                    <a:pt x="401" y="100"/>
                    <a:pt x="401" y="100"/>
                    <a:pt x="401" y="100"/>
                  </a:cubicBezTo>
                  <a:cubicBezTo>
                    <a:pt x="401" y="67"/>
                    <a:pt x="401" y="67"/>
                    <a:pt x="401" y="33"/>
                  </a:cubicBezTo>
                  <a:cubicBezTo>
                    <a:pt x="401" y="33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52"/>
            <p:cNvSpPr/>
            <p:nvPr/>
          </p:nvSpPr>
          <p:spPr>
            <a:xfrm>
              <a:off x="4513400" y="2729900"/>
              <a:ext cx="11700" cy="34200"/>
            </a:xfrm>
            <a:custGeom>
              <a:rect b="b" l="l" r="r" t="t"/>
              <a:pathLst>
                <a:path extrusionOk="0" h="1368" w="468">
                  <a:moveTo>
                    <a:pt x="284" y="175"/>
                  </a:moveTo>
                  <a:cubicBezTo>
                    <a:pt x="300" y="175"/>
                    <a:pt x="317" y="184"/>
                    <a:pt x="334" y="200"/>
                  </a:cubicBezTo>
                  <a:cubicBezTo>
                    <a:pt x="367" y="267"/>
                    <a:pt x="401" y="301"/>
                    <a:pt x="367" y="367"/>
                  </a:cubicBezTo>
                  <a:cubicBezTo>
                    <a:pt x="401" y="401"/>
                    <a:pt x="401" y="434"/>
                    <a:pt x="367" y="467"/>
                  </a:cubicBezTo>
                  <a:cubicBezTo>
                    <a:pt x="401" y="534"/>
                    <a:pt x="367" y="601"/>
                    <a:pt x="334" y="667"/>
                  </a:cubicBezTo>
                  <a:cubicBezTo>
                    <a:pt x="334" y="734"/>
                    <a:pt x="267" y="801"/>
                    <a:pt x="234" y="834"/>
                  </a:cubicBezTo>
                  <a:lnTo>
                    <a:pt x="100" y="834"/>
                  </a:lnTo>
                  <a:cubicBezTo>
                    <a:pt x="67" y="768"/>
                    <a:pt x="67" y="701"/>
                    <a:pt x="67" y="667"/>
                  </a:cubicBezTo>
                  <a:lnTo>
                    <a:pt x="67" y="534"/>
                  </a:lnTo>
                  <a:lnTo>
                    <a:pt x="100" y="501"/>
                  </a:lnTo>
                  <a:cubicBezTo>
                    <a:pt x="100" y="467"/>
                    <a:pt x="100" y="401"/>
                    <a:pt x="134" y="334"/>
                  </a:cubicBezTo>
                  <a:cubicBezTo>
                    <a:pt x="134" y="267"/>
                    <a:pt x="167" y="234"/>
                    <a:pt x="234" y="200"/>
                  </a:cubicBezTo>
                  <a:cubicBezTo>
                    <a:pt x="250" y="184"/>
                    <a:pt x="267" y="175"/>
                    <a:pt x="284" y="175"/>
                  </a:cubicBezTo>
                  <a:close/>
                  <a:moveTo>
                    <a:pt x="234" y="0"/>
                  </a:moveTo>
                  <a:cubicBezTo>
                    <a:pt x="200" y="34"/>
                    <a:pt x="167" y="67"/>
                    <a:pt x="134" y="100"/>
                  </a:cubicBezTo>
                  <a:cubicBezTo>
                    <a:pt x="100" y="134"/>
                    <a:pt x="100" y="200"/>
                    <a:pt x="67" y="234"/>
                  </a:cubicBezTo>
                  <a:lnTo>
                    <a:pt x="67" y="167"/>
                  </a:lnTo>
                  <a:lnTo>
                    <a:pt x="67" y="134"/>
                  </a:lnTo>
                  <a:lnTo>
                    <a:pt x="34" y="134"/>
                  </a:lnTo>
                  <a:lnTo>
                    <a:pt x="0" y="167"/>
                  </a:lnTo>
                  <a:lnTo>
                    <a:pt x="0" y="200"/>
                  </a:lnTo>
                  <a:cubicBezTo>
                    <a:pt x="0" y="200"/>
                    <a:pt x="0" y="234"/>
                    <a:pt x="0" y="234"/>
                  </a:cubicBezTo>
                  <a:lnTo>
                    <a:pt x="0" y="1335"/>
                  </a:lnTo>
                  <a:lnTo>
                    <a:pt x="0" y="1368"/>
                  </a:lnTo>
                  <a:lnTo>
                    <a:pt x="34" y="1368"/>
                  </a:lnTo>
                  <a:cubicBezTo>
                    <a:pt x="67" y="1368"/>
                    <a:pt x="67" y="1335"/>
                    <a:pt x="67" y="1335"/>
                  </a:cubicBezTo>
                  <a:cubicBezTo>
                    <a:pt x="67" y="1335"/>
                    <a:pt x="67" y="1301"/>
                    <a:pt x="67" y="1301"/>
                  </a:cubicBezTo>
                  <a:lnTo>
                    <a:pt x="67" y="934"/>
                  </a:lnTo>
                  <a:cubicBezTo>
                    <a:pt x="67" y="934"/>
                    <a:pt x="100" y="968"/>
                    <a:pt x="134" y="968"/>
                  </a:cubicBezTo>
                  <a:cubicBezTo>
                    <a:pt x="167" y="968"/>
                    <a:pt x="200" y="968"/>
                    <a:pt x="234" y="934"/>
                  </a:cubicBezTo>
                  <a:cubicBezTo>
                    <a:pt x="267" y="934"/>
                    <a:pt x="300" y="901"/>
                    <a:pt x="334" y="868"/>
                  </a:cubicBezTo>
                  <a:cubicBezTo>
                    <a:pt x="367" y="834"/>
                    <a:pt x="401" y="768"/>
                    <a:pt x="401" y="734"/>
                  </a:cubicBezTo>
                  <a:cubicBezTo>
                    <a:pt x="434" y="701"/>
                    <a:pt x="467" y="634"/>
                    <a:pt x="467" y="567"/>
                  </a:cubicBezTo>
                  <a:cubicBezTo>
                    <a:pt x="467" y="534"/>
                    <a:pt x="467" y="467"/>
                    <a:pt x="467" y="401"/>
                  </a:cubicBezTo>
                  <a:lnTo>
                    <a:pt x="467" y="267"/>
                  </a:lnTo>
                  <a:cubicBezTo>
                    <a:pt x="467" y="234"/>
                    <a:pt x="467" y="167"/>
                    <a:pt x="467" y="134"/>
                  </a:cubicBezTo>
                  <a:cubicBezTo>
                    <a:pt x="467" y="67"/>
                    <a:pt x="434" y="34"/>
                    <a:pt x="401" y="34"/>
                  </a:cubicBezTo>
                  <a:cubicBezTo>
                    <a:pt x="401" y="0"/>
                    <a:pt x="367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52"/>
            <p:cNvSpPr/>
            <p:nvPr/>
          </p:nvSpPr>
          <p:spPr>
            <a:xfrm>
              <a:off x="4527575" y="2721550"/>
              <a:ext cx="12525" cy="24225"/>
            </a:xfrm>
            <a:custGeom>
              <a:rect b="b" l="l" r="r" t="t"/>
              <a:pathLst>
                <a:path extrusionOk="0" h="969" w="501">
                  <a:moveTo>
                    <a:pt x="346" y="143"/>
                  </a:moveTo>
                  <a:cubicBezTo>
                    <a:pt x="367" y="143"/>
                    <a:pt x="384" y="151"/>
                    <a:pt x="401" y="168"/>
                  </a:cubicBezTo>
                  <a:cubicBezTo>
                    <a:pt x="434" y="201"/>
                    <a:pt x="434" y="268"/>
                    <a:pt x="434" y="301"/>
                  </a:cubicBezTo>
                  <a:lnTo>
                    <a:pt x="134" y="468"/>
                  </a:lnTo>
                  <a:cubicBezTo>
                    <a:pt x="134" y="434"/>
                    <a:pt x="134" y="401"/>
                    <a:pt x="134" y="368"/>
                  </a:cubicBezTo>
                  <a:cubicBezTo>
                    <a:pt x="134" y="334"/>
                    <a:pt x="167" y="334"/>
                    <a:pt x="167" y="301"/>
                  </a:cubicBezTo>
                  <a:cubicBezTo>
                    <a:pt x="200" y="268"/>
                    <a:pt x="200" y="234"/>
                    <a:pt x="234" y="234"/>
                  </a:cubicBezTo>
                  <a:cubicBezTo>
                    <a:pt x="234" y="201"/>
                    <a:pt x="267" y="168"/>
                    <a:pt x="267" y="168"/>
                  </a:cubicBezTo>
                  <a:cubicBezTo>
                    <a:pt x="301" y="151"/>
                    <a:pt x="326" y="143"/>
                    <a:pt x="346" y="143"/>
                  </a:cubicBezTo>
                  <a:close/>
                  <a:moveTo>
                    <a:pt x="367" y="1"/>
                  </a:moveTo>
                  <a:cubicBezTo>
                    <a:pt x="334" y="1"/>
                    <a:pt x="301" y="1"/>
                    <a:pt x="267" y="34"/>
                  </a:cubicBezTo>
                  <a:cubicBezTo>
                    <a:pt x="234" y="34"/>
                    <a:pt x="200" y="67"/>
                    <a:pt x="167" y="101"/>
                  </a:cubicBezTo>
                  <a:cubicBezTo>
                    <a:pt x="134" y="134"/>
                    <a:pt x="100" y="168"/>
                    <a:pt x="100" y="234"/>
                  </a:cubicBezTo>
                  <a:cubicBezTo>
                    <a:pt x="67" y="268"/>
                    <a:pt x="34" y="334"/>
                    <a:pt x="34" y="368"/>
                  </a:cubicBezTo>
                  <a:cubicBezTo>
                    <a:pt x="34" y="434"/>
                    <a:pt x="34" y="468"/>
                    <a:pt x="34" y="534"/>
                  </a:cubicBezTo>
                  <a:cubicBezTo>
                    <a:pt x="34" y="601"/>
                    <a:pt x="0" y="635"/>
                    <a:pt x="34" y="701"/>
                  </a:cubicBezTo>
                  <a:cubicBezTo>
                    <a:pt x="0" y="768"/>
                    <a:pt x="0" y="801"/>
                    <a:pt x="34" y="835"/>
                  </a:cubicBezTo>
                  <a:cubicBezTo>
                    <a:pt x="34" y="868"/>
                    <a:pt x="34" y="901"/>
                    <a:pt x="67" y="935"/>
                  </a:cubicBezTo>
                  <a:cubicBezTo>
                    <a:pt x="100" y="968"/>
                    <a:pt x="100" y="968"/>
                    <a:pt x="134" y="968"/>
                  </a:cubicBezTo>
                  <a:lnTo>
                    <a:pt x="234" y="968"/>
                  </a:lnTo>
                  <a:cubicBezTo>
                    <a:pt x="267" y="935"/>
                    <a:pt x="301" y="901"/>
                    <a:pt x="334" y="868"/>
                  </a:cubicBezTo>
                  <a:cubicBezTo>
                    <a:pt x="367" y="835"/>
                    <a:pt x="401" y="801"/>
                    <a:pt x="434" y="768"/>
                  </a:cubicBezTo>
                  <a:cubicBezTo>
                    <a:pt x="434" y="735"/>
                    <a:pt x="467" y="701"/>
                    <a:pt x="467" y="701"/>
                  </a:cubicBezTo>
                  <a:cubicBezTo>
                    <a:pt x="467" y="668"/>
                    <a:pt x="467" y="635"/>
                    <a:pt x="467" y="601"/>
                  </a:cubicBezTo>
                  <a:lnTo>
                    <a:pt x="467" y="568"/>
                  </a:lnTo>
                  <a:lnTo>
                    <a:pt x="401" y="568"/>
                  </a:lnTo>
                  <a:lnTo>
                    <a:pt x="401" y="601"/>
                  </a:lnTo>
                  <a:cubicBezTo>
                    <a:pt x="367" y="635"/>
                    <a:pt x="367" y="668"/>
                    <a:pt x="334" y="701"/>
                  </a:cubicBezTo>
                  <a:cubicBezTo>
                    <a:pt x="301" y="735"/>
                    <a:pt x="301" y="768"/>
                    <a:pt x="267" y="768"/>
                  </a:cubicBezTo>
                  <a:cubicBezTo>
                    <a:pt x="234" y="785"/>
                    <a:pt x="209" y="793"/>
                    <a:pt x="188" y="793"/>
                  </a:cubicBezTo>
                  <a:cubicBezTo>
                    <a:pt x="167" y="793"/>
                    <a:pt x="150" y="785"/>
                    <a:pt x="134" y="768"/>
                  </a:cubicBezTo>
                  <a:cubicBezTo>
                    <a:pt x="100" y="735"/>
                    <a:pt x="100" y="668"/>
                    <a:pt x="100" y="635"/>
                  </a:cubicBezTo>
                  <a:lnTo>
                    <a:pt x="467" y="401"/>
                  </a:lnTo>
                  <a:lnTo>
                    <a:pt x="501" y="368"/>
                  </a:lnTo>
                  <a:cubicBezTo>
                    <a:pt x="501" y="368"/>
                    <a:pt x="501" y="368"/>
                    <a:pt x="501" y="334"/>
                  </a:cubicBezTo>
                  <a:lnTo>
                    <a:pt x="501" y="301"/>
                  </a:lnTo>
                  <a:cubicBezTo>
                    <a:pt x="501" y="234"/>
                    <a:pt x="501" y="201"/>
                    <a:pt x="501" y="134"/>
                  </a:cubicBezTo>
                  <a:cubicBezTo>
                    <a:pt x="467" y="101"/>
                    <a:pt x="467" y="67"/>
                    <a:pt x="434" y="34"/>
                  </a:cubicBezTo>
                  <a:cubicBezTo>
                    <a:pt x="434" y="1"/>
                    <a:pt x="401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52"/>
            <p:cNvSpPr/>
            <p:nvPr/>
          </p:nvSpPr>
          <p:spPr>
            <a:xfrm>
              <a:off x="4545075" y="2712375"/>
              <a:ext cx="6700" cy="25875"/>
            </a:xfrm>
            <a:custGeom>
              <a:rect b="b" l="l" r="r" t="t"/>
              <a:pathLst>
                <a:path extrusionOk="0" h="1035" w="268">
                  <a:moveTo>
                    <a:pt x="268" y="1"/>
                  </a:moveTo>
                  <a:lnTo>
                    <a:pt x="201" y="34"/>
                  </a:lnTo>
                  <a:cubicBezTo>
                    <a:pt x="168" y="68"/>
                    <a:pt x="134" y="101"/>
                    <a:pt x="101" y="101"/>
                  </a:cubicBezTo>
                  <a:cubicBezTo>
                    <a:pt x="101" y="134"/>
                    <a:pt x="68" y="168"/>
                    <a:pt x="68" y="234"/>
                  </a:cubicBezTo>
                  <a:lnTo>
                    <a:pt x="68" y="168"/>
                  </a:lnTo>
                  <a:lnTo>
                    <a:pt x="68" y="134"/>
                  </a:lnTo>
                  <a:lnTo>
                    <a:pt x="34" y="168"/>
                  </a:lnTo>
                  <a:cubicBezTo>
                    <a:pt x="1" y="168"/>
                    <a:pt x="1" y="168"/>
                    <a:pt x="1" y="201"/>
                  </a:cubicBezTo>
                  <a:cubicBezTo>
                    <a:pt x="1" y="201"/>
                    <a:pt x="1" y="201"/>
                    <a:pt x="1" y="234"/>
                  </a:cubicBezTo>
                  <a:lnTo>
                    <a:pt x="1" y="1002"/>
                  </a:lnTo>
                  <a:lnTo>
                    <a:pt x="1" y="1035"/>
                  </a:lnTo>
                  <a:lnTo>
                    <a:pt x="34" y="1035"/>
                  </a:lnTo>
                  <a:lnTo>
                    <a:pt x="68" y="1002"/>
                  </a:lnTo>
                  <a:cubicBezTo>
                    <a:pt x="68" y="968"/>
                    <a:pt x="68" y="968"/>
                    <a:pt x="68" y="935"/>
                  </a:cubicBezTo>
                  <a:lnTo>
                    <a:pt x="68" y="468"/>
                  </a:lnTo>
                  <a:cubicBezTo>
                    <a:pt x="34" y="334"/>
                    <a:pt x="101" y="234"/>
                    <a:pt x="201" y="201"/>
                  </a:cubicBezTo>
                  <a:lnTo>
                    <a:pt x="268" y="168"/>
                  </a:lnTo>
                  <a:lnTo>
                    <a:pt x="268" y="134"/>
                  </a:lnTo>
                  <a:cubicBezTo>
                    <a:pt x="268" y="134"/>
                    <a:pt x="268" y="101"/>
                    <a:pt x="268" y="101"/>
                  </a:cubicBezTo>
                  <a:lnTo>
                    <a:pt x="268" y="34"/>
                  </a:lnTo>
                  <a:cubicBezTo>
                    <a:pt x="268" y="34"/>
                    <a:pt x="268" y="34"/>
                    <a:pt x="2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52"/>
            <p:cNvSpPr/>
            <p:nvPr/>
          </p:nvSpPr>
          <p:spPr>
            <a:xfrm>
              <a:off x="4561750" y="2702375"/>
              <a:ext cx="11700" cy="34225"/>
            </a:xfrm>
            <a:custGeom>
              <a:rect b="b" l="l" r="r" t="t"/>
              <a:pathLst>
                <a:path extrusionOk="0" h="1369" w="468">
                  <a:moveTo>
                    <a:pt x="285" y="176"/>
                  </a:moveTo>
                  <a:cubicBezTo>
                    <a:pt x="301" y="176"/>
                    <a:pt x="318" y="184"/>
                    <a:pt x="335" y="201"/>
                  </a:cubicBezTo>
                  <a:cubicBezTo>
                    <a:pt x="368" y="234"/>
                    <a:pt x="368" y="301"/>
                    <a:pt x="368" y="367"/>
                  </a:cubicBezTo>
                  <a:lnTo>
                    <a:pt x="368" y="468"/>
                  </a:lnTo>
                  <a:cubicBezTo>
                    <a:pt x="368" y="534"/>
                    <a:pt x="368" y="601"/>
                    <a:pt x="335" y="668"/>
                  </a:cubicBezTo>
                  <a:cubicBezTo>
                    <a:pt x="301" y="734"/>
                    <a:pt x="268" y="768"/>
                    <a:pt x="234" y="801"/>
                  </a:cubicBezTo>
                  <a:cubicBezTo>
                    <a:pt x="218" y="818"/>
                    <a:pt x="193" y="826"/>
                    <a:pt x="168" y="826"/>
                  </a:cubicBezTo>
                  <a:cubicBezTo>
                    <a:pt x="143" y="826"/>
                    <a:pt x="118" y="818"/>
                    <a:pt x="101" y="801"/>
                  </a:cubicBezTo>
                  <a:cubicBezTo>
                    <a:pt x="68" y="768"/>
                    <a:pt x="68" y="701"/>
                    <a:pt x="68" y="668"/>
                  </a:cubicBezTo>
                  <a:lnTo>
                    <a:pt x="68" y="534"/>
                  </a:lnTo>
                  <a:lnTo>
                    <a:pt x="34" y="501"/>
                  </a:lnTo>
                  <a:cubicBezTo>
                    <a:pt x="68" y="434"/>
                    <a:pt x="68" y="367"/>
                    <a:pt x="101" y="334"/>
                  </a:cubicBezTo>
                  <a:cubicBezTo>
                    <a:pt x="134" y="267"/>
                    <a:pt x="168" y="234"/>
                    <a:pt x="234" y="201"/>
                  </a:cubicBezTo>
                  <a:cubicBezTo>
                    <a:pt x="251" y="184"/>
                    <a:pt x="268" y="176"/>
                    <a:pt x="285" y="176"/>
                  </a:cubicBezTo>
                  <a:close/>
                  <a:moveTo>
                    <a:pt x="335" y="1"/>
                  </a:moveTo>
                  <a:cubicBezTo>
                    <a:pt x="301" y="1"/>
                    <a:pt x="268" y="34"/>
                    <a:pt x="234" y="34"/>
                  </a:cubicBezTo>
                  <a:cubicBezTo>
                    <a:pt x="201" y="67"/>
                    <a:pt x="168" y="101"/>
                    <a:pt x="134" y="134"/>
                  </a:cubicBezTo>
                  <a:cubicBezTo>
                    <a:pt x="101" y="167"/>
                    <a:pt x="68" y="201"/>
                    <a:pt x="68" y="267"/>
                  </a:cubicBezTo>
                  <a:lnTo>
                    <a:pt x="68" y="201"/>
                  </a:lnTo>
                  <a:cubicBezTo>
                    <a:pt x="68" y="201"/>
                    <a:pt x="68" y="167"/>
                    <a:pt x="68" y="167"/>
                  </a:cubicBezTo>
                  <a:lnTo>
                    <a:pt x="34" y="201"/>
                  </a:lnTo>
                  <a:lnTo>
                    <a:pt x="1" y="234"/>
                  </a:lnTo>
                  <a:cubicBezTo>
                    <a:pt x="1" y="234"/>
                    <a:pt x="1" y="234"/>
                    <a:pt x="1" y="267"/>
                  </a:cubicBezTo>
                  <a:lnTo>
                    <a:pt x="1" y="1335"/>
                  </a:lnTo>
                  <a:cubicBezTo>
                    <a:pt x="1" y="1335"/>
                    <a:pt x="1" y="1335"/>
                    <a:pt x="1" y="1368"/>
                  </a:cubicBezTo>
                  <a:lnTo>
                    <a:pt x="68" y="1368"/>
                  </a:lnTo>
                  <a:cubicBezTo>
                    <a:pt x="68" y="1335"/>
                    <a:pt x="68" y="1335"/>
                    <a:pt x="68" y="1335"/>
                  </a:cubicBezTo>
                  <a:cubicBezTo>
                    <a:pt x="68" y="1335"/>
                    <a:pt x="68" y="1301"/>
                    <a:pt x="68" y="1301"/>
                  </a:cubicBezTo>
                  <a:lnTo>
                    <a:pt x="68" y="935"/>
                  </a:lnTo>
                  <a:cubicBezTo>
                    <a:pt x="68" y="935"/>
                    <a:pt x="101" y="968"/>
                    <a:pt x="134" y="968"/>
                  </a:cubicBezTo>
                  <a:cubicBezTo>
                    <a:pt x="168" y="968"/>
                    <a:pt x="201" y="968"/>
                    <a:pt x="234" y="935"/>
                  </a:cubicBezTo>
                  <a:cubicBezTo>
                    <a:pt x="268" y="935"/>
                    <a:pt x="301" y="901"/>
                    <a:pt x="335" y="868"/>
                  </a:cubicBezTo>
                  <a:cubicBezTo>
                    <a:pt x="368" y="834"/>
                    <a:pt x="401" y="801"/>
                    <a:pt x="401" y="734"/>
                  </a:cubicBezTo>
                  <a:cubicBezTo>
                    <a:pt x="435" y="701"/>
                    <a:pt x="435" y="634"/>
                    <a:pt x="468" y="601"/>
                  </a:cubicBezTo>
                  <a:cubicBezTo>
                    <a:pt x="468" y="534"/>
                    <a:pt x="468" y="468"/>
                    <a:pt x="468" y="401"/>
                  </a:cubicBezTo>
                  <a:lnTo>
                    <a:pt x="468" y="301"/>
                  </a:lnTo>
                  <a:cubicBezTo>
                    <a:pt x="468" y="234"/>
                    <a:pt x="468" y="201"/>
                    <a:pt x="468" y="134"/>
                  </a:cubicBezTo>
                  <a:cubicBezTo>
                    <a:pt x="435" y="101"/>
                    <a:pt x="435" y="67"/>
                    <a:pt x="401" y="34"/>
                  </a:cubicBezTo>
                  <a:cubicBezTo>
                    <a:pt x="401" y="34"/>
                    <a:pt x="368" y="1"/>
                    <a:pt x="3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52"/>
            <p:cNvSpPr/>
            <p:nvPr/>
          </p:nvSpPr>
          <p:spPr>
            <a:xfrm>
              <a:off x="4575950" y="2693400"/>
              <a:ext cx="10850" cy="24850"/>
            </a:xfrm>
            <a:custGeom>
              <a:rect b="b" l="l" r="r" t="t"/>
              <a:pathLst>
                <a:path extrusionOk="0" h="994" w="434">
                  <a:moveTo>
                    <a:pt x="367" y="460"/>
                  </a:moveTo>
                  <a:lnTo>
                    <a:pt x="367" y="526"/>
                  </a:lnTo>
                  <a:cubicBezTo>
                    <a:pt x="367" y="560"/>
                    <a:pt x="367" y="593"/>
                    <a:pt x="367" y="626"/>
                  </a:cubicBezTo>
                  <a:cubicBezTo>
                    <a:pt x="334" y="660"/>
                    <a:pt x="334" y="693"/>
                    <a:pt x="334" y="726"/>
                  </a:cubicBezTo>
                  <a:cubicBezTo>
                    <a:pt x="300" y="760"/>
                    <a:pt x="234" y="827"/>
                    <a:pt x="200" y="860"/>
                  </a:cubicBezTo>
                  <a:lnTo>
                    <a:pt x="200" y="827"/>
                  </a:lnTo>
                  <a:cubicBezTo>
                    <a:pt x="167" y="860"/>
                    <a:pt x="133" y="860"/>
                    <a:pt x="100" y="860"/>
                  </a:cubicBezTo>
                  <a:lnTo>
                    <a:pt x="67" y="860"/>
                  </a:lnTo>
                  <a:cubicBezTo>
                    <a:pt x="67" y="827"/>
                    <a:pt x="67" y="827"/>
                    <a:pt x="67" y="827"/>
                  </a:cubicBezTo>
                  <a:cubicBezTo>
                    <a:pt x="67" y="760"/>
                    <a:pt x="100" y="726"/>
                    <a:pt x="133" y="693"/>
                  </a:cubicBezTo>
                  <a:cubicBezTo>
                    <a:pt x="133" y="660"/>
                    <a:pt x="200" y="593"/>
                    <a:pt x="234" y="560"/>
                  </a:cubicBezTo>
                  <a:lnTo>
                    <a:pt x="367" y="460"/>
                  </a:lnTo>
                  <a:close/>
                  <a:moveTo>
                    <a:pt x="354" y="1"/>
                  </a:moveTo>
                  <a:cubicBezTo>
                    <a:pt x="342" y="1"/>
                    <a:pt x="334" y="9"/>
                    <a:pt x="334" y="26"/>
                  </a:cubicBezTo>
                  <a:lnTo>
                    <a:pt x="234" y="26"/>
                  </a:lnTo>
                  <a:cubicBezTo>
                    <a:pt x="200" y="59"/>
                    <a:pt x="167" y="93"/>
                    <a:pt x="167" y="93"/>
                  </a:cubicBezTo>
                  <a:cubicBezTo>
                    <a:pt x="133" y="126"/>
                    <a:pt x="100" y="159"/>
                    <a:pt x="100" y="193"/>
                  </a:cubicBezTo>
                  <a:cubicBezTo>
                    <a:pt x="67" y="226"/>
                    <a:pt x="67" y="259"/>
                    <a:pt x="67" y="259"/>
                  </a:cubicBezTo>
                  <a:cubicBezTo>
                    <a:pt x="33" y="293"/>
                    <a:pt x="33" y="326"/>
                    <a:pt x="33" y="360"/>
                  </a:cubicBezTo>
                  <a:cubicBezTo>
                    <a:pt x="33" y="360"/>
                    <a:pt x="33" y="393"/>
                    <a:pt x="33" y="393"/>
                  </a:cubicBezTo>
                  <a:lnTo>
                    <a:pt x="67" y="393"/>
                  </a:lnTo>
                  <a:lnTo>
                    <a:pt x="100" y="360"/>
                  </a:lnTo>
                  <a:lnTo>
                    <a:pt x="100" y="326"/>
                  </a:lnTo>
                  <a:cubicBezTo>
                    <a:pt x="133" y="293"/>
                    <a:pt x="133" y="293"/>
                    <a:pt x="133" y="259"/>
                  </a:cubicBezTo>
                  <a:cubicBezTo>
                    <a:pt x="167" y="226"/>
                    <a:pt x="200" y="193"/>
                    <a:pt x="234" y="193"/>
                  </a:cubicBezTo>
                  <a:cubicBezTo>
                    <a:pt x="250" y="176"/>
                    <a:pt x="267" y="168"/>
                    <a:pt x="284" y="168"/>
                  </a:cubicBezTo>
                  <a:cubicBezTo>
                    <a:pt x="300" y="168"/>
                    <a:pt x="317" y="176"/>
                    <a:pt x="334" y="193"/>
                  </a:cubicBezTo>
                  <a:cubicBezTo>
                    <a:pt x="367" y="193"/>
                    <a:pt x="367" y="226"/>
                    <a:pt x="367" y="293"/>
                  </a:cubicBezTo>
                  <a:lnTo>
                    <a:pt x="367" y="326"/>
                  </a:lnTo>
                  <a:lnTo>
                    <a:pt x="200" y="426"/>
                  </a:lnTo>
                  <a:cubicBezTo>
                    <a:pt x="167" y="460"/>
                    <a:pt x="133" y="493"/>
                    <a:pt x="100" y="526"/>
                  </a:cubicBezTo>
                  <a:cubicBezTo>
                    <a:pt x="100" y="560"/>
                    <a:pt x="67" y="593"/>
                    <a:pt x="33" y="626"/>
                  </a:cubicBezTo>
                  <a:cubicBezTo>
                    <a:pt x="33" y="660"/>
                    <a:pt x="0" y="693"/>
                    <a:pt x="0" y="726"/>
                  </a:cubicBezTo>
                  <a:cubicBezTo>
                    <a:pt x="0" y="760"/>
                    <a:pt x="0" y="827"/>
                    <a:pt x="0" y="860"/>
                  </a:cubicBezTo>
                  <a:cubicBezTo>
                    <a:pt x="0" y="893"/>
                    <a:pt x="0" y="893"/>
                    <a:pt x="33" y="927"/>
                  </a:cubicBezTo>
                  <a:cubicBezTo>
                    <a:pt x="33" y="960"/>
                    <a:pt x="67" y="960"/>
                    <a:pt x="67" y="993"/>
                  </a:cubicBezTo>
                  <a:lnTo>
                    <a:pt x="133" y="993"/>
                  </a:lnTo>
                  <a:cubicBezTo>
                    <a:pt x="167" y="993"/>
                    <a:pt x="200" y="960"/>
                    <a:pt x="200" y="960"/>
                  </a:cubicBezTo>
                  <a:lnTo>
                    <a:pt x="267" y="927"/>
                  </a:lnTo>
                  <a:cubicBezTo>
                    <a:pt x="300" y="893"/>
                    <a:pt x="300" y="893"/>
                    <a:pt x="334" y="860"/>
                  </a:cubicBezTo>
                  <a:cubicBezTo>
                    <a:pt x="334" y="827"/>
                    <a:pt x="367" y="827"/>
                    <a:pt x="367" y="793"/>
                  </a:cubicBezTo>
                  <a:cubicBezTo>
                    <a:pt x="367" y="760"/>
                    <a:pt x="400" y="760"/>
                    <a:pt x="400" y="726"/>
                  </a:cubicBezTo>
                  <a:lnTo>
                    <a:pt x="400" y="793"/>
                  </a:lnTo>
                  <a:cubicBezTo>
                    <a:pt x="400" y="793"/>
                    <a:pt x="400" y="793"/>
                    <a:pt x="400" y="827"/>
                  </a:cubicBezTo>
                  <a:lnTo>
                    <a:pt x="434" y="793"/>
                  </a:lnTo>
                  <a:cubicBezTo>
                    <a:pt x="434" y="793"/>
                    <a:pt x="434" y="760"/>
                    <a:pt x="434" y="760"/>
                  </a:cubicBezTo>
                  <a:cubicBezTo>
                    <a:pt x="434" y="760"/>
                    <a:pt x="434" y="726"/>
                    <a:pt x="434" y="726"/>
                  </a:cubicBezTo>
                  <a:lnTo>
                    <a:pt x="434" y="226"/>
                  </a:lnTo>
                  <a:cubicBezTo>
                    <a:pt x="434" y="193"/>
                    <a:pt x="434" y="126"/>
                    <a:pt x="434" y="93"/>
                  </a:cubicBezTo>
                  <a:cubicBezTo>
                    <a:pt x="434" y="59"/>
                    <a:pt x="400" y="26"/>
                    <a:pt x="400" y="26"/>
                  </a:cubicBezTo>
                  <a:cubicBezTo>
                    <a:pt x="384" y="9"/>
                    <a:pt x="367" y="1"/>
                    <a:pt x="35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52"/>
            <p:cNvSpPr/>
            <p:nvPr/>
          </p:nvSpPr>
          <p:spPr>
            <a:xfrm>
              <a:off x="4588450" y="2683200"/>
              <a:ext cx="14200" cy="35675"/>
            </a:xfrm>
            <a:custGeom>
              <a:rect b="b" l="l" r="r" t="t"/>
              <a:pathLst>
                <a:path extrusionOk="0" h="1427" w="568">
                  <a:moveTo>
                    <a:pt x="467" y="234"/>
                  </a:moveTo>
                  <a:cubicBezTo>
                    <a:pt x="501" y="301"/>
                    <a:pt x="534" y="334"/>
                    <a:pt x="534" y="401"/>
                  </a:cubicBezTo>
                  <a:lnTo>
                    <a:pt x="534" y="534"/>
                  </a:lnTo>
                  <a:cubicBezTo>
                    <a:pt x="501" y="601"/>
                    <a:pt x="501" y="667"/>
                    <a:pt x="467" y="734"/>
                  </a:cubicBezTo>
                  <a:cubicBezTo>
                    <a:pt x="434" y="768"/>
                    <a:pt x="401" y="834"/>
                    <a:pt x="367" y="868"/>
                  </a:cubicBezTo>
                  <a:cubicBezTo>
                    <a:pt x="334" y="884"/>
                    <a:pt x="309" y="893"/>
                    <a:pt x="288" y="893"/>
                  </a:cubicBezTo>
                  <a:cubicBezTo>
                    <a:pt x="267" y="893"/>
                    <a:pt x="251" y="884"/>
                    <a:pt x="234" y="868"/>
                  </a:cubicBezTo>
                  <a:cubicBezTo>
                    <a:pt x="201" y="801"/>
                    <a:pt x="201" y="768"/>
                    <a:pt x="201" y="701"/>
                  </a:cubicBezTo>
                  <a:lnTo>
                    <a:pt x="201" y="601"/>
                  </a:lnTo>
                  <a:cubicBezTo>
                    <a:pt x="201" y="534"/>
                    <a:pt x="201" y="467"/>
                    <a:pt x="234" y="401"/>
                  </a:cubicBezTo>
                  <a:cubicBezTo>
                    <a:pt x="267" y="334"/>
                    <a:pt x="301" y="267"/>
                    <a:pt x="367" y="234"/>
                  </a:cubicBezTo>
                  <a:close/>
                  <a:moveTo>
                    <a:pt x="534" y="0"/>
                  </a:moveTo>
                  <a:cubicBezTo>
                    <a:pt x="534" y="0"/>
                    <a:pt x="534" y="34"/>
                    <a:pt x="534" y="34"/>
                  </a:cubicBezTo>
                  <a:cubicBezTo>
                    <a:pt x="501" y="34"/>
                    <a:pt x="501" y="67"/>
                    <a:pt x="534" y="67"/>
                  </a:cubicBezTo>
                  <a:lnTo>
                    <a:pt x="534" y="134"/>
                  </a:lnTo>
                  <a:cubicBezTo>
                    <a:pt x="501" y="100"/>
                    <a:pt x="467" y="100"/>
                    <a:pt x="467" y="67"/>
                  </a:cubicBezTo>
                  <a:cubicBezTo>
                    <a:pt x="401" y="67"/>
                    <a:pt x="367" y="67"/>
                    <a:pt x="334" y="100"/>
                  </a:cubicBezTo>
                  <a:cubicBezTo>
                    <a:pt x="301" y="134"/>
                    <a:pt x="267" y="167"/>
                    <a:pt x="267" y="200"/>
                  </a:cubicBezTo>
                  <a:cubicBezTo>
                    <a:pt x="234" y="234"/>
                    <a:pt x="201" y="267"/>
                    <a:pt x="167" y="301"/>
                  </a:cubicBezTo>
                  <a:cubicBezTo>
                    <a:pt x="167" y="367"/>
                    <a:pt x="134" y="401"/>
                    <a:pt x="134" y="467"/>
                  </a:cubicBezTo>
                  <a:cubicBezTo>
                    <a:pt x="100" y="534"/>
                    <a:pt x="100" y="601"/>
                    <a:pt x="100" y="634"/>
                  </a:cubicBezTo>
                  <a:lnTo>
                    <a:pt x="0" y="667"/>
                  </a:lnTo>
                  <a:lnTo>
                    <a:pt x="0" y="768"/>
                  </a:lnTo>
                  <a:cubicBezTo>
                    <a:pt x="0" y="834"/>
                    <a:pt x="34" y="901"/>
                    <a:pt x="34" y="934"/>
                  </a:cubicBezTo>
                  <a:cubicBezTo>
                    <a:pt x="34" y="968"/>
                    <a:pt x="67" y="1001"/>
                    <a:pt x="100" y="1034"/>
                  </a:cubicBezTo>
                  <a:cubicBezTo>
                    <a:pt x="100" y="1068"/>
                    <a:pt x="134" y="1068"/>
                    <a:pt x="167" y="1068"/>
                  </a:cubicBezTo>
                  <a:cubicBezTo>
                    <a:pt x="201" y="1068"/>
                    <a:pt x="234" y="1068"/>
                    <a:pt x="267" y="1034"/>
                  </a:cubicBezTo>
                  <a:cubicBezTo>
                    <a:pt x="301" y="1001"/>
                    <a:pt x="334" y="968"/>
                    <a:pt x="367" y="934"/>
                  </a:cubicBezTo>
                  <a:cubicBezTo>
                    <a:pt x="401" y="901"/>
                    <a:pt x="401" y="868"/>
                    <a:pt x="434" y="834"/>
                  </a:cubicBezTo>
                  <a:lnTo>
                    <a:pt x="434" y="934"/>
                  </a:lnTo>
                  <a:cubicBezTo>
                    <a:pt x="434" y="968"/>
                    <a:pt x="434" y="1001"/>
                    <a:pt x="434" y="1034"/>
                  </a:cubicBezTo>
                  <a:cubicBezTo>
                    <a:pt x="434" y="1068"/>
                    <a:pt x="401" y="1101"/>
                    <a:pt x="401" y="1134"/>
                  </a:cubicBezTo>
                  <a:cubicBezTo>
                    <a:pt x="367" y="1168"/>
                    <a:pt x="367" y="1168"/>
                    <a:pt x="334" y="1201"/>
                  </a:cubicBezTo>
                  <a:lnTo>
                    <a:pt x="267" y="1235"/>
                  </a:lnTo>
                  <a:lnTo>
                    <a:pt x="201" y="1268"/>
                  </a:lnTo>
                  <a:lnTo>
                    <a:pt x="134" y="1268"/>
                  </a:lnTo>
                  <a:lnTo>
                    <a:pt x="134" y="1235"/>
                  </a:lnTo>
                  <a:lnTo>
                    <a:pt x="100" y="1235"/>
                  </a:lnTo>
                  <a:lnTo>
                    <a:pt x="100" y="1268"/>
                  </a:lnTo>
                  <a:cubicBezTo>
                    <a:pt x="100" y="1268"/>
                    <a:pt x="100" y="1268"/>
                    <a:pt x="100" y="1301"/>
                  </a:cubicBezTo>
                  <a:cubicBezTo>
                    <a:pt x="67" y="1301"/>
                    <a:pt x="67" y="1335"/>
                    <a:pt x="100" y="1368"/>
                  </a:cubicBezTo>
                  <a:cubicBezTo>
                    <a:pt x="100" y="1368"/>
                    <a:pt x="100" y="1401"/>
                    <a:pt x="134" y="1401"/>
                  </a:cubicBezTo>
                  <a:cubicBezTo>
                    <a:pt x="151" y="1418"/>
                    <a:pt x="167" y="1426"/>
                    <a:pt x="180" y="1426"/>
                  </a:cubicBezTo>
                  <a:cubicBezTo>
                    <a:pt x="192" y="1426"/>
                    <a:pt x="201" y="1418"/>
                    <a:pt x="201" y="1401"/>
                  </a:cubicBezTo>
                  <a:cubicBezTo>
                    <a:pt x="234" y="1401"/>
                    <a:pt x="301" y="1401"/>
                    <a:pt x="334" y="1368"/>
                  </a:cubicBezTo>
                  <a:cubicBezTo>
                    <a:pt x="401" y="1335"/>
                    <a:pt x="467" y="1235"/>
                    <a:pt x="501" y="1168"/>
                  </a:cubicBezTo>
                  <a:cubicBezTo>
                    <a:pt x="567" y="1068"/>
                    <a:pt x="567" y="934"/>
                    <a:pt x="567" y="834"/>
                  </a:cubicBezTo>
                  <a:lnTo>
                    <a:pt x="5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52"/>
            <p:cNvSpPr/>
            <p:nvPr/>
          </p:nvSpPr>
          <p:spPr>
            <a:xfrm>
              <a:off x="4607625" y="2675700"/>
              <a:ext cx="12525" cy="24200"/>
            </a:xfrm>
            <a:custGeom>
              <a:rect b="b" l="l" r="r" t="t"/>
              <a:pathLst>
                <a:path extrusionOk="0" h="968" w="501">
                  <a:moveTo>
                    <a:pt x="284" y="142"/>
                  </a:moveTo>
                  <a:cubicBezTo>
                    <a:pt x="301" y="142"/>
                    <a:pt x="318" y="150"/>
                    <a:pt x="334" y="167"/>
                  </a:cubicBezTo>
                  <a:cubicBezTo>
                    <a:pt x="368" y="200"/>
                    <a:pt x="368" y="267"/>
                    <a:pt x="368" y="300"/>
                  </a:cubicBezTo>
                  <a:lnTo>
                    <a:pt x="67" y="500"/>
                  </a:lnTo>
                  <a:lnTo>
                    <a:pt x="67" y="467"/>
                  </a:lnTo>
                  <a:cubicBezTo>
                    <a:pt x="67" y="434"/>
                    <a:pt x="67" y="400"/>
                    <a:pt x="67" y="367"/>
                  </a:cubicBezTo>
                  <a:cubicBezTo>
                    <a:pt x="101" y="334"/>
                    <a:pt x="101" y="300"/>
                    <a:pt x="101" y="300"/>
                  </a:cubicBezTo>
                  <a:cubicBezTo>
                    <a:pt x="134" y="267"/>
                    <a:pt x="134" y="234"/>
                    <a:pt x="167" y="200"/>
                  </a:cubicBezTo>
                  <a:cubicBezTo>
                    <a:pt x="167" y="200"/>
                    <a:pt x="201" y="167"/>
                    <a:pt x="234" y="167"/>
                  </a:cubicBezTo>
                  <a:cubicBezTo>
                    <a:pt x="251" y="150"/>
                    <a:pt x="267" y="142"/>
                    <a:pt x="284" y="142"/>
                  </a:cubicBezTo>
                  <a:close/>
                  <a:moveTo>
                    <a:pt x="334" y="0"/>
                  </a:moveTo>
                  <a:cubicBezTo>
                    <a:pt x="301" y="0"/>
                    <a:pt x="267" y="0"/>
                    <a:pt x="234" y="33"/>
                  </a:cubicBezTo>
                  <a:cubicBezTo>
                    <a:pt x="201" y="67"/>
                    <a:pt x="167" y="67"/>
                    <a:pt x="134" y="100"/>
                  </a:cubicBezTo>
                  <a:cubicBezTo>
                    <a:pt x="101" y="167"/>
                    <a:pt x="67" y="200"/>
                    <a:pt x="67" y="234"/>
                  </a:cubicBezTo>
                  <a:cubicBezTo>
                    <a:pt x="34" y="300"/>
                    <a:pt x="34" y="334"/>
                    <a:pt x="1" y="400"/>
                  </a:cubicBezTo>
                  <a:cubicBezTo>
                    <a:pt x="1" y="434"/>
                    <a:pt x="1" y="500"/>
                    <a:pt x="1" y="534"/>
                  </a:cubicBezTo>
                  <a:cubicBezTo>
                    <a:pt x="1" y="601"/>
                    <a:pt x="1" y="634"/>
                    <a:pt x="1" y="701"/>
                  </a:cubicBezTo>
                  <a:cubicBezTo>
                    <a:pt x="1" y="734"/>
                    <a:pt x="1" y="801"/>
                    <a:pt x="34" y="834"/>
                  </a:cubicBezTo>
                  <a:cubicBezTo>
                    <a:pt x="34" y="867"/>
                    <a:pt x="67" y="901"/>
                    <a:pt x="67" y="934"/>
                  </a:cubicBezTo>
                  <a:cubicBezTo>
                    <a:pt x="101" y="934"/>
                    <a:pt x="134" y="967"/>
                    <a:pt x="134" y="967"/>
                  </a:cubicBezTo>
                  <a:cubicBezTo>
                    <a:pt x="201" y="967"/>
                    <a:pt x="234" y="967"/>
                    <a:pt x="234" y="934"/>
                  </a:cubicBezTo>
                  <a:cubicBezTo>
                    <a:pt x="301" y="934"/>
                    <a:pt x="334" y="901"/>
                    <a:pt x="334" y="867"/>
                  </a:cubicBezTo>
                  <a:lnTo>
                    <a:pt x="434" y="767"/>
                  </a:lnTo>
                  <a:cubicBezTo>
                    <a:pt x="434" y="734"/>
                    <a:pt x="468" y="701"/>
                    <a:pt x="468" y="667"/>
                  </a:cubicBezTo>
                  <a:cubicBezTo>
                    <a:pt x="468" y="634"/>
                    <a:pt x="468" y="634"/>
                    <a:pt x="501" y="601"/>
                  </a:cubicBezTo>
                  <a:cubicBezTo>
                    <a:pt x="501" y="601"/>
                    <a:pt x="501" y="567"/>
                    <a:pt x="501" y="567"/>
                  </a:cubicBezTo>
                  <a:lnTo>
                    <a:pt x="434" y="567"/>
                  </a:lnTo>
                  <a:lnTo>
                    <a:pt x="401" y="601"/>
                  </a:lnTo>
                  <a:lnTo>
                    <a:pt x="368" y="601"/>
                  </a:lnTo>
                  <a:lnTo>
                    <a:pt x="368" y="634"/>
                  </a:lnTo>
                  <a:cubicBezTo>
                    <a:pt x="368" y="634"/>
                    <a:pt x="334" y="667"/>
                    <a:pt x="334" y="701"/>
                  </a:cubicBezTo>
                  <a:cubicBezTo>
                    <a:pt x="301" y="734"/>
                    <a:pt x="267" y="767"/>
                    <a:pt x="234" y="767"/>
                  </a:cubicBezTo>
                  <a:cubicBezTo>
                    <a:pt x="217" y="784"/>
                    <a:pt x="201" y="792"/>
                    <a:pt x="184" y="792"/>
                  </a:cubicBezTo>
                  <a:cubicBezTo>
                    <a:pt x="167" y="792"/>
                    <a:pt x="151" y="784"/>
                    <a:pt x="134" y="767"/>
                  </a:cubicBezTo>
                  <a:cubicBezTo>
                    <a:pt x="101" y="734"/>
                    <a:pt x="67" y="701"/>
                    <a:pt x="67" y="634"/>
                  </a:cubicBezTo>
                  <a:lnTo>
                    <a:pt x="468" y="400"/>
                  </a:lnTo>
                  <a:cubicBezTo>
                    <a:pt x="468" y="367"/>
                    <a:pt x="468" y="367"/>
                    <a:pt x="468" y="367"/>
                  </a:cubicBezTo>
                  <a:lnTo>
                    <a:pt x="468" y="300"/>
                  </a:lnTo>
                  <a:cubicBezTo>
                    <a:pt x="468" y="267"/>
                    <a:pt x="468" y="200"/>
                    <a:pt x="468" y="134"/>
                  </a:cubicBezTo>
                  <a:cubicBezTo>
                    <a:pt x="468" y="100"/>
                    <a:pt x="434" y="67"/>
                    <a:pt x="434" y="33"/>
                  </a:cubicBezTo>
                  <a:cubicBezTo>
                    <a:pt x="401" y="0"/>
                    <a:pt x="368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52"/>
            <p:cNvSpPr/>
            <p:nvPr/>
          </p:nvSpPr>
          <p:spPr>
            <a:xfrm>
              <a:off x="4622650" y="2672350"/>
              <a:ext cx="3350" cy="20875"/>
            </a:xfrm>
            <a:custGeom>
              <a:rect b="b" l="l" r="r" t="t"/>
              <a:pathLst>
                <a:path extrusionOk="0" h="835" w="134">
                  <a:moveTo>
                    <a:pt x="100" y="1"/>
                  </a:moveTo>
                  <a:lnTo>
                    <a:pt x="33" y="34"/>
                  </a:lnTo>
                  <a:cubicBezTo>
                    <a:pt x="33" y="34"/>
                    <a:pt x="33" y="34"/>
                    <a:pt x="33" y="67"/>
                  </a:cubicBezTo>
                  <a:cubicBezTo>
                    <a:pt x="33" y="67"/>
                    <a:pt x="33" y="67"/>
                    <a:pt x="33" y="101"/>
                  </a:cubicBezTo>
                  <a:lnTo>
                    <a:pt x="33" y="201"/>
                  </a:lnTo>
                  <a:cubicBezTo>
                    <a:pt x="0" y="201"/>
                    <a:pt x="0" y="234"/>
                    <a:pt x="33" y="234"/>
                  </a:cubicBezTo>
                  <a:lnTo>
                    <a:pt x="100" y="201"/>
                  </a:lnTo>
                  <a:cubicBezTo>
                    <a:pt x="133" y="167"/>
                    <a:pt x="133" y="167"/>
                    <a:pt x="133" y="167"/>
                  </a:cubicBezTo>
                  <a:cubicBezTo>
                    <a:pt x="133" y="167"/>
                    <a:pt x="133" y="134"/>
                    <a:pt x="133" y="134"/>
                  </a:cubicBezTo>
                  <a:lnTo>
                    <a:pt x="133" y="1"/>
                  </a:lnTo>
                  <a:close/>
                  <a:moveTo>
                    <a:pt x="100" y="568"/>
                  </a:moveTo>
                  <a:lnTo>
                    <a:pt x="33" y="601"/>
                  </a:lnTo>
                  <a:cubicBezTo>
                    <a:pt x="33" y="634"/>
                    <a:pt x="33" y="634"/>
                    <a:pt x="33" y="634"/>
                  </a:cubicBezTo>
                  <a:cubicBezTo>
                    <a:pt x="33" y="634"/>
                    <a:pt x="33" y="668"/>
                    <a:pt x="33" y="668"/>
                  </a:cubicBezTo>
                  <a:lnTo>
                    <a:pt x="33" y="801"/>
                  </a:lnTo>
                  <a:cubicBezTo>
                    <a:pt x="0" y="801"/>
                    <a:pt x="0" y="801"/>
                    <a:pt x="33" y="835"/>
                  </a:cubicBezTo>
                  <a:lnTo>
                    <a:pt x="100" y="768"/>
                  </a:lnTo>
                  <a:lnTo>
                    <a:pt x="133" y="768"/>
                  </a:lnTo>
                  <a:cubicBezTo>
                    <a:pt x="133" y="735"/>
                    <a:pt x="133" y="735"/>
                    <a:pt x="133" y="701"/>
                  </a:cubicBezTo>
                  <a:lnTo>
                    <a:pt x="133" y="601"/>
                  </a:lnTo>
                  <a:cubicBezTo>
                    <a:pt x="133" y="601"/>
                    <a:pt x="133" y="568"/>
                    <a:pt x="133" y="56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52"/>
            <p:cNvSpPr/>
            <p:nvPr/>
          </p:nvSpPr>
          <p:spPr>
            <a:xfrm>
              <a:off x="4631800" y="2654000"/>
              <a:ext cx="8375" cy="30900"/>
            </a:xfrm>
            <a:custGeom>
              <a:rect b="b" l="l" r="r" t="t"/>
              <a:pathLst>
                <a:path extrusionOk="0" h="1236" w="335">
                  <a:moveTo>
                    <a:pt x="301" y="1"/>
                  </a:moveTo>
                  <a:lnTo>
                    <a:pt x="234" y="34"/>
                  </a:lnTo>
                  <a:lnTo>
                    <a:pt x="234" y="68"/>
                  </a:lnTo>
                  <a:lnTo>
                    <a:pt x="1" y="468"/>
                  </a:lnTo>
                  <a:lnTo>
                    <a:pt x="1" y="501"/>
                  </a:lnTo>
                  <a:cubicBezTo>
                    <a:pt x="1" y="535"/>
                    <a:pt x="1" y="535"/>
                    <a:pt x="1" y="535"/>
                  </a:cubicBezTo>
                  <a:lnTo>
                    <a:pt x="1" y="568"/>
                  </a:lnTo>
                  <a:lnTo>
                    <a:pt x="68" y="568"/>
                  </a:lnTo>
                  <a:lnTo>
                    <a:pt x="234" y="268"/>
                  </a:lnTo>
                  <a:lnTo>
                    <a:pt x="234" y="1202"/>
                  </a:lnTo>
                  <a:cubicBezTo>
                    <a:pt x="234" y="1202"/>
                    <a:pt x="234" y="1202"/>
                    <a:pt x="234" y="1235"/>
                  </a:cubicBezTo>
                  <a:lnTo>
                    <a:pt x="268" y="1235"/>
                  </a:lnTo>
                  <a:lnTo>
                    <a:pt x="301" y="1202"/>
                  </a:lnTo>
                  <a:cubicBezTo>
                    <a:pt x="301" y="1202"/>
                    <a:pt x="301" y="1168"/>
                    <a:pt x="301" y="1168"/>
                  </a:cubicBezTo>
                  <a:cubicBezTo>
                    <a:pt x="301" y="1168"/>
                    <a:pt x="301" y="1135"/>
                    <a:pt x="301" y="1135"/>
                  </a:cubicBezTo>
                  <a:lnTo>
                    <a:pt x="301" y="34"/>
                  </a:lnTo>
                  <a:cubicBezTo>
                    <a:pt x="301" y="1"/>
                    <a:pt x="335" y="1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52"/>
            <p:cNvSpPr/>
            <p:nvPr/>
          </p:nvSpPr>
          <p:spPr>
            <a:xfrm>
              <a:off x="4644325" y="2646500"/>
              <a:ext cx="13375" cy="32550"/>
            </a:xfrm>
            <a:custGeom>
              <a:rect b="b" l="l" r="r" t="t"/>
              <a:pathLst>
                <a:path extrusionOk="0" h="1302" w="535">
                  <a:moveTo>
                    <a:pt x="313" y="176"/>
                  </a:moveTo>
                  <a:cubicBezTo>
                    <a:pt x="334" y="176"/>
                    <a:pt x="351" y="184"/>
                    <a:pt x="367" y="201"/>
                  </a:cubicBezTo>
                  <a:cubicBezTo>
                    <a:pt x="401" y="267"/>
                    <a:pt x="434" y="334"/>
                    <a:pt x="434" y="401"/>
                  </a:cubicBezTo>
                  <a:lnTo>
                    <a:pt x="434" y="701"/>
                  </a:lnTo>
                  <a:cubicBezTo>
                    <a:pt x="434" y="768"/>
                    <a:pt x="401" y="868"/>
                    <a:pt x="367" y="968"/>
                  </a:cubicBezTo>
                  <a:cubicBezTo>
                    <a:pt x="334" y="1001"/>
                    <a:pt x="301" y="1068"/>
                    <a:pt x="234" y="1101"/>
                  </a:cubicBezTo>
                  <a:cubicBezTo>
                    <a:pt x="217" y="1118"/>
                    <a:pt x="192" y="1126"/>
                    <a:pt x="167" y="1126"/>
                  </a:cubicBezTo>
                  <a:cubicBezTo>
                    <a:pt x="142" y="1126"/>
                    <a:pt x="117" y="1118"/>
                    <a:pt x="100" y="1101"/>
                  </a:cubicBezTo>
                  <a:cubicBezTo>
                    <a:pt x="67" y="1035"/>
                    <a:pt x="67" y="968"/>
                    <a:pt x="67" y="901"/>
                  </a:cubicBezTo>
                  <a:lnTo>
                    <a:pt x="67" y="601"/>
                  </a:lnTo>
                  <a:cubicBezTo>
                    <a:pt x="67" y="501"/>
                    <a:pt x="67" y="434"/>
                    <a:pt x="100" y="334"/>
                  </a:cubicBezTo>
                  <a:cubicBezTo>
                    <a:pt x="134" y="267"/>
                    <a:pt x="167" y="234"/>
                    <a:pt x="234" y="201"/>
                  </a:cubicBezTo>
                  <a:cubicBezTo>
                    <a:pt x="267" y="184"/>
                    <a:pt x="292" y="176"/>
                    <a:pt x="313" y="176"/>
                  </a:cubicBezTo>
                  <a:close/>
                  <a:moveTo>
                    <a:pt x="367" y="1"/>
                  </a:moveTo>
                  <a:cubicBezTo>
                    <a:pt x="334" y="1"/>
                    <a:pt x="301" y="34"/>
                    <a:pt x="267" y="34"/>
                  </a:cubicBezTo>
                  <a:cubicBezTo>
                    <a:pt x="200" y="67"/>
                    <a:pt x="167" y="101"/>
                    <a:pt x="134" y="167"/>
                  </a:cubicBezTo>
                  <a:cubicBezTo>
                    <a:pt x="100" y="201"/>
                    <a:pt x="67" y="234"/>
                    <a:pt x="34" y="301"/>
                  </a:cubicBezTo>
                  <a:cubicBezTo>
                    <a:pt x="34" y="368"/>
                    <a:pt x="0" y="401"/>
                    <a:pt x="0" y="468"/>
                  </a:cubicBezTo>
                  <a:cubicBezTo>
                    <a:pt x="0" y="534"/>
                    <a:pt x="0" y="601"/>
                    <a:pt x="0" y="668"/>
                  </a:cubicBezTo>
                  <a:lnTo>
                    <a:pt x="0" y="968"/>
                  </a:lnTo>
                  <a:cubicBezTo>
                    <a:pt x="0" y="1001"/>
                    <a:pt x="0" y="1068"/>
                    <a:pt x="0" y="1135"/>
                  </a:cubicBezTo>
                  <a:cubicBezTo>
                    <a:pt x="0" y="1168"/>
                    <a:pt x="34" y="1201"/>
                    <a:pt x="34" y="1235"/>
                  </a:cubicBezTo>
                  <a:cubicBezTo>
                    <a:pt x="67" y="1268"/>
                    <a:pt x="100" y="1268"/>
                    <a:pt x="134" y="1302"/>
                  </a:cubicBezTo>
                  <a:cubicBezTo>
                    <a:pt x="167" y="1302"/>
                    <a:pt x="234" y="1268"/>
                    <a:pt x="267" y="1268"/>
                  </a:cubicBezTo>
                  <a:cubicBezTo>
                    <a:pt x="301" y="1235"/>
                    <a:pt x="334" y="1201"/>
                    <a:pt x="367" y="1135"/>
                  </a:cubicBezTo>
                  <a:cubicBezTo>
                    <a:pt x="401" y="1101"/>
                    <a:pt x="434" y="1035"/>
                    <a:pt x="467" y="1001"/>
                  </a:cubicBezTo>
                  <a:cubicBezTo>
                    <a:pt x="501" y="935"/>
                    <a:pt x="501" y="868"/>
                    <a:pt x="534" y="835"/>
                  </a:cubicBezTo>
                  <a:cubicBezTo>
                    <a:pt x="534" y="768"/>
                    <a:pt x="534" y="701"/>
                    <a:pt x="534" y="634"/>
                  </a:cubicBezTo>
                  <a:lnTo>
                    <a:pt x="534" y="501"/>
                  </a:lnTo>
                  <a:lnTo>
                    <a:pt x="534" y="334"/>
                  </a:lnTo>
                  <a:cubicBezTo>
                    <a:pt x="534" y="301"/>
                    <a:pt x="534" y="234"/>
                    <a:pt x="534" y="167"/>
                  </a:cubicBezTo>
                  <a:cubicBezTo>
                    <a:pt x="501" y="134"/>
                    <a:pt x="501" y="101"/>
                    <a:pt x="467" y="67"/>
                  </a:cubicBezTo>
                  <a:cubicBezTo>
                    <a:pt x="434" y="34"/>
                    <a:pt x="401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52"/>
            <p:cNvSpPr/>
            <p:nvPr/>
          </p:nvSpPr>
          <p:spPr>
            <a:xfrm>
              <a:off x="4756900" y="2583125"/>
              <a:ext cx="7525" cy="29200"/>
            </a:xfrm>
            <a:custGeom>
              <a:rect b="b" l="l" r="r" t="t"/>
              <a:pathLst>
                <a:path extrusionOk="0" h="1168" w="301">
                  <a:moveTo>
                    <a:pt x="267" y="0"/>
                  </a:moveTo>
                  <a:lnTo>
                    <a:pt x="234" y="34"/>
                  </a:lnTo>
                  <a:lnTo>
                    <a:pt x="1" y="467"/>
                  </a:lnTo>
                  <a:cubicBezTo>
                    <a:pt x="1" y="467"/>
                    <a:pt x="1" y="467"/>
                    <a:pt x="1" y="501"/>
                  </a:cubicBezTo>
                  <a:cubicBezTo>
                    <a:pt x="1" y="501"/>
                    <a:pt x="1" y="501"/>
                    <a:pt x="1" y="534"/>
                  </a:cubicBezTo>
                  <a:lnTo>
                    <a:pt x="34" y="568"/>
                  </a:lnTo>
                  <a:cubicBezTo>
                    <a:pt x="67" y="568"/>
                    <a:pt x="67" y="534"/>
                    <a:pt x="67" y="534"/>
                  </a:cubicBezTo>
                  <a:lnTo>
                    <a:pt x="234" y="234"/>
                  </a:lnTo>
                  <a:lnTo>
                    <a:pt x="234" y="1168"/>
                  </a:lnTo>
                  <a:lnTo>
                    <a:pt x="301" y="1168"/>
                  </a:lnTo>
                  <a:cubicBezTo>
                    <a:pt x="301" y="1135"/>
                    <a:pt x="301" y="1135"/>
                    <a:pt x="301" y="1135"/>
                  </a:cubicBezTo>
                  <a:cubicBezTo>
                    <a:pt x="301" y="1101"/>
                    <a:pt x="301" y="1101"/>
                    <a:pt x="301" y="1101"/>
                  </a:cubicBezTo>
                  <a:lnTo>
                    <a:pt x="301" y="34"/>
                  </a:lnTo>
                  <a:cubicBezTo>
                    <a:pt x="301" y="34"/>
                    <a:pt x="301" y="34"/>
                    <a:pt x="3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52"/>
            <p:cNvSpPr/>
            <p:nvPr/>
          </p:nvSpPr>
          <p:spPr>
            <a:xfrm>
              <a:off x="4768575" y="2589800"/>
              <a:ext cx="8375" cy="8350"/>
            </a:xfrm>
            <a:custGeom>
              <a:rect b="b" l="l" r="r" t="t"/>
              <a:pathLst>
                <a:path extrusionOk="0" h="334" w="335">
                  <a:moveTo>
                    <a:pt x="334" y="0"/>
                  </a:moveTo>
                  <a:lnTo>
                    <a:pt x="34" y="200"/>
                  </a:lnTo>
                  <a:lnTo>
                    <a:pt x="1" y="200"/>
                  </a:lnTo>
                  <a:cubicBezTo>
                    <a:pt x="1" y="234"/>
                    <a:pt x="1" y="234"/>
                    <a:pt x="1" y="267"/>
                  </a:cubicBezTo>
                  <a:lnTo>
                    <a:pt x="1" y="301"/>
                  </a:lnTo>
                  <a:cubicBezTo>
                    <a:pt x="1" y="301"/>
                    <a:pt x="1" y="334"/>
                    <a:pt x="1" y="334"/>
                  </a:cubicBezTo>
                  <a:lnTo>
                    <a:pt x="34" y="334"/>
                  </a:lnTo>
                  <a:lnTo>
                    <a:pt x="334" y="134"/>
                  </a:lnTo>
                  <a:cubicBezTo>
                    <a:pt x="334" y="100"/>
                    <a:pt x="334" y="100"/>
                    <a:pt x="334" y="100"/>
                  </a:cubicBezTo>
                  <a:lnTo>
                    <a:pt x="334" y="3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52"/>
            <p:cNvSpPr/>
            <p:nvPr/>
          </p:nvSpPr>
          <p:spPr>
            <a:xfrm>
              <a:off x="4780250" y="2569775"/>
              <a:ext cx="8375" cy="29225"/>
            </a:xfrm>
            <a:custGeom>
              <a:rect b="b" l="l" r="r" t="t"/>
              <a:pathLst>
                <a:path extrusionOk="0" h="1169" w="335">
                  <a:moveTo>
                    <a:pt x="267" y="1"/>
                  </a:moveTo>
                  <a:lnTo>
                    <a:pt x="234" y="34"/>
                  </a:lnTo>
                  <a:lnTo>
                    <a:pt x="1" y="434"/>
                  </a:lnTo>
                  <a:cubicBezTo>
                    <a:pt x="1" y="468"/>
                    <a:pt x="1" y="468"/>
                    <a:pt x="1" y="468"/>
                  </a:cubicBezTo>
                  <a:lnTo>
                    <a:pt x="1" y="501"/>
                  </a:lnTo>
                  <a:lnTo>
                    <a:pt x="1" y="534"/>
                  </a:lnTo>
                  <a:cubicBezTo>
                    <a:pt x="23" y="534"/>
                    <a:pt x="15" y="549"/>
                    <a:pt x="18" y="549"/>
                  </a:cubicBezTo>
                  <a:cubicBezTo>
                    <a:pt x="19" y="549"/>
                    <a:pt x="23" y="546"/>
                    <a:pt x="34" y="534"/>
                  </a:cubicBezTo>
                  <a:lnTo>
                    <a:pt x="67" y="534"/>
                  </a:lnTo>
                  <a:lnTo>
                    <a:pt x="234" y="201"/>
                  </a:lnTo>
                  <a:lnTo>
                    <a:pt x="234" y="1135"/>
                  </a:lnTo>
                  <a:cubicBezTo>
                    <a:pt x="234" y="1135"/>
                    <a:pt x="234" y="1168"/>
                    <a:pt x="234" y="1168"/>
                  </a:cubicBezTo>
                  <a:lnTo>
                    <a:pt x="267" y="1168"/>
                  </a:lnTo>
                  <a:lnTo>
                    <a:pt x="301" y="1135"/>
                  </a:lnTo>
                  <a:cubicBezTo>
                    <a:pt x="301" y="1135"/>
                    <a:pt x="301" y="1135"/>
                    <a:pt x="334" y="1102"/>
                  </a:cubicBezTo>
                  <a:cubicBezTo>
                    <a:pt x="334" y="1102"/>
                    <a:pt x="334" y="1102"/>
                    <a:pt x="334" y="1068"/>
                  </a:cubicBezTo>
                  <a:lnTo>
                    <a:pt x="301" y="34"/>
                  </a:lnTo>
                  <a:cubicBezTo>
                    <a:pt x="301" y="34"/>
                    <a:pt x="301" y="1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52"/>
            <p:cNvSpPr/>
            <p:nvPr/>
          </p:nvSpPr>
          <p:spPr>
            <a:xfrm>
              <a:off x="4798600" y="2564775"/>
              <a:ext cx="12525" cy="25050"/>
            </a:xfrm>
            <a:custGeom>
              <a:rect b="b" l="l" r="r" t="t"/>
              <a:pathLst>
                <a:path extrusionOk="0" h="1002" w="501">
                  <a:moveTo>
                    <a:pt x="351" y="176"/>
                  </a:moveTo>
                  <a:cubicBezTo>
                    <a:pt x="359" y="176"/>
                    <a:pt x="367" y="184"/>
                    <a:pt x="367" y="201"/>
                  </a:cubicBezTo>
                  <a:cubicBezTo>
                    <a:pt x="401" y="201"/>
                    <a:pt x="401" y="234"/>
                    <a:pt x="401" y="234"/>
                  </a:cubicBezTo>
                  <a:cubicBezTo>
                    <a:pt x="401" y="267"/>
                    <a:pt x="401" y="301"/>
                    <a:pt x="401" y="334"/>
                  </a:cubicBezTo>
                  <a:lnTo>
                    <a:pt x="401" y="468"/>
                  </a:lnTo>
                  <a:cubicBezTo>
                    <a:pt x="401" y="534"/>
                    <a:pt x="401" y="568"/>
                    <a:pt x="401" y="601"/>
                  </a:cubicBezTo>
                  <a:cubicBezTo>
                    <a:pt x="401" y="634"/>
                    <a:pt x="401" y="668"/>
                    <a:pt x="367" y="701"/>
                  </a:cubicBezTo>
                  <a:cubicBezTo>
                    <a:pt x="367" y="701"/>
                    <a:pt x="334" y="734"/>
                    <a:pt x="334" y="768"/>
                  </a:cubicBezTo>
                  <a:cubicBezTo>
                    <a:pt x="301" y="801"/>
                    <a:pt x="301" y="801"/>
                    <a:pt x="267" y="835"/>
                  </a:cubicBezTo>
                  <a:lnTo>
                    <a:pt x="201" y="835"/>
                  </a:lnTo>
                  <a:cubicBezTo>
                    <a:pt x="167" y="835"/>
                    <a:pt x="167" y="835"/>
                    <a:pt x="134" y="801"/>
                  </a:cubicBezTo>
                  <a:cubicBezTo>
                    <a:pt x="134" y="801"/>
                    <a:pt x="134" y="768"/>
                    <a:pt x="100" y="734"/>
                  </a:cubicBezTo>
                  <a:cubicBezTo>
                    <a:pt x="100" y="734"/>
                    <a:pt x="100" y="701"/>
                    <a:pt x="100" y="668"/>
                  </a:cubicBezTo>
                  <a:lnTo>
                    <a:pt x="100" y="534"/>
                  </a:lnTo>
                  <a:cubicBezTo>
                    <a:pt x="100" y="501"/>
                    <a:pt x="100" y="468"/>
                    <a:pt x="100" y="434"/>
                  </a:cubicBezTo>
                  <a:cubicBezTo>
                    <a:pt x="134" y="401"/>
                    <a:pt x="134" y="368"/>
                    <a:pt x="134" y="334"/>
                  </a:cubicBezTo>
                  <a:cubicBezTo>
                    <a:pt x="167" y="301"/>
                    <a:pt x="167" y="267"/>
                    <a:pt x="201" y="234"/>
                  </a:cubicBezTo>
                  <a:cubicBezTo>
                    <a:pt x="201" y="234"/>
                    <a:pt x="234" y="201"/>
                    <a:pt x="267" y="201"/>
                  </a:cubicBezTo>
                  <a:cubicBezTo>
                    <a:pt x="284" y="184"/>
                    <a:pt x="292" y="176"/>
                    <a:pt x="301" y="176"/>
                  </a:cubicBezTo>
                  <a:cubicBezTo>
                    <a:pt x="309" y="176"/>
                    <a:pt x="317" y="184"/>
                    <a:pt x="334" y="201"/>
                  </a:cubicBezTo>
                  <a:cubicBezTo>
                    <a:pt x="334" y="184"/>
                    <a:pt x="342" y="176"/>
                    <a:pt x="351" y="176"/>
                  </a:cubicBezTo>
                  <a:close/>
                  <a:moveTo>
                    <a:pt x="367" y="1"/>
                  </a:moveTo>
                  <a:cubicBezTo>
                    <a:pt x="301" y="1"/>
                    <a:pt x="267" y="34"/>
                    <a:pt x="234" y="67"/>
                  </a:cubicBezTo>
                  <a:cubicBezTo>
                    <a:pt x="201" y="67"/>
                    <a:pt x="167" y="101"/>
                    <a:pt x="134" y="134"/>
                  </a:cubicBezTo>
                  <a:cubicBezTo>
                    <a:pt x="100" y="167"/>
                    <a:pt x="67" y="201"/>
                    <a:pt x="67" y="267"/>
                  </a:cubicBezTo>
                  <a:cubicBezTo>
                    <a:pt x="34" y="301"/>
                    <a:pt x="34" y="368"/>
                    <a:pt x="0" y="401"/>
                  </a:cubicBezTo>
                  <a:cubicBezTo>
                    <a:pt x="0" y="468"/>
                    <a:pt x="0" y="501"/>
                    <a:pt x="0" y="568"/>
                  </a:cubicBezTo>
                  <a:cubicBezTo>
                    <a:pt x="0" y="568"/>
                    <a:pt x="0" y="601"/>
                    <a:pt x="0" y="601"/>
                  </a:cubicBezTo>
                  <a:lnTo>
                    <a:pt x="0" y="701"/>
                  </a:lnTo>
                  <a:cubicBezTo>
                    <a:pt x="0" y="701"/>
                    <a:pt x="0" y="734"/>
                    <a:pt x="0" y="734"/>
                  </a:cubicBezTo>
                  <a:cubicBezTo>
                    <a:pt x="0" y="768"/>
                    <a:pt x="0" y="835"/>
                    <a:pt x="0" y="868"/>
                  </a:cubicBezTo>
                  <a:cubicBezTo>
                    <a:pt x="34" y="901"/>
                    <a:pt x="34" y="935"/>
                    <a:pt x="67" y="968"/>
                  </a:cubicBezTo>
                  <a:cubicBezTo>
                    <a:pt x="100" y="968"/>
                    <a:pt x="100" y="1001"/>
                    <a:pt x="134" y="1001"/>
                  </a:cubicBezTo>
                  <a:cubicBezTo>
                    <a:pt x="167" y="1001"/>
                    <a:pt x="201" y="968"/>
                    <a:pt x="234" y="968"/>
                  </a:cubicBezTo>
                  <a:cubicBezTo>
                    <a:pt x="301" y="935"/>
                    <a:pt x="334" y="901"/>
                    <a:pt x="367" y="868"/>
                  </a:cubicBezTo>
                  <a:cubicBezTo>
                    <a:pt x="367" y="835"/>
                    <a:pt x="401" y="801"/>
                    <a:pt x="434" y="734"/>
                  </a:cubicBezTo>
                  <a:cubicBezTo>
                    <a:pt x="434" y="701"/>
                    <a:pt x="467" y="668"/>
                    <a:pt x="467" y="601"/>
                  </a:cubicBezTo>
                  <a:cubicBezTo>
                    <a:pt x="501" y="534"/>
                    <a:pt x="501" y="501"/>
                    <a:pt x="501" y="434"/>
                  </a:cubicBezTo>
                  <a:lnTo>
                    <a:pt x="501" y="267"/>
                  </a:lnTo>
                  <a:cubicBezTo>
                    <a:pt x="501" y="234"/>
                    <a:pt x="501" y="167"/>
                    <a:pt x="467" y="134"/>
                  </a:cubicBezTo>
                  <a:cubicBezTo>
                    <a:pt x="467" y="101"/>
                    <a:pt x="467" y="67"/>
                    <a:pt x="434" y="34"/>
                  </a:cubicBezTo>
                  <a:cubicBezTo>
                    <a:pt x="401" y="34"/>
                    <a:pt x="367" y="34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52"/>
            <p:cNvSpPr/>
            <p:nvPr/>
          </p:nvSpPr>
          <p:spPr>
            <a:xfrm>
              <a:off x="4813600" y="2547275"/>
              <a:ext cx="9200" cy="34200"/>
            </a:xfrm>
            <a:custGeom>
              <a:rect b="b" l="l" r="r" t="t"/>
              <a:pathLst>
                <a:path extrusionOk="0" h="1368" w="368">
                  <a:moveTo>
                    <a:pt x="368" y="0"/>
                  </a:moveTo>
                  <a:lnTo>
                    <a:pt x="301" y="33"/>
                  </a:lnTo>
                  <a:cubicBezTo>
                    <a:pt x="234" y="67"/>
                    <a:pt x="168" y="100"/>
                    <a:pt x="168" y="167"/>
                  </a:cubicBezTo>
                  <a:cubicBezTo>
                    <a:pt x="134" y="267"/>
                    <a:pt x="101" y="334"/>
                    <a:pt x="101" y="434"/>
                  </a:cubicBezTo>
                  <a:lnTo>
                    <a:pt x="101" y="500"/>
                  </a:lnTo>
                  <a:lnTo>
                    <a:pt x="1" y="567"/>
                  </a:lnTo>
                  <a:cubicBezTo>
                    <a:pt x="1" y="601"/>
                    <a:pt x="1" y="601"/>
                    <a:pt x="1" y="634"/>
                  </a:cubicBezTo>
                  <a:lnTo>
                    <a:pt x="1" y="667"/>
                  </a:lnTo>
                  <a:cubicBezTo>
                    <a:pt x="1" y="701"/>
                    <a:pt x="1" y="701"/>
                    <a:pt x="1" y="701"/>
                  </a:cubicBezTo>
                  <a:lnTo>
                    <a:pt x="101" y="667"/>
                  </a:lnTo>
                  <a:lnTo>
                    <a:pt x="101" y="1334"/>
                  </a:lnTo>
                  <a:cubicBezTo>
                    <a:pt x="101" y="1334"/>
                    <a:pt x="101" y="1368"/>
                    <a:pt x="101" y="1368"/>
                  </a:cubicBezTo>
                  <a:lnTo>
                    <a:pt x="134" y="1368"/>
                  </a:lnTo>
                  <a:lnTo>
                    <a:pt x="168" y="1334"/>
                  </a:lnTo>
                  <a:cubicBezTo>
                    <a:pt x="201" y="1334"/>
                    <a:pt x="201" y="1301"/>
                    <a:pt x="201" y="1301"/>
                  </a:cubicBezTo>
                  <a:cubicBezTo>
                    <a:pt x="201" y="1301"/>
                    <a:pt x="201" y="1301"/>
                    <a:pt x="201" y="1268"/>
                  </a:cubicBezTo>
                  <a:lnTo>
                    <a:pt x="201" y="601"/>
                  </a:lnTo>
                  <a:lnTo>
                    <a:pt x="334" y="500"/>
                  </a:lnTo>
                  <a:lnTo>
                    <a:pt x="368" y="500"/>
                  </a:lnTo>
                  <a:cubicBezTo>
                    <a:pt x="368" y="467"/>
                    <a:pt x="368" y="467"/>
                    <a:pt x="368" y="467"/>
                  </a:cubicBezTo>
                  <a:lnTo>
                    <a:pt x="368" y="400"/>
                  </a:lnTo>
                  <a:cubicBezTo>
                    <a:pt x="368" y="400"/>
                    <a:pt x="368" y="367"/>
                    <a:pt x="368" y="367"/>
                  </a:cubicBezTo>
                  <a:lnTo>
                    <a:pt x="334" y="367"/>
                  </a:lnTo>
                  <a:lnTo>
                    <a:pt x="201" y="467"/>
                  </a:lnTo>
                  <a:lnTo>
                    <a:pt x="201" y="467"/>
                  </a:lnTo>
                  <a:lnTo>
                    <a:pt x="234" y="367"/>
                  </a:lnTo>
                  <a:cubicBezTo>
                    <a:pt x="234" y="367"/>
                    <a:pt x="234" y="334"/>
                    <a:pt x="234" y="300"/>
                  </a:cubicBezTo>
                  <a:cubicBezTo>
                    <a:pt x="234" y="300"/>
                    <a:pt x="234" y="267"/>
                    <a:pt x="234" y="267"/>
                  </a:cubicBezTo>
                  <a:cubicBezTo>
                    <a:pt x="234" y="234"/>
                    <a:pt x="234" y="234"/>
                    <a:pt x="268" y="200"/>
                  </a:cubicBezTo>
                  <a:cubicBezTo>
                    <a:pt x="268" y="200"/>
                    <a:pt x="268" y="167"/>
                    <a:pt x="301" y="167"/>
                  </a:cubicBezTo>
                  <a:lnTo>
                    <a:pt x="368" y="134"/>
                  </a:lnTo>
                  <a:cubicBezTo>
                    <a:pt x="368" y="134"/>
                    <a:pt x="368" y="100"/>
                    <a:pt x="368" y="100"/>
                  </a:cubicBezTo>
                  <a:cubicBezTo>
                    <a:pt x="368" y="100"/>
                    <a:pt x="368" y="67"/>
                    <a:pt x="368" y="67"/>
                  </a:cubicBezTo>
                  <a:lnTo>
                    <a:pt x="3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52"/>
            <p:cNvSpPr/>
            <p:nvPr/>
          </p:nvSpPr>
          <p:spPr>
            <a:xfrm>
              <a:off x="4830275" y="2539750"/>
              <a:ext cx="8375" cy="30050"/>
            </a:xfrm>
            <a:custGeom>
              <a:rect b="b" l="l" r="r" t="t"/>
              <a:pathLst>
                <a:path extrusionOk="0" h="1202" w="335">
                  <a:moveTo>
                    <a:pt x="301" y="1"/>
                  </a:moveTo>
                  <a:lnTo>
                    <a:pt x="234" y="34"/>
                  </a:lnTo>
                  <a:lnTo>
                    <a:pt x="234" y="68"/>
                  </a:lnTo>
                  <a:lnTo>
                    <a:pt x="34" y="468"/>
                  </a:lnTo>
                  <a:cubicBezTo>
                    <a:pt x="34" y="501"/>
                    <a:pt x="34" y="501"/>
                    <a:pt x="34" y="501"/>
                  </a:cubicBezTo>
                  <a:cubicBezTo>
                    <a:pt x="1" y="535"/>
                    <a:pt x="1" y="535"/>
                    <a:pt x="34" y="535"/>
                  </a:cubicBezTo>
                  <a:lnTo>
                    <a:pt x="34" y="568"/>
                  </a:lnTo>
                  <a:lnTo>
                    <a:pt x="101" y="568"/>
                  </a:lnTo>
                  <a:lnTo>
                    <a:pt x="268" y="268"/>
                  </a:lnTo>
                  <a:lnTo>
                    <a:pt x="268" y="1168"/>
                  </a:lnTo>
                  <a:lnTo>
                    <a:pt x="268" y="1202"/>
                  </a:lnTo>
                  <a:lnTo>
                    <a:pt x="301" y="1202"/>
                  </a:lnTo>
                  <a:lnTo>
                    <a:pt x="335" y="1168"/>
                  </a:lnTo>
                  <a:cubicBezTo>
                    <a:pt x="335" y="1135"/>
                    <a:pt x="335" y="1135"/>
                    <a:pt x="335" y="1102"/>
                  </a:cubicBezTo>
                  <a:lnTo>
                    <a:pt x="301" y="34"/>
                  </a:lnTo>
                  <a:cubicBezTo>
                    <a:pt x="301" y="34"/>
                    <a:pt x="301" y="34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52"/>
            <p:cNvSpPr/>
            <p:nvPr/>
          </p:nvSpPr>
          <p:spPr>
            <a:xfrm>
              <a:off x="4689350" y="2607300"/>
              <a:ext cx="35050" cy="36725"/>
            </a:xfrm>
            <a:custGeom>
              <a:rect b="b" l="l" r="r" t="t"/>
              <a:pathLst>
                <a:path extrusionOk="0" h="1469" w="1402">
                  <a:moveTo>
                    <a:pt x="1402" y="1"/>
                  </a:moveTo>
                  <a:lnTo>
                    <a:pt x="1" y="801"/>
                  </a:lnTo>
                  <a:lnTo>
                    <a:pt x="701" y="1469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52"/>
            <p:cNvSpPr/>
            <p:nvPr/>
          </p:nvSpPr>
          <p:spPr>
            <a:xfrm>
              <a:off x="4936200" y="2474925"/>
              <a:ext cx="18375" cy="44850"/>
            </a:xfrm>
            <a:custGeom>
              <a:rect b="b" l="l" r="r" t="t"/>
              <a:pathLst>
                <a:path extrusionOk="0" h="1794" w="735">
                  <a:moveTo>
                    <a:pt x="105" y="0"/>
                  </a:moveTo>
                  <a:cubicBezTo>
                    <a:pt x="75" y="0"/>
                    <a:pt x="50" y="9"/>
                    <a:pt x="34" y="25"/>
                  </a:cubicBezTo>
                  <a:cubicBezTo>
                    <a:pt x="0" y="59"/>
                    <a:pt x="0" y="125"/>
                    <a:pt x="34" y="192"/>
                  </a:cubicBezTo>
                  <a:lnTo>
                    <a:pt x="501" y="626"/>
                  </a:lnTo>
                  <a:lnTo>
                    <a:pt x="0" y="1627"/>
                  </a:lnTo>
                  <a:cubicBezTo>
                    <a:pt x="0" y="1693"/>
                    <a:pt x="0" y="1760"/>
                    <a:pt x="67" y="1793"/>
                  </a:cubicBezTo>
                  <a:lnTo>
                    <a:pt x="100" y="1793"/>
                  </a:lnTo>
                  <a:cubicBezTo>
                    <a:pt x="134" y="1793"/>
                    <a:pt x="167" y="1760"/>
                    <a:pt x="200" y="1727"/>
                  </a:cubicBezTo>
                  <a:lnTo>
                    <a:pt x="701" y="659"/>
                  </a:lnTo>
                  <a:cubicBezTo>
                    <a:pt x="734" y="592"/>
                    <a:pt x="734" y="559"/>
                    <a:pt x="701" y="526"/>
                  </a:cubicBezTo>
                  <a:lnTo>
                    <a:pt x="200" y="25"/>
                  </a:lnTo>
                  <a:cubicBezTo>
                    <a:pt x="167" y="9"/>
                    <a:pt x="134" y="0"/>
                    <a:pt x="1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52"/>
            <p:cNvSpPr/>
            <p:nvPr/>
          </p:nvSpPr>
          <p:spPr>
            <a:xfrm>
              <a:off x="4881150" y="2498550"/>
              <a:ext cx="19200" cy="45400"/>
            </a:xfrm>
            <a:custGeom>
              <a:rect b="b" l="l" r="r" t="t"/>
              <a:pathLst>
                <a:path extrusionOk="0" h="1816" w="768">
                  <a:moveTo>
                    <a:pt x="632" y="1"/>
                  </a:moveTo>
                  <a:cubicBezTo>
                    <a:pt x="598" y="1"/>
                    <a:pt x="558" y="24"/>
                    <a:pt x="534" y="48"/>
                  </a:cubicBezTo>
                  <a:lnTo>
                    <a:pt x="34" y="1149"/>
                  </a:lnTo>
                  <a:cubicBezTo>
                    <a:pt x="1" y="1182"/>
                    <a:pt x="1" y="1249"/>
                    <a:pt x="34" y="1282"/>
                  </a:cubicBezTo>
                  <a:lnTo>
                    <a:pt x="568" y="1782"/>
                  </a:lnTo>
                  <a:cubicBezTo>
                    <a:pt x="568" y="1782"/>
                    <a:pt x="601" y="1816"/>
                    <a:pt x="635" y="1816"/>
                  </a:cubicBezTo>
                  <a:cubicBezTo>
                    <a:pt x="668" y="1816"/>
                    <a:pt x="701" y="1782"/>
                    <a:pt x="701" y="1782"/>
                  </a:cubicBezTo>
                  <a:cubicBezTo>
                    <a:pt x="768" y="1716"/>
                    <a:pt x="768" y="1649"/>
                    <a:pt x="701" y="1616"/>
                  </a:cubicBezTo>
                  <a:lnTo>
                    <a:pt x="234" y="1182"/>
                  </a:lnTo>
                  <a:lnTo>
                    <a:pt x="735" y="148"/>
                  </a:lnTo>
                  <a:cubicBezTo>
                    <a:pt x="768" y="114"/>
                    <a:pt x="735" y="48"/>
                    <a:pt x="668" y="14"/>
                  </a:cubicBezTo>
                  <a:cubicBezTo>
                    <a:pt x="658" y="5"/>
                    <a:pt x="646" y="1"/>
                    <a:pt x="63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52"/>
            <p:cNvSpPr/>
            <p:nvPr/>
          </p:nvSpPr>
          <p:spPr>
            <a:xfrm>
              <a:off x="4854475" y="1636575"/>
              <a:ext cx="64225" cy="40100"/>
            </a:xfrm>
            <a:custGeom>
              <a:rect b="b" l="l" r="r" t="t"/>
              <a:pathLst>
                <a:path extrusionOk="0" h="1604" w="2569">
                  <a:moveTo>
                    <a:pt x="2382" y="1"/>
                  </a:moveTo>
                  <a:cubicBezTo>
                    <a:pt x="2353" y="1"/>
                    <a:pt x="2326" y="12"/>
                    <a:pt x="2302" y="35"/>
                  </a:cubicBezTo>
                  <a:lnTo>
                    <a:pt x="134" y="1270"/>
                  </a:lnTo>
                  <a:cubicBezTo>
                    <a:pt x="0" y="1370"/>
                    <a:pt x="34" y="1603"/>
                    <a:pt x="234" y="1603"/>
                  </a:cubicBezTo>
                  <a:cubicBezTo>
                    <a:pt x="267" y="1603"/>
                    <a:pt x="267" y="1603"/>
                    <a:pt x="301" y="1570"/>
                  </a:cubicBezTo>
                  <a:lnTo>
                    <a:pt x="2469" y="336"/>
                  </a:lnTo>
                  <a:cubicBezTo>
                    <a:pt x="2535" y="269"/>
                    <a:pt x="2569" y="169"/>
                    <a:pt x="2535" y="102"/>
                  </a:cubicBezTo>
                  <a:cubicBezTo>
                    <a:pt x="2492" y="37"/>
                    <a:pt x="2435" y="1"/>
                    <a:pt x="23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52"/>
            <p:cNvSpPr/>
            <p:nvPr/>
          </p:nvSpPr>
          <p:spPr>
            <a:xfrm>
              <a:off x="4864475" y="1667400"/>
              <a:ext cx="45050" cy="28450"/>
            </a:xfrm>
            <a:custGeom>
              <a:rect b="b" l="l" r="r" t="t"/>
              <a:pathLst>
                <a:path extrusionOk="0" h="1138" w="1802">
                  <a:moveTo>
                    <a:pt x="1615" y="0"/>
                  </a:moveTo>
                  <a:cubicBezTo>
                    <a:pt x="1578" y="0"/>
                    <a:pt x="1540" y="11"/>
                    <a:pt x="1502" y="37"/>
                  </a:cubicBezTo>
                  <a:lnTo>
                    <a:pt x="134" y="804"/>
                  </a:lnTo>
                  <a:cubicBezTo>
                    <a:pt x="34" y="871"/>
                    <a:pt x="1" y="971"/>
                    <a:pt x="67" y="1071"/>
                  </a:cubicBezTo>
                  <a:cubicBezTo>
                    <a:pt x="101" y="1104"/>
                    <a:pt x="167" y="1137"/>
                    <a:pt x="234" y="1137"/>
                  </a:cubicBezTo>
                  <a:lnTo>
                    <a:pt x="301" y="1137"/>
                  </a:lnTo>
                  <a:lnTo>
                    <a:pt x="1702" y="337"/>
                  </a:lnTo>
                  <a:cubicBezTo>
                    <a:pt x="1769" y="270"/>
                    <a:pt x="1802" y="170"/>
                    <a:pt x="1769" y="70"/>
                  </a:cubicBezTo>
                  <a:cubicBezTo>
                    <a:pt x="1727" y="29"/>
                    <a:pt x="1673" y="0"/>
                    <a:pt x="16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52"/>
            <p:cNvSpPr/>
            <p:nvPr/>
          </p:nvSpPr>
          <p:spPr>
            <a:xfrm>
              <a:off x="4875325" y="1694125"/>
              <a:ext cx="23375" cy="16725"/>
            </a:xfrm>
            <a:custGeom>
              <a:rect b="b" l="l" r="r" t="t"/>
              <a:pathLst>
                <a:path extrusionOk="0" h="669" w="935">
                  <a:moveTo>
                    <a:pt x="748" y="0"/>
                  </a:moveTo>
                  <a:cubicBezTo>
                    <a:pt x="719" y="0"/>
                    <a:pt x="691" y="11"/>
                    <a:pt x="667" y="35"/>
                  </a:cubicBezTo>
                  <a:lnTo>
                    <a:pt x="100" y="335"/>
                  </a:lnTo>
                  <a:cubicBezTo>
                    <a:pt x="34" y="402"/>
                    <a:pt x="0" y="502"/>
                    <a:pt x="67" y="569"/>
                  </a:cubicBezTo>
                  <a:cubicBezTo>
                    <a:pt x="67" y="635"/>
                    <a:pt x="134" y="669"/>
                    <a:pt x="200" y="669"/>
                  </a:cubicBezTo>
                  <a:cubicBezTo>
                    <a:pt x="234" y="669"/>
                    <a:pt x="267" y="669"/>
                    <a:pt x="300" y="635"/>
                  </a:cubicBezTo>
                  <a:lnTo>
                    <a:pt x="834" y="335"/>
                  </a:lnTo>
                  <a:cubicBezTo>
                    <a:pt x="901" y="302"/>
                    <a:pt x="934" y="168"/>
                    <a:pt x="901" y="102"/>
                  </a:cubicBezTo>
                  <a:cubicBezTo>
                    <a:pt x="858" y="37"/>
                    <a:pt x="801" y="0"/>
                    <a:pt x="7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52"/>
            <p:cNvSpPr/>
            <p:nvPr/>
          </p:nvSpPr>
          <p:spPr>
            <a:xfrm>
              <a:off x="3666125" y="2062650"/>
              <a:ext cx="1276550" cy="739000"/>
            </a:xfrm>
            <a:custGeom>
              <a:rect b="b" l="l" r="r" t="t"/>
              <a:pathLst>
                <a:path extrusionOk="0" h="29560" w="51062">
                  <a:moveTo>
                    <a:pt x="50904" y="0"/>
                  </a:moveTo>
                  <a:cubicBezTo>
                    <a:pt x="50893" y="0"/>
                    <a:pt x="50882" y="2"/>
                    <a:pt x="50870" y="5"/>
                  </a:cubicBezTo>
                  <a:lnTo>
                    <a:pt x="67" y="29359"/>
                  </a:lnTo>
                  <a:cubicBezTo>
                    <a:pt x="34" y="29392"/>
                    <a:pt x="0" y="29459"/>
                    <a:pt x="34" y="29492"/>
                  </a:cubicBezTo>
                  <a:cubicBezTo>
                    <a:pt x="34" y="29526"/>
                    <a:pt x="67" y="29559"/>
                    <a:pt x="134" y="29559"/>
                  </a:cubicBezTo>
                  <a:cubicBezTo>
                    <a:pt x="134" y="29559"/>
                    <a:pt x="167" y="29559"/>
                    <a:pt x="167" y="29526"/>
                  </a:cubicBezTo>
                  <a:lnTo>
                    <a:pt x="50970" y="205"/>
                  </a:lnTo>
                  <a:cubicBezTo>
                    <a:pt x="51061" y="144"/>
                    <a:pt x="51014" y="0"/>
                    <a:pt x="509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52"/>
            <p:cNvSpPr/>
            <p:nvPr/>
          </p:nvSpPr>
          <p:spPr>
            <a:xfrm>
              <a:off x="3666125" y="2160775"/>
              <a:ext cx="1276375" cy="738425"/>
            </a:xfrm>
            <a:custGeom>
              <a:rect b="b" l="l" r="r" t="t"/>
              <a:pathLst>
                <a:path extrusionOk="0" h="29537" w="51055">
                  <a:moveTo>
                    <a:pt x="50929" y="0"/>
                  </a:moveTo>
                  <a:cubicBezTo>
                    <a:pt x="50911" y="0"/>
                    <a:pt x="50892" y="5"/>
                    <a:pt x="50870" y="16"/>
                  </a:cubicBezTo>
                  <a:lnTo>
                    <a:pt x="67" y="29337"/>
                  </a:lnTo>
                  <a:cubicBezTo>
                    <a:pt x="34" y="29370"/>
                    <a:pt x="0" y="29437"/>
                    <a:pt x="34" y="29470"/>
                  </a:cubicBezTo>
                  <a:cubicBezTo>
                    <a:pt x="34" y="29504"/>
                    <a:pt x="67" y="29537"/>
                    <a:pt x="134" y="29537"/>
                  </a:cubicBezTo>
                  <a:lnTo>
                    <a:pt x="167" y="29537"/>
                  </a:lnTo>
                  <a:lnTo>
                    <a:pt x="50970" y="183"/>
                  </a:lnTo>
                  <a:cubicBezTo>
                    <a:pt x="51054" y="127"/>
                    <a:pt x="51021" y="0"/>
                    <a:pt x="5092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52"/>
            <p:cNvSpPr/>
            <p:nvPr/>
          </p:nvSpPr>
          <p:spPr>
            <a:xfrm>
              <a:off x="3665300" y="2258375"/>
              <a:ext cx="1276750" cy="738400"/>
            </a:xfrm>
            <a:custGeom>
              <a:rect b="b" l="l" r="r" t="t"/>
              <a:pathLst>
                <a:path extrusionOk="0" h="29536" w="51070">
                  <a:moveTo>
                    <a:pt x="50961" y="1"/>
                  </a:moveTo>
                  <a:cubicBezTo>
                    <a:pt x="50942" y="1"/>
                    <a:pt x="50923" y="5"/>
                    <a:pt x="50903" y="15"/>
                  </a:cubicBezTo>
                  <a:lnTo>
                    <a:pt x="100" y="29336"/>
                  </a:lnTo>
                  <a:cubicBezTo>
                    <a:pt x="0" y="29402"/>
                    <a:pt x="33" y="29536"/>
                    <a:pt x="167" y="29536"/>
                  </a:cubicBezTo>
                  <a:lnTo>
                    <a:pt x="200" y="29536"/>
                  </a:lnTo>
                  <a:lnTo>
                    <a:pt x="51003" y="181"/>
                  </a:lnTo>
                  <a:cubicBezTo>
                    <a:pt x="51070" y="148"/>
                    <a:pt x="51070" y="115"/>
                    <a:pt x="51070" y="48"/>
                  </a:cubicBezTo>
                  <a:cubicBezTo>
                    <a:pt x="51046" y="24"/>
                    <a:pt x="51006" y="1"/>
                    <a:pt x="5096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52"/>
            <p:cNvSpPr/>
            <p:nvPr/>
          </p:nvSpPr>
          <p:spPr>
            <a:xfrm>
              <a:off x="3665300" y="2355750"/>
              <a:ext cx="1276750" cy="738600"/>
            </a:xfrm>
            <a:custGeom>
              <a:rect b="b" l="l" r="r" t="t"/>
              <a:pathLst>
                <a:path extrusionOk="0" h="29544" w="51070">
                  <a:moveTo>
                    <a:pt x="50984" y="0"/>
                  </a:moveTo>
                  <a:cubicBezTo>
                    <a:pt x="50958" y="0"/>
                    <a:pt x="50931" y="9"/>
                    <a:pt x="50903" y="22"/>
                  </a:cubicBezTo>
                  <a:lnTo>
                    <a:pt x="100" y="29343"/>
                  </a:lnTo>
                  <a:cubicBezTo>
                    <a:pt x="0" y="29410"/>
                    <a:pt x="33" y="29543"/>
                    <a:pt x="167" y="29543"/>
                  </a:cubicBezTo>
                  <a:lnTo>
                    <a:pt x="200" y="29543"/>
                  </a:lnTo>
                  <a:lnTo>
                    <a:pt x="51003" y="189"/>
                  </a:lnTo>
                  <a:cubicBezTo>
                    <a:pt x="51070" y="156"/>
                    <a:pt x="51070" y="89"/>
                    <a:pt x="51070" y="56"/>
                  </a:cubicBezTo>
                  <a:cubicBezTo>
                    <a:pt x="51050" y="17"/>
                    <a:pt x="51019" y="0"/>
                    <a:pt x="509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52"/>
            <p:cNvSpPr/>
            <p:nvPr/>
          </p:nvSpPr>
          <p:spPr>
            <a:xfrm>
              <a:off x="3690300" y="2639825"/>
              <a:ext cx="169325" cy="440350"/>
            </a:xfrm>
            <a:custGeom>
              <a:rect b="b" l="l" r="r" t="t"/>
              <a:pathLst>
                <a:path extrusionOk="0" h="17614" w="6773">
                  <a:moveTo>
                    <a:pt x="6772" y="1"/>
                  </a:moveTo>
                  <a:lnTo>
                    <a:pt x="1" y="3904"/>
                  </a:lnTo>
                  <a:lnTo>
                    <a:pt x="1" y="17613"/>
                  </a:lnTo>
                  <a:lnTo>
                    <a:pt x="6772" y="13711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52"/>
            <p:cNvSpPr/>
            <p:nvPr/>
          </p:nvSpPr>
          <p:spPr>
            <a:xfrm>
              <a:off x="3902125" y="2713225"/>
              <a:ext cx="169300" cy="244350"/>
            </a:xfrm>
            <a:custGeom>
              <a:rect b="b" l="l" r="r" t="t"/>
              <a:pathLst>
                <a:path extrusionOk="0" h="9774" w="6772">
                  <a:moveTo>
                    <a:pt x="6772" y="0"/>
                  </a:moveTo>
                  <a:lnTo>
                    <a:pt x="0" y="3903"/>
                  </a:lnTo>
                  <a:lnTo>
                    <a:pt x="0" y="9774"/>
                  </a:lnTo>
                  <a:lnTo>
                    <a:pt x="6772" y="5871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52"/>
            <p:cNvSpPr/>
            <p:nvPr/>
          </p:nvSpPr>
          <p:spPr>
            <a:xfrm>
              <a:off x="3902125" y="2713225"/>
              <a:ext cx="169300" cy="244350"/>
            </a:xfrm>
            <a:custGeom>
              <a:rect b="b" l="l" r="r" t="t"/>
              <a:pathLst>
                <a:path extrusionOk="0" h="9774" w="6772">
                  <a:moveTo>
                    <a:pt x="6772" y="0"/>
                  </a:moveTo>
                  <a:lnTo>
                    <a:pt x="0" y="3903"/>
                  </a:lnTo>
                  <a:lnTo>
                    <a:pt x="0" y="9774"/>
                  </a:lnTo>
                  <a:lnTo>
                    <a:pt x="6772" y="5871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52"/>
            <p:cNvSpPr/>
            <p:nvPr/>
          </p:nvSpPr>
          <p:spPr>
            <a:xfrm>
              <a:off x="4113950" y="2689025"/>
              <a:ext cx="169300" cy="146800"/>
            </a:xfrm>
            <a:custGeom>
              <a:rect b="b" l="l" r="r" t="t"/>
              <a:pathLst>
                <a:path extrusionOk="0" h="5872" w="6772">
                  <a:moveTo>
                    <a:pt x="6772" y="1"/>
                  </a:moveTo>
                  <a:lnTo>
                    <a:pt x="0" y="3904"/>
                  </a:lnTo>
                  <a:lnTo>
                    <a:pt x="0" y="5872"/>
                  </a:lnTo>
                  <a:lnTo>
                    <a:pt x="6772" y="1936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52"/>
            <p:cNvSpPr/>
            <p:nvPr/>
          </p:nvSpPr>
          <p:spPr>
            <a:xfrm>
              <a:off x="4113950" y="2689025"/>
              <a:ext cx="169300" cy="146800"/>
            </a:xfrm>
            <a:custGeom>
              <a:rect b="b" l="l" r="r" t="t"/>
              <a:pathLst>
                <a:path extrusionOk="0" h="5872" w="6772">
                  <a:moveTo>
                    <a:pt x="6772" y="1"/>
                  </a:moveTo>
                  <a:lnTo>
                    <a:pt x="0" y="3904"/>
                  </a:lnTo>
                  <a:lnTo>
                    <a:pt x="0" y="5872"/>
                  </a:lnTo>
                  <a:lnTo>
                    <a:pt x="6772" y="1936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52"/>
            <p:cNvSpPr/>
            <p:nvPr/>
          </p:nvSpPr>
          <p:spPr>
            <a:xfrm>
              <a:off x="4325750" y="2419675"/>
              <a:ext cx="169325" cy="293575"/>
            </a:xfrm>
            <a:custGeom>
              <a:rect b="b" l="l" r="r" t="t"/>
              <a:pathLst>
                <a:path extrusionOk="0" h="11743" w="6773">
                  <a:moveTo>
                    <a:pt x="6772" y="0"/>
                  </a:moveTo>
                  <a:lnTo>
                    <a:pt x="1" y="3937"/>
                  </a:lnTo>
                  <a:lnTo>
                    <a:pt x="1" y="11742"/>
                  </a:lnTo>
                  <a:lnTo>
                    <a:pt x="6772" y="7839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52"/>
            <p:cNvSpPr/>
            <p:nvPr/>
          </p:nvSpPr>
          <p:spPr>
            <a:xfrm>
              <a:off x="4536750" y="2151150"/>
              <a:ext cx="170150" cy="439500"/>
            </a:xfrm>
            <a:custGeom>
              <a:rect b="b" l="l" r="r" t="t"/>
              <a:pathLst>
                <a:path extrusionOk="0" h="17580" w="6806">
                  <a:moveTo>
                    <a:pt x="6805" y="0"/>
                  </a:moveTo>
                  <a:lnTo>
                    <a:pt x="0" y="3903"/>
                  </a:lnTo>
                  <a:lnTo>
                    <a:pt x="0" y="17580"/>
                  </a:lnTo>
                  <a:lnTo>
                    <a:pt x="6805" y="13677"/>
                  </a:lnTo>
                  <a:lnTo>
                    <a:pt x="680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52"/>
            <p:cNvSpPr/>
            <p:nvPr/>
          </p:nvSpPr>
          <p:spPr>
            <a:xfrm>
              <a:off x="4536750" y="2151150"/>
              <a:ext cx="170150" cy="439500"/>
            </a:xfrm>
            <a:custGeom>
              <a:rect b="b" l="l" r="r" t="t"/>
              <a:pathLst>
                <a:path extrusionOk="0" h="17580" w="6806">
                  <a:moveTo>
                    <a:pt x="6805" y="0"/>
                  </a:moveTo>
                  <a:lnTo>
                    <a:pt x="0" y="3903"/>
                  </a:lnTo>
                  <a:lnTo>
                    <a:pt x="0" y="17580"/>
                  </a:lnTo>
                  <a:lnTo>
                    <a:pt x="6805" y="13677"/>
                  </a:lnTo>
                  <a:lnTo>
                    <a:pt x="68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52"/>
            <p:cNvSpPr/>
            <p:nvPr/>
          </p:nvSpPr>
          <p:spPr>
            <a:xfrm>
              <a:off x="4748550" y="2126125"/>
              <a:ext cx="169325" cy="342775"/>
            </a:xfrm>
            <a:custGeom>
              <a:rect b="b" l="l" r="r" t="t"/>
              <a:pathLst>
                <a:path extrusionOk="0" h="13711" w="6773">
                  <a:moveTo>
                    <a:pt x="6772" y="1"/>
                  </a:moveTo>
                  <a:lnTo>
                    <a:pt x="1" y="3937"/>
                  </a:lnTo>
                  <a:lnTo>
                    <a:pt x="1" y="13711"/>
                  </a:lnTo>
                  <a:lnTo>
                    <a:pt x="6772" y="9808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52"/>
            <p:cNvSpPr/>
            <p:nvPr/>
          </p:nvSpPr>
          <p:spPr>
            <a:xfrm>
              <a:off x="4748550" y="2126125"/>
              <a:ext cx="169325" cy="342775"/>
            </a:xfrm>
            <a:custGeom>
              <a:rect b="b" l="l" r="r" t="t"/>
              <a:pathLst>
                <a:path extrusionOk="0" h="13711" w="6773">
                  <a:moveTo>
                    <a:pt x="6772" y="1"/>
                  </a:moveTo>
                  <a:lnTo>
                    <a:pt x="1" y="3937"/>
                  </a:lnTo>
                  <a:lnTo>
                    <a:pt x="1" y="13711"/>
                  </a:lnTo>
                  <a:lnTo>
                    <a:pt x="6772" y="9808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52"/>
            <p:cNvSpPr/>
            <p:nvPr/>
          </p:nvSpPr>
          <p:spPr>
            <a:xfrm>
              <a:off x="2733800" y="1759200"/>
              <a:ext cx="777225" cy="2158250"/>
            </a:xfrm>
            <a:custGeom>
              <a:rect b="b" l="l" r="r" t="t"/>
              <a:pathLst>
                <a:path extrusionOk="0" h="86330" w="31089">
                  <a:moveTo>
                    <a:pt x="31089" y="1"/>
                  </a:moveTo>
                  <a:lnTo>
                    <a:pt x="0" y="17980"/>
                  </a:lnTo>
                  <a:lnTo>
                    <a:pt x="0" y="85228"/>
                  </a:lnTo>
                  <a:cubicBezTo>
                    <a:pt x="0" y="85528"/>
                    <a:pt x="67" y="85795"/>
                    <a:pt x="234" y="86062"/>
                  </a:cubicBezTo>
                  <a:cubicBezTo>
                    <a:pt x="334" y="86229"/>
                    <a:pt x="534" y="86329"/>
                    <a:pt x="734" y="86329"/>
                  </a:cubicBezTo>
                  <a:cubicBezTo>
                    <a:pt x="867" y="86329"/>
                    <a:pt x="967" y="86296"/>
                    <a:pt x="1068" y="86229"/>
                  </a:cubicBezTo>
                  <a:lnTo>
                    <a:pt x="31089" y="68883"/>
                  </a:lnTo>
                  <a:lnTo>
                    <a:pt x="31089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52"/>
            <p:cNvSpPr/>
            <p:nvPr/>
          </p:nvSpPr>
          <p:spPr>
            <a:xfrm>
              <a:off x="2732950" y="3177725"/>
              <a:ext cx="778925" cy="603775"/>
            </a:xfrm>
            <a:custGeom>
              <a:rect b="b" l="l" r="r" t="t"/>
              <a:pathLst>
                <a:path extrusionOk="0" h="24151" w="31157">
                  <a:moveTo>
                    <a:pt x="31156" y="0"/>
                  </a:moveTo>
                  <a:lnTo>
                    <a:pt x="1" y="18013"/>
                  </a:lnTo>
                  <a:lnTo>
                    <a:pt x="1" y="24151"/>
                  </a:lnTo>
                  <a:lnTo>
                    <a:pt x="31156" y="6138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52"/>
            <p:cNvSpPr/>
            <p:nvPr/>
          </p:nvSpPr>
          <p:spPr>
            <a:xfrm>
              <a:off x="2790500" y="2196175"/>
              <a:ext cx="88425" cy="153475"/>
            </a:xfrm>
            <a:custGeom>
              <a:rect b="b" l="l" r="r" t="t"/>
              <a:pathLst>
                <a:path extrusionOk="0" h="6139" w="3537">
                  <a:moveTo>
                    <a:pt x="3536" y="1"/>
                  </a:moveTo>
                  <a:lnTo>
                    <a:pt x="0" y="2069"/>
                  </a:lnTo>
                  <a:lnTo>
                    <a:pt x="0" y="6138"/>
                  </a:lnTo>
                  <a:lnTo>
                    <a:pt x="3536" y="4104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52"/>
            <p:cNvSpPr/>
            <p:nvPr/>
          </p:nvSpPr>
          <p:spPr>
            <a:xfrm>
              <a:off x="2927250" y="2195825"/>
              <a:ext cx="19225" cy="46250"/>
            </a:xfrm>
            <a:custGeom>
              <a:rect b="b" l="l" r="r" t="t"/>
              <a:pathLst>
                <a:path extrusionOk="0" h="1850" w="769">
                  <a:moveTo>
                    <a:pt x="96" y="1"/>
                  </a:moveTo>
                  <a:cubicBezTo>
                    <a:pt x="87" y="1"/>
                    <a:pt x="77" y="5"/>
                    <a:pt x="68" y="15"/>
                  </a:cubicBezTo>
                  <a:cubicBezTo>
                    <a:pt x="34" y="15"/>
                    <a:pt x="1" y="48"/>
                    <a:pt x="1" y="81"/>
                  </a:cubicBezTo>
                  <a:lnTo>
                    <a:pt x="1" y="1816"/>
                  </a:lnTo>
                  <a:cubicBezTo>
                    <a:pt x="1" y="1849"/>
                    <a:pt x="34" y="1849"/>
                    <a:pt x="68" y="1849"/>
                  </a:cubicBezTo>
                  <a:cubicBezTo>
                    <a:pt x="101" y="1816"/>
                    <a:pt x="134" y="1783"/>
                    <a:pt x="134" y="1749"/>
                  </a:cubicBezTo>
                  <a:lnTo>
                    <a:pt x="134" y="1015"/>
                  </a:lnTo>
                  <a:cubicBezTo>
                    <a:pt x="101" y="882"/>
                    <a:pt x="134" y="782"/>
                    <a:pt x="201" y="649"/>
                  </a:cubicBezTo>
                  <a:cubicBezTo>
                    <a:pt x="234" y="548"/>
                    <a:pt x="301" y="482"/>
                    <a:pt x="401" y="415"/>
                  </a:cubicBezTo>
                  <a:cubicBezTo>
                    <a:pt x="435" y="382"/>
                    <a:pt x="468" y="365"/>
                    <a:pt x="501" y="365"/>
                  </a:cubicBezTo>
                  <a:cubicBezTo>
                    <a:pt x="535" y="365"/>
                    <a:pt x="568" y="382"/>
                    <a:pt x="601" y="415"/>
                  </a:cubicBezTo>
                  <a:cubicBezTo>
                    <a:pt x="635" y="515"/>
                    <a:pt x="668" y="615"/>
                    <a:pt x="668" y="715"/>
                  </a:cubicBezTo>
                  <a:lnTo>
                    <a:pt x="668" y="1449"/>
                  </a:lnTo>
                  <a:cubicBezTo>
                    <a:pt x="668" y="1482"/>
                    <a:pt x="668" y="1482"/>
                    <a:pt x="701" y="1482"/>
                  </a:cubicBezTo>
                  <a:lnTo>
                    <a:pt x="735" y="1482"/>
                  </a:lnTo>
                  <a:cubicBezTo>
                    <a:pt x="735" y="1482"/>
                    <a:pt x="768" y="1449"/>
                    <a:pt x="768" y="1416"/>
                  </a:cubicBezTo>
                  <a:lnTo>
                    <a:pt x="768" y="649"/>
                  </a:lnTo>
                  <a:cubicBezTo>
                    <a:pt x="768" y="582"/>
                    <a:pt x="768" y="515"/>
                    <a:pt x="735" y="448"/>
                  </a:cubicBezTo>
                  <a:cubicBezTo>
                    <a:pt x="735" y="382"/>
                    <a:pt x="701" y="315"/>
                    <a:pt x="668" y="282"/>
                  </a:cubicBezTo>
                  <a:cubicBezTo>
                    <a:pt x="635" y="248"/>
                    <a:pt x="601" y="215"/>
                    <a:pt x="568" y="215"/>
                  </a:cubicBezTo>
                  <a:cubicBezTo>
                    <a:pt x="501" y="215"/>
                    <a:pt x="468" y="248"/>
                    <a:pt x="401" y="282"/>
                  </a:cubicBezTo>
                  <a:cubicBezTo>
                    <a:pt x="335" y="315"/>
                    <a:pt x="268" y="348"/>
                    <a:pt x="234" y="415"/>
                  </a:cubicBezTo>
                  <a:cubicBezTo>
                    <a:pt x="201" y="482"/>
                    <a:pt x="134" y="548"/>
                    <a:pt x="134" y="649"/>
                  </a:cubicBezTo>
                  <a:lnTo>
                    <a:pt x="134" y="48"/>
                  </a:lnTo>
                  <a:cubicBezTo>
                    <a:pt x="134" y="25"/>
                    <a:pt x="118" y="1"/>
                    <a:pt x="9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52"/>
            <p:cNvSpPr/>
            <p:nvPr/>
          </p:nvSpPr>
          <p:spPr>
            <a:xfrm>
              <a:off x="2949775" y="2180325"/>
              <a:ext cx="13375" cy="44225"/>
            </a:xfrm>
            <a:custGeom>
              <a:rect b="b" l="l" r="r" t="t"/>
              <a:pathLst>
                <a:path extrusionOk="0" h="1769" w="535">
                  <a:moveTo>
                    <a:pt x="234" y="1"/>
                  </a:moveTo>
                  <a:cubicBezTo>
                    <a:pt x="201" y="1"/>
                    <a:pt x="167" y="34"/>
                    <a:pt x="167" y="68"/>
                  </a:cubicBezTo>
                  <a:lnTo>
                    <a:pt x="167" y="535"/>
                  </a:lnTo>
                  <a:lnTo>
                    <a:pt x="34" y="635"/>
                  </a:lnTo>
                  <a:cubicBezTo>
                    <a:pt x="34" y="635"/>
                    <a:pt x="1" y="668"/>
                    <a:pt x="1" y="701"/>
                  </a:cubicBezTo>
                  <a:cubicBezTo>
                    <a:pt x="1" y="725"/>
                    <a:pt x="17" y="749"/>
                    <a:pt x="27" y="749"/>
                  </a:cubicBezTo>
                  <a:cubicBezTo>
                    <a:pt x="31" y="749"/>
                    <a:pt x="34" y="745"/>
                    <a:pt x="34" y="735"/>
                  </a:cubicBezTo>
                  <a:lnTo>
                    <a:pt x="167" y="668"/>
                  </a:lnTo>
                  <a:lnTo>
                    <a:pt x="167" y="1435"/>
                  </a:lnTo>
                  <a:cubicBezTo>
                    <a:pt x="167" y="1502"/>
                    <a:pt x="167" y="1569"/>
                    <a:pt x="167" y="1602"/>
                  </a:cubicBezTo>
                  <a:cubicBezTo>
                    <a:pt x="201" y="1635"/>
                    <a:pt x="201" y="1702"/>
                    <a:pt x="234" y="1736"/>
                  </a:cubicBezTo>
                  <a:cubicBezTo>
                    <a:pt x="234" y="1769"/>
                    <a:pt x="267" y="1769"/>
                    <a:pt x="301" y="1769"/>
                  </a:cubicBezTo>
                  <a:cubicBezTo>
                    <a:pt x="334" y="1769"/>
                    <a:pt x="368" y="1769"/>
                    <a:pt x="401" y="1736"/>
                  </a:cubicBezTo>
                  <a:lnTo>
                    <a:pt x="501" y="1702"/>
                  </a:lnTo>
                  <a:cubicBezTo>
                    <a:pt x="534" y="1669"/>
                    <a:pt x="534" y="1635"/>
                    <a:pt x="534" y="1602"/>
                  </a:cubicBezTo>
                  <a:lnTo>
                    <a:pt x="534" y="1569"/>
                  </a:lnTo>
                  <a:cubicBezTo>
                    <a:pt x="534" y="1535"/>
                    <a:pt x="534" y="1535"/>
                    <a:pt x="501" y="1535"/>
                  </a:cubicBezTo>
                  <a:lnTo>
                    <a:pt x="434" y="1569"/>
                  </a:lnTo>
                  <a:cubicBezTo>
                    <a:pt x="401" y="1602"/>
                    <a:pt x="368" y="1619"/>
                    <a:pt x="343" y="1619"/>
                  </a:cubicBezTo>
                  <a:cubicBezTo>
                    <a:pt x="317" y="1619"/>
                    <a:pt x="301" y="1602"/>
                    <a:pt x="301" y="1569"/>
                  </a:cubicBezTo>
                  <a:cubicBezTo>
                    <a:pt x="301" y="1535"/>
                    <a:pt x="267" y="1469"/>
                    <a:pt x="301" y="1402"/>
                  </a:cubicBezTo>
                  <a:lnTo>
                    <a:pt x="301" y="635"/>
                  </a:lnTo>
                  <a:lnTo>
                    <a:pt x="501" y="501"/>
                  </a:lnTo>
                  <a:cubicBezTo>
                    <a:pt x="534" y="501"/>
                    <a:pt x="534" y="468"/>
                    <a:pt x="534" y="435"/>
                  </a:cubicBezTo>
                  <a:lnTo>
                    <a:pt x="534" y="401"/>
                  </a:lnTo>
                  <a:cubicBezTo>
                    <a:pt x="534" y="378"/>
                    <a:pt x="534" y="354"/>
                    <a:pt x="523" y="354"/>
                  </a:cubicBezTo>
                  <a:cubicBezTo>
                    <a:pt x="518" y="354"/>
                    <a:pt x="511" y="358"/>
                    <a:pt x="501" y="368"/>
                  </a:cubicBezTo>
                  <a:lnTo>
                    <a:pt x="301" y="468"/>
                  </a:lnTo>
                  <a:lnTo>
                    <a:pt x="301" y="34"/>
                  </a:lnTo>
                  <a:cubicBezTo>
                    <a:pt x="301" y="1"/>
                    <a:pt x="267" y="1"/>
                    <a:pt x="2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52"/>
            <p:cNvSpPr/>
            <p:nvPr/>
          </p:nvSpPr>
          <p:spPr>
            <a:xfrm>
              <a:off x="2966450" y="2170825"/>
              <a:ext cx="13375" cy="45400"/>
            </a:xfrm>
            <a:custGeom>
              <a:rect b="b" l="l" r="r" t="t"/>
              <a:pathLst>
                <a:path extrusionOk="0" h="1816" w="535">
                  <a:moveTo>
                    <a:pt x="241" y="0"/>
                  </a:moveTo>
                  <a:cubicBezTo>
                    <a:pt x="237" y="0"/>
                    <a:pt x="234" y="4"/>
                    <a:pt x="234" y="14"/>
                  </a:cubicBezTo>
                  <a:lnTo>
                    <a:pt x="201" y="14"/>
                  </a:lnTo>
                  <a:cubicBezTo>
                    <a:pt x="168" y="14"/>
                    <a:pt x="168" y="47"/>
                    <a:pt x="168" y="81"/>
                  </a:cubicBezTo>
                  <a:lnTo>
                    <a:pt x="168" y="514"/>
                  </a:lnTo>
                  <a:lnTo>
                    <a:pt x="34" y="614"/>
                  </a:lnTo>
                  <a:cubicBezTo>
                    <a:pt x="1" y="614"/>
                    <a:pt x="1" y="648"/>
                    <a:pt x="1" y="681"/>
                  </a:cubicBezTo>
                  <a:lnTo>
                    <a:pt x="1" y="715"/>
                  </a:lnTo>
                  <a:cubicBezTo>
                    <a:pt x="1" y="748"/>
                    <a:pt x="1" y="748"/>
                    <a:pt x="34" y="748"/>
                  </a:cubicBezTo>
                  <a:lnTo>
                    <a:pt x="168" y="681"/>
                  </a:lnTo>
                  <a:lnTo>
                    <a:pt x="168" y="1448"/>
                  </a:lnTo>
                  <a:cubicBezTo>
                    <a:pt x="168" y="1515"/>
                    <a:pt x="168" y="1582"/>
                    <a:pt x="168" y="1615"/>
                  </a:cubicBezTo>
                  <a:cubicBezTo>
                    <a:pt x="168" y="1682"/>
                    <a:pt x="168" y="1715"/>
                    <a:pt x="201" y="1749"/>
                  </a:cubicBezTo>
                  <a:cubicBezTo>
                    <a:pt x="201" y="1782"/>
                    <a:pt x="234" y="1782"/>
                    <a:pt x="268" y="1815"/>
                  </a:cubicBezTo>
                  <a:cubicBezTo>
                    <a:pt x="301" y="1815"/>
                    <a:pt x="334" y="1782"/>
                    <a:pt x="368" y="1782"/>
                  </a:cubicBezTo>
                  <a:lnTo>
                    <a:pt x="468" y="1715"/>
                  </a:lnTo>
                  <a:cubicBezTo>
                    <a:pt x="501" y="1682"/>
                    <a:pt x="534" y="1649"/>
                    <a:pt x="534" y="1649"/>
                  </a:cubicBezTo>
                  <a:lnTo>
                    <a:pt x="534" y="1582"/>
                  </a:lnTo>
                  <a:cubicBezTo>
                    <a:pt x="534" y="1582"/>
                    <a:pt x="501" y="1548"/>
                    <a:pt x="468" y="1548"/>
                  </a:cubicBezTo>
                  <a:lnTo>
                    <a:pt x="401" y="1615"/>
                  </a:lnTo>
                  <a:cubicBezTo>
                    <a:pt x="368" y="1632"/>
                    <a:pt x="343" y="1640"/>
                    <a:pt x="322" y="1640"/>
                  </a:cubicBezTo>
                  <a:cubicBezTo>
                    <a:pt x="301" y="1640"/>
                    <a:pt x="284" y="1632"/>
                    <a:pt x="268" y="1615"/>
                  </a:cubicBezTo>
                  <a:cubicBezTo>
                    <a:pt x="268" y="1548"/>
                    <a:pt x="234" y="1482"/>
                    <a:pt x="268" y="1415"/>
                  </a:cubicBezTo>
                  <a:lnTo>
                    <a:pt x="268" y="648"/>
                  </a:lnTo>
                  <a:lnTo>
                    <a:pt x="468" y="514"/>
                  </a:lnTo>
                  <a:cubicBezTo>
                    <a:pt x="501" y="481"/>
                    <a:pt x="501" y="481"/>
                    <a:pt x="501" y="448"/>
                  </a:cubicBezTo>
                  <a:lnTo>
                    <a:pt x="501" y="414"/>
                  </a:lnTo>
                  <a:cubicBezTo>
                    <a:pt x="501" y="381"/>
                    <a:pt x="501" y="348"/>
                    <a:pt x="468" y="348"/>
                  </a:cubicBezTo>
                  <a:lnTo>
                    <a:pt x="268" y="481"/>
                  </a:lnTo>
                  <a:lnTo>
                    <a:pt x="268" y="47"/>
                  </a:lnTo>
                  <a:cubicBezTo>
                    <a:pt x="268" y="24"/>
                    <a:pt x="251" y="0"/>
                    <a:pt x="2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52"/>
            <p:cNvSpPr/>
            <p:nvPr/>
          </p:nvSpPr>
          <p:spPr>
            <a:xfrm>
              <a:off x="2983975" y="2169150"/>
              <a:ext cx="19200" cy="53750"/>
            </a:xfrm>
            <a:custGeom>
              <a:rect b="b" l="l" r="r" t="t"/>
              <a:pathLst>
                <a:path extrusionOk="0" h="2150" w="768">
                  <a:moveTo>
                    <a:pt x="464" y="167"/>
                  </a:moveTo>
                  <a:cubicBezTo>
                    <a:pt x="478" y="167"/>
                    <a:pt x="491" y="171"/>
                    <a:pt x="501" y="181"/>
                  </a:cubicBezTo>
                  <a:cubicBezTo>
                    <a:pt x="534" y="181"/>
                    <a:pt x="567" y="214"/>
                    <a:pt x="567" y="214"/>
                  </a:cubicBezTo>
                  <a:cubicBezTo>
                    <a:pt x="601" y="281"/>
                    <a:pt x="634" y="315"/>
                    <a:pt x="634" y="348"/>
                  </a:cubicBezTo>
                  <a:cubicBezTo>
                    <a:pt x="634" y="415"/>
                    <a:pt x="634" y="481"/>
                    <a:pt x="634" y="515"/>
                  </a:cubicBezTo>
                  <a:lnTo>
                    <a:pt x="634" y="681"/>
                  </a:lnTo>
                  <a:cubicBezTo>
                    <a:pt x="634" y="748"/>
                    <a:pt x="634" y="815"/>
                    <a:pt x="634" y="882"/>
                  </a:cubicBezTo>
                  <a:cubicBezTo>
                    <a:pt x="601" y="948"/>
                    <a:pt x="601" y="982"/>
                    <a:pt x="567" y="1048"/>
                  </a:cubicBezTo>
                  <a:cubicBezTo>
                    <a:pt x="567" y="1115"/>
                    <a:pt x="534" y="1148"/>
                    <a:pt x="501" y="1215"/>
                  </a:cubicBezTo>
                  <a:cubicBezTo>
                    <a:pt x="467" y="1249"/>
                    <a:pt x="434" y="1282"/>
                    <a:pt x="367" y="1315"/>
                  </a:cubicBezTo>
                  <a:cubicBezTo>
                    <a:pt x="334" y="1349"/>
                    <a:pt x="300" y="1349"/>
                    <a:pt x="234" y="1349"/>
                  </a:cubicBezTo>
                  <a:cubicBezTo>
                    <a:pt x="200" y="1349"/>
                    <a:pt x="167" y="1315"/>
                    <a:pt x="167" y="1282"/>
                  </a:cubicBezTo>
                  <a:cubicBezTo>
                    <a:pt x="134" y="1249"/>
                    <a:pt x="134" y="1215"/>
                    <a:pt x="100" y="1182"/>
                  </a:cubicBezTo>
                  <a:cubicBezTo>
                    <a:pt x="100" y="1148"/>
                    <a:pt x="100" y="1082"/>
                    <a:pt x="100" y="1048"/>
                  </a:cubicBezTo>
                  <a:lnTo>
                    <a:pt x="100" y="815"/>
                  </a:lnTo>
                  <a:cubicBezTo>
                    <a:pt x="100" y="782"/>
                    <a:pt x="100" y="715"/>
                    <a:pt x="100" y="648"/>
                  </a:cubicBezTo>
                  <a:cubicBezTo>
                    <a:pt x="134" y="581"/>
                    <a:pt x="134" y="515"/>
                    <a:pt x="167" y="481"/>
                  </a:cubicBezTo>
                  <a:cubicBezTo>
                    <a:pt x="200" y="415"/>
                    <a:pt x="200" y="348"/>
                    <a:pt x="234" y="315"/>
                  </a:cubicBezTo>
                  <a:cubicBezTo>
                    <a:pt x="267" y="281"/>
                    <a:pt x="334" y="214"/>
                    <a:pt x="367" y="214"/>
                  </a:cubicBezTo>
                  <a:cubicBezTo>
                    <a:pt x="391" y="191"/>
                    <a:pt x="431" y="167"/>
                    <a:pt x="464" y="167"/>
                  </a:cubicBezTo>
                  <a:close/>
                  <a:moveTo>
                    <a:pt x="510" y="0"/>
                  </a:moveTo>
                  <a:cubicBezTo>
                    <a:pt x="464" y="0"/>
                    <a:pt x="424" y="24"/>
                    <a:pt x="401" y="48"/>
                  </a:cubicBezTo>
                  <a:cubicBezTo>
                    <a:pt x="300" y="81"/>
                    <a:pt x="267" y="148"/>
                    <a:pt x="200" y="214"/>
                  </a:cubicBezTo>
                  <a:cubicBezTo>
                    <a:pt x="167" y="281"/>
                    <a:pt x="134" y="348"/>
                    <a:pt x="100" y="415"/>
                  </a:cubicBezTo>
                  <a:lnTo>
                    <a:pt x="100" y="281"/>
                  </a:lnTo>
                  <a:cubicBezTo>
                    <a:pt x="100" y="248"/>
                    <a:pt x="67" y="248"/>
                    <a:pt x="67" y="248"/>
                  </a:cubicBezTo>
                  <a:lnTo>
                    <a:pt x="34" y="248"/>
                  </a:lnTo>
                  <a:cubicBezTo>
                    <a:pt x="0" y="281"/>
                    <a:pt x="0" y="315"/>
                    <a:pt x="0" y="348"/>
                  </a:cubicBezTo>
                  <a:lnTo>
                    <a:pt x="0" y="2082"/>
                  </a:lnTo>
                  <a:cubicBezTo>
                    <a:pt x="0" y="2149"/>
                    <a:pt x="0" y="2149"/>
                    <a:pt x="34" y="2149"/>
                  </a:cubicBezTo>
                  <a:lnTo>
                    <a:pt x="67" y="2149"/>
                  </a:lnTo>
                  <a:cubicBezTo>
                    <a:pt x="67" y="2116"/>
                    <a:pt x="100" y="2082"/>
                    <a:pt x="100" y="2049"/>
                  </a:cubicBezTo>
                  <a:lnTo>
                    <a:pt x="100" y="1415"/>
                  </a:lnTo>
                  <a:cubicBezTo>
                    <a:pt x="134" y="1482"/>
                    <a:pt x="167" y="1482"/>
                    <a:pt x="200" y="1515"/>
                  </a:cubicBezTo>
                  <a:cubicBezTo>
                    <a:pt x="267" y="1515"/>
                    <a:pt x="334" y="1515"/>
                    <a:pt x="401" y="1482"/>
                  </a:cubicBezTo>
                  <a:cubicBezTo>
                    <a:pt x="434" y="1415"/>
                    <a:pt x="501" y="1382"/>
                    <a:pt x="567" y="1315"/>
                  </a:cubicBezTo>
                  <a:cubicBezTo>
                    <a:pt x="601" y="1249"/>
                    <a:pt x="634" y="1182"/>
                    <a:pt x="667" y="1115"/>
                  </a:cubicBezTo>
                  <a:cubicBezTo>
                    <a:pt x="701" y="1048"/>
                    <a:pt x="701" y="948"/>
                    <a:pt x="734" y="882"/>
                  </a:cubicBezTo>
                  <a:cubicBezTo>
                    <a:pt x="767" y="782"/>
                    <a:pt x="767" y="715"/>
                    <a:pt x="767" y="648"/>
                  </a:cubicBezTo>
                  <a:lnTo>
                    <a:pt x="767" y="448"/>
                  </a:lnTo>
                  <a:cubicBezTo>
                    <a:pt x="734" y="381"/>
                    <a:pt x="734" y="315"/>
                    <a:pt x="734" y="248"/>
                  </a:cubicBezTo>
                  <a:cubicBezTo>
                    <a:pt x="701" y="181"/>
                    <a:pt x="701" y="114"/>
                    <a:pt x="667" y="81"/>
                  </a:cubicBezTo>
                  <a:cubicBezTo>
                    <a:pt x="634" y="48"/>
                    <a:pt x="601" y="14"/>
                    <a:pt x="567" y="14"/>
                  </a:cubicBezTo>
                  <a:cubicBezTo>
                    <a:pt x="548" y="5"/>
                    <a:pt x="528" y="0"/>
                    <a:pt x="5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52"/>
            <p:cNvSpPr/>
            <p:nvPr/>
          </p:nvSpPr>
          <p:spPr>
            <a:xfrm>
              <a:off x="3008150" y="2165325"/>
              <a:ext cx="4200" cy="30875"/>
            </a:xfrm>
            <a:custGeom>
              <a:rect b="b" l="l" r="r" t="t"/>
              <a:pathLst>
                <a:path extrusionOk="0" h="1235" w="168">
                  <a:moveTo>
                    <a:pt x="101" y="1"/>
                  </a:moveTo>
                  <a:lnTo>
                    <a:pt x="34" y="67"/>
                  </a:lnTo>
                  <a:cubicBezTo>
                    <a:pt x="34" y="67"/>
                    <a:pt x="1" y="67"/>
                    <a:pt x="1" y="101"/>
                  </a:cubicBezTo>
                  <a:cubicBezTo>
                    <a:pt x="1" y="101"/>
                    <a:pt x="1" y="134"/>
                    <a:pt x="1" y="134"/>
                  </a:cubicBezTo>
                  <a:lnTo>
                    <a:pt x="1" y="267"/>
                  </a:lnTo>
                  <a:cubicBezTo>
                    <a:pt x="1" y="301"/>
                    <a:pt x="34" y="301"/>
                    <a:pt x="34" y="301"/>
                  </a:cubicBezTo>
                  <a:lnTo>
                    <a:pt x="134" y="267"/>
                  </a:lnTo>
                  <a:cubicBezTo>
                    <a:pt x="134" y="267"/>
                    <a:pt x="134" y="234"/>
                    <a:pt x="167" y="234"/>
                  </a:cubicBezTo>
                  <a:cubicBezTo>
                    <a:pt x="167" y="201"/>
                    <a:pt x="167" y="201"/>
                    <a:pt x="167" y="167"/>
                  </a:cubicBezTo>
                  <a:lnTo>
                    <a:pt x="134" y="67"/>
                  </a:lnTo>
                  <a:lnTo>
                    <a:pt x="134" y="1"/>
                  </a:lnTo>
                  <a:close/>
                  <a:moveTo>
                    <a:pt x="101" y="935"/>
                  </a:moveTo>
                  <a:lnTo>
                    <a:pt x="34" y="1001"/>
                  </a:lnTo>
                  <a:cubicBezTo>
                    <a:pt x="34" y="1001"/>
                    <a:pt x="1" y="1001"/>
                    <a:pt x="1" y="1035"/>
                  </a:cubicBezTo>
                  <a:cubicBezTo>
                    <a:pt x="1" y="1035"/>
                    <a:pt x="1" y="1068"/>
                    <a:pt x="1" y="1068"/>
                  </a:cubicBezTo>
                  <a:lnTo>
                    <a:pt x="1" y="1201"/>
                  </a:lnTo>
                  <a:cubicBezTo>
                    <a:pt x="1" y="1235"/>
                    <a:pt x="34" y="1235"/>
                    <a:pt x="34" y="1235"/>
                  </a:cubicBezTo>
                  <a:lnTo>
                    <a:pt x="134" y="1201"/>
                  </a:lnTo>
                  <a:cubicBezTo>
                    <a:pt x="134" y="1168"/>
                    <a:pt x="134" y="1168"/>
                    <a:pt x="167" y="1168"/>
                  </a:cubicBezTo>
                  <a:cubicBezTo>
                    <a:pt x="167" y="1135"/>
                    <a:pt x="167" y="1135"/>
                    <a:pt x="167" y="1101"/>
                  </a:cubicBezTo>
                  <a:lnTo>
                    <a:pt x="134" y="968"/>
                  </a:lnTo>
                  <a:cubicBezTo>
                    <a:pt x="134" y="968"/>
                    <a:pt x="167" y="935"/>
                    <a:pt x="134" y="93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52"/>
            <p:cNvSpPr/>
            <p:nvPr/>
          </p:nvSpPr>
          <p:spPr>
            <a:xfrm>
              <a:off x="3016500" y="2131125"/>
              <a:ext cx="17525" cy="65075"/>
            </a:xfrm>
            <a:custGeom>
              <a:rect b="b" l="l" r="r" t="t"/>
              <a:pathLst>
                <a:path extrusionOk="0" h="2603" w="701">
                  <a:moveTo>
                    <a:pt x="634" y="1"/>
                  </a:moveTo>
                  <a:cubicBezTo>
                    <a:pt x="634" y="1"/>
                    <a:pt x="601" y="1"/>
                    <a:pt x="601" y="34"/>
                  </a:cubicBezTo>
                  <a:lnTo>
                    <a:pt x="601" y="68"/>
                  </a:lnTo>
                  <a:lnTo>
                    <a:pt x="34" y="2569"/>
                  </a:lnTo>
                  <a:cubicBezTo>
                    <a:pt x="0" y="2569"/>
                    <a:pt x="0" y="2569"/>
                    <a:pt x="34" y="2603"/>
                  </a:cubicBezTo>
                  <a:lnTo>
                    <a:pt x="100" y="2603"/>
                  </a:lnTo>
                  <a:cubicBezTo>
                    <a:pt x="100" y="2569"/>
                    <a:pt x="100" y="2569"/>
                    <a:pt x="100" y="2569"/>
                  </a:cubicBezTo>
                  <a:lnTo>
                    <a:pt x="701" y="68"/>
                  </a:lnTo>
                  <a:cubicBezTo>
                    <a:pt x="701" y="34"/>
                    <a:pt x="701" y="34"/>
                    <a:pt x="701" y="34"/>
                  </a:cubicBezTo>
                  <a:cubicBezTo>
                    <a:pt x="701" y="1"/>
                    <a:pt x="701" y="1"/>
                    <a:pt x="7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52"/>
            <p:cNvSpPr/>
            <p:nvPr/>
          </p:nvSpPr>
          <p:spPr>
            <a:xfrm>
              <a:off x="3028175" y="2124475"/>
              <a:ext cx="17525" cy="65900"/>
            </a:xfrm>
            <a:custGeom>
              <a:rect b="b" l="l" r="r" t="t"/>
              <a:pathLst>
                <a:path extrusionOk="0" h="2636" w="701">
                  <a:moveTo>
                    <a:pt x="634" y="0"/>
                  </a:moveTo>
                  <a:cubicBezTo>
                    <a:pt x="601" y="0"/>
                    <a:pt x="601" y="33"/>
                    <a:pt x="601" y="33"/>
                  </a:cubicBezTo>
                  <a:lnTo>
                    <a:pt x="601" y="67"/>
                  </a:lnTo>
                  <a:lnTo>
                    <a:pt x="0" y="2569"/>
                  </a:lnTo>
                  <a:lnTo>
                    <a:pt x="0" y="2602"/>
                  </a:lnTo>
                  <a:cubicBezTo>
                    <a:pt x="0" y="2602"/>
                    <a:pt x="0" y="2602"/>
                    <a:pt x="0" y="2635"/>
                  </a:cubicBezTo>
                  <a:lnTo>
                    <a:pt x="67" y="2635"/>
                  </a:lnTo>
                  <a:lnTo>
                    <a:pt x="100" y="2602"/>
                  </a:lnTo>
                  <a:lnTo>
                    <a:pt x="100" y="2569"/>
                  </a:lnTo>
                  <a:lnTo>
                    <a:pt x="667" y="67"/>
                  </a:lnTo>
                  <a:cubicBezTo>
                    <a:pt x="667" y="33"/>
                    <a:pt x="667" y="33"/>
                    <a:pt x="667" y="33"/>
                  </a:cubicBezTo>
                  <a:cubicBezTo>
                    <a:pt x="701" y="0"/>
                    <a:pt x="701" y="0"/>
                    <a:pt x="6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52"/>
            <p:cNvSpPr/>
            <p:nvPr/>
          </p:nvSpPr>
          <p:spPr>
            <a:xfrm>
              <a:off x="3049025" y="2124475"/>
              <a:ext cx="30025" cy="47550"/>
            </a:xfrm>
            <a:custGeom>
              <a:rect b="b" l="l" r="r" t="t"/>
              <a:pathLst>
                <a:path extrusionOk="0" h="1902" w="1201">
                  <a:moveTo>
                    <a:pt x="1034" y="0"/>
                  </a:moveTo>
                  <a:cubicBezTo>
                    <a:pt x="967" y="0"/>
                    <a:pt x="934" y="0"/>
                    <a:pt x="901" y="33"/>
                  </a:cubicBezTo>
                  <a:cubicBezTo>
                    <a:pt x="834" y="67"/>
                    <a:pt x="767" y="133"/>
                    <a:pt x="734" y="200"/>
                  </a:cubicBezTo>
                  <a:cubicBezTo>
                    <a:pt x="667" y="267"/>
                    <a:pt x="634" y="367"/>
                    <a:pt x="601" y="434"/>
                  </a:cubicBezTo>
                  <a:cubicBezTo>
                    <a:pt x="601" y="400"/>
                    <a:pt x="534" y="334"/>
                    <a:pt x="500" y="334"/>
                  </a:cubicBezTo>
                  <a:cubicBezTo>
                    <a:pt x="473" y="320"/>
                    <a:pt x="445" y="312"/>
                    <a:pt x="420" y="312"/>
                  </a:cubicBezTo>
                  <a:cubicBezTo>
                    <a:pt x="384" y="312"/>
                    <a:pt x="353" y="328"/>
                    <a:pt x="334" y="367"/>
                  </a:cubicBezTo>
                  <a:cubicBezTo>
                    <a:pt x="267" y="400"/>
                    <a:pt x="234" y="434"/>
                    <a:pt x="200" y="500"/>
                  </a:cubicBezTo>
                  <a:cubicBezTo>
                    <a:pt x="134" y="534"/>
                    <a:pt x="100" y="600"/>
                    <a:pt x="67" y="667"/>
                  </a:cubicBezTo>
                  <a:lnTo>
                    <a:pt x="100" y="567"/>
                  </a:lnTo>
                  <a:cubicBezTo>
                    <a:pt x="100" y="534"/>
                    <a:pt x="100" y="534"/>
                    <a:pt x="67" y="534"/>
                  </a:cubicBezTo>
                  <a:lnTo>
                    <a:pt x="33" y="534"/>
                  </a:lnTo>
                  <a:cubicBezTo>
                    <a:pt x="33" y="534"/>
                    <a:pt x="0" y="567"/>
                    <a:pt x="0" y="600"/>
                  </a:cubicBezTo>
                  <a:lnTo>
                    <a:pt x="0" y="1835"/>
                  </a:lnTo>
                  <a:cubicBezTo>
                    <a:pt x="0" y="1868"/>
                    <a:pt x="33" y="1901"/>
                    <a:pt x="33" y="1901"/>
                  </a:cubicBezTo>
                  <a:lnTo>
                    <a:pt x="67" y="1901"/>
                  </a:lnTo>
                  <a:cubicBezTo>
                    <a:pt x="100" y="1868"/>
                    <a:pt x="134" y="1835"/>
                    <a:pt x="100" y="1801"/>
                  </a:cubicBezTo>
                  <a:lnTo>
                    <a:pt x="100" y="1067"/>
                  </a:lnTo>
                  <a:cubicBezTo>
                    <a:pt x="100" y="967"/>
                    <a:pt x="134" y="901"/>
                    <a:pt x="134" y="834"/>
                  </a:cubicBezTo>
                  <a:cubicBezTo>
                    <a:pt x="167" y="767"/>
                    <a:pt x="167" y="734"/>
                    <a:pt x="200" y="667"/>
                  </a:cubicBezTo>
                  <a:cubicBezTo>
                    <a:pt x="200" y="634"/>
                    <a:pt x="234" y="600"/>
                    <a:pt x="267" y="567"/>
                  </a:cubicBezTo>
                  <a:cubicBezTo>
                    <a:pt x="300" y="534"/>
                    <a:pt x="300" y="500"/>
                    <a:pt x="334" y="500"/>
                  </a:cubicBezTo>
                  <a:cubicBezTo>
                    <a:pt x="367" y="467"/>
                    <a:pt x="400" y="467"/>
                    <a:pt x="434" y="467"/>
                  </a:cubicBezTo>
                  <a:cubicBezTo>
                    <a:pt x="467" y="467"/>
                    <a:pt x="500" y="467"/>
                    <a:pt x="500" y="500"/>
                  </a:cubicBezTo>
                  <a:cubicBezTo>
                    <a:pt x="534" y="500"/>
                    <a:pt x="567" y="567"/>
                    <a:pt x="567" y="600"/>
                  </a:cubicBezTo>
                  <a:cubicBezTo>
                    <a:pt x="567" y="667"/>
                    <a:pt x="567" y="734"/>
                    <a:pt x="567" y="801"/>
                  </a:cubicBezTo>
                  <a:lnTo>
                    <a:pt x="567" y="1534"/>
                  </a:lnTo>
                  <a:cubicBezTo>
                    <a:pt x="567" y="1568"/>
                    <a:pt x="601" y="1568"/>
                    <a:pt x="634" y="1568"/>
                  </a:cubicBezTo>
                  <a:cubicBezTo>
                    <a:pt x="667" y="1568"/>
                    <a:pt x="701" y="1534"/>
                    <a:pt x="667" y="1501"/>
                  </a:cubicBezTo>
                  <a:lnTo>
                    <a:pt x="667" y="767"/>
                  </a:lnTo>
                  <a:cubicBezTo>
                    <a:pt x="667" y="667"/>
                    <a:pt x="667" y="600"/>
                    <a:pt x="667" y="534"/>
                  </a:cubicBezTo>
                  <a:cubicBezTo>
                    <a:pt x="701" y="467"/>
                    <a:pt x="701" y="400"/>
                    <a:pt x="734" y="367"/>
                  </a:cubicBezTo>
                  <a:cubicBezTo>
                    <a:pt x="767" y="300"/>
                    <a:pt x="801" y="267"/>
                    <a:pt x="801" y="234"/>
                  </a:cubicBezTo>
                  <a:cubicBezTo>
                    <a:pt x="834" y="200"/>
                    <a:pt x="867" y="200"/>
                    <a:pt x="901" y="167"/>
                  </a:cubicBezTo>
                  <a:cubicBezTo>
                    <a:pt x="934" y="167"/>
                    <a:pt x="934" y="133"/>
                    <a:pt x="967" y="133"/>
                  </a:cubicBezTo>
                  <a:cubicBezTo>
                    <a:pt x="1001" y="133"/>
                    <a:pt x="1034" y="167"/>
                    <a:pt x="1068" y="167"/>
                  </a:cubicBezTo>
                  <a:cubicBezTo>
                    <a:pt x="1068" y="200"/>
                    <a:pt x="1101" y="234"/>
                    <a:pt x="1101" y="267"/>
                  </a:cubicBezTo>
                  <a:cubicBezTo>
                    <a:pt x="1101" y="334"/>
                    <a:pt x="1101" y="400"/>
                    <a:pt x="1101" y="500"/>
                  </a:cubicBezTo>
                  <a:lnTo>
                    <a:pt x="1101" y="1234"/>
                  </a:lnTo>
                  <a:cubicBezTo>
                    <a:pt x="1101" y="1268"/>
                    <a:pt x="1134" y="1268"/>
                    <a:pt x="1134" y="1268"/>
                  </a:cubicBezTo>
                  <a:lnTo>
                    <a:pt x="1168" y="1268"/>
                  </a:lnTo>
                  <a:cubicBezTo>
                    <a:pt x="1201" y="1234"/>
                    <a:pt x="1201" y="1201"/>
                    <a:pt x="1201" y="1201"/>
                  </a:cubicBezTo>
                  <a:lnTo>
                    <a:pt x="1201" y="400"/>
                  </a:lnTo>
                  <a:cubicBezTo>
                    <a:pt x="1201" y="334"/>
                    <a:pt x="1201" y="267"/>
                    <a:pt x="1201" y="167"/>
                  </a:cubicBezTo>
                  <a:cubicBezTo>
                    <a:pt x="1168" y="133"/>
                    <a:pt x="1168" y="67"/>
                    <a:pt x="1134" y="33"/>
                  </a:cubicBezTo>
                  <a:cubicBezTo>
                    <a:pt x="1101" y="0"/>
                    <a:pt x="1068" y="0"/>
                    <a:pt x="10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52"/>
            <p:cNvSpPr/>
            <p:nvPr/>
          </p:nvSpPr>
          <p:spPr>
            <a:xfrm>
              <a:off x="3084050" y="2106950"/>
              <a:ext cx="19200" cy="55075"/>
            </a:xfrm>
            <a:custGeom>
              <a:rect b="b" l="l" r="r" t="t"/>
              <a:pathLst>
                <a:path extrusionOk="0" h="2203" w="768">
                  <a:moveTo>
                    <a:pt x="734" y="1"/>
                  </a:moveTo>
                  <a:lnTo>
                    <a:pt x="701" y="34"/>
                  </a:lnTo>
                  <a:lnTo>
                    <a:pt x="667" y="34"/>
                  </a:lnTo>
                  <a:cubicBezTo>
                    <a:pt x="667" y="67"/>
                    <a:pt x="667" y="67"/>
                    <a:pt x="667" y="67"/>
                  </a:cubicBezTo>
                  <a:lnTo>
                    <a:pt x="367" y="1301"/>
                  </a:lnTo>
                  <a:lnTo>
                    <a:pt x="100" y="401"/>
                  </a:lnTo>
                  <a:lnTo>
                    <a:pt x="67" y="401"/>
                  </a:lnTo>
                  <a:lnTo>
                    <a:pt x="33" y="434"/>
                  </a:lnTo>
                  <a:lnTo>
                    <a:pt x="0" y="468"/>
                  </a:lnTo>
                  <a:cubicBezTo>
                    <a:pt x="0" y="468"/>
                    <a:pt x="0" y="501"/>
                    <a:pt x="0" y="501"/>
                  </a:cubicBezTo>
                  <a:cubicBezTo>
                    <a:pt x="0" y="534"/>
                    <a:pt x="0" y="534"/>
                    <a:pt x="0" y="568"/>
                  </a:cubicBezTo>
                  <a:lnTo>
                    <a:pt x="334" y="1568"/>
                  </a:lnTo>
                  <a:lnTo>
                    <a:pt x="200" y="2102"/>
                  </a:lnTo>
                  <a:lnTo>
                    <a:pt x="200" y="2169"/>
                  </a:lnTo>
                  <a:cubicBezTo>
                    <a:pt x="200" y="2169"/>
                    <a:pt x="200" y="2202"/>
                    <a:pt x="200" y="2202"/>
                  </a:cubicBezTo>
                  <a:lnTo>
                    <a:pt x="267" y="2202"/>
                  </a:lnTo>
                  <a:lnTo>
                    <a:pt x="300" y="2169"/>
                  </a:lnTo>
                  <a:lnTo>
                    <a:pt x="300" y="2135"/>
                  </a:lnTo>
                  <a:lnTo>
                    <a:pt x="767" y="101"/>
                  </a:lnTo>
                  <a:lnTo>
                    <a:pt x="767" y="34"/>
                  </a:lnTo>
                  <a:cubicBezTo>
                    <a:pt x="767" y="34"/>
                    <a:pt x="767" y="1"/>
                    <a:pt x="7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52"/>
            <p:cNvSpPr/>
            <p:nvPr/>
          </p:nvSpPr>
          <p:spPr>
            <a:xfrm>
              <a:off x="3109050" y="2096950"/>
              <a:ext cx="19225" cy="53400"/>
            </a:xfrm>
            <a:custGeom>
              <a:rect b="b" l="l" r="r" t="t"/>
              <a:pathLst>
                <a:path extrusionOk="0" h="2136" w="769">
                  <a:moveTo>
                    <a:pt x="501" y="167"/>
                  </a:moveTo>
                  <a:cubicBezTo>
                    <a:pt x="535" y="167"/>
                    <a:pt x="568" y="200"/>
                    <a:pt x="568" y="234"/>
                  </a:cubicBezTo>
                  <a:cubicBezTo>
                    <a:pt x="601" y="267"/>
                    <a:pt x="635" y="300"/>
                    <a:pt x="635" y="367"/>
                  </a:cubicBezTo>
                  <a:cubicBezTo>
                    <a:pt x="635" y="401"/>
                    <a:pt x="635" y="467"/>
                    <a:pt x="635" y="534"/>
                  </a:cubicBezTo>
                  <a:lnTo>
                    <a:pt x="635" y="667"/>
                  </a:lnTo>
                  <a:cubicBezTo>
                    <a:pt x="635" y="734"/>
                    <a:pt x="635" y="801"/>
                    <a:pt x="635" y="868"/>
                  </a:cubicBezTo>
                  <a:cubicBezTo>
                    <a:pt x="601" y="934"/>
                    <a:pt x="601" y="1001"/>
                    <a:pt x="568" y="1068"/>
                  </a:cubicBezTo>
                  <a:cubicBezTo>
                    <a:pt x="568" y="1101"/>
                    <a:pt x="535" y="1168"/>
                    <a:pt x="501" y="1201"/>
                  </a:cubicBezTo>
                  <a:cubicBezTo>
                    <a:pt x="468" y="1268"/>
                    <a:pt x="434" y="1301"/>
                    <a:pt x="368" y="1335"/>
                  </a:cubicBezTo>
                  <a:cubicBezTo>
                    <a:pt x="334" y="1335"/>
                    <a:pt x="301" y="1368"/>
                    <a:pt x="268" y="1368"/>
                  </a:cubicBezTo>
                  <a:cubicBezTo>
                    <a:pt x="201" y="1335"/>
                    <a:pt x="201" y="1335"/>
                    <a:pt x="168" y="1301"/>
                  </a:cubicBezTo>
                  <a:cubicBezTo>
                    <a:pt x="134" y="1268"/>
                    <a:pt x="134" y="1234"/>
                    <a:pt x="101" y="1201"/>
                  </a:cubicBezTo>
                  <a:cubicBezTo>
                    <a:pt x="101" y="1134"/>
                    <a:pt x="101" y="1101"/>
                    <a:pt x="101" y="1034"/>
                  </a:cubicBezTo>
                  <a:lnTo>
                    <a:pt x="101" y="834"/>
                  </a:lnTo>
                  <a:lnTo>
                    <a:pt x="68" y="834"/>
                  </a:lnTo>
                  <a:cubicBezTo>
                    <a:pt x="101" y="767"/>
                    <a:pt x="101" y="701"/>
                    <a:pt x="101" y="667"/>
                  </a:cubicBezTo>
                  <a:cubicBezTo>
                    <a:pt x="134" y="601"/>
                    <a:pt x="134" y="534"/>
                    <a:pt x="168" y="467"/>
                  </a:cubicBezTo>
                  <a:cubicBezTo>
                    <a:pt x="201" y="434"/>
                    <a:pt x="201" y="367"/>
                    <a:pt x="234" y="334"/>
                  </a:cubicBezTo>
                  <a:cubicBezTo>
                    <a:pt x="268" y="267"/>
                    <a:pt x="334" y="234"/>
                    <a:pt x="368" y="200"/>
                  </a:cubicBezTo>
                  <a:cubicBezTo>
                    <a:pt x="401" y="167"/>
                    <a:pt x="468" y="167"/>
                    <a:pt x="501" y="167"/>
                  </a:cubicBezTo>
                  <a:close/>
                  <a:moveTo>
                    <a:pt x="568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01" y="67"/>
                    <a:pt x="234" y="134"/>
                    <a:pt x="201" y="200"/>
                  </a:cubicBezTo>
                  <a:cubicBezTo>
                    <a:pt x="168" y="267"/>
                    <a:pt x="134" y="334"/>
                    <a:pt x="101" y="434"/>
                  </a:cubicBezTo>
                  <a:lnTo>
                    <a:pt x="101" y="300"/>
                  </a:lnTo>
                  <a:cubicBezTo>
                    <a:pt x="101" y="267"/>
                    <a:pt x="68" y="267"/>
                    <a:pt x="68" y="267"/>
                  </a:cubicBezTo>
                  <a:lnTo>
                    <a:pt x="34" y="267"/>
                  </a:lnTo>
                  <a:cubicBezTo>
                    <a:pt x="1" y="267"/>
                    <a:pt x="1" y="300"/>
                    <a:pt x="1" y="334"/>
                  </a:cubicBezTo>
                  <a:lnTo>
                    <a:pt x="1" y="2102"/>
                  </a:lnTo>
                  <a:cubicBezTo>
                    <a:pt x="1" y="2135"/>
                    <a:pt x="1" y="2135"/>
                    <a:pt x="34" y="2135"/>
                  </a:cubicBezTo>
                  <a:lnTo>
                    <a:pt x="68" y="2135"/>
                  </a:lnTo>
                  <a:cubicBezTo>
                    <a:pt x="68" y="2135"/>
                    <a:pt x="101" y="2102"/>
                    <a:pt x="101" y="2068"/>
                  </a:cubicBezTo>
                  <a:lnTo>
                    <a:pt x="101" y="1435"/>
                  </a:lnTo>
                  <a:cubicBezTo>
                    <a:pt x="134" y="1468"/>
                    <a:pt x="168" y="1501"/>
                    <a:pt x="201" y="1501"/>
                  </a:cubicBezTo>
                  <a:cubicBezTo>
                    <a:pt x="220" y="1511"/>
                    <a:pt x="240" y="1515"/>
                    <a:pt x="260" y="1515"/>
                  </a:cubicBezTo>
                  <a:cubicBezTo>
                    <a:pt x="307" y="1515"/>
                    <a:pt x="354" y="1492"/>
                    <a:pt x="401" y="1468"/>
                  </a:cubicBezTo>
                  <a:cubicBezTo>
                    <a:pt x="434" y="1435"/>
                    <a:pt x="501" y="1368"/>
                    <a:pt x="568" y="1335"/>
                  </a:cubicBezTo>
                  <a:cubicBezTo>
                    <a:pt x="601" y="1268"/>
                    <a:pt x="635" y="1201"/>
                    <a:pt x="668" y="1101"/>
                  </a:cubicBezTo>
                  <a:cubicBezTo>
                    <a:pt x="701" y="1034"/>
                    <a:pt x="701" y="968"/>
                    <a:pt x="735" y="868"/>
                  </a:cubicBezTo>
                  <a:cubicBezTo>
                    <a:pt x="768" y="801"/>
                    <a:pt x="768" y="701"/>
                    <a:pt x="768" y="634"/>
                  </a:cubicBezTo>
                  <a:lnTo>
                    <a:pt x="768" y="467"/>
                  </a:lnTo>
                  <a:cubicBezTo>
                    <a:pt x="735" y="401"/>
                    <a:pt x="735" y="300"/>
                    <a:pt x="735" y="234"/>
                  </a:cubicBezTo>
                  <a:cubicBezTo>
                    <a:pt x="701" y="200"/>
                    <a:pt x="701" y="134"/>
                    <a:pt x="668" y="67"/>
                  </a:cubicBezTo>
                  <a:cubicBezTo>
                    <a:pt x="635" y="34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52"/>
            <p:cNvSpPr/>
            <p:nvPr/>
          </p:nvSpPr>
          <p:spPr>
            <a:xfrm>
              <a:off x="3131575" y="2082775"/>
              <a:ext cx="17525" cy="40050"/>
            </a:xfrm>
            <a:custGeom>
              <a:rect b="b" l="l" r="r" t="t"/>
              <a:pathLst>
                <a:path extrusionOk="0" h="1602" w="701">
                  <a:moveTo>
                    <a:pt x="601" y="634"/>
                  </a:moveTo>
                  <a:lnTo>
                    <a:pt x="601" y="734"/>
                  </a:lnTo>
                  <a:cubicBezTo>
                    <a:pt x="601" y="801"/>
                    <a:pt x="601" y="901"/>
                    <a:pt x="601" y="968"/>
                  </a:cubicBezTo>
                  <a:cubicBezTo>
                    <a:pt x="568" y="1034"/>
                    <a:pt x="568" y="1101"/>
                    <a:pt x="534" y="1168"/>
                  </a:cubicBezTo>
                  <a:cubicBezTo>
                    <a:pt x="501" y="1201"/>
                    <a:pt x="467" y="1268"/>
                    <a:pt x="434" y="1301"/>
                  </a:cubicBezTo>
                  <a:cubicBezTo>
                    <a:pt x="401" y="1334"/>
                    <a:pt x="367" y="1368"/>
                    <a:pt x="334" y="1401"/>
                  </a:cubicBezTo>
                  <a:lnTo>
                    <a:pt x="234" y="1401"/>
                  </a:lnTo>
                  <a:cubicBezTo>
                    <a:pt x="217" y="1418"/>
                    <a:pt x="201" y="1426"/>
                    <a:pt x="188" y="1426"/>
                  </a:cubicBezTo>
                  <a:cubicBezTo>
                    <a:pt x="176" y="1426"/>
                    <a:pt x="167" y="1418"/>
                    <a:pt x="167" y="1401"/>
                  </a:cubicBezTo>
                  <a:cubicBezTo>
                    <a:pt x="134" y="1401"/>
                    <a:pt x="101" y="1401"/>
                    <a:pt x="101" y="1368"/>
                  </a:cubicBezTo>
                  <a:cubicBezTo>
                    <a:pt x="101" y="1334"/>
                    <a:pt x="101" y="1301"/>
                    <a:pt x="101" y="1268"/>
                  </a:cubicBezTo>
                  <a:cubicBezTo>
                    <a:pt x="134" y="1068"/>
                    <a:pt x="234" y="901"/>
                    <a:pt x="401" y="834"/>
                  </a:cubicBezTo>
                  <a:lnTo>
                    <a:pt x="601" y="634"/>
                  </a:lnTo>
                  <a:close/>
                  <a:moveTo>
                    <a:pt x="568" y="0"/>
                  </a:moveTo>
                  <a:cubicBezTo>
                    <a:pt x="501" y="34"/>
                    <a:pt x="434" y="34"/>
                    <a:pt x="401" y="67"/>
                  </a:cubicBezTo>
                  <a:cubicBezTo>
                    <a:pt x="334" y="100"/>
                    <a:pt x="267" y="134"/>
                    <a:pt x="234" y="200"/>
                  </a:cubicBezTo>
                  <a:cubicBezTo>
                    <a:pt x="201" y="234"/>
                    <a:pt x="167" y="300"/>
                    <a:pt x="134" y="334"/>
                  </a:cubicBezTo>
                  <a:cubicBezTo>
                    <a:pt x="134" y="400"/>
                    <a:pt x="101" y="434"/>
                    <a:pt x="101" y="467"/>
                  </a:cubicBezTo>
                  <a:cubicBezTo>
                    <a:pt x="67" y="501"/>
                    <a:pt x="67" y="567"/>
                    <a:pt x="101" y="567"/>
                  </a:cubicBezTo>
                  <a:lnTo>
                    <a:pt x="101" y="634"/>
                  </a:lnTo>
                  <a:lnTo>
                    <a:pt x="134" y="634"/>
                  </a:lnTo>
                  <a:cubicBezTo>
                    <a:pt x="134" y="601"/>
                    <a:pt x="167" y="601"/>
                    <a:pt x="167" y="601"/>
                  </a:cubicBezTo>
                  <a:cubicBezTo>
                    <a:pt x="167" y="567"/>
                    <a:pt x="167" y="567"/>
                    <a:pt x="167" y="534"/>
                  </a:cubicBezTo>
                  <a:cubicBezTo>
                    <a:pt x="167" y="501"/>
                    <a:pt x="201" y="434"/>
                    <a:pt x="234" y="367"/>
                  </a:cubicBezTo>
                  <a:cubicBezTo>
                    <a:pt x="267" y="334"/>
                    <a:pt x="334" y="267"/>
                    <a:pt x="367" y="234"/>
                  </a:cubicBezTo>
                  <a:cubicBezTo>
                    <a:pt x="467" y="200"/>
                    <a:pt x="534" y="200"/>
                    <a:pt x="568" y="200"/>
                  </a:cubicBezTo>
                  <a:cubicBezTo>
                    <a:pt x="601" y="267"/>
                    <a:pt x="634" y="334"/>
                    <a:pt x="601" y="400"/>
                  </a:cubicBezTo>
                  <a:lnTo>
                    <a:pt x="601" y="501"/>
                  </a:lnTo>
                  <a:lnTo>
                    <a:pt x="334" y="701"/>
                  </a:lnTo>
                  <a:cubicBezTo>
                    <a:pt x="301" y="767"/>
                    <a:pt x="234" y="801"/>
                    <a:pt x="201" y="834"/>
                  </a:cubicBezTo>
                  <a:cubicBezTo>
                    <a:pt x="167" y="901"/>
                    <a:pt x="134" y="934"/>
                    <a:pt x="101" y="1001"/>
                  </a:cubicBezTo>
                  <a:cubicBezTo>
                    <a:pt x="67" y="1034"/>
                    <a:pt x="34" y="1101"/>
                    <a:pt x="34" y="1168"/>
                  </a:cubicBezTo>
                  <a:cubicBezTo>
                    <a:pt x="0" y="1201"/>
                    <a:pt x="0" y="1268"/>
                    <a:pt x="0" y="1334"/>
                  </a:cubicBezTo>
                  <a:cubicBezTo>
                    <a:pt x="0" y="1368"/>
                    <a:pt x="0" y="1435"/>
                    <a:pt x="34" y="1468"/>
                  </a:cubicBezTo>
                  <a:cubicBezTo>
                    <a:pt x="34" y="1501"/>
                    <a:pt x="67" y="1535"/>
                    <a:pt x="101" y="1568"/>
                  </a:cubicBezTo>
                  <a:cubicBezTo>
                    <a:pt x="134" y="1568"/>
                    <a:pt x="167" y="1601"/>
                    <a:pt x="201" y="1601"/>
                  </a:cubicBezTo>
                  <a:cubicBezTo>
                    <a:pt x="234" y="1601"/>
                    <a:pt x="267" y="1568"/>
                    <a:pt x="301" y="1535"/>
                  </a:cubicBezTo>
                  <a:cubicBezTo>
                    <a:pt x="367" y="1535"/>
                    <a:pt x="401" y="1501"/>
                    <a:pt x="434" y="1468"/>
                  </a:cubicBezTo>
                  <a:cubicBezTo>
                    <a:pt x="467" y="1435"/>
                    <a:pt x="501" y="1401"/>
                    <a:pt x="501" y="1368"/>
                  </a:cubicBezTo>
                  <a:cubicBezTo>
                    <a:pt x="534" y="1334"/>
                    <a:pt x="568" y="1301"/>
                    <a:pt x="568" y="1268"/>
                  </a:cubicBezTo>
                  <a:cubicBezTo>
                    <a:pt x="601" y="1234"/>
                    <a:pt x="601" y="1201"/>
                    <a:pt x="601" y="1168"/>
                  </a:cubicBezTo>
                  <a:lnTo>
                    <a:pt x="601" y="1301"/>
                  </a:lnTo>
                  <a:cubicBezTo>
                    <a:pt x="601" y="1301"/>
                    <a:pt x="634" y="1334"/>
                    <a:pt x="668" y="1334"/>
                  </a:cubicBezTo>
                  <a:lnTo>
                    <a:pt x="668" y="1301"/>
                  </a:lnTo>
                  <a:cubicBezTo>
                    <a:pt x="701" y="1268"/>
                    <a:pt x="701" y="1234"/>
                    <a:pt x="701" y="1201"/>
                  </a:cubicBezTo>
                  <a:lnTo>
                    <a:pt x="701" y="334"/>
                  </a:lnTo>
                  <a:cubicBezTo>
                    <a:pt x="701" y="300"/>
                    <a:pt x="701" y="234"/>
                    <a:pt x="701" y="200"/>
                  </a:cubicBezTo>
                  <a:cubicBezTo>
                    <a:pt x="701" y="134"/>
                    <a:pt x="701" y="100"/>
                    <a:pt x="668" y="67"/>
                  </a:cubicBezTo>
                  <a:cubicBezTo>
                    <a:pt x="634" y="34"/>
                    <a:pt x="601" y="34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52"/>
            <p:cNvSpPr/>
            <p:nvPr/>
          </p:nvSpPr>
          <p:spPr>
            <a:xfrm>
              <a:off x="3154925" y="2066925"/>
              <a:ext cx="19200" cy="55900"/>
            </a:xfrm>
            <a:custGeom>
              <a:rect b="b" l="l" r="r" t="t"/>
              <a:pathLst>
                <a:path extrusionOk="0" h="2236" w="768">
                  <a:moveTo>
                    <a:pt x="534" y="267"/>
                  </a:moveTo>
                  <a:cubicBezTo>
                    <a:pt x="568" y="301"/>
                    <a:pt x="601" y="301"/>
                    <a:pt x="601" y="334"/>
                  </a:cubicBezTo>
                  <a:cubicBezTo>
                    <a:pt x="634" y="367"/>
                    <a:pt x="668" y="401"/>
                    <a:pt x="668" y="467"/>
                  </a:cubicBezTo>
                  <a:cubicBezTo>
                    <a:pt x="668" y="501"/>
                    <a:pt x="668" y="567"/>
                    <a:pt x="668" y="601"/>
                  </a:cubicBezTo>
                  <a:lnTo>
                    <a:pt x="668" y="668"/>
                  </a:lnTo>
                  <a:cubicBezTo>
                    <a:pt x="668" y="668"/>
                    <a:pt x="668" y="668"/>
                    <a:pt x="668" y="701"/>
                  </a:cubicBezTo>
                  <a:lnTo>
                    <a:pt x="668" y="801"/>
                  </a:lnTo>
                  <a:cubicBezTo>
                    <a:pt x="668" y="934"/>
                    <a:pt x="668" y="1034"/>
                    <a:pt x="601" y="1168"/>
                  </a:cubicBezTo>
                  <a:cubicBezTo>
                    <a:pt x="601" y="1201"/>
                    <a:pt x="568" y="1268"/>
                    <a:pt x="534" y="1301"/>
                  </a:cubicBezTo>
                  <a:cubicBezTo>
                    <a:pt x="501" y="1368"/>
                    <a:pt x="467" y="1401"/>
                    <a:pt x="401" y="1435"/>
                  </a:cubicBezTo>
                  <a:cubicBezTo>
                    <a:pt x="367" y="1468"/>
                    <a:pt x="334" y="1468"/>
                    <a:pt x="267" y="1468"/>
                  </a:cubicBezTo>
                  <a:cubicBezTo>
                    <a:pt x="234" y="1468"/>
                    <a:pt x="201" y="1435"/>
                    <a:pt x="201" y="1401"/>
                  </a:cubicBezTo>
                  <a:cubicBezTo>
                    <a:pt x="167" y="1368"/>
                    <a:pt x="167" y="1335"/>
                    <a:pt x="134" y="1268"/>
                  </a:cubicBezTo>
                  <a:cubicBezTo>
                    <a:pt x="134" y="1235"/>
                    <a:pt x="134" y="1168"/>
                    <a:pt x="134" y="1101"/>
                  </a:cubicBezTo>
                  <a:lnTo>
                    <a:pt x="134" y="968"/>
                  </a:lnTo>
                  <a:cubicBezTo>
                    <a:pt x="134" y="901"/>
                    <a:pt x="134" y="834"/>
                    <a:pt x="134" y="768"/>
                  </a:cubicBezTo>
                  <a:cubicBezTo>
                    <a:pt x="167" y="701"/>
                    <a:pt x="167" y="634"/>
                    <a:pt x="201" y="567"/>
                  </a:cubicBezTo>
                  <a:cubicBezTo>
                    <a:pt x="201" y="534"/>
                    <a:pt x="234" y="467"/>
                    <a:pt x="267" y="434"/>
                  </a:cubicBezTo>
                  <a:cubicBezTo>
                    <a:pt x="301" y="367"/>
                    <a:pt x="367" y="334"/>
                    <a:pt x="401" y="301"/>
                  </a:cubicBezTo>
                  <a:cubicBezTo>
                    <a:pt x="434" y="267"/>
                    <a:pt x="501" y="267"/>
                    <a:pt x="534" y="267"/>
                  </a:cubicBezTo>
                  <a:close/>
                  <a:moveTo>
                    <a:pt x="701" y="0"/>
                  </a:moveTo>
                  <a:cubicBezTo>
                    <a:pt x="668" y="34"/>
                    <a:pt x="668" y="34"/>
                    <a:pt x="668" y="34"/>
                  </a:cubicBezTo>
                  <a:cubicBezTo>
                    <a:pt x="668" y="67"/>
                    <a:pt x="668" y="100"/>
                    <a:pt x="668" y="100"/>
                  </a:cubicBezTo>
                  <a:lnTo>
                    <a:pt x="668" y="234"/>
                  </a:lnTo>
                  <a:cubicBezTo>
                    <a:pt x="634" y="167"/>
                    <a:pt x="601" y="167"/>
                    <a:pt x="568" y="134"/>
                  </a:cubicBezTo>
                  <a:cubicBezTo>
                    <a:pt x="501" y="134"/>
                    <a:pt x="434" y="134"/>
                    <a:pt x="367" y="167"/>
                  </a:cubicBezTo>
                  <a:cubicBezTo>
                    <a:pt x="301" y="234"/>
                    <a:pt x="267" y="267"/>
                    <a:pt x="201" y="334"/>
                  </a:cubicBezTo>
                  <a:cubicBezTo>
                    <a:pt x="167" y="401"/>
                    <a:pt x="134" y="467"/>
                    <a:pt x="101" y="534"/>
                  </a:cubicBezTo>
                  <a:cubicBezTo>
                    <a:pt x="67" y="634"/>
                    <a:pt x="34" y="701"/>
                    <a:pt x="34" y="801"/>
                  </a:cubicBezTo>
                  <a:cubicBezTo>
                    <a:pt x="34" y="868"/>
                    <a:pt x="0" y="934"/>
                    <a:pt x="0" y="1034"/>
                  </a:cubicBezTo>
                  <a:cubicBezTo>
                    <a:pt x="0" y="1068"/>
                    <a:pt x="0" y="1135"/>
                    <a:pt x="0" y="1201"/>
                  </a:cubicBezTo>
                  <a:cubicBezTo>
                    <a:pt x="0" y="1268"/>
                    <a:pt x="0" y="1335"/>
                    <a:pt x="0" y="1401"/>
                  </a:cubicBezTo>
                  <a:cubicBezTo>
                    <a:pt x="0" y="1468"/>
                    <a:pt x="34" y="1535"/>
                    <a:pt x="67" y="1568"/>
                  </a:cubicBezTo>
                  <a:cubicBezTo>
                    <a:pt x="101" y="1602"/>
                    <a:pt x="134" y="1635"/>
                    <a:pt x="167" y="1668"/>
                  </a:cubicBezTo>
                  <a:cubicBezTo>
                    <a:pt x="234" y="1668"/>
                    <a:pt x="301" y="1668"/>
                    <a:pt x="367" y="1602"/>
                  </a:cubicBezTo>
                  <a:cubicBezTo>
                    <a:pt x="434" y="1568"/>
                    <a:pt x="467" y="1535"/>
                    <a:pt x="534" y="1468"/>
                  </a:cubicBezTo>
                  <a:cubicBezTo>
                    <a:pt x="568" y="1401"/>
                    <a:pt x="601" y="1335"/>
                    <a:pt x="634" y="1235"/>
                  </a:cubicBezTo>
                  <a:lnTo>
                    <a:pt x="634" y="1435"/>
                  </a:lnTo>
                  <a:cubicBezTo>
                    <a:pt x="634" y="1501"/>
                    <a:pt x="634" y="1568"/>
                    <a:pt x="634" y="1635"/>
                  </a:cubicBezTo>
                  <a:cubicBezTo>
                    <a:pt x="634" y="1702"/>
                    <a:pt x="601" y="1768"/>
                    <a:pt x="568" y="1802"/>
                  </a:cubicBezTo>
                  <a:cubicBezTo>
                    <a:pt x="568" y="1868"/>
                    <a:pt x="534" y="1902"/>
                    <a:pt x="501" y="1935"/>
                  </a:cubicBezTo>
                  <a:cubicBezTo>
                    <a:pt x="467" y="1968"/>
                    <a:pt x="401" y="2002"/>
                    <a:pt x="367" y="2035"/>
                  </a:cubicBezTo>
                  <a:cubicBezTo>
                    <a:pt x="334" y="2035"/>
                    <a:pt x="301" y="2069"/>
                    <a:pt x="267" y="2069"/>
                  </a:cubicBezTo>
                  <a:lnTo>
                    <a:pt x="201" y="2069"/>
                  </a:lnTo>
                  <a:cubicBezTo>
                    <a:pt x="167" y="2035"/>
                    <a:pt x="167" y="2035"/>
                    <a:pt x="134" y="2002"/>
                  </a:cubicBezTo>
                  <a:cubicBezTo>
                    <a:pt x="134" y="2002"/>
                    <a:pt x="134" y="1968"/>
                    <a:pt x="134" y="1935"/>
                  </a:cubicBezTo>
                  <a:lnTo>
                    <a:pt x="134" y="1902"/>
                  </a:lnTo>
                  <a:lnTo>
                    <a:pt x="67" y="1902"/>
                  </a:lnTo>
                  <a:cubicBezTo>
                    <a:pt x="34" y="1902"/>
                    <a:pt x="34" y="1935"/>
                    <a:pt x="34" y="1935"/>
                  </a:cubicBezTo>
                  <a:cubicBezTo>
                    <a:pt x="34" y="1968"/>
                    <a:pt x="34" y="1968"/>
                    <a:pt x="34" y="2002"/>
                  </a:cubicBezTo>
                  <a:cubicBezTo>
                    <a:pt x="34" y="2035"/>
                    <a:pt x="34" y="2069"/>
                    <a:pt x="34" y="2102"/>
                  </a:cubicBezTo>
                  <a:cubicBezTo>
                    <a:pt x="67" y="2135"/>
                    <a:pt x="67" y="2169"/>
                    <a:pt x="101" y="2169"/>
                  </a:cubicBezTo>
                  <a:cubicBezTo>
                    <a:pt x="134" y="2202"/>
                    <a:pt x="167" y="2235"/>
                    <a:pt x="201" y="2235"/>
                  </a:cubicBezTo>
                  <a:cubicBezTo>
                    <a:pt x="267" y="2235"/>
                    <a:pt x="334" y="2202"/>
                    <a:pt x="401" y="2169"/>
                  </a:cubicBezTo>
                  <a:cubicBezTo>
                    <a:pt x="467" y="2135"/>
                    <a:pt x="534" y="2069"/>
                    <a:pt x="568" y="2002"/>
                  </a:cubicBezTo>
                  <a:cubicBezTo>
                    <a:pt x="634" y="1968"/>
                    <a:pt x="668" y="1902"/>
                    <a:pt x="701" y="1835"/>
                  </a:cubicBezTo>
                  <a:cubicBezTo>
                    <a:pt x="734" y="1735"/>
                    <a:pt x="734" y="1668"/>
                    <a:pt x="768" y="1602"/>
                  </a:cubicBezTo>
                  <a:cubicBezTo>
                    <a:pt x="768" y="1501"/>
                    <a:pt x="768" y="1435"/>
                    <a:pt x="768" y="1335"/>
                  </a:cubicBezTo>
                  <a:lnTo>
                    <a:pt x="768" y="67"/>
                  </a:lnTo>
                  <a:cubicBezTo>
                    <a:pt x="768" y="34"/>
                    <a:pt x="768" y="34"/>
                    <a:pt x="7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52"/>
            <p:cNvSpPr/>
            <p:nvPr/>
          </p:nvSpPr>
          <p:spPr>
            <a:xfrm>
              <a:off x="3179950" y="2055675"/>
              <a:ext cx="19200" cy="37950"/>
            </a:xfrm>
            <a:custGeom>
              <a:rect b="b" l="l" r="r" t="t"/>
              <a:pathLst>
                <a:path extrusionOk="0" h="1518" w="768">
                  <a:moveTo>
                    <a:pt x="501" y="184"/>
                  </a:moveTo>
                  <a:cubicBezTo>
                    <a:pt x="534" y="184"/>
                    <a:pt x="567" y="217"/>
                    <a:pt x="601" y="217"/>
                  </a:cubicBezTo>
                  <a:cubicBezTo>
                    <a:pt x="601" y="250"/>
                    <a:pt x="634" y="317"/>
                    <a:pt x="634" y="350"/>
                  </a:cubicBezTo>
                  <a:cubicBezTo>
                    <a:pt x="667" y="417"/>
                    <a:pt x="667" y="450"/>
                    <a:pt x="667" y="517"/>
                  </a:cubicBezTo>
                  <a:lnTo>
                    <a:pt x="134" y="831"/>
                  </a:lnTo>
                  <a:cubicBezTo>
                    <a:pt x="134" y="771"/>
                    <a:pt x="134" y="711"/>
                    <a:pt x="134" y="651"/>
                  </a:cubicBezTo>
                  <a:cubicBezTo>
                    <a:pt x="134" y="584"/>
                    <a:pt x="167" y="517"/>
                    <a:pt x="200" y="450"/>
                  </a:cubicBezTo>
                  <a:cubicBezTo>
                    <a:pt x="200" y="417"/>
                    <a:pt x="234" y="350"/>
                    <a:pt x="267" y="317"/>
                  </a:cubicBezTo>
                  <a:cubicBezTo>
                    <a:pt x="300" y="284"/>
                    <a:pt x="334" y="250"/>
                    <a:pt x="400" y="217"/>
                  </a:cubicBezTo>
                  <a:cubicBezTo>
                    <a:pt x="434" y="184"/>
                    <a:pt x="467" y="184"/>
                    <a:pt x="501" y="184"/>
                  </a:cubicBezTo>
                  <a:close/>
                  <a:moveTo>
                    <a:pt x="546" y="0"/>
                  </a:moveTo>
                  <a:cubicBezTo>
                    <a:pt x="501" y="0"/>
                    <a:pt x="450" y="17"/>
                    <a:pt x="400" y="50"/>
                  </a:cubicBezTo>
                  <a:cubicBezTo>
                    <a:pt x="334" y="83"/>
                    <a:pt x="267" y="117"/>
                    <a:pt x="234" y="184"/>
                  </a:cubicBezTo>
                  <a:cubicBezTo>
                    <a:pt x="200" y="250"/>
                    <a:pt x="134" y="317"/>
                    <a:pt x="134" y="384"/>
                  </a:cubicBezTo>
                  <a:cubicBezTo>
                    <a:pt x="100" y="450"/>
                    <a:pt x="67" y="517"/>
                    <a:pt x="34" y="617"/>
                  </a:cubicBezTo>
                  <a:cubicBezTo>
                    <a:pt x="34" y="684"/>
                    <a:pt x="0" y="784"/>
                    <a:pt x="0" y="884"/>
                  </a:cubicBezTo>
                  <a:cubicBezTo>
                    <a:pt x="0" y="917"/>
                    <a:pt x="0" y="951"/>
                    <a:pt x="0" y="984"/>
                  </a:cubicBezTo>
                  <a:cubicBezTo>
                    <a:pt x="0" y="1017"/>
                    <a:pt x="0" y="1051"/>
                    <a:pt x="0" y="1084"/>
                  </a:cubicBezTo>
                  <a:cubicBezTo>
                    <a:pt x="0" y="1151"/>
                    <a:pt x="0" y="1251"/>
                    <a:pt x="34" y="1318"/>
                  </a:cubicBezTo>
                  <a:cubicBezTo>
                    <a:pt x="34" y="1351"/>
                    <a:pt x="67" y="1418"/>
                    <a:pt x="100" y="1451"/>
                  </a:cubicBezTo>
                  <a:cubicBezTo>
                    <a:pt x="134" y="1484"/>
                    <a:pt x="167" y="1518"/>
                    <a:pt x="200" y="1518"/>
                  </a:cubicBezTo>
                  <a:cubicBezTo>
                    <a:pt x="267" y="1518"/>
                    <a:pt x="334" y="1518"/>
                    <a:pt x="367" y="1484"/>
                  </a:cubicBezTo>
                  <a:cubicBezTo>
                    <a:pt x="434" y="1451"/>
                    <a:pt x="467" y="1418"/>
                    <a:pt x="501" y="1351"/>
                  </a:cubicBezTo>
                  <a:cubicBezTo>
                    <a:pt x="567" y="1318"/>
                    <a:pt x="601" y="1251"/>
                    <a:pt x="634" y="1218"/>
                  </a:cubicBezTo>
                  <a:cubicBezTo>
                    <a:pt x="634" y="1151"/>
                    <a:pt x="667" y="1118"/>
                    <a:pt x="701" y="1051"/>
                  </a:cubicBezTo>
                  <a:cubicBezTo>
                    <a:pt x="701" y="1017"/>
                    <a:pt x="701" y="984"/>
                    <a:pt x="734" y="951"/>
                  </a:cubicBezTo>
                  <a:cubicBezTo>
                    <a:pt x="734" y="951"/>
                    <a:pt x="734" y="917"/>
                    <a:pt x="734" y="917"/>
                  </a:cubicBezTo>
                  <a:lnTo>
                    <a:pt x="667" y="917"/>
                  </a:lnTo>
                  <a:cubicBezTo>
                    <a:pt x="667" y="917"/>
                    <a:pt x="634" y="917"/>
                    <a:pt x="634" y="951"/>
                  </a:cubicBezTo>
                  <a:cubicBezTo>
                    <a:pt x="634" y="951"/>
                    <a:pt x="634" y="984"/>
                    <a:pt x="601" y="984"/>
                  </a:cubicBezTo>
                  <a:lnTo>
                    <a:pt x="601" y="1051"/>
                  </a:lnTo>
                  <a:cubicBezTo>
                    <a:pt x="567" y="1084"/>
                    <a:pt x="567" y="1118"/>
                    <a:pt x="534" y="1151"/>
                  </a:cubicBezTo>
                  <a:cubicBezTo>
                    <a:pt x="534" y="1184"/>
                    <a:pt x="501" y="1218"/>
                    <a:pt x="467" y="1218"/>
                  </a:cubicBezTo>
                  <a:cubicBezTo>
                    <a:pt x="434" y="1251"/>
                    <a:pt x="400" y="1284"/>
                    <a:pt x="367" y="1318"/>
                  </a:cubicBezTo>
                  <a:cubicBezTo>
                    <a:pt x="345" y="1318"/>
                    <a:pt x="323" y="1332"/>
                    <a:pt x="300" y="1332"/>
                  </a:cubicBezTo>
                  <a:cubicBezTo>
                    <a:pt x="289" y="1332"/>
                    <a:pt x="278" y="1329"/>
                    <a:pt x="267" y="1318"/>
                  </a:cubicBezTo>
                  <a:cubicBezTo>
                    <a:pt x="234" y="1318"/>
                    <a:pt x="200" y="1318"/>
                    <a:pt x="167" y="1284"/>
                  </a:cubicBezTo>
                  <a:cubicBezTo>
                    <a:pt x="167" y="1251"/>
                    <a:pt x="134" y="1218"/>
                    <a:pt x="134" y="1151"/>
                  </a:cubicBezTo>
                  <a:cubicBezTo>
                    <a:pt x="134" y="1118"/>
                    <a:pt x="134" y="1051"/>
                    <a:pt x="134" y="984"/>
                  </a:cubicBezTo>
                  <a:lnTo>
                    <a:pt x="734" y="617"/>
                  </a:lnTo>
                  <a:cubicBezTo>
                    <a:pt x="734" y="617"/>
                    <a:pt x="767" y="584"/>
                    <a:pt x="767" y="584"/>
                  </a:cubicBezTo>
                  <a:cubicBezTo>
                    <a:pt x="767" y="584"/>
                    <a:pt x="767" y="550"/>
                    <a:pt x="767" y="550"/>
                  </a:cubicBezTo>
                  <a:lnTo>
                    <a:pt x="767" y="484"/>
                  </a:lnTo>
                  <a:cubicBezTo>
                    <a:pt x="767" y="350"/>
                    <a:pt x="734" y="184"/>
                    <a:pt x="667" y="50"/>
                  </a:cubicBezTo>
                  <a:cubicBezTo>
                    <a:pt x="634" y="17"/>
                    <a:pt x="592" y="0"/>
                    <a:pt x="54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52"/>
            <p:cNvSpPr/>
            <p:nvPr/>
          </p:nvSpPr>
          <p:spPr>
            <a:xfrm>
              <a:off x="3204125" y="2075250"/>
              <a:ext cx="4200" cy="7550"/>
            </a:xfrm>
            <a:custGeom>
              <a:rect b="b" l="l" r="r" t="t"/>
              <a:pathLst>
                <a:path extrusionOk="0" h="302" w="168">
                  <a:moveTo>
                    <a:pt x="134" y="1"/>
                  </a:moveTo>
                  <a:lnTo>
                    <a:pt x="34" y="68"/>
                  </a:lnTo>
                  <a:cubicBezTo>
                    <a:pt x="34" y="68"/>
                    <a:pt x="34" y="68"/>
                    <a:pt x="34" y="101"/>
                  </a:cubicBezTo>
                  <a:cubicBezTo>
                    <a:pt x="1" y="101"/>
                    <a:pt x="1" y="134"/>
                    <a:pt x="34" y="134"/>
                  </a:cubicBezTo>
                  <a:lnTo>
                    <a:pt x="34" y="268"/>
                  </a:lnTo>
                  <a:cubicBezTo>
                    <a:pt x="34" y="301"/>
                    <a:pt x="34" y="301"/>
                    <a:pt x="67" y="301"/>
                  </a:cubicBezTo>
                  <a:lnTo>
                    <a:pt x="134" y="268"/>
                  </a:lnTo>
                  <a:cubicBezTo>
                    <a:pt x="134" y="234"/>
                    <a:pt x="167" y="234"/>
                    <a:pt x="167" y="234"/>
                  </a:cubicBezTo>
                  <a:cubicBezTo>
                    <a:pt x="167" y="201"/>
                    <a:pt x="167" y="201"/>
                    <a:pt x="167" y="168"/>
                  </a:cubicBezTo>
                  <a:lnTo>
                    <a:pt x="167" y="34"/>
                  </a:lnTo>
                  <a:cubicBezTo>
                    <a:pt x="167" y="34"/>
                    <a:pt x="167" y="34"/>
                    <a:pt x="1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52"/>
            <p:cNvSpPr/>
            <p:nvPr/>
          </p:nvSpPr>
          <p:spPr>
            <a:xfrm>
              <a:off x="3212475" y="2036900"/>
              <a:ext cx="18350" cy="37975"/>
            </a:xfrm>
            <a:custGeom>
              <a:rect b="b" l="l" r="r" t="t"/>
              <a:pathLst>
                <a:path extrusionOk="0" h="1519" w="734">
                  <a:moveTo>
                    <a:pt x="534" y="1"/>
                  </a:moveTo>
                  <a:cubicBezTo>
                    <a:pt x="500" y="1"/>
                    <a:pt x="434" y="1"/>
                    <a:pt x="400" y="34"/>
                  </a:cubicBezTo>
                  <a:cubicBezTo>
                    <a:pt x="267" y="134"/>
                    <a:pt x="167" y="234"/>
                    <a:pt x="100" y="367"/>
                  </a:cubicBezTo>
                  <a:cubicBezTo>
                    <a:pt x="33" y="534"/>
                    <a:pt x="0" y="701"/>
                    <a:pt x="0" y="868"/>
                  </a:cubicBezTo>
                  <a:lnTo>
                    <a:pt x="0" y="1101"/>
                  </a:lnTo>
                  <a:cubicBezTo>
                    <a:pt x="0" y="1235"/>
                    <a:pt x="33" y="1368"/>
                    <a:pt x="100" y="1468"/>
                  </a:cubicBezTo>
                  <a:cubicBezTo>
                    <a:pt x="134" y="1502"/>
                    <a:pt x="175" y="1518"/>
                    <a:pt x="225" y="1518"/>
                  </a:cubicBezTo>
                  <a:cubicBezTo>
                    <a:pt x="275" y="1518"/>
                    <a:pt x="334" y="1502"/>
                    <a:pt x="400" y="1468"/>
                  </a:cubicBezTo>
                  <a:cubicBezTo>
                    <a:pt x="434" y="1435"/>
                    <a:pt x="500" y="1402"/>
                    <a:pt x="534" y="1335"/>
                  </a:cubicBezTo>
                  <a:cubicBezTo>
                    <a:pt x="601" y="1301"/>
                    <a:pt x="634" y="1235"/>
                    <a:pt x="667" y="1168"/>
                  </a:cubicBezTo>
                  <a:cubicBezTo>
                    <a:pt x="667" y="1135"/>
                    <a:pt x="701" y="1068"/>
                    <a:pt x="734" y="1001"/>
                  </a:cubicBezTo>
                  <a:cubicBezTo>
                    <a:pt x="734" y="968"/>
                    <a:pt x="734" y="901"/>
                    <a:pt x="734" y="834"/>
                  </a:cubicBezTo>
                  <a:lnTo>
                    <a:pt x="734" y="801"/>
                  </a:lnTo>
                  <a:lnTo>
                    <a:pt x="701" y="801"/>
                  </a:lnTo>
                  <a:lnTo>
                    <a:pt x="667" y="834"/>
                  </a:lnTo>
                  <a:cubicBezTo>
                    <a:pt x="667" y="868"/>
                    <a:pt x="667" y="868"/>
                    <a:pt x="667" y="901"/>
                  </a:cubicBezTo>
                  <a:cubicBezTo>
                    <a:pt x="667" y="968"/>
                    <a:pt x="601" y="1068"/>
                    <a:pt x="567" y="1168"/>
                  </a:cubicBezTo>
                  <a:cubicBezTo>
                    <a:pt x="534" y="1201"/>
                    <a:pt x="467" y="1268"/>
                    <a:pt x="400" y="1301"/>
                  </a:cubicBezTo>
                  <a:cubicBezTo>
                    <a:pt x="384" y="1318"/>
                    <a:pt x="350" y="1326"/>
                    <a:pt x="317" y="1326"/>
                  </a:cubicBezTo>
                  <a:cubicBezTo>
                    <a:pt x="284" y="1326"/>
                    <a:pt x="250" y="1318"/>
                    <a:pt x="234" y="1301"/>
                  </a:cubicBezTo>
                  <a:cubicBezTo>
                    <a:pt x="167" y="1268"/>
                    <a:pt x="134" y="1168"/>
                    <a:pt x="134" y="1001"/>
                  </a:cubicBezTo>
                  <a:cubicBezTo>
                    <a:pt x="134" y="968"/>
                    <a:pt x="134" y="935"/>
                    <a:pt x="134" y="901"/>
                  </a:cubicBezTo>
                  <a:cubicBezTo>
                    <a:pt x="134" y="868"/>
                    <a:pt x="134" y="834"/>
                    <a:pt x="134" y="801"/>
                  </a:cubicBezTo>
                  <a:cubicBezTo>
                    <a:pt x="134" y="668"/>
                    <a:pt x="167" y="534"/>
                    <a:pt x="234" y="401"/>
                  </a:cubicBezTo>
                  <a:cubicBezTo>
                    <a:pt x="267" y="301"/>
                    <a:pt x="334" y="234"/>
                    <a:pt x="400" y="201"/>
                  </a:cubicBezTo>
                  <a:cubicBezTo>
                    <a:pt x="439" y="162"/>
                    <a:pt x="467" y="145"/>
                    <a:pt x="497" y="145"/>
                  </a:cubicBezTo>
                  <a:cubicBezTo>
                    <a:pt x="518" y="145"/>
                    <a:pt x="540" y="153"/>
                    <a:pt x="567" y="167"/>
                  </a:cubicBezTo>
                  <a:cubicBezTo>
                    <a:pt x="601" y="167"/>
                    <a:pt x="634" y="234"/>
                    <a:pt x="667" y="301"/>
                  </a:cubicBezTo>
                  <a:cubicBezTo>
                    <a:pt x="667" y="334"/>
                    <a:pt x="667" y="334"/>
                    <a:pt x="667" y="334"/>
                  </a:cubicBezTo>
                  <a:lnTo>
                    <a:pt x="734" y="334"/>
                  </a:lnTo>
                  <a:cubicBezTo>
                    <a:pt x="734" y="334"/>
                    <a:pt x="734" y="334"/>
                    <a:pt x="734" y="301"/>
                  </a:cubicBezTo>
                  <a:cubicBezTo>
                    <a:pt x="734" y="301"/>
                    <a:pt x="734" y="267"/>
                    <a:pt x="734" y="267"/>
                  </a:cubicBezTo>
                  <a:cubicBezTo>
                    <a:pt x="734" y="234"/>
                    <a:pt x="734" y="167"/>
                    <a:pt x="734" y="134"/>
                  </a:cubicBezTo>
                  <a:cubicBezTo>
                    <a:pt x="701" y="101"/>
                    <a:pt x="667" y="67"/>
                    <a:pt x="667" y="34"/>
                  </a:cubicBezTo>
                  <a:cubicBezTo>
                    <a:pt x="634" y="1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52"/>
            <p:cNvSpPr/>
            <p:nvPr/>
          </p:nvSpPr>
          <p:spPr>
            <a:xfrm>
              <a:off x="3236650" y="2022725"/>
              <a:ext cx="18375" cy="38375"/>
            </a:xfrm>
            <a:custGeom>
              <a:rect b="b" l="l" r="r" t="t"/>
              <a:pathLst>
                <a:path extrusionOk="0" h="1535" w="735">
                  <a:moveTo>
                    <a:pt x="480" y="184"/>
                  </a:moveTo>
                  <a:cubicBezTo>
                    <a:pt x="509" y="184"/>
                    <a:pt x="534" y="201"/>
                    <a:pt x="568" y="234"/>
                  </a:cubicBezTo>
                  <a:cubicBezTo>
                    <a:pt x="634" y="301"/>
                    <a:pt x="668" y="401"/>
                    <a:pt x="634" y="534"/>
                  </a:cubicBezTo>
                  <a:lnTo>
                    <a:pt x="634" y="734"/>
                  </a:lnTo>
                  <a:cubicBezTo>
                    <a:pt x="634" y="868"/>
                    <a:pt x="634" y="1001"/>
                    <a:pt x="568" y="1101"/>
                  </a:cubicBezTo>
                  <a:cubicBezTo>
                    <a:pt x="534" y="1201"/>
                    <a:pt x="467" y="1268"/>
                    <a:pt x="367" y="1335"/>
                  </a:cubicBezTo>
                  <a:cubicBezTo>
                    <a:pt x="334" y="1368"/>
                    <a:pt x="301" y="1385"/>
                    <a:pt x="267" y="1385"/>
                  </a:cubicBezTo>
                  <a:cubicBezTo>
                    <a:pt x="234" y="1385"/>
                    <a:pt x="201" y="1368"/>
                    <a:pt x="167" y="1335"/>
                  </a:cubicBezTo>
                  <a:cubicBezTo>
                    <a:pt x="101" y="1268"/>
                    <a:pt x="67" y="1135"/>
                    <a:pt x="101" y="1035"/>
                  </a:cubicBezTo>
                  <a:lnTo>
                    <a:pt x="101" y="834"/>
                  </a:lnTo>
                  <a:cubicBezTo>
                    <a:pt x="101" y="701"/>
                    <a:pt x="134" y="568"/>
                    <a:pt x="167" y="467"/>
                  </a:cubicBezTo>
                  <a:cubicBezTo>
                    <a:pt x="201" y="367"/>
                    <a:pt x="267" y="267"/>
                    <a:pt x="367" y="234"/>
                  </a:cubicBezTo>
                  <a:cubicBezTo>
                    <a:pt x="417" y="201"/>
                    <a:pt x="451" y="184"/>
                    <a:pt x="480" y="184"/>
                  </a:cubicBezTo>
                  <a:close/>
                  <a:moveTo>
                    <a:pt x="534" y="0"/>
                  </a:moveTo>
                  <a:cubicBezTo>
                    <a:pt x="467" y="0"/>
                    <a:pt x="434" y="34"/>
                    <a:pt x="367" y="67"/>
                  </a:cubicBezTo>
                  <a:cubicBezTo>
                    <a:pt x="301" y="101"/>
                    <a:pt x="267" y="134"/>
                    <a:pt x="201" y="201"/>
                  </a:cubicBezTo>
                  <a:cubicBezTo>
                    <a:pt x="167" y="267"/>
                    <a:pt x="134" y="334"/>
                    <a:pt x="101" y="401"/>
                  </a:cubicBezTo>
                  <a:cubicBezTo>
                    <a:pt x="34" y="568"/>
                    <a:pt x="0" y="734"/>
                    <a:pt x="0" y="901"/>
                  </a:cubicBezTo>
                  <a:lnTo>
                    <a:pt x="0" y="1101"/>
                  </a:lnTo>
                  <a:cubicBezTo>
                    <a:pt x="0" y="1168"/>
                    <a:pt x="0" y="1268"/>
                    <a:pt x="34" y="1335"/>
                  </a:cubicBezTo>
                  <a:cubicBezTo>
                    <a:pt x="34" y="1401"/>
                    <a:pt x="67" y="1435"/>
                    <a:pt x="101" y="1468"/>
                  </a:cubicBezTo>
                  <a:cubicBezTo>
                    <a:pt x="134" y="1502"/>
                    <a:pt x="167" y="1535"/>
                    <a:pt x="201" y="1535"/>
                  </a:cubicBezTo>
                  <a:cubicBezTo>
                    <a:pt x="267" y="1535"/>
                    <a:pt x="334" y="1535"/>
                    <a:pt x="367" y="1502"/>
                  </a:cubicBezTo>
                  <a:cubicBezTo>
                    <a:pt x="434" y="1468"/>
                    <a:pt x="501" y="1401"/>
                    <a:pt x="534" y="1368"/>
                  </a:cubicBezTo>
                  <a:cubicBezTo>
                    <a:pt x="568" y="1301"/>
                    <a:pt x="634" y="1235"/>
                    <a:pt x="668" y="1168"/>
                  </a:cubicBezTo>
                  <a:cubicBezTo>
                    <a:pt x="668" y="1068"/>
                    <a:pt x="701" y="1001"/>
                    <a:pt x="734" y="934"/>
                  </a:cubicBezTo>
                  <a:cubicBezTo>
                    <a:pt x="734" y="834"/>
                    <a:pt x="734" y="768"/>
                    <a:pt x="734" y="668"/>
                  </a:cubicBezTo>
                  <a:lnTo>
                    <a:pt x="734" y="434"/>
                  </a:lnTo>
                  <a:cubicBezTo>
                    <a:pt x="734" y="367"/>
                    <a:pt x="734" y="301"/>
                    <a:pt x="734" y="234"/>
                  </a:cubicBezTo>
                  <a:cubicBezTo>
                    <a:pt x="701" y="167"/>
                    <a:pt x="701" y="134"/>
                    <a:pt x="668" y="67"/>
                  </a:cubicBezTo>
                  <a:cubicBezTo>
                    <a:pt x="634" y="34"/>
                    <a:pt x="568" y="34"/>
                    <a:pt x="5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52"/>
            <p:cNvSpPr/>
            <p:nvPr/>
          </p:nvSpPr>
          <p:spPr>
            <a:xfrm>
              <a:off x="3262500" y="2001050"/>
              <a:ext cx="30050" cy="47550"/>
            </a:xfrm>
            <a:custGeom>
              <a:rect b="b" l="l" r="r" t="t"/>
              <a:pathLst>
                <a:path extrusionOk="0" h="1902" w="1202">
                  <a:moveTo>
                    <a:pt x="1001" y="0"/>
                  </a:moveTo>
                  <a:cubicBezTo>
                    <a:pt x="968" y="0"/>
                    <a:pt x="901" y="34"/>
                    <a:pt x="868" y="34"/>
                  </a:cubicBezTo>
                  <a:cubicBezTo>
                    <a:pt x="801" y="100"/>
                    <a:pt x="734" y="134"/>
                    <a:pt x="701" y="200"/>
                  </a:cubicBezTo>
                  <a:cubicBezTo>
                    <a:pt x="634" y="300"/>
                    <a:pt x="601" y="367"/>
                    <a:pt x="568" y="467"/>
                  </a:cubicBezTo>
                  <a:cubicBezTo>
                    <a:pt x="568" y="400"/>
                    <a:pt x="534" y="367"/>
                    <a:pt x="468" y="334"/>
                  </a:cubicBezTo>
                  <a:cubicBezTo>
                    <a:pt x="401" y="334"/>
                    <a:pt x="367" y="334"/>
                    <a:pt x="301" y="367"/>
                  </a:cubicBezTo>
                  <a:cubicBezTo>
                    <a:pt x="234" y="400"/>
                    <a:pt x="201" y="434"/>
                    <a:pt x="167" y="501"/>
                  </a:cubicBezTo>
                  <a:cubicBezTo>
                    <a:pt x="134" y="567"/>
                    <a:pt x="101" y="634"/>
                    <a:pt x="67" y="701"/>
                  </a:cubicBezTo>
                  <a:lnTo>
                    <a:pt x="101" y="567"/>
                  </a:lnTo>
                  <a:cubicBezTo>
                    <a:pt x="101" y="534"/>
                    <a:pt x="101" y="534"/>
                    <a:pt x="67" y="534"/>
                  </a:cubicBezTo>
                  <a:lnTo>
                    <a:pt x="34" y="534"/>
                  </a:lnTo>
                  <a:cubicBezTo>
                    <a:pt x="1" y="567"/>
                    <a:pt x="1" y="601"/>
                    <a:pt x="1" y="634"/>
                  </a:cubicBezTo>
                  <a:lnTo>
                    <a:pt x="1" y="1868"/>
                  </a:lnTo>
                  <a:cubicBezTo>
                    <a:pt x="1" y="1902"/>
                    <a:pt x="1" y="1902"/>
                    <a:pt x="34" y="1902"/>
                  </a:cubicBezTo>
                  <a:lnTo>
                    <a:pt x="67" y="1902"/>
                  </a:lnTo>
                  <a:cubicBezTo>
                    <a:pt x="101" y="1902"/>
                    <a:pt x="101" y="1868"/>
                    <a:pt x="101" y="1835"/>
                  </a:cubicBezTo>
                  <a:lnTo>
                    <a:pt x="101" y="1068"/>
                  </a:lnTo>
                  <a:cubicBezTo>
                    <a:pt x="101" y="1001"/>
                    <a:pt x="101" y="934"/>
                    <a:pt x="134" y="867"/>
                  </a:cubicBezTo>
                  <a:cubicBezTo>
                    <a:pt x="134" y="801"/>
                    <a:pt x="167" y="734"/>
                    <a:pt x="167" y="701"/>
                  </a:cubicBezTo>
                  <a:cubicBezTo>
                    <a:pt x="201" y="634"/>
                    <a:pt x="234" y="601"/>
                    <a:pt x="234" y="567"/>
                  </a:cubicBezTo>
                  <a:cubicBezTo>
                    <a:pt x="267" y="534"/>
                    <a:pt x="301" y="534"/>
                    <a:pt x="334" y="501"/>
                  </a:cubicBezTo>
                  <a:cubicBezTo>
                    <a:pt x="367" y="501"/>
                    <a:pt x="367" y="467"/>
                    <a:pt x="401" y="467"/>
                  </a:cubicBezTo>
                  <a:cubicBezTo>
                    <a:pt x="434" y="467"/>
                    <a:pt x="468" y="467"/>
                    <a:pt x="501" y="501"/>
                  </a:cubicBezTo>
                  <a:cubicBezTo>
                    <a:pt x="501" y="534"/>
                    <a:pt x="534" y="567"/>
                    <a:pt x="534" y="601"/>
                  </a:cubicBezTo>
                  <a:cubicBezTo>
                    <a:pt x="568" y="667"/>
                    <a:pt x="568" y="734"/>
                    <a:pt x="568" y="801"/>
                  </a:cubicBezTo>
                  <a:lnTo>
                    <a:pt x="568" y="1568"/>
                  </a:lnTo>
                  <a:cubicBezTo>
                    <a:pt x="568" y="1601"/>
                    <a:pt x="568" y="1601"/>
                    <a:pt x="601" y="1601"/>
                  </a:cubicBezTo>
                  <a:lnTo>
                    <a:pt x="634" y="1601"/>
                  </a:lnTo>
                  <a:cubicBezTo>
                    <a:pt x="668" y="1568"/>
                    <a:pt x="668" y="1535"/>
                    <a:pt x="668" y="1501"/>
                  </a:cubicBezTo>
                  <a:lnTo>
                    <a:pt x="668" y="767"/>
                  </a:lnTo>
                  <a:cubicBezTo>
                    <a:pt x="668" y="701"/>
                    <a:pt x="668" y="634"/>
                    <a:pt x="668" y="534"/>
                  </a:cubicBezTo>
                  <a:cubicBezTo>
                    <a:pt x="668" y="501"/>
                    <a:pt x="701" y="434"/>
                    <a:pt x="734" y="367"/>
                  </a:cubicBezTo>
                  <a:cubicBezTo>
                    <a:pt x="734" y="334"/>
                    <a:pt x="768" y="300"/>
                    <a:pt x="801" y="267"/>
                  </a:cubicBezTo>
                  <a:cubicBezTo>
                    <a:pt x="834" y="234"/>
                    <a:pt x="834" y="200"/>
                    <a:pt x="868" y="200"/>
                  </a:cubicBezTo>
                  <a:cubicBezTo>
                    <a:pt x="901" y="167"/>
                    <a:pt x="935" y="167"/>
                    <a:pt x="968" y="167"/>
                  </a:cubicBezTo>
                  <a:cubicBezTo>
                    <a:pt x="1001" y="167"/>
                    <a:pt x="1035" y="167"/>
                    <a:pt x="1035" y="200"/>
                  </a:cubicBezTo>
                  <a:cubicBezTo>
                    <a:pt x="1068" y="234"/>
                    <a:pt x="1068" y="267"/>
                    <a:pt x="1101" y="300"/>
                  </a:cubicBezTo>
                  <a:cubicBezTo>
                    <a:pt x="1101" y="367"/>
                    <a:pt x="1101" y="434"/>
                    <a:pt x="1101" y="501"/>
                  </a:cubicBezTo>
                  <a:lnTo>
                    <a:pt x="1101" y="1234"/>
                  </a:lnTo>
                  <a:cubicBezTo>
                    <a:pt x="1101" y="1268"/>
                    <a:pt x="1101" y="1301"/>
                    <a:pt x="1135" y="1301"/>
                  </a:cubicBezTo>
                  <a:lnTo>
                    <a:pt x="1168" y="1301"/>
                  </a:lnTo>
                  <a:cubicBezTo>
                    <a:pt x="1168" y="1268"/>
                    <a:pt x="1201" y="1234"/>
                    <a:pt x="1201" y="1201"/>
                  </a:cubicBezTo>
                  <a:lnTo>
                    <a:pt x="1201" y="434"/>
                  </a:lnTo>
                  <a:cubicBezTo>
                    <a:pt x="1201" y="367"/>
                    <a:pt x="1201" y="267"/>
                    <a:pt x="1168" y="200"/>
                  </a:cubicBezTo>
                  <a:cubicBezTo>
                    <a:pt x="1168" y="134"/>
                    <a:pt x="1135" y="100"/>
                    <a:pt x="1101" y="67"/>
                  </a:cubicBezTo>
                  <a:cubicBezTo>
                    <a:pt x="1068" y="34"/>
                    <a:pt x="1035" y="0"/>
                    <a:pt x="10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52"/>
            <p:cNvSpPr/>
            <p:nvPr/>
          </p:nvSpPr>
          <p:spPr>
            <a:xfrm>
              <a:off x="3297525" y="1968525"/>
              <a:ext cx="17550" cy="65900"/>
            </a:xfrm>
            <a:custGeom>
              <a:rect b="b" l="l" r="r" t="t"/>
              <a:pathLst>
                <a:path extrusionOk="0" h="2636" w="702">
                  <a:moveTo>
                    <a:pt x="634" y="0"/>
                  </a:moveTo>
                  <a:cubicBezTo>
                    <a:pt x="634" y="34"/>
                    <a:pt x="601" y="34"/>
                    <a:pt x="601" y="34"/>
                  </a:cubicBezTo>
                  <a:lnTo>
                    <a:pt x="601" y="67"/>
                  </a:lnTo>
                  <a:lnTo>
                    <a:pt x="1" y="2569"/>
                  </a:lnTo>
                  <a:lnTo>
                    <a:pt x="1" y="2602"/>
                  </a:lnTo>
                  <a:cubicBezTo>
                    <a:pt x="1" y="2635"/>
                    <a:pt x="1" y="2635"/>
                    <a:pt x="1" y="2635"/>
                  </a:cubicBezTo>
                  <a:lnTo>
                    <a:pt x="34" y="2635"/>
                  </a:lnTo>
                  <a:cubicBezTo>
                    <a:pt x="67" y="2635"/>
                    <a:pt x="67" y="2635"/>
                    <a:pt x="67" y="2602"/>
                  </a:cubicBezTo>
                  <a:lnTo>
                    <a:pt x="701" y="67"/>
                  </a:lnTo>
                  <a:cubicBezTo>
                    <a:pt x="701" y="67"/>
                    <a:pt x="701" y="67"/>
                    <a:pt x="701" y="34"/>
                  </a:cubicBezTo>
                  <a:cubicBezTo>
                    <a:pt x="701" y="0"/>
                    <a:pt x="701" y="0"/>
                    <a:pt x="7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52"/>
            <p:cNvSpPr/>
            <p:nvPr/>
          </p:nvSpPr>
          <p:spPr>
            <a:xfrm>
              <a:off x="2795500" y="2872775"/>
              <a:ext cx="21700" cy="53950"/>
            </a:xfrm>
            <a:custGeom>
              <a:rect b="b" l="l" r="r" t="t"/>
              <a:pathLst>
                <a:path extrusionOk="0" h="2158" w="868">
                  <a:moveTo>
                    <a:pt x="582" y="168"/>
                  </a:moveTo>
                  <a:cubicBezTo>
                    <a:pt x="612" y="168"/>
                    <a:pt x="640" y="176"/>
                    <a:pt x="668" y="190"/>
                  </a:cubicBezTo>
                  <a:cubicBezTo>
                    <a:pt x="701" y="256"/>
                    <a:pt x="734" y="356"/>
                    <a:pt x="734" y="423"/>
                  </a:cubicBezTo>
                  <a:cubicBezTo>
                    <a:pt x="734" y="557"/>
                    <a:pt x="701" y="657"/>
                    <a:pt x="668" y="757"/>
                  </a:cubicBezTo>
                  <a:cubicBezTo>
                    <a:pt x="601" y="857"/>
                    <a:pt x="534" y="923"/>
                    <a:pt x="434" y="990"/>
                  </a:cubicBezTo>
                  <a:lnTo>
                    <a:pt x="101" y="1190"/>
                  </a:lnTo>
                  <a:lnTo>
                    <a:pt x="101" y="423"/>
                  </a:lnTo>
                  <a:lnTo>
                    <a:pt x="434" y="223"/>
                  </a:lnTo>
                  <a:cubicBezTo>
                    <a:pt x="493" y="184"/>
                    <a:pt x="540" y="168"/>
                    <a:pt x="582" y="168"/>
                  </a:cubicBezTo>
                  <a:close/>
                  <a:moveTo>
                    <a:pt x="634" y="1"/>
                  </a:moveTo>
                  <a:cubicBezTo>
                    <a:pt x="579" y="1"/>
                    <a:pt x="512" y="17"/>
                    <a:pt x="434" y="56"/>
                  </a:cubicBezTo>
                  <a:lnTo>
                    <a:pt x="34" y="290"/>
                  </a:lnTo>
                  <a:cubicBezTo>
                    <a:pt x="1" y="323"/>
                    <a:pt x="1" y="356"/>
                    <a:pt x="1" y="390"/>
                  </a:cubicBezTo>
                  <a:lnTo>
                    <a:pt x="1" y="2124"/>
                  </a:lnTo>
                  <a:cubicBezTo>
                    <a:pt x="1" y="2124"/>
                    <a:pt x="1" y="2158"/>
                    <a:pt x="34" y="2158"/>
                  </a:cubicBezTo>
                  <a:lnTo>
                    <a:pt x="67" y="2124"/>
                  </a:lnTo>
                  <a:cubicBezTo>
                    <a:pt x="67" y="2124"/>
                    <a:pt x="101" y="2091"/>
                    <a:pt x="101" y="2058"/>
                  </a:cubicBezTo>
                  <a:lnTo>
                    <a:pt x="101" y="1357"/>
                  </a:lnTo>
                  <a:lnTo>
                    <a:pt x="434" y="1157"/>
                  </a:lnTo>
                  <a:cubicBezTo>
                    <a:pt x="568" y="1057"/>
                    <a:pt x="668" y="957"/>
                    <a:pt x="734" y="857"/>
                  </a:cubicBezTo>
                  <a:cubicBezTo>
                    <a:pt x="801" y="690"/>
                    <a:pt x="834" y="523"/>
                    <a:pt x="834" y="356"/>
                  </a:cubicBezTo>
                  <a:cubicBezTo>
                    <a:pt x="868" y="256"/>
                    <a:pt x="801" y="123"/>
                    <a:pt x="734" y="23"/>
                  </a:cubicBezTo>
                  <a:cubicBezTo>
                    <a:pt x="707" y="9"/>
                    <a:pt x="673" y="1"/>
                    <a:pt x="6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52"/>
            <p:cNvSpPr/>
            <p:nvPr/>
          </p:nvSpPr>
          <p:spPr>
            <a:xfrm>
              <a:off x="2819675" y="2870750"/>
              <a:ext cx="20050" cy="39300"/>
            </a:xfrm>
            <a:custGeom>
              <a:rect b="b" l="l" r="r" t="t"/>
              <a:pathLst>
                <a:path extrusionOk="0" h="1572" w="802">
                  <a:moveTo>
                    <a:pt x="468" y="189"/>
                  </a:moveTo>
                  <a:cubicBezTo>
                    <a:pt x="479" y="189"/>
                    <a:pt x="490" y="193"/>
                    <a:pt x="501" y="204"/>
                  </a:cubicBezTo>
                  <a:cubicBezTo>
                    <a:pt x="535" y="204"/>
                    <a:pt x="568" y="204"/>
                    <a:pt x="601" y="237"/>
                  </a:cubicBezTo>
                  <a:cubicBezTo>
                    <a:pt x="635" y="271"/>
                    <a:pt x="635" y="304"/>
                    <a:pt x="668" y="371"/>
                  </a:cubicBezTo>
                  <a:cubicBezTo>
                    <a:pt x="668" y="404"/>
                    <a:pt x="668" y="471"/>
                    <a:pt x="668" y="537"/>
                  </a:cubicBezTo>
                  <a:lnTo>
                    <a:pt x="134" y="838"/>
                  </a:lnTo>
                  <a:cubicBezTo>
                    <a:pt x="134" y="771"/>
                    <a:pt x="134" y="704"/>
                    <a:pt x="134" y="638"/>
                  </a:cubicBezTo>
                  <a:cubicBezTo>
                    <a:pt x="168" y="571"/>
                    <a:pt x="168" y="537"/>
                    <a:pt x="201" y="471"/>
                  </a:cubicBezTo>
                  <a:cubicBezTo>
                    <a:pt x="234" y="404"/>
                    <a:pt x="234" y="371"/>
                    <a:pt x="268" y="304"/>
                  </a:cubicBezTo>
                  <a:cubicBezTo>
                    <a:pt x="301" y="271"/>
                    <a:pt x="368" y="237"/>
                    <a:pt x="401" y="204"/>
                  </a:cubicBezTo>
                  <a:cubicBezTo>
                    <a:pt x="423" y="204"/>
                    <a:pt x="446" y="189"/>
                    <a:pt x="468" y="189"/>
                  </a:cubicBezTo>
                  <a:close/>
                  <a:moveTo>
                    <a:pt x="529" y="1"/>
                  </a:moveTo>
                  <a:cubicBezTo>
                    <a:pt x="493" y="1"/>
                    <a:pt x="452" y="12"/>
                    <a:pt x="401" y="37"/>
                  </a:cubicBezTo>
                  <a:cubicBezTo>
                    <a:pt x="334" y="70"/>
                    <a:pt x="301" y="137"/>
                    <a:pt x="234" y="171"/>
                  </a:cubicBezTo>
                  <a:cubicBezTo>
                    <a:pt x="201" y="237"/>
                    <a:pt x="168" y="304"/>
                    <a:pt x="134" y="371"/>
                  </a:cubicBezTo>
                  <a:cubicBezTo>
                    <a:pt x="101" y="437"/>
                    <a:pt x="68" y="537"/>
                    <a:pt x="68" y="604"/>
                  </a:cubicBezTo>
                  <a:cubicBezTo>
                    <a:pt x="34" y="704"/>
                    <a:pt x="34" y="771"/>
                    <a:pt x="34" y="871"/>
                  </a:cubicBezTo>
                  <a:cubicBezTo>
                    <a:pt x="1" y="938"/>
                    <a:pt x="1" y="971"/>
                    <a:pt x="1" y="1038"/>
                  </a:cubicBezTo>
                  <a:cubicBezTo>
                    <a:pt x="1" y="1071"/>
                    <a:pt x="1" y="1105"/>
                    <a:pt x="1" y="1138"/>
                  </a:cubicBezTo>
                  <a:cubicBezTo>
                    <a:pt x="1" y="1205"/>
                    <a:pt x="1" y="1271"/>
                    <a:pt x="34" y="1371"/>
                  </a:cubicBezTo>
                  <a:cubicBezTo>
                    <a:pt x="34" y="1405"/>
                    <a:pt x="68" y="1471"/>
                    <a:pt x="101" y="1505"/>
                  </a:cubicBezTo>
                  <a:cubicBezTo>
                    <a:pt x="134" y="1538"/>
                    <a:pt x="168" y="1572"/>
                    <a:pt x="234" y="1572"/>
                  </a:cubicBezTo>
                  <a:cubicBezTo>
                    <a:pt x="268" y="1572"/>
                    <a:pt x="334" y="1538"/>
                    <a:pt x="368" y="1538"/>
                  </a:cubicBezTo>
                  <a:cubicBezTo>
                    <a:pt x="435" y="1505"/>
                    <a:pt x="468" y="1438"/>
                    <a:pt x="535" y="1405"/>
                  </a:cubicBezTo>
                  <a:cubicBezTo>
                    <a:pt x="568" y="1371"/>
                    <a:pt x="601" y="1305"/>
                    <a:pt x="635" y="1271"/>
                  </a:cubicBezTo>
                  <a:cubicBezTo>
                    <a:pt x="668" y="1205"/>
                    <a:pt x="668" y="1171"/>
                    <a:pt x="701" y="1105"/>
                  </a:cubicBezTo>
                  <a:cubicBezTo>
                    <a:pt x="701" y="1071"/>
                    <a:pt x="735" y="1038"/>
                    <a:pt x="735" y="1004"/>
                  </a:cubicBezTo>
                  <a:lnTo>
                    <a:pt x="735" y="971"/>
                  </a:lnTo>
                  <a:lnTo>
                    <a:pt x="668" y="971"/>
                  </a:lnTo>
                  <a:cubicBezTo>
                    <a:pt x="635" y="971"/>
                    <a:pt x="635" y="1004"/>
                    <a:pt x="635" y="1038"/>
                  </a:cubicBezTo>
                  <a:lnTo>
                    <a:pt x="601" y="1071"/>
                  </a:lnTo>
                  <a:lnTo>
                    <a:pt x="568" y="1171"/>
                  </a:lnTo>
                  <a:lnTo>
                    <a:pt x="501" y="1238"/>
                  </a:lnTo>
                  <a:cubicBezTo>
                    <a:pt x="468" y="1271"/>
                    <a:pt x="435" y="1305"/>
                    <a:pt x="401" y="1338"/>
                  </a:cubicBezTo>
                  <a:cubicBezTo>
                    <a:pt x="368" y="1371"/>
                    <a:pt x="301" y="1371"/>
                    <a:pt x="268" y="1371"/>
                  </a:cubicBezTo>
                  <a:cubicBezTo>
                    <a:pt x="234" y="1338"/>
                    <a:pt x="201" y="1338"/>
                    <a:pt x="201" y="1305"/>
                  </a:cubicBezTo>
                  <a:cubicBezTo>
                    <a:pt x="168" y="1271"/>
                    <a:pt x="134" y="1238"/>
                    <a:pt x="134" y="1171"/>
                  </a:cubicBezTo>
                  <a:cubicBezTo>
                    <a:pt x="134" y="1138"/>
                    <a:pt x="134" y="1071"/>
                    <a:pt x="134" y="1038"/>
                  </a:cubicBezTo>
                  <a:lnTo>
                    <a:pt x="134" y="1004"/>
                  </a:lnTo>
                  <a:lnTo>
                    <a:pt x="735" y="638"/>
                  </a:lnTo>
                  <a:cubicBezTo>
                    <a:pt x="768" y="638"/>
                    <a:pt x="768" y="604"/>
                    <a:pt x="768" y="604"/>
                  </a:cubicBezTo>
                  <a:cubicBezTo>
                    <a:pt x="768" y="571"/>
                    <a:pt x="768" y="571"/>
                    <a:pt x="768" y="571"/>
                  </a:cubicBezTo>
                  <a:lnTo>
                    <a:pt x="768" y="504"/>
                  </a:lnTo>
                  <a:cubicBezTo>
                    <a:pt x="801" y="371"/>
                    <a:pt x="768" y="204"/>
                    <a:pt x="668" y="70"/>
                  </a:cubicBezTo>
                  <a:cubicBezTo>
                    <a:pt x="627" y="29"/>
                    <a:pt x="586" y="1"/>
                    <a:pt x="5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52"/>
            <p:cNvSpPr/>
            <p:nvPr/>
          </p:nvSpPr>
          <p:spPr>
            <a:xfrm>
              <a:off x="2844700" y="2858325"/>
              <a:ext cx="10875" cy="39550"/>
            </a:xfrm>
            <a:custGeom>
              <a:rect b="b" l="l" r="r" t="t"/>
              <a:pathLst>
                <a:path extrusionOk="0" h="1582" w="435">
                  <a:moveTo>
                    <a:pt x="401" y="0"/>
                  </a:moveTo>
                  <a:lnTo>
                    <a:pt x="334" y="34"/>
                  </a:lnTo>
                  <a:cubicBezTo>
                    <a:pt x="201" y="100"/>
                    <a:pt x="134" y="234"/>
                    <a:pt x="101" y="367"/>
                  </a:cubicBezTo>
                  <a:lnTo>
                    <a:pt x="101" y="234"/>
                  </a:lnTo>
                  <a:cubicBezTo>
                    <a:pt x="101" y="234"/>
                    <a:pt x="101" y="201"/>
                    <a:pt x="101" y="201"/>
                  </a:cubicBezTo>
                  <a:lnTo>
                    <a:pt x="34" y="201"/>
                  </a:lnTo>
                  <a:cubicBezTo>
                    <a:pt x="34" y="201"/>
                    <a:pt x="1" y="234"/>
                    <a:pt x="1" y="234"/>
                  </a:cubicBezTo>
                  <a:cubicBezTo>
                    <a:pt x="1" y="234"/>
                    <a:pt x="1" y="267"/>
                    <a:pt x="1" y="301"/>
                  </a:cubicBezTo>
                  <a:lnTo>
                    <a:pt x="1" y="1535"/>
                  </a:lnTo>
                  <a:cubicBezTo>
                    <a:pt x="1" y="1558"/>
                    <a:pt x="17" y="1582"/>
                    <a:pt x="27" y="1582"/>
                  </a:cubicBezTo>
                  <a:cubicBezTo>
                    <a:pt x="31" y="1582"/>
                    <a:pt x="34" y="1578"/>
                    <a:pt x="34" y="1568"/>
                  </a:cubicBezTo>
                  <a:lnTo>
                    <a:pt x="67" y="1568"/>
                  </a:lnTo>
                  <a:cubicBezTo>
                    <a:pt x="101" y="1568"/>
                    <a:pt x="101" y="1568"/>
                    <a:pt x="101" y="1535"/>
                  </a:cubicBezTo>
                  <a:cubicBezTo>
                    <a:pt x="101" y="1535"/>
                    <a:pt x="101" y="1501"/>
                    <a:pt x="101" y="1501"/>
                  </a:cubicBezTo>
                  <a:lnTo>
                    <a:pt x="101" y="668"/>
                  </a:lnTo>
                  <a:cubicBezTo>
                    <a:pt x="101" y="567"/>
                    <a:pt x="134" y="467"/>
                    <a:pt x="167" y="367"/>
                  </a:cubicBezTo>
                  <a:cubicBezTo>
                    <a:pt x="201" y="301"/>
                    <a:pt x="267" y="234"/>
                    <a:pt x="334" y="201"/>
                  </a:cubicBezTo>
                  <a:lnTo>
                    <a:pt x="401" y="134"/>
                  </a:lnTo>
                  <a:cubicBezTo>
                    <a:pt x="434" y="134"/>
                    <a:pt x="434" y="100"/>
                    <a:pt x="434" y="67"/>
                  </a:cubicBezTo>
                  <a:lnTo>
                    <a:pt x="434" y="34"/>
                  </a:lnTo>
                  <a:cubicBezTo>
                    <a:pt x="434" y="0"/>
                    <a:pt x="434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52"/>
            <p:cNvSpPr/>
            <p:nvPr/>
          </p:nvSpPr>
          <p:spPr>
            <a:xfrm>
              <a:off x="2857200" y="2834150"/>
              <a:ext cx="14225" cy="54225"/>
            </a:xfrm>
            <a:custGeom>
              <a:rect b="b" l="l" r="r" t="t"/>
              <a:pathLst>
                <a:path extrusionOk="0" h="2169" w="569">
                  <a:moveTo>
                    <a:pt x="535" y="0"/>
                  </a:moveTo>
                  <a:lnTo>
                    <a:pt x="435" y="67"/>
                  </a:lnTo>
                  <a:cubicBezTo>
                    <a:pt x="401" y="100"/>
                    <a:pt x="335" y="133"/>
                    <a:pt x="301" y="167"/>
                  </a:cubicBezTo>
                  <a:cubicBezTo>
                    <a:pt x="268" y="234"/>
                    <a:pt x="234" y="267"/>
                    <a:pt x="234" y="300"/>
                  </a:cubicBezTo>
                  <a:cubicBezTo>
                    <a:pt x="201" y="367"/>
                    <a:pt x="201" y="434"/>
                    <a:pt x="201" y="467"/>
                  </a:cubicBezTo>
                  <a:lnTo>
                    <a:pt x="201" y="634"/>
                  </a:lnTo>
                  <a:lnTo>
                    <a:pt x="201" y="801"/>
                  </a:lnTo>
                  <a:lnTo>
                    <a:pt x="34" y="901"/>
                  </a:lnTo>
                  <a:cubicBezTo>
                    <a:pt x="1" y="901"/>
                    <a:pt x="1" y="934"/>
                    <a:pt x="1" y="967"/>
                  </a:cubicBezTo>
                  <a:lnTo>
                    <a:pt x="1" y="1001"/>
                  </a:lnTo>
                  <a:cubicBezTo>
                    <a:pt x="1" y="1024"/>
                    <a:pt x="1" y="1048"/>
                    <a:pt x="13" y="1048"/>
                  </a:cubicBezTo>
                  <a:cubicBezTo>
                    <a:pt x="18" y="1048"/>
                    <a:pt x="25" y="1044"/>
                    <a:pt x="34" y="1034"/>
                  </a:cubicBezTo>
                  <a:lnTo>
                    <a:pt x="201" y="967"/>
                  </a:lnTo>
                  <a:lnTo>
                    <a:pt x="201" y="2102"/>
                  </a:lnTo>
                  <a:cubicBezTo>
                    <a:pt x="201" y="2135"/>
                    <a:pt x="201" y="2168"/>
                    <a:pt x="234" y="2168"/>
                  </a:cubicBezTo>
                  <a:lnTo>
                    <a:pt x="268" y="2168"/>
                  </a:lnTo>
                  <a:cubicBezTo>
                    <a:pt x="268" y="2135"/>
                    <a:pt x="301" y="2102"/>
                    <a:pt x="301" y="2068"/>
                  </a:cubicBezTo>
                  <a:lnTo>
                    <a:pt x="301" y="901"/>
                  </a:lnTo>
                  <a:lnTo>
                    <a:pt x="501" y="767"/>
                  </a:lnTo>
                  <a:cubicBezTo>
                    <a:pt x="535" y="734"/>
                    <a:pt x="568" y="701"/>
                    <a:pt x="568" y="667"/>
                  </a:cubicBezTo>
                  <a:lnTo>
                    <a:pt x="568" y="634"/>
                  </a:lnTo>
                  <a:cubicBezTo>
                    <a:pt x="568" y="634"/>
                    <a:pt x="535" y="600"/>
                    <a:pt x="501" y="600"/>
                  </a:cubicBezTo>
                  <a:lnTo>
                    <a:pt x="301" y="734"/>
                  </a:lnTo>
                  <a:lnTo>
                    <a:pt x="268" y="600"/>
                  </a:lnTo>
                  <a:cubicBezTo>
                    <a:pt x="268" y="534"/>
                    <a:pt x="301" y="434"/>
                    <a:pt x="301" y="367"/>
                  </a:cubicBezTo>
                  <a:cubicBezTo>
                    <a:pt x="335" y="300"/>
                    <a:pt x="368" y="267"/>
                    <a:pt x="435" y="234"/>
                  </a:cubicBezTo>
                  <a:lnTo>
                    <a:pt x="535" y="167"/>
                  </a:lnTo>
                  <a:cubicBezTo>
                    <a:pt x="535" y="133"/>
                    <a:pt x="568" y="133"/>
                    <a:pt x="568" y="100"/>
                  </a:cubicBezTo>
                  <a:lnTo>
                    <a:pt x="568" y="67"/>
                  </a:lnTo>
                  <a:cubicBezTo>
                    <a:pt x="568" y="33"/>
                    <a:pt x="535" y="0"/>
                    <a:pt x="5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52"/>
            <p:cNvSpPr/>
            <p:nvPr/>
          </p:nvSpPr>
          <p:spPr>
            <a:xfrm>
              <a:off x="2873900" y="2839975"/>
              <a:ext cx="19200" cy="38375"/>
            </a:xfrm>
            <a:custGeom>
              <a:rect b="b" l="l" r="r" t="t"/>
              <a:pathLst>
                <a:path extrusionOk="0" h="1535" w="768">
                  <a:moveTo>
                    <a:pt x="467" y="176"/>
                  </a:moveTo>
                  <a:cubicBezTo>
                    <a:pt x="500" y="176"/>
                    <a:pt x="534" y="184"/>
                    <a:pt x="567" y="201"/>
                  </a:cubicBezTo>
                  <a:cubicBezTo>
                    <a:pt x="634" y="301"/>
                    <a:pt x="667" y="401"/>
                    <a:pt x="634" y="501"/>
                  </a:cubicBezTo>
                  <a:lnTo>
                    <a:pt x="634" y="601"/>
                  </a:lnTo>
                  <a:lnTo>
                    <a:pt x="634" y="701"/>
                  </a:lnTo>
                  <a:cubicBezTo>
                    <a:pt x="634" y="834"/>
                    <a:pt x="634" y="968"/>
                    <a:pt x="567" y="1101"/>
                  </a:cubicBezTo>
                  <a:cubicBezTo>
                    <a:pt x="534" y="1168"/>
                    <a:pt x="467" y="1268"/>
                    <a:pt x="367" y="1335"/>
                  </a:cubicBezTo>
                  <a:cubicBezTo>
                    <a:pt x="334" y="1351"/>
                    <a:pt x="300" y="1360"/>
                    <a:pt x="267" y="1360"/>
                  </a:cubicBezTo>
                  <a:cubicBezTo>
                    <a:pt x="234" y="1360"/>
                    <a:pt x="200" y="1351"/>
                    <a:pt x="167" y="1335"/>
                  </a:cubicBezTo>
                  <a:cubicBezTo>
                    <a:pt x="100" y="1235"/>
                    <a:pt x="67" y="1135"/>
                    <a:pt x="100" y="1035"/>
                  </a:cubicBezTo>
                  <a:cubicBezTo>
                    <a:pt x="100" y="1001"/>
                    <a:pt x="100" y="968"/>
                    <a:pt x="100" y="935"/>
                  </a:cubicBezTo>
                  <a:cubicBezTo>
                    <a:pt x="100" y="901"/>
                    <a:pt x="100" y="868"/>
                    <a:pt x="100" y="834"/>
                  </a:cubicBezTo>
                  <a:cubicBezTo>
                    <a:pt x="100" y="701"/>
                    <a:pt x="134" y="568"/>
                    <a:pt x="167" y="434"/>
                  </a:cubicBezTo>
                  <a:cubicBezTo>
                    <a:pt x="200" y="334"/>
                    <a:pt x="300" y="267"/>
                    <a:pt x="367" y="201"/>
                  </a:cubicBezTo>
                  <a:cubicBezTo>
                    <a:pt x="400" y="184"/>
                    <a:pt x="434" y="176"/>
                    <a:pt x="467" y="176"/>
                  </a:cubicBezTo>
                  <a:close/>
                  <a:moveTo>
                    <a:pt x="534" y="1"/>
                  </a:moveTo>
                  <a:cubicBezTo>
                    <a:pt x="467" y="1"/>
                    <a:pt x="434" y="1"/>
                    <a:pt x="367" y="34"/>
                  </a:cubicBezTo>
                  <a:cubicBezTo>
                    <a:pt x="300" y="67"/>
                    <a:pt x="234" y="101"/>
                    <a:pt x="200" y="167"/>
                  </a:cubicBezTo>
                  <a:cubicBezTo>
                    <a:pt x="167" y="234"/>
                    <a:pt x="100" y="301"/>
                    <a:pt x="100" y="367"/>
                  </a:cubicBezTo>
                  <a:cubicBezTo>
                    <a:pt x="67" y="468"/>
                    <a:pt x="33" y="534"/>
                    <a:pt x="33" y="601"/>
                  </a:cubicBezTo>
                  <a:cubicBezTo>
                    <a:pt x="0" y="701"/>
                    <a:pt x="0" y="768"/>
                    <a:pt x="0" y="868"/>
                  </a:cubicBezTo>
                  <a:lnTo>
                    <a:pt x="0" y="1101"/>
                  </a:lnTo>
                  <a:cubicBezTo>
                    <a:pt x="0" y="1168"/>
                    <a:pt x="0" y="1235"/>
                    <a:pt x="33" y="1301"/>
                  </a:cubicBezTo>
                  <a:cubicBezTo>
                    <a:pt x="33" y="1368"/>
                    <a:pt x="67" y="1402"/>
                    <a:pt x="100" y="1468"/>
                  </a:cubicBezTo>
                  <a:cubicBezTo>
                    <a:pt x="134" y="1502"/>
                    <a:pt x="167" y="1502"/>
                    <a:pt x="200" y="1535"/>
                  </a:cubicBezTo>
                  <a:cubicBezTo>
                    <a:pt x="267" y="1535"/>
                    <a:pt x="334" y="1502"/>
                    <a:pt x="367" y="1468"/>
                  </a:cubicBezTo>
                  <a:cubicBezTo>
                    <a:pt x="434" y="1435"/>
                    <a:pt x="500" y="1402"/>
                    <a:pt x="534" y="1335"/>
                  </a:cubicBezTo>
                  <a:cubicBezTo>
                    <a:pt x="567" y="1268"/>
                    <a:pt x="634" y="1201"/>
                    <a:pt x="634" y="1135"/>
                  </a:cubicBezTo>
                  <a:cubicBezTo>
                    <a:pt x="667" y="1068"/>
                    <a:pt x="701" y="968"/>
                    <a:pt x="734" y="901"/>
                  </a:cubicBezTo>
                  <a:cubicBezTo>
                    <a:pt x="734" y="834"/>
                    <a:pt x="734" y="734"/>
                    <a:pt x="734" y="634"/>
                  </a:cubicBezTo>
                  <a:lnTo>
                    <a:pt x="734" y="601"/>
                  </a:lnTo>
                  <a:cubicBezTo>
                    <a:pt x="767" y="568"/>
                    <a:pt x="767" y="501"/>
                    <a:pt x="734" y="468"/>
                  </a:cubicBezTo>
                  <a:lnTo>
                    <a:pt x="734" y="434"/>
                  </a:lnTo>
                  <a:cubicBezTo>
                    <a:pt x="734" y="367"/>
                    <a:pt x="734" y="267"/>
                    <a:pt x="734" y="201"/>
                  </a:cubicBezTo>
                  <a:cubicBezTo>
                    <a:pt x="701" y="134"/>
                    <a:pt x="701" y="101"/>
                    <a:pt x="634" y="67"/>
                  </a:cubicBezTo>
                  <a:cubicBezTo>
                    <a:pt x="634" y="34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52"/>
            <p:cNvSpPr/>
            <p:nvPr/>
          </p:nvSpPr>
          <p:spPr>
            <a:xfrm>
              <a:off x="2898900" y="2826625"/>
              <a:ext cx="10875" cy="40050"/>
            </a:xfrm>
            <a:custGeom>
              <a:rect b="b" l="l" r="r" t="t"/>
              <a:pathLst>
                <a:path extrusionOk="0" h="1602" w="435">
                  <a:moveTo>
                    <a:pt x="401" y="1"/>
                  </a:moveTo>
                  <a:lnTo>
                    <a:pt x="334" y="68"/>
                  </a:lnTo>
                  <a:cubicBezTo>
                    <a:pt x="201" y="134"/>
                    <a:pt x="101" y="234"/>
                    <a:pt x="101" y="401"/>
                  </a:cubicBezTo>
                  <a:lnTo>
                    <a:pt x="101" y="268"/>
                  </a:lnTo>
                  <a:cubicBezTo>
                    <a:pt x="101" y="268"/>
                    <a:pt x="101" y="234"/>
                    <a:pt x="101" y="234"/>
                  </a:cubicBezTo>
                  <a:lnTo>
                    <a:pt x="34" y="234"/>
                  </a:lnTo>
                  <a:cubicBezTo>
                    <a:pt x="1" y="234"/>
                    <a:pt x="1" y="268"/>
                    <a:pt x="1" y="268"/>
                  </a:cubicBezTo>
                  <a:cubicBezTo>
                    <a:pt x="1" y="268"/>
                    <a:pt x="1" y="301"/>
                    <a:pt x="1" y="301"/>
                  </a:cubicBezTo>
                  <a:lnTo>
                    <a:pt x="1" y="1569"/>
                  </a:lnTo>
                  <a:cubicBezTo>
                    <a:pt x="1" y="1602"/>
                    <a:pt x="1" y="1602"/>
                    <a:pt x="34" y="1602"/>
                  </a:cubicBezTo>
                  <a:lnTo>
                    <a:pt x="68" y="1602"/>
                  </a:lnTo>
                  <a:cubicBezTo>
                    <a:pt x="68" y="1602"/>
                    <a:pt x="101" y="1569"/>
                    <a:pt x="101" y="1569"/>
                  </a:cubicBezTo>
                  <a:cubicBezTo>
                    <a:pt x="101" y="1569"/>
                    <a:pt x="101" y="1535"/>
                    <a:pt x="101" y="1535"/>
                  </a:cubicBezTo>
                  <a:lnTo>
                    <a:pt x="101" y="701"/>
                  </a:lnTo>
                  <a:cubicBezTo>
                    <a:pt x="101" y="601"/>
                    <a:pt x="101" y="501"/>
                    <a:pt x="168" y="401"/>
                  </a:cubicBezTo>
                  <a:cubicBezTo>
                    <a:pt x="201" y="334"/>
                    <a:pt x="234" y="268"/>
                    <a:pt x="334" y="201"/>
                  </a:cubicBezTo>
                  <a:lnTo>
                    <a:pt x="401" y="168"/>
                  </a:lnTo>
                  <a:cubicBezTo>
                    <a:pt x="401" y="134"/>
                    <a:pt x="434" y="134"/>
                    <a:pt x="434" y="101"/>
                  </a:cubicBezTo>
                  <a:lnTo>
                    <a:pt x="434" y="68"/>
                  </a:lnTo>
                  <a:cubicBezTo>
                    <a:pt x="434" y="34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52"/>
            <p:cNvSpPr/>
            <p:nvPr/>
          </p:nvSpPr>
          <p:spPr>
            <a:xfrm>
              <a:off x="2914750" y="2809125"/>
              <a:ext cx="30050" cy="47550"/>
            </a:xfrm>
            <a:custGeom>
              <a:rect b="b" l="l" r="r" t="t"/>
              <a:pathLst>
                <a:path extrusionOk="0" h="1902" w="1202">
                  <a:moveTo>
                    <a:pt x="1001" y="0"/>
                  </a:moveTo>
                  <a:cubicBezTo>
                    <a:pt x="968" y="0"/>
                    <a:pt x="901" y="34"/>
                    <a:pt x="868" y="34"/>
                  </a:cubicBezTo>
                  <a:cubicBezTo>
                    <a:pt x="801" y="100"/>
                    <a:pt x="734" y="134"/>
                    <a:pt x="701" y="234"/>
                  </a:cubicBezTo>
                  <a:cubicBezTo>
                    <a:pt x="634" y="301"/>
                    <a:pt x="601" y="367"/>
                    <a:pt x="568" y="467"/>
                  </a:cubicBezTo>
                  <a:cubicBezTo>
                    <a:pt x="568" y="401"/>
                    <a:pt x="534" y="367"/>
                    <a:pt x="468" y="334"/>
                  </a:cubicBezTo>
                  <a:cubicBezTo>
                    <a:pt x="401" y="334"/>
                    <a:pt x="334" y="334"/>
                    <a:pt x="301" y="367"/>
                  </a:cubicBezTo>
                  <a:cubicBezTo>
                    <a:pt x="234" y="401"/>
                    <a:pt x="201" y="467"/>
                    <a:pt x="167" y="501"/>
                  </a:cubicBezTo>
                  <a:cubicBezTo>
                    <a:pt x="134" y="534"/>
                    <a:pt x="109" y="567"/>
                    <a:pt x="92" y="601"/>
                  </a:cubicBezTo>
                  <a:lnTo>
                    <a:pt x="101" y="567"/>
                  </a:lnTo>
                  <a:cubicBezTo>
                    <a:pt x="101" y="534"/>
                    <a:pt x="101" y="534"/>
                    <a:pt x="67" y="534"/>
                  </a:cubicBezTo>
                  <a:lnTo>
                    <a:pt x="34" y="534"/>
                  </a:lnTo>
                  <a:cubicBezTo>
                    <a:pt x="1" y="567"/>
                    <a:pt x="1" y="601"/>
                    <a:pt x="1" y="634"/>
                  </a:cubicBezTo>
                  <a:lnTo>
                    <a:pt x="1" y="1868"/>
                  </a:lnTo>
                  <a:cubicBezTo>
                    <a:pt x="1" y="1902"/>
                    <a:pt x="34" y="1902"/>
                    <a:pt x="34" y="1902"/>
                  </a:cubicBezTo>
                  <a:lnTo>
                    <a:pt x="67" y="1902"/>
                  </a:lnTo>
                  <a:cubicBezTo>
                    <a:pt x="101" y="1902"/>
                    <a:pt x="101" y="1868"/>
                    <a:pt x="101" y="1835"/>
                  </a:cubicBezTo>
                  <a:lnTo>
                    <a:pt x="101" y="1068"/>
                  </a:lnTo>
                  <a:cubicBezTo>
                    <a:pt x="101" y="1001"/>
                    <a:pt x="101" y="934"/>
                    <a:pt x="101" y="868"/>
                  </a:cubicBezTo>
                  <a:cubicBezTo>
                    <a:pt x="134" y="801"/>
                    <a:pt x="134" y="734"/>
                    <a:pt x="167" y="701"/>
                  </a:cubicBezTo>
                  <a:cubicBezTo>
                    <a:pt x="201" y="634"/>
                    <a:pt x="201" y="601"/>
                    <a:pt x="234" y="567"/>
                  </a:cubicBezTo>
                  <a:cubicBezTo>
                    <a:pt x="267" y="534"/>
                    <a:pt x="301" y="534"/>
                    <a:pt x="334" y="501"/>
                  </a:cubicBezTo>
                  <a:cubicBezTo>
                    <a:pt x="334" y="501"/>
                    <a:pt x="368" y="467"/>
                    <a:pt x="401" y="467"/>
                  </a:cubicBezTo>
                  <a:cubicBezTo>
                    <a:pt x="434" y="467"/>
                    <a:pt x="468" y="501"/>
                    <a:pt x="501" y="501"/>
                  </a:cubicBezTo>
                  <a:cubicBezTo>
                    <a:pt x="501" y="534"/>
                    <a:pt x="534" y="567"/>
                    <a:pt x="534" y="601"/>
                  </a:cubicBezTo>
                  <a:cubicBezTo>
                    <a:pt x="568" y="667"/>
                    <a:pt x="568" y="734"/>
                    <a:pt x="568" y="834"/>
                  </a:cubicBezTo>
                  <a:lnTo>
                    <a:pt x="568" y="1568"/>
                  </a:lnTo>
                  <a:cubicBezTo>
                    <a:pt x="568" y="1601"/>
                    <a:pt x="568" y="1601"/>
                    <a:pt x="601" y="1601"/>
                  </a:cubicBezTo>
                  <a:lnTo>
                    <a:pt x="634" y="1601"/>
                  </a:lnTo>
                  <a:cubicBezTo>
                    <a:pt x="634" y="1568"/>
                    <a:pt x="668" y="1535"/>
                    <a:pt x="668" y="1501"/>
                  </a:cubicBezTo>
                  <a:lnTo>
                    <a:pt x="668" y="768"/>
                  </a:lnTo>
                  <a:cubicBezTo>
                    <a:pt x="668" y="701"/>
                    <a:pt x="668" y="634"/>
                    <a:pt x="668" y="534"/>
                  </a:cubicBezTo>
                  <a:cubicBezTo>
                    <a:pt x="668" y="501"/>
                    <a:pt x="701" y="434"/>
                    <a:pt x="701" y="367"/>
                  </a:cubicBezTo>
                  <a:cubicBezTo>
                    <a:pt x="734" y="334"/>
                    <a:pt x="768" y="301"/>
                    <a:pt x="801" y="267"/>
                  </a:cubicBezTo>
                  <a:cubicBezTo>
                    <a:pt x="801" y="234"/>
                    <a:pt x="835" y="200"/>
                    <a:pt x="868" y="200"/>
                  </a:cubicBezTo>
                  <a:cubicBezTo>
                    <a:pt x="901" y="167"/>
                    <a:pt x="935" y="167"/>
                    <a:pt x="968" y="167"/>
                  </a:cubicBezTo>
                  <a:cubicBezTo>
                    <a:pt x="968" y="167"/>
                    <a:pt x="1001" y="167"/>
                    <a:pt x="1035" y="200"/>
                  </a:cubicBezTo>
                  <a:cubicBezTo>
                    <a:pt x="1068" y="234"/>
                    <a:pt x="1068" y="267"/>
                    <a:pt x="1101" y="301"/>
                  </a:cubicBezTo>
                  <a:cubicBezTo>
                    <a:pt x="1101" y="367"/>
                    <a:pt x="1101" y="434"/>
                    <a:pt x="1101" y="501"/>
                  </a:cubicBezTo>
                  <a:lnTo>
                    <a:pt x="1101" y="1235"/>
                  </a:lnTo>
                  <a:cubicBezTo>
                    <a:pt x="1101" y="1301"/>
                    <a:pt x="1101" y="1301"/>
                    <a:pt x="1135" y="1301"/>
                  </a:cubicBezTo>
                  <a:lnTo>
                    <a:pt x="1168" y="1301"/>
                  </a:lnTo>
                  <a:cubicBezTo>
                    <a:pt x="1168" y="1268"/>
                    <a:pt x="1201" y="1235"/>
                    <a:pt x="1201" y="1201"/>
                  </a:cubicBezTo>
                  <a:lnTo>
                    <a:pt x="1201" y="434"/>
                  </a:lnTo>
                  <a:cubicBezTo>
                    <a:pt x="1201" y="367"/>
                    <a:pt x="1168" y="267"/>
                    <a:pt x="1168" y="200"/>
                  </a:cubicBezTo>
                  <a:cubicBezTo>
                    <a:pt x="1168" y="134"/>
                    <a:pt x="1135" y="100"/>
                    <a:pt x="1101" y="67"/>
                  </a:cubicBezTo>
                  <a:cubicBezTo>
                    <a:pt x="1068" y="34"/>
                    <a:pt x="1035" y="0"/>
                    <a:pt x="10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52"/>
            <p:cNvSpPr/>
            <p:nvPr/>
          </p:nvSpPr>
          <p:spPr>
            <a:xfrm>
              <a:off x="2949775" y="2795775"/>
              <a:ext cx="17550" cy="39225"/>
            </a:xfrm>
            <a:custGeom>
              <a:rect b="b" l="l" r="r" t="t"/>
              <a:pathLst>
                <a:path extrusionOk="0" h="1569" w="702">
                  <a:moveTo>
                    <a:pt x="601" y="634"/>
                  </a:moveTo>
                  <a:lnTo>
                    <a:pt x="601" y="701"/>
                  </a:lnTo>
                  <a:cubicBezTo>
                    <a:pt x="601" y="801"/>
                    <a:pt x="601" y="868"/>
                    <a:pt x="568" y="935"/>
                  </a:cubicBezTo>
                  <a:cubicBezTo>
                    <a:pt x="568" y="1001"/>
                    <a:pt x="534" y="1068"/>
                    <a:pt x="534" y="1135"/>
                  </a:cubicBezTo>
                  <a:cubicBezTo>
                    <a:pt x="501" y="1168"/>
                    <a:pt x="468" y="1235"/>
                    <a:pt x="434" y="1268"/>
                  </a:cubicBezTo>
                  <a:cubicBezTo>
                    <a:pt x="401" y="1302"/>
                    <a:pt x="368" y="1335"/>
                    <a:pt x="334" y="1368"/>
                  </a:cubicBezTo>
                  <a:cubicBezTo>
                    <a:pt x="301" y="1368"/>
                    <a:pt x="267" y="1368"/>
                    <a:pt x="234" y="1402"/>
                  </a:cubicBezTo>
                  <a:lnTo>
                    <a:pt x="167" y="1402"/>
                  </a:lnTo>
                  <a:cubicBezTo>
                    <a:pt x="134" y="1368"/>
                    <a:pt x="134" y="1368"/>
                    <a:pt x="134" y="1335"/>
                  </a:cubicBezTo>
                  <a:cubicBezTo>
                    <a:pt x="101" y="1302"/>
                    <a:pt x="101" y="1268"/>
                    <a:pt x="101" y="1235"/>
                  </a:cubicBezTo>
                  <a:cubicBezTo>
                    <a:pt x="134" y="1068"/>
                    <a:pt x="234" y="901"/>
                    <a:pt x="368" y="801"/>
                  </a:cubicBezTo>
                  <a:lnTo>
                    <a:pt x="601" y="634"/>
                  </a:lnTo>
                  <a:close/>
                  <a:moveTo>
                    <a:pt x="568" y="1"/>
                  </a:moveTo>
                  <a:cubicBezTo>
                    <a:pt x="501" y="1"/>
                    <a:pt x="434" y="1"/>
                    <a:pt x="401" y="34"/>
                  </a:cubicBezTo>
                  <a:cubicBezTo>
                    <a:pt x="334" y="67"/>
                    <a:pt x="267" y="134"/>
                    <a:pt x="234" y="167"/>
                  </a:cubicBezTo>
                  <a:cubicBezTo>
                    <a:pt x="201" y="201"/>
                    <a:pt x="167" y="267"/>
                    <a:pt x="134" y="334"/>
                  </a:cubicBezTo>
                  <a:cubicBezTo>
                    <a:pt x="101" y="367"/>
                    <a:pt x="101" y="401"/>
                    <a:pt x="67" y="468"/>
                  </a:cubicBezTo>
                  <a:cubicBezTo>
                    <a:pt x="67" y="501"/>
                    <a:pt x="67" y="534"/>
                    <a:pt x="67" y="568"/>
                  </a:cubicBezTo>
                  <a:cubicBezTo>
                    <a:pt x="67" y="568"/>
                    <a:pt x="67" y="601"/>
                    <a:pt x="67" y="601"/>
                  </a:cubicBezTo>
                  <a:lnTo>
                    <a:pt x="134" y="601"/>
                  </a:lnTo>
                  <a:cubicBezTo>
                    <a:pt x="134" y="601"/>
                    <a:pt x="134" y="568"/>
                    <a:pt x="167" y="568"/>
                  </a:cubicBezTo>
                  <a:cubicBezTo>
                    <a:pt x="167" y="568"/>
                    <a:pt x="167" y="534"/>
                    <a:pt x="167" y="534"/>
                  </a:cubicBezTo>
                  <a:cubicBezTo>
                    <a:pt x="167" y="468"/>
                    <a:pt x="201" y="401"/>
                    <a:pt x="234" y="367"/>
                  </a:cubicBezTo>
                  <a:cubicBezTo>
                    <a:pt x="267" y="301"/>
                    <a:pt x="301" y="234"/>
                    <a:pt x="368" y="201"/>
                  </a:cubicBezTo>
                  <a:cubicBezTo>
                    <a:pt x="418" y="184"/>
                    <a:pt x="451" y="176"/>
                    <a:pt x="476" y="176"/>
                  </a:cubicBezTo>
                  <a:cubicBezTo>
                    <a:pt x="501" y="176"/>
                    <a:pt x="518" y="184"/>
                    <a:pt x="534" y="201"/>
                  </a:cubicBezTo>
                  <a:cubicBezTo>
                    <a:pt x="601" y="234"/>
                    <a:pt x="601" y="301"/>
                    <a:pt x="601" y="367"/>
                  </a:cubicBezTo>
                  <a:lnTo>
                    <a:pt x="601" y="468"/>
                  </a:lnTo>
                  <a:lnTo>
                    <a:pt x="334" y="701"/>
                  </a:lnTo>
                  <a:cubicBezTo>
                    <a:pt x="267" y="734"/>
                    <a:pt x="234" y="768"/>
                    <a:pt x="201" y="835"/>
                  </a:cubicBezTo>
                  <a:cubicBezTo>
                    <a:pt x="167" y="868"/>
                    <a:pt x="134" y="901"/>
                    <a:pt x="101" y="968"/>
                  </a:cubicBezTo>
                  <a:cubicBezTo>
                    <a:pt x="67" y="1035"/>
                    <a:pt x="34" y="1068"/>
                    <a:pt x="34" y="1135"/>
                  </a:cubicBezTo>
                  <a:cubicBezTo>
                    <a:pt x="1" y="1201"/>
                    <a:pt x="1" y="1235"/>
                    <a:pt x="1" y="1302"/>
                  </a:cubicBezTo>
                  <a:cubicBezTo>
                    <a:pt x="1" y="1368"/>
                    <a:pt x="1" y="1402"/>
                    <a:pt x="34" y="1468"/>
                  </a:cubicBezTo>
                  <a:cubicBezTo>
                    <a:pt x="34" y="1502"/>
                    <a:pt x="67" y="1502"/>
                    <a:pt x="101" y="1535"/>
                  </a:cubicBezTo>
                  <a:cubicBezTo>
                    <a:pt x="101" y="1568"/>
                    <a:pt x="134" y="1568"/>
                    <a:pt x="201" y="1568"/>
                  </a:cubicBezTo>
                  <a:cubicBezTo>
                    <a:pt x="234" y="1568"/>
                    <a:pt x="267" y="1535"/>
                    <a:pt x="301" y="1535"/>
                  </a:cubicBezTo>
                  <a:cubicBezTo>
                    <a:pt x="334" y="1502"/>
                    <a:pt x="368" y="1468"/>
                    <a:pt x="434" y="1435"/>
                  </a:cubicBezTo>
                  <a:cubicBezTo>
                    <a:pt x="434" y="1402"/>
                    <a:pt x="468" y="1368"/>
                    <a:pt x="501" y="1335"/>
                  </a:cubicBezTo>
                  <a:cubicBezTo>
                    <a:pt x="534" y="1302"/>
                    <a:pt x="534" y="1268"/>
                    <a:pt x="568" y="1235"/>
                  </a:cubicBezTo>
                  <a:lnTo>
                    <a:pt x="601" y="1135"/>
                  </a:lnTo>
                  <a:lnTo>
                    <a:pt x="601" y="1268"/>
                  </a:lnTo>
                  <a:cubicBezTo>
                    <a:pt x="601" y="1302"/>
                    <a:pt x="634" y="1302"/>
                    <a:pt x="634" y="1302"/>
                  </a:cubicBezTo>
                  <a:lnTo>
                    <a:pt x="668" y="1268"/>
                  </a:lnTo>
                  <a:cubicBezTo>
                    <a:pt x="701" y="1268"/>
                    <a:pt x="701" y="1235"/>
                    <a:pt x="701" y="1201"/>
                  </a:cubicBezTo>
                  <a:lnTo>
                    <a:pt x="701" y="301"/>
                  </a:lnTo>
                  <a:cubicBezTo>
                    <a:pt x="701" y="267"/>
                    <a:pt x="701" y="201"/>
                    <a:pt x="701" y="167"/>
                  </a:cubicBezTo>
                  <a:cubicBezTo>
                    <a:pt x="701" y="134"/>
                    <a:pt x="668" y="67"/>
                    <a:pt x="668" y="34"/>
                  </a:cubicBezTo>
                  <a:cubicBezTo>
                    <a:pt x="634" y="1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52"/>
            <p:cNvSpPr/>
            <p:nvPr/>
          </p:nvSpPr>
          <p:spPr>
            <a:xfrm>
              <a:off x="2973950" y="2781600"/>
              <a:ext cx="19225" cy="40875"/>
            </a:xfrm>
            <a:custGeom>
              <a:rect b="b" l="l" r="r" t="t"/>
              <a:pathLst>
                <a:path extrusionOk="0" h="1635" w="769">
                  <a:moveTo>
                    <a:pt x="568" y="0"/>
                  </a:moveTo>
                  <a:cubicBezTo>
                    <a:pt x="501" y="0"/>
                    <a:pt x="435" y="0"/>
                    <a:pt x="401" y="34"/>
                  </a:cubicBezTo>
                  <a:cubicBezTo>
                    <a:pt x="335" y="67"/>
                    <a:pt x="268" y="134"/>
                    <a:pt x="234" y="201"/>
                  </a:cubicBezTo>
                  <a:cubicBezTo>
                    <a:pt x="168" y="267"/>
                    <a:pt x="134" y="334"/>
                    <a:pt x="134" y="434"/>
                  </a:cubicBezTo>
                  <a:lnTo>
                    <a:pt x="134" y="301"/>
                  </a:lnTo>
                  <a:cubicBezTo>
                    <a:pt x="134" y="277"/>
                    <a:pt x="118" y="254"/>
                    <a:pt x="96" y="254"/>
                  </a:cubicBezTo>
                  <a:cubicBezTo>
                    <a:pt x="87" y="254"/>
                    <a:pt x="77" y="258"/>
                    <a:pt x="68" y="267"/>
                  </a:cubicBezTo>
                  <a:cubicBezTo>
                    <a:pt x="34" y="267"/>
                    <a:pt x="1" y="301"/>
                    <a:pt x="1" y="334"/>
                  </a:cubicBezTo>
                  <a:lnTo>
                    <a:pt x="1" y="1602"/>
                  </a:lnTo>
                  <a:cubicBezTo>
                    <a:pt x="1" y="1602"/>
                    <a:pt x="34" y="1635"/>
                    <a:pt x="68" y="1635"/>
                  </a:cubicBezTo>
                  <a:cubicBezTo>
                    <a:pt x="101" y="1602"/>
                    <a:pt x="134" y="1568"/>
                    <a:pt x="134" y="1535"/>
                  </a:cubicBezTo>
                  <a:lnTo>
                    <a:pt x="134" y="801"/>
                  </a:lnTo>
                  <a:cubicBezTo>
                    <a:pt x="101" y="668"/>
                    <a:pt x="134" y="534"/>
                    <a:pt x="201" y="434"/>
                  </a:cubicBezTo>
                  <a:cubicBezTo>
                    <a:pt x="234" y="334"/>
                    <a:pt x="301" y="267"/>
                    <a:pt x="401" y="201"/>
                  </a:cubicBezTo>
                  <a:cubicBezTo>
                    <a:pt x="435" y="167"/>
                    <a:pt x="468" y="151"/>
                    <a:pt x="501" y="151"/>
                  </a:cubicBezTo>
                  <a:cubicBezTo>
                    <a:pt x="535" y="151"/>
                    <a:pt x="568" y="167"/>
                    <a:pt x="601" y="201"/>
                  </a:cubicBezTo>
                  <a:cubicBezTo>
                    <a:pt x="635" y="301"/>
                    <a:pt x="668" y="401"/>
                    <a:pt x="668" y="501"/>
                  </a:cubicBezTo>
                  <a:lnTo>
                    <a:pt x="668" y="1235"/>
                  </a:lnTo>
                  <a:cubicBezTo>
                    <a:pt x="668" y="1268"/>
                    <a:pt x="668" y="1268"/>
                    <a:pt x="701" y="1268"/>
                  </a:cubicBezTo>
                  <a:lnTo>
                    <a:pt x="735" y="1268"/>
                  </a:lnTo>
                  <a:cubicBezTo>
                    <a:pt x="735" y="1235"/>
                    <a:pt x="768" y="1235"/>
                    <a:pt x="768" y="1201"/>
                  </a:cubicBezTo>
                  <a:lnTo>
                    <a:pt x="768" y="434"/>
                  </a:lnTo>
                  <a:cubicBezTo>
                    <a:pt x="768" y="367"/>
                    <a:pt x="735" y="301"/>
                    <a:pt x="735" y="201"/>
                  </a:cubicBezTo>
                  <a:cubicBezTo>
                    <a:pt x="735" y="167"/>
                    <a:pt x="701" y="101"/>
                    <a:pt x="668" y="67"/>
                  </a:cubicBezTo>
                  <a:cubicBezTo>
                    <a:pt x="635" y="34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52"/>
            <p:cNvSpPr/>
            <p:nvPr/>
          </p:nvSpPr>
          <p:spPr>
            <a:xfrm>
              <a:off x="2998150" y="2768250"/>
              <a:ext cx="18375" cy="37975"/>
            </a:xfrm>
            <a:custGeom>
              <a:rect b="b" l="l" r="r" t="t"/>
              <a:pathLst>
                <a:path extrusionOk="0" h="1519" w="735">
                  <a:moveTo>
                    <a:pt x="534" y="1"/>
                  </a:moveTo>
                  <a:cubicBezTo>
                    <a:pt x="467" y="1"/>
                    <a:pt x="434" y="34"/>
                    <a:pt x="367" y="34"/>
                  </a:cubicBezTo>
                  <a:cubicBezTo>
                    <a:pt x="234" y="134"/>
                    <a:pt x="167" y="234"/>
                    <a:pt x="100" y="368"/>
                  </a:cubicBezTo>
                  <a:cubicBezTo>
                    <a:pt x="34" y="534"/>
                    <a:pt x="0" y="701"/>
                    <a:pt x="0" y="868"/>
                  </a:cubicBezTo>
                  <a:lnTo>
                    <a:pt x="0" y="1102"/>
                  </a:lnTo>
                  <a:cubicBezTo>
                    <a:pt x="0" y="1235"/>
                    <a:pt x="34" y="1368"/>
                    <a:pt x="100" y="1468"/>
                  </a:cubicBezTo>
                  <a:cubicBezTo>
                    <a:pt x="134" y="1502"/>
                    <a:pt x="175" y="1519"/>
                    <a:pt x="221" y="1519"/>
                  </a:cubicBezTo>
                  <a:cubicBezTo>
                    <a:pt x="267" y="1519"/>
                    <a:pt x="317" y="1502"/>
                    <a:pt x="367" y="1468"/>
                  </a:cubicBezTo>
                  <a:cubicBezTo>
                    <a:pt x="434" y="1435"/>
                    <a:pt x="501" y="1402"/>
                    <a:pt x="534" y="1335"/>
                  </a:cubicBezTo>
                  <a:cubicBezTo>
                    <a:pt x="567" y="1302"/>
                    <a:pt x="601" y="1235"/>
                    <a:pt x="634" y="1202"/>
                  </a:cubicBezTo>
                  <a:cubicBezTo>
                    <a:pt x="667" y="1135"/>
                    <a:pt x="701" y="1068"/>
                    <a:pt x="701" y="1001"/>
                  </a:cubicBezTo>
                  <a:cubicBezTo>
                    <a:pt x="734" y="968"/>
                    <a:pt x="734" y="901"/>
                    <a:pt x="734" y="868"/>
                  </a:cubicBezTo>
                  <a:cubicBezTo>
                    <a:pt x="734" y="835"/>
                    <a:pt x="734" y="835"/>
                    <a:pt x="734" y="801"/>
                  </a:cubicBezTo>
                  <a:lnTo>
                    <a:pt x="667" y="801"/>
                  </a:lnTo>
                  <a:cubicBezTo>
                    <a:pt x="667" y="801"/>
                    <a:pt x="667" y="835"/>
                    <a:pt x="667" y="835"/>
                  </a:cubicBezTo>
                  <a:cubicBezTo>
                    <a:pt x="634" y="868"/>
                    <a:pt x="634" y="868"/>
                    <a:pt x="667" y="901"/>
                  </a:cubicBezTo>
                  <a:cubicBezTo>
                    <a:pt x="634" y="1001"/>
                    <a:pt x="601" y="1068"/>
                    <a:pt x="567" y="1168"/>
                  </a:cubicBezTo>
                  <a:cubicBezTo>
                    <a:pt x="501" y="1235"/>
                    <a:pt x="467" y="1268"/>
                    <a:pt x="401" y="1302"/>
                  </a:cubicBezTo>
                  <a:cubicBezTo>
                    <a:pt x="367" y="1318"/>
                    <a:pt x="334" y="1327"/>
                    <a:pt x="301" y="1327"/>
                  </a:cubicBezTo>
                  <a:cubicBezTo>
                    <a:pt x="267" y="1327"/>
                    <a:pt x="234" y="1318"/>
                    <a:pt x="200" y="1302"/>
                  </a:cubicBezTo>
                  <a:cubicBezTo>
                    <a:pt x="167" y="1268"/>
                    <a:pt x="134" y="1168"/>
                    <a:pt x="134" y="1001"/>
                  </a:cubicBezTo>
                  <a:lnTo>
                    <a:pt x="134" y="801"/>
                  </a:lnTo>
                  <a:cubicBezTo>
                    <a:pt x="134" y="668"/>
                    <a:pt x="134" y="534"/>
                    <a:pt x="200" y="401"/>
                  </a:cubicBezTo>
                  <a:cubicBezTo>
                    <a:pt x="234" y="301"/>
                    <a:pt x="301" y="234"/>
                    <a:pt x="401" y="168"/>
                  </a:cubicBezTo>
                  <a:cubicBezTo>
                    <a:pt x="423" y="168"/>
                    <a:pt x="460" y="153"/>
                    <a:pt x="502" y="153"/>
                  </a:cubicBezTo>
                  <a:cubicBezTo>
                    <a:pt x="523" y="153"/>
                    <a:pt x="545" y="156"/>
                    <a:pt x="567" y="168"/>
                  </a:cubicBezTo>
                  <a:cubicBezTo>
                    <a:pt x="601" y="168"/>
                    <a:pt x="634" y="234"/>
                    <a:pt x="667" y="301"/>
                  </a:cubicBezTo>
                  <a:cubicBezTo>
                    <a:pt x="634" y="334"/>
                    <a:pt x="634" y="334"/>
                    <a:pt x="667" y="334"/>
                  </a:cubicBezTo>
                  <a:lnTo>
                    <a:pt x="701" y="334"/>
                  </a:lnTo>
                  <a:cubicBezTo>
                    <a:pt x="701" y="334"/>
                    <a:pt x="734" y="334"/>
                    <a:pt x="734" y="301"/>
                  </a:cubicBezTo>
                  <a:cubicBezTo>
                    <a:pt x="734" y="301"/>
                    <a:pt x="734" y="268"/>
                    <a:pt x="734" y="268"/>
                  </a:cubicBezTo>
                  <a:cubicBezTo>
                    <a:pt x="734" y="234"/>
                    <a:pt x="734" y="168"/>
                    <a:pt x="701" y="134"/>
                  </a:cubicBezTo>
                  <a:cubicBezTo>
                    <a:pt x="701" y="101"/>
                    <a:pt x="667" y="67"/>
                    <a:pt x="634" y="34"/>
                  </a:cubicBezTo>
                  <a:cubicBezTo>
                    <a:pt x="601" y="1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52"/>
            <p:cNvSpPr/>
            <p:nvPr/>
          </p:nvSpPr>
          <p:spPr>
            <a:xfrm>
              <a:off x="3021500" y="2754500"/>
              <a:ext cx="19200" cy="38800"/>
            </a:xfrm>
            <a:custGeom>
              <a:rect b="b" l="l" r="r" t="t"/>
              <a:pathLst>
                <a:path extrusionOk="0" h="1552" w="768">
                  <a:moveTo>
                    <a:pt x="501" y="184"/>
                  </a:moveTo>
                  <a:cubicBezTo>
                    <a:pt x="534" y="184"/>
                    <a:pt x="567" y="217"/>
                    <a:pt x="567" y="251"/>
                  </a:cubicBezTo>
                  <a:cubicBezTo>
                    <a:pt x="601" y="284"/>
                    <a:pt x="634" y="317"/>
                    <a:pt x="634" y="351"/>
                  </a:cubicBezTo>
                  <a:cubicBezTo>
                    <a:pt x="634" y="417"/>
                    <a:pt x="667" y="484"/>
                    <a:pt x="667" y="517"/>
                  </a:cubicBezTo>
                  <a:lnTo>
                    <a:pt x="127" y="836"/>
                  </a:lnTo>
                  <a:lnTo>
                    <a:pt x="127" y="836"/>
                  </a:lnTo>
                  <a:cubicBezTo>
                    <a:pt x="101" y="774"/>
                    <a:pt x="103" y="712"/>
                    <a:pt x="134" y="651"/>
                  </a:cubicBezTo>
                  <a:cubicBezTo>
                    <a:pt x="134" y="584"/>
                    <a:pt x="167" y="517"/>
                    <a:pt x="167" y="484"/>
                  </a:cubicBezTo>
                  <a:cubicBezTo>
                    <a:pt x="200" y="417"/>
                    <a:pt x="234" y="351"/>
                    <a:pt x="267" y="317"/>
                  </a:cubicBezTo>
                  <a:cubicBezTo>
                    <a:pt x="301" y="284"/>
                    <a:pt x="334" y="251"/>
                    <a:pt x="367" y="217"/>
                  </a:cubicBezTo>
                  <a:cubicBezTo>
                    <a:pt x="401" y="184"/>
                    <a:pt x="467" y="184"/>
                    <a:pt x="501" y="184"/>
                  </a:cubicBezTo>
                  <a:close/>
                  <a:moveTo>
                    <a:pt x="542" y="0"/>
                  </a:moveTo>
                  <a:cubicBezTo>
                    <a:pt x="492" y="0"/>
                    <a:pt x="434" y="17"/>
                    <a:pt x="367" y="50"/>
                  </a:cubicBezTo>
                  <a:cubicBezTo>
                    <a:pt x="301" y="84"/>
                    <a:pt x="267" y="117"/>
                    <a:pt x="234" y="184"/>
                  </a:cubicBezTo>
                  <a:cubicBezTo>
                    <a:pt x="167" y="251"/>
                    <a:pt x="134" y="317"/>
                    <a:pt x="100" y="384"/>
                  </a:cubicBezTo>
                  <a:cubicBezTo>
                    <a:pt x="67" y="451"/>
                    <a:pt x="67" y="517"/>
                    <a:pt x="34" y="617"/>
                  </a:cubicBezTo>
                  <a:cubicBezTo>
                    <a:pt x="0" y="684"/>
                    <a:pt x="0" y="784"/>
                    <a:pt x="0" y="884"/>
                  </a:cubicBezTo>
                  <a:cubicBezTo>
                    <a:pt x="0" y="918"/>
                    <a:pt x="0" y="951"/>
                    <a:pt x="0" y="1018"/>
                  </a:cubicBezTo>
                  <a:lnTo>
                    <a:pt x="0" y="1118"/>
                  </a:lnTo>
                  <a:cubicBezTo>
                    <a:pt x="0" y="1185"/>
                    <a:pt x="0" y="1251"/>
                    <a:pt x="34" y="1318"/>
                  </a:cubicBezTo>
                  <a:cubicBezTo>
                    <a:pt x="34" y="1385"/>
                    <a:pt x="67" y="1451"/>
                    <a:pt x="100" y="1485"/>
                  </a:cubicBezTo>
                  <a:cubicBezTo>
                    <a:pt x="134" y="1518"/>
                    <a:pt x="167" y="1518"/>
                    <a:pt x="200" y="1551"/>
                  </a:cubicBezTo>
                  <a:cubicBezTo>
                    <a:pt x="267" y="1551"/>
                    <a:pt x="301" y="1518"/>
                    <a:pt x="367" y="1485"/>
                  </a:cubicBezTo>
                  <a:cubicBezTo>
                    <a:pt x="401" y="1451"/>
                    <a:pt x="467" y="1418"/>
                    <a:pt x="501" y="1385"/>
                  </a:cubicBezTo>
                  <a:cubicBezTo>
                    <a:pt x="534" y="1318"/>
                    <a:pt x="567" y="1285"/>
                    <a:pt x="634" y="1218"/>
                  </a:cubicBezTo>
                  <a:cubicBezTo>
                    <a:pt x="634" y="1185"/>
                    <a:pt x="667" y="1118"/>
                    <a:pt x="701" y="1084"/>
                  </a:cubicBezTo>
                  <a:cubicBezTo>
                    <a:pt x="701" y="1051"/>
                    <a:pt x="701" y="1018"/>
                    <a:pt x="701" y="984"/>
                  </a:cubicBezTo>
                  <a:cubicBezTo>
                    <a:pt x="701" y="951"/>
                    <a:pt x="701" y="951"/>
                    <a:pt x="701" y="951"/>
                  </a:cubicBezTo>
                  <a:lnTo>
                    <a:pt x="634" y="951"/>
                  </a:lnTo>
                  <a:lnTo>
                    <a:pt x="601" y="984"/>
                  </a:lnTo>
                  <a:lnTo>
                    <a:pt x="567" y="1051"/>
                  </a:lnTo>
                  <a:cubicBezTo>
                    <a:pt x="567" y="1084"/>
                    <a:pt x="567" y="1118"/>
                    <a:pt x="534" y="1151"/>
                  </a:cubicBezTo>
                  <a:cubicBezTo>
                    <a:pt x="501" y="1185"/>
                    <a:pt x="501" y="1185"/>
                    <a:pt x="467" y="1218"/>
                  </a:cubicBezTo>
                  <a:cubicBezTo>
                    <a:pt x="434" y="1251"/>
                    <a:pt x="401" y="1285"/>
                    <a:pt x="367" y="1318"/>
                  </a:cubicBezTo>
                  <a:cubicBezTo>
                    <a:pt x="345" y="1318"/>
                    <a:pt x="323" y="1333"/>
                    <a:pt x="301" y="1333"/>
                  </a:cubicBezTo>
                  <a:cubicBezTo>
                    <a:pt x="289" y="1333"/>
                    <a:pt x="278" y="1329"/>
                    <a:pt x="267" y="1318"/>
                  </a:cubicBezTo>
                  <a:cubicBezTo>
                    <a:pt x="234" y="1318"/>
                    <a:pt x="200" y="1285"/>
                    <a:pt x="167" y="1285"/>
                  </a:cubicBezTo>
                  <a:cubicBezTo>
                    <a:pt x="134" y="1251"/>
                    <a:pt x="134" y="1185"/>
                    <a:pt x="134" y="1151"/>
                  </a:cubicBezTo>
                  <a:cubicBezTo>
                    <a:pt x="100" y="1118"/>
                    <a:pt x="100" y="1051"/>
                    <a:pt x="134" y="984"/>
                  </a:cubicBezTo>
                  <a:lnTo>
                    <a:pt x="734" y="617"/>
                  </a:lnTo>
                  <a:cubicBezTo>
                    <a:pt x="734" y="617"/>
                    <a:pt x="768" y="584"/>
                    <a:pt x="768" y="584"/>
                  </a:cubicBezTo>
                  <a:cubicBezTo>
                    <a:pt x="768" y="551"/>
                    <a:pt x="768" y="551"/>
                    <a:pt x="768" y="551"/>
                  </a:cubicBezTo>
                  <a:lnTo>
                    <a:pt x="768" y="484"/>
                  </a:lnTo>
                  <a:cubicBezTo>
                    <a:pt x="768" y="351"/>
                    <a:pt x="734" y="184"/>
                    <a:pt x="667" y="50"/>
                  </a:cubicBezTo>
                  <a:cubicBezTo>
                    <a:pt x="634" y="17"/>
                    <a:pt x="592" y="0"/>
                    <a:pt x="54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52"/>
            <p:cNvSpPr/>
            <p:nvPr/>
          </p:nvSpPr>
          <p:spPr>
            <a:xfrm>
              <a:off x="2795500" y="3340325"/>
              <a:ext cx="2525" cy="46250"/>
            </a:xfrm>
            <a:custGeom>
              <a:rect b="b" l="l" r="r" t="t"/>
              <a:pathLst>
                <a:path extrusionOk="0" h="1850" w="101">
                  <a:moveTo>
                    <a:pt x="34" y="1"/>
                  </a:moveTo>
                  <a:cubicBezTo>
                    <a:pt x="1" y="1"/>
                    <a:pt x="1" y="34"/>
                    <a:pt x="1" y="68"/>
                  </a:cubicBezTo>
                  <a:lnTo>
                    <a:pt x="1" y="1802"/>
                  </a:lnTo>
                  <a:cubicBezTo>
                    <a:pt x="1" y="1826"/>
                    <a:pt x="1" y="1849"/>
                    <a:pt x="12" y="1849"/>
                  </a:cubicBezTo>
                  <a:cubicBezTo>
                    <a:pt x="17" y="1849"/>
                    <a:pt x="24" y="1845"/>
                    <a:pt x="34" y="1835"/>
                  </a:cubicBezTo>
                  <a:lnTo>
                    <a:pt x="67" y="1835"/>
                  </a:lnTo>
                  <a:cubicBezTo>
                    <a:pt x="101" y="1835"/>
                    <a:pt x="101" y="1802"/>
                    <a:pt x="101" y="1769"/>
                  </a:cubicBezTo>
                  <a:lnTo>
                    <a:pt x="101" y="34"/>
                  </a:lnTo>
                  <a:cubicBezTo>
                    <a:pt x="101" y="1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52"/>
            <p:cNvSpPr/>
            <p:nvPr/>
          </p:nvSpPr>
          <p:spPr>
            <a:xfrm>
              <a:off x="2805500" y="3340325"/>
              <a:ext cx="18375" cy="40900"/>
            </a:xfrm>
            <a:custGeom>
              <a:rect b="b" l="l" r="r" t="t"/>
              <a:pathLst>
                <a:path extrusionOk="0" h="1636" w="735">
                  <a:moveTo>
                    <a:pt x="535" y="1"/>
                  </a:moveTo>
                  <a:cubicBezTo>
                    <a:pt x="501" y="1"/>
                    <a:pt x="434" y="1"/>
                    <a:pt x="401" y="34"/>
                  </a:cubicBezTo>
                  <a:cubicBezTo>
                    <a:pt x="301" y="68"/>
                    <a:pt x="268" y="134"/>
                    <a:pt x="201" y="201"/>
                  </a:cubicBezTo>
                  <a:cubicBezTo>
                    <a:pt x="168" y="268"/>
                    <a:pt x="134" y="334"/>
                    <a:pt x="101" y="401"/>
                  </a:cubicBezTo>
                  <a:lnTo>
                    <a:pt x="101" y="301"/>
                  </a:lnTo>
                  <a:cubicBezTo>
                    <a:pt x="101" y="268"/>
                    <a:pt x="101" y="268"/>
                    <a:pt x="68" y="268"/>
                  </a:cubicBezTo>
                  <a:lnTo>
                    <a:pt x="34" y="268"/>
                  </a:lnTo>
                  <a:cubicBezTo>
                    <a:pt x="1" y="268"/>
                    <a:pt x="1" y="301"/>
                    <a:pt x="1" y="334"/>
                  </a:cubicBezTo>
                  <a:lnTo>
                    <a:pt x="1" y="1602"/>
                  </a:lnTo>
                  <a:cubicBezTo>
                    <a:pt x="1" y="1602"/>
                    <a:pt x="1" y="1635"/>
                    <a:pt x="34" y="1635"/>
                  </a:cubicBezTo>
                  <a:lnTo>
                    <a:pt x="68" y="1602"/>
                  </a:lnTo>
                  <a:cubicBezTo>
                    <a:pt x="101" y="1569"/>
                    <a:pt x="101" y="1569"/>
                    <a:pt x="101" y="1535"/>
                  </a:cubicBezTo>
                  <a:lnTo>
                    <a:pt x="101" y="801"/>
                  </a:lnTo>
                  <a:cubicBezTo>
                    <a:pt x="101" y="668"/>
                    <a:pt x="134" y="535"/>
                    <a:pt x="168" y="401"/>
                  </a:cubicBezTo>
                  <a:cubicBezTo>
                    <a:pt x="201" y="301"/>
                    <a:pt x="268" y="234"/>
                    <a:pt x="368" y="168"/>
                  </a:cubicBezTo>
                  <a:cubicBezTo>
                    <a:pt x="418" y="151"/>
                    <a:pt x="459" y="143"/>
                    <a:pt x="493" y="143"/>
                  </a:cubicBezTo>
                  <a:cubicBezTo>
                    <a:pt x="526" y="143"/>
                    <a:pt x="551" y="151"/>
                    <a:pt x="568" y="168"/>
                  </a:cubicBezTo>
                  <a:cubicBezTo>
                    <a:pt x="635" y="268"/>
                    <a:pt x="635" y="368"/>
                    <a:pt x="635" y="468"/>
                  </a:cubicBezTo>
                  <a:lnTo>
                    <a:pt x="635" y="1202"/>
                  </a:lnTo>
                  <a:cubicBezTo>
                    <a:pt x="635" y="1225"/>
                    <a:pt x="635" y="1249"/>
                    <a:pt x="646" y="1249"/>
                  </a:cubicBezTo>
                  <a:cubicBezTo>
                    <a:pt x="651" y="1249"/>
                    <a:pt x="658" y="1245"/>
                    <a:pt x="668" y="1235"/>
                  </a:cubicBezTo>
                  <a:lnTo>
                    <a:pt x="701" y="1235"/>
                  </a:lnTo>
                  <a:cubicBezTo>
                    <a:pt x="735" y="1235"/>
                    <a:pt x="735" y="1202"/>
                    <a:pt x="735" y="1168"/>
                  </a:cubicBezTo>
                  <a:lnTo>
                    <a:pt x="701" y="434"/>
                  </a:lnTo>
                  <a:cubicBezTo>
                    <a:pt x="735" y="368"/>
                    <a:pt x="735" y="268"/>
                    <a:pt x="701" y="201"/>
                  </a:cubicBezTo>
                  <a:cubicBezTo>
                    <a:pt x="701" y="168"/>
                    <a:pt x="668" y="101"/>
                    <a:pt x="635" y="68"/>
                  </a:cubicBezTo>
                  <a:cubicBezTo>
                    <a:pt x="635" y="34"/>
                    <a:pt x="601" y="1"/>
                    <a:pt x="5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52"/>
            <p:cNvSpPr/>
            <p:nvPr/>
          </p:nvSpPr>
          <p:spPr>
            <a:xfrm>
              <a:off x="2829700" y="3310300"/>
              <a:ext cx="19200" cy="53400"/>
            </a:xfrm>
            <a:custGeom>
              <a:rect b="b" l="l" r="r" t="t"/>
              <a:pathLst>
                <a:path extrusionOk="0" h="2136" w="768">
                  <a:moveTo>
                    <a:pt x="501" y="802"/>
                  </a:moveTo>
                  <a:cubicBezTo>
                    <a:pt x="534" y="802"/>
                    <a:pt x="567" y="835"/>
                    <a:pt x="601" y="868"/>
                  </a:cubicBezTo>
                  <a:cubicBezTo>
                    <a:pt x="634" y="868"/>
                    <a:pt x="634" y="935"/>
                    <a:pt x="667" y="968"/>
                  </a:cubicBezTo>
                  <a:cubicBezTo>
                    <a:pt x="667" y="1002"/>
                    <a:pt x="667" y="1068"/>
                    <a:pt x="667" y="1102"/>
                  </a:cubicBezTo>
                  <a:cubicBezTo>
                    <a:pt x="667" y="1135"/>
                    <a:pt x="667" y="1168"/>
                    <a:pt x="667" y="1235"/>
                  </a:cubicBezTo>
                  <a:cubicBezTo>
                    <a:pt x="667" y="1269"/>
                    <a:pt x="667" y="1302"/>
                    <a:pt x="667" y="1335"/>
                  </a:cubicBezTo>
                  <a:cubicBezTo>
                    <a:pt x="667" y="1369"/>
                    <a:pt x="667" y="1435"/>
                    <a:pt x="667" y="1502"/>
                  </a:cubicBezTo>
                  <a:cubicBezTo>
                    <a:pt x="634" y="1569"/>
                    <a:pt x="634" y="1602"/>
                    <a:pt x="601" y="1669"/>
                  </a:cubicBezTo>
                  <a:cubicBezTo>
                    <a:pt x="567" y="1736"/>
                    <a:pt x="567" y="1769"/>
                    <a:pt x="534" y="1836"/>
                  </a:cubicBezTo>
                  <a:cubicBezTo>
                    <a:pt x="501" y="1869"/>
                    <a:pt x="434" y="1936"/>
                    <a:pt x="400" y="1936"/>
                  </a:cubicBezTo>
                  <a:cubicBezTo>
                    <a:pt x="367" y="1969"/>
                    <a:pt x="300" y="1969"/>
                    <a:pt x="267" y="1969"/>
                  </a:cubicBezTo>
                  <a:cubicBezTo>
                    <a:pt x="234" y="1969"/>
                    <a:pt x="200" y="1969"/>
                    <a:pt x="200" y="1936"/>
                  </a:cubicBezTo>
                  <a:cubicBezTo>
                    <a:pt x="167" y="1869"/>
                    <a:pt x="134" y="1836"/>
                    <a:pt x="134" y="1802"/>
                  </a:cubicBezTo>
                  <a:lnTo>
                    <a:pt x="134" y="1635"/>
                  </a:lnTo>
                  <a:lnTo>
                    <a:pt x="134" y="1469"/>
                  </a:lnTo>
                  <a:lnTo>
                    <a:pt x="134" y="1269"/>
                  </a:lnTo>
                  <a:cubicBezTo>
                    <a:pt x="134" y="1202"/>
                    <a:pt x="167" y="1168"/>
                    <a:pt x="200" y="1102"/>
                  </a:cubicBezTo>
                  <a:cubicBezTo>
                    <a:pt x="200" y="1035"/>
                    <a:pt x="234" y="1002"/>
                    <a:pt x="267" y="935"/>
                  </a:cubicBezTo>
                  <a:cubicBezTo>
                    <a:pt x="300" y="902"/>
                    <a:pt x="334" y="868"/>
                    <a:pt x="400" y="835"/>
                  </a:cubicBezTo>
                  <a:cubicBezTo>
                    <a:pt x="434" y="802"/>
                    <a:pt x="467" y="802"/>
                    <a:pt x="501" y="802"/>
                  </a:cubicBezTo>
                  <a:close/>
                  <a:moveTo>
                    <a:pt x="701" y="1"/>
                  </a:moveTo>
                  <a:cubicBezTo>
                    <a:pt x="667" y="34"/>
                    <a:pt x="634" y="68"/>
                    <a:pt x="667" y="101"/>
                  </a:cubicBezTo>
                  <a:lnTo>
                    <a:pt x="667" y="735"/>
                  </a:lnTo>
                  <a:cubicBezTo>
                    <a:pt x="634" y="668"/>
                    <a:pt x="601" y="635"/>
                    <a:pt x="534" y="635"/>
                  </a:cubicBezTo>
                  <a:cubicBezTo>
                    <a:pt x="467" y="635"/>
                    <a:pt x="400" y="635"/>
                    <a:pt x="367" y="668"/>
                  </a:cubicBezTo>
                  <a:cubicBezTo>
                    <a:pt x="300" y="701"/>
                    <a:pt x="234" y="768"/>
                    <a:pt x="200" y="835"/>
                  </a:cubicBezTo>
                  <a:cubicBezTo>
                    <a:pt x="134" y="902"/>
                    <a:pt x="100" y="968"/>
                    <a:pt x="67" y="1035"/>
                  </a:cubicBezTo>
                  <a:cubicBezTo>
                    <a:pt x="67" y="1102"/>
                    <a:pt x="34" y="1202"/>
                    <a:pt x="34" y="1269"/>
                  </a:cubicBezTo>
                  <a:cubicBezTo>
                    <a:pt x="0" y="1369"/>
                    <a:pt x="0" y="1435"/>
                    <a:pt x="0" y="1535"/>
                  </a:cubicBezTo>
                  <a:lnTo>
                    <a:pt x="0" y="1669"/>
                  </a:lnTo>
                  <a:cubicBezTo>
                    <a:pt x="0" y="1736"/>
                    <a:pt x="0" y="1802"/>
                    <a:pt x="34" y="1902"/>
                  </a:cubicBezTo>
                  <a:cubicBezTo>
                    <a:pt x="34" y="1936"/>
                    <a:pt x="67" y="2002"/>
                    <a:pt x="67" y="2069"/>
                  </a:cubicBezTo>
                  <a:cubicBezTo>
                    <a:pt x="100" y="2102"/>
                    <a:pt x="134" y="2136"/>
                    <a:pt x="200" y="2136"/>
                  </a:cubicBezTo>
                  <a:cubicBezTo>
                    <a:pt x="267" y="2136"/>
                    <a:pt x="300" y="2136"/>
                    <a:pt x="367" y="2102"/>
                  </a:cubicBezTo>
                  <a:cubicBezTo>
                    <a:pt x="434" y="2069"/>
                    <a:pt x="501" y="2002"/>
                    <a:pt x="534" y="1936"/>
                  </a:cubicBezTo>
                  <a:cubicBezTo>
                    <a:pt x="601" y="1869"/>
                    <a:pt x="634" y="1802"/>
                    <a:pt x="667" y="1736"/>
                  </a:cubicBezTo>
                  <a:lnTo>
                    <a:pt x="667" y="1836"/>
                  </a:lnTo>
                  <a:cubicBezTo>
                    <a:pt x="667" y="1902"/>
                    <a:pt x="667" y="1902"/>
                    <a:pt x="701" y="1902"/>
                  </a:cubicBezTo>
                  <a:lnTo>
                    <a:pt x="734" y="1869"/>
                  </a:lnTo>
                  <a:cubicBezTo>
                    <a:pt x="734" y="1836"/>
                    <a:pt x="767" y="1802"/>
                    <a:pt x="767" y="1802"/>
                  </a:cubicBezTo>
                  <a:lnTo>
                    <a:pt x="767" y="34"/>
                  </a:lnTo>
                  <a:cubicBezTo>
                    <a:pt x="767" y="34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52"/>
            <p:cNvSpPr/>
            <p:nvPr/>
          </p:nvSpPr>
          <p:spPr>
            <a:xfrm>
              <a:off x="2853875" y="3311650"/>
              <a:ext cx="20050" cy="38725"/>
            </a:xfrm>
            <a:custGeom>
              <a:rect b="b" l="l" r="r" t="t"/>
              <a:pathLst>
                <a:path extrusionOk="0" h="1549" w="802">
                  <a:moveTo>
                    <a:pt x="534" y="180"/>
                  </a:moveTo>
                  <a:cubicBezTo>
                    <a:pt x="568" y="180"/>
                    <a:pt x="601" y="214"/>
                    <a:pt x="634" y="247"/>
                  </a:cubicBezTo>
                  <a:cubicBezTo>
                    <a:pt x="634" y="281"/>
                    <a:pt x="668" y="314"/>
                    <a:pt x="668" y="347"/>
                  </a:cubicBezTo>
                  <a:cubicBezTo>
                    <a:pt x="668" y="414"/>
                    <a:pt x="668" y="447"/>
                    <a:pt x="668" y="514"/>
                  </a:cubicBezTo>
                  <a:lnTo>
                    <a:pt x="134" y="848"/>
                  </a:lnTo>
                  <a:cubicBezTo>
                    <a:pt x="134" y="781"/>
                    <a:pt x="167" y="714"/>
                    <a:pt x="167" y="647"/>
                  </a:cubicBezTo>
                  <a:cubicBezTo>
                    <a:pt x="167" y="581"/>
                    <a:pt x="201" y="514"/>
                    <a:pt x="201" y="447"/>
                  </a:cubicBezTo>
                  <a:cubicBezTo>
                    <a:pt x="234" y="414"/>
                    <a:pt x="267" y="347"/>
                    <a:pt x="301" y="314"/>
                  </a:cubicBezTo>
                  <a:cubicBezTo>
                    <a:pt x="334" y="281"/>
                    <a:pt x="367" y="247"/>
                    <a:pt x="434" y="214"/>
                  </a:cubicBezTo>
                  <a:cubicBezTo>
                    <a:pt x="468" y="180"/>
                    <a:pt x="501" y="180"/>
                    <a:pt x="534" y="180"/>
                  </a:cubicBezTo>
                  <a:close/>
                  <a:moveTo>
                    <a:pt x="546" y="1"/>
                  </a:moveTo>
                  <a:cubicBezTo>
                    <a:pt x="507" y="1"/>
                    <a:pt x="461" y="17"/>
                    <a:pt x="401" y="47"/>
                  </a:cubicBezTo>
                  <a:cubicBezTo>
                    <a:pt x="334" y="80"/>
                    <a:pt x="301" y="114"/>
                    <a:pt x="267" y="180"/>
                  </a:cubicBezTo>
                  <a:cubicBezTo>
                    <a:pt x="201" y="247"/>
                    <a:pt x="167" y="314"/>
                    <a:pt x="134" y="381"/>
                  </a:cubicBezTo>
                  <a:cubicBezTo>
                    <a:pt x="101" y="447"/>
                    <a:pt x="67" y="514"/>
                    <a:pt x="67" y="614"/>
                  </a:cubicBezTo>
                  <a:cubicBezTo>
                    <a:pt x="34" y="681"/>
                    <a:pt x="34" y="781"/>
                    <a:pt x="34" y="881"/>
                  </a:cubicBezTo>
                  <a:lnTo>
                    <a:pt x="1" y="881"/>
                  </a:lnTo>
                  <a:lnTo>
                    <a:pt x="1" y="1114"/>
                  </a:lnTo>
                  <a:cubicBezTo>
                    <a:pt x="1" y="1181"/>
                    <a:pt x="34" y="1248"/>
                    <a:pt x="34" y="1315"/>
                  </a:cubicBezTo>
                  <a:cubicBezTo>
                    <a:pt x="67" y="1381"/>
                    <a:pt x="67" y="1448"/>
                    <a:pt x="134" y="1481"/>
                  </a:cubicBezTo>
                  <a:cubicBezTo>
                    <a:pt x="134" y="1515"/>
                    <a:pt x="201" y="1515"/>
                    <a:pt x="234" y="1548"/>
                  </a:cubicBezTo>
                  <a:cubicBezTo>
                    <a:pt x="267" y="1548"/>
                    <a:pt x="334" y="1515"/>
                    <a:pt x="367" y="1481"/>
                  </a:cubicBezTo>
                  <a:cubicBezTo>
                    <a:pt x="434" y="1448"/>
                    <a:pt x="501" y="1415"/>
                    <a:pt x="534" y="1381"/>
                  </a:cubicBezTo>
                  <a:cubicBezTo>
                    <a:pt x="568" y="1315"/>
                    <a:pt x="601" y="1281"/>
                    <a:pt x="634" y="1215"/>
                  </a:cubicBezTo>
                  <a:cubicBezTo>
                    <a:pt x="668" y="1181"/>
                    <a:pt x="701" y="1114"/>
                    <a:pt x="701" y="1081"/>
                  </a:cubicBezTo>
                  <a:cubicBezTo>
                    <a:pt x="734" y="1048"/>
                    <a:pt x="734" y="1014"/>
                    <a:pt x="734" y="981"/>
                  </a:cubicBezTo>
                  <a:lnTo>
                    <a:pt x="734" y="948"/>
                  </a:lnTo>
                  <a:cubicBezTo>
                    <a:pt x="734" y="931"/>
                    <a:pt x="726" y="923"/>
                    <a:pt x="718" y="923"/>
                  </a:cubicBezTo>
                  <a:cubicBezTo>
                    <a:pt x="709" y="923"/>
                    <a:pt x="701" y="931"/>
                    <a:pt x="701" y="948"/>
                  </a:cubicBezTo>
                  <a:lnTo>
                    <a:pt x="668" y="948"/>
                  </a:lnTo>
                  <a:lnTo>
                    <a:pt x="634" y="1014"/>
                  </a:lnTo>
                  <a:lnTo>
                    <a:pt x="634" y="1081"/>
                  </a:lnTo>
                  <a:cubicBezTo>
                    <a:pt x="601" y="1081"/>
                    <a:pt x="601" y="1114"/>
                    <a:pt x="568" y="1148"/>
                  </a:cubicBezTo>
                  <a:cubicBezTo>
                    <a:pt x="568" y="1181"/>
                    <a:pt x="534" y="1215"/>
                    <a:pt x="501" y="1248"/>
                  </a:cubicBezTo>
                  <a:cubicBezTo>
                    <a:pt x="468" y="1281"/>
                    <a:pt x="434" y="1315"/>
                    <a:pt x="401" y="1315"/>
                  </a:cubicBezTo>
                  <a:cubicBezTo>
                    <a:pt x="367" y="1348"/>
                    <a:pt x="334" y="1348"/>
                    <a:pt x="301" y="1348"/>
                  </a:cubicBezTo>
                  <a:cubicBezTo>
                    <a:pt x="267" y="1348"/>
                    <a:pt x="234" y="1315"/>
                    <a:pt x="201" y="1281"/>
                  </a:cubicBezTo>
                  <a:cubicBezTo>
                    <a:pt x="201" y="1248"/>
                    <a:pt x="167" y="1215"/>
                    <a:pt x="167" y="1181"/>
                  </a:cubicBezTo>
                  <a:cubicBezTo>
                    <a:pt x="134" y="1114"/>
                    <a:pt x="134" y="1048"/>
                    <a:pt x="134" y="1014"/>
                  </a:cubicBezTo>
                  <a:lnTo>
                    <a:pt x="134" y="981"/>
                  </a:lnTo>
                  <a:lnTo>
                    <a:pt x="768" y="614"/>
                  </a:lnTo>
                  <a:cubicBezTo>
                    <a:pt x="768" y="581"/>
                    <a:pt x="768" y="547"/>
                    <a:pt x="768" y="547"/>
                  </a:cubicBezTo>
                  <a:lnTo>
                    <a:pt x="768" y="514"/>
                  </a:lnTo>
                  <a:cubicBezTo>
                    <a:pt x="801" y="347"/>
                    <a:pt x="768" y="214"/>
                    <a:pt x="668" y="80"/>
                  </a:cubicBezTo>
                  <a:cubicBezTo>
                    <a:pt x="631" y="25"/>
                    <a:pt x="594" y="1"/>
                    <a:pt x="54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52"/>
            <p:cNvSpPr/>
            <p:nvPr/>
          </p:nvSpPr>
          <p:spPr>
            <a:xfrm>
              <a:off x="2877225" y="3295300"/>
              <a:ext cx="17550" cy="45050"/>
            </a:xfrm>
            <a:custGeom>
              <a:rect b="b" l="l" r="r" t="t"/>
              <a:pathLst>
                <a:path extrusionOk="0" h="1802" w="702">
                  <a:moveTo>
                    <a:pt x="668" y="1"/>
                  </a:moveTo>
                  <a:lnTo>
                    <a:pt x="634" y="34"/>
                  </a:lnTo>
                  <a:cubicBezTo>
                    <a:pt x="601" y="34"/>
                    <a:pt x="601" y="34"/>
                    <a:pt x="601" y="67"/>
                  </a:cubicBezTo>
                  <a:lnTo>
                    <a:pt x="601" y="101"/>
                  </a:lnTo>
                  <a:lnTo>
                    <a:pt x="334" y="768"/>
                  </a:lnTo>
                  <a:lnTo>
                    <a:pt x="101" y="401"/>
                  </a:lnTo>
                  <a:lnTo>
                    <a:pt x="34" y="401"/>
                  </a:lnTo>
                  <a:cubicBezTo>
                    <a:pt x="34" y="434"/>
                    <a:pt x="34" y="434"/>
                    <a:pt x="34" y="434"/>
                  </a:cubicBezTo>
                  <a:cubicBezTo>
                    <a:pt x="34" y="468"/>
                    <a:pt x="34" y="468"/>
                    <a:pt x="34" y="468"/>
                  </a:cubicBezTo>
                  <a:cubicBezTo>
                    <a:pt x="34" y="501"/>
                    <a:pt x="34" y="501"/>
                    <a:pt x="34" y="501"/>
                  </a:cubicBezTo>
                  <a:lnTo>
                    <a:pt x="301" y="935"/>
                  </a:lnTo>
                  <a:lnTo>
                    <a:pt x="1" y="1702"/>
                  </a:lnTo>
                  <a:cubicBezTo>
                    <a:pt x="1" y="1702"/>
                    <a:pt x="1" y="1735"/>
                    <a:pt x="1" y="1735"/>
                  </a:cubicBezTo>
                  <a:lnTo>
                    <a:pt x="1" y="1768"/>
                  </a:lnTo>
                  <a:cubicBezTo>
                    <a:pt x="1" y="1768"/>
                    <a:pt x="1" y="1768"/>
                    <a:pt x="1" y="1802"/>
                  </a:cubicBezTo>
                  <a:lnTo>
                    <a:pt x="34" y="1802"/>
                  </a:lnTo>
                  <a:lnTo>
                    <a:pt x="67" y="1768"/>
                  </a:lnTo>
                  <a:cubicBezTo>
                    <a:pt x="67" y="1768"/>
                    <a:pt x="101" y="1735"/>
                    <a:pt x="101" y="1735"/>
                  </a:cubicBezTo>
                  <a:lnTo>
                    <a:pt x="101" y="1702"/>
                  </a:lnTo>
                  <a:lnTo>
                    <a:pt x="367" y="1001"/>
                  </a:lnTo>
                  <a:lnTo>
                    <a:pt x="601" y="1402"/>
                  </a:lnTo>
                  <a:lnTo>
                    <a:pt x="634" y="1402"/>
                  </a:lnTo>
                  <a:lnTo>
                    <a:pt x="668" y="1368"/>
                  </a:lnTo>
                  <a:cubicBezTo>
                    <a:pt x="668" y="1368"/>
                    <a:pt x="701" y="1368"/>
                    <a:pt x="701" y="1335"/>
                  </a:cubicBezTo>
                  <a:cubicBezTo>
                    <a:pt x="701" y="1335"/>
                    <a:pt x="701" y="1335"/>
                    <a:pt x="701" y="1301"/>
                  </a:cubicBezTo>
                  <a:lnTo>
                    <a:pt x="701" y="1268"/>
                  </a:lnTo>
                  <a:lnTo>
                    <a:pt x="401" y="834"/>
                  </a:lnTo>
                  <a:lnTo>
                    <a:pt x="701" y="101"/>
                  </a:lnTo>
                  <a:cubicBezTo>
                    <a:pt x="701" y="101"/>
                    <a:pt x="701" y="67"/>
                    <a:pt x="701" y="67"/>
                  </a:cubicBezTo>
                  <a:lnTo>
                    <a:pt x="701" y="34"/>
                  </a:lnTo>
                  <a:cubicBezTo>
                    <a:pt x="701" y="34"/>
                    <a:pt x="701" y="34"/>
                    <a:pt x="7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52"/>
            <p:cNvSpPr/>
            <p:nvPr/>
          </p:nvSpPr>
          <p:spPr>
            <a:xfrm>
              <a:off x="2926425" y="2488900"/>
              <a:ext cx="24200" cy="50050"/>
            </a:xfrm>
            <a:custGeom>
              <a:rect b="b" l="l" r="r" t="t"/>
              <a:pathLst>
                <a:path extrusionOk="0" h="2002" w="968">
                  <a:moveTo>
                    <a:pt x="601" y="267"/>
                  </a:moveTo>
                  <a:cubicBezTo>
                    <a:pt x="634" y="267"/>
                    <a:pt x="668" y="267"/>
                    <a:pt x="701" y="300"/>
                  </a:cubicBezTo>
                  <a:cubicBezTo>
                    <a:pt x="734" y="334"/>
                    <a:pt x="768" y="367"/>
                    <a:pt x="768" y="434"/>
                  </a:cubicBezTo>
                  <a:cubicBezTo>
                    <a:pt x="801" y="500"/>
                    <a:pt x="801" y="567"/>
                    <a:pt x="801" y="634"/>
                  </a:cubicBezTo>
                  <a:cubicBezTo>
                    <a:pt x="801" y="698"/>
                    <a:pt x="801" y="778"/>
                    <a:pt x="801" y="834"/>
                  </a:cubicBezTo>
                  <a:lnTo>
                    <a:pt x="801" y="1068"/>
                  </a:lnTo>
                  <a:cubicBezTo>
                    <a:pt x="801" y="1134"/>
                    <a:pt x="801" y="1234"/>
                    <a:pt x="768" y="1301"/>
                  </a:cubicBezTo>
                  <a:cubicBezTo>
                    <a:pt x="768" y="1368"/>
                    <a:pt x="734" y="1434"/>
                    <a:pt x="701" y="1501"/>
                  </a:cubicBezTo>
                  <a:cubicBezTo>
                    <a:pt x="668" y="1535"/>
                    <a:pt x="634" y="1601"/>
                    <a:pt x="601" y="1635"/>
                  </a:cubicBezTo>
                  <a:cubicBezTo>
                    <a:pt x="568" y="1668"/>
                    <a:pt x="534" y="1701"/>
                    <a:pt x="501" y="1735"/>
                  </a:cubicBezTo>
                  <a:cubicBezTo>
                    <a:pt x="434" y="1768"/>
                    <a:pt x="401" y="1768"/>
                    <a:pt x="368" y="1768"/>
                  </a:cubicBezTo>
                  <a:cubicBezTo>
                    <a:pt x="334" y="1768"/>
                    <a:pt x="301" y="1768"/>
                    <a:pt x="267" y="1735"/>
                  </a:cubicBezTo>
                  <a:cubicBezTo>
                    <a:pt x="234" y="1701"/>
                    <a:pt x="201" y="1668"/>
                    <a:pt x="201" y="1635"/>
                  </a:cubicBezTo>
                  <a:cubicBezTo>
                    <a:pt x="167" y="1568"/>
                    <a:pt x="167" y="1501"/>
                    <a:pt x="167" y="1434"/>
                  </a:cubicBezTo>
                  <a:lnTo>
                    <a:pt x="167" y="967"/>
                  </a:lnTo>
                  <a:cubicBezTo>
                    <a:pt x="167" y="901"/>
                    <a:pt x="201" y="834"/>
                    <a:pt x="201" y="734"/>
                  </a:cubicBezTo>
                  <a:cubicBezTo>
                    <a:pt x="201" y="667"/>
                    <a:pt x="234" y="634"/>
                    <a:pt x="267" y="567"/>
                  </a:cubicBezTo>
                  <a:cubicBezTo>
                    <a:pt x="301" y="500"/>
                    <a:pt x="334" y="467"/>
                    <a:pt x="368" y="400"/>
                  </a:cubicBezTo>
                  <a:cubicBezTo>
                    <a:pt x="401" y="367"/>
                    <a:pt x="434" y="334"/>
                    <a:pt x="501" y="300"/>
                  </a:cubicBezTo>
                  <a:cubicBezTo>
                    <a:pt x="534" y="300"/>
                    <a:pt x="568" y="267"/>
                    <a:pt x="601" y="267"/>
                  </a:cubicBezTo>
                  <a:close/>
                  <a:moveTo>
                    <a:pt x="701" y="0"/>
                  </a:moveTo>
                  <a:cubicBezTo>
                    <a:pt x="601" y="0"/>
                    <a:pt x="534" y="0"/>
                    <a:pt x="501" y="67"/>
                  </a:cubicBezTo>
                  <a:cubicBezTo>
                    <a:pt x="401" y="100"/>
                    <a:pt x="334" y="167"/>
                    <a:pt x="301" y="234"/>
                  </a:cubicBezTo>
                  <a:cubicBezTo>
                    <a:pt x="234" y="300"/>
                    <a:pt x="167" y="367"/>
                    <a:pt x="134" y="467"/>
                  </a:cubicBezTo>
                  <a:cubicBezTo>
                    <a:pt x="101" y="567"/>
                    <a:pt x="67" y="634"/>
                    <a:pt x="34" y="734"/>
                  </a:cubicBezTo>
                  <a:cubicBezTo>
                    <a:pt x="34" y="834"/>
                    <a:pt x="1" y="934"/>
                    <a:pt x="1" y="1034"/>
                  </a:cubicBezTo>
                  <a:cubicBezTo>
                    <a:pt x="1" y="1201"/>
                    <a:pt x="1" y="1368"/>
                    <a:pt x="1" y="1501"/>
                  </a:cubicBezTo>
                  <a:cubicBezTo>
                    <a:pt x="1" y="1601"/>
                    <a:pt x="34" y="1668"/>
                    <a:pt x="34" y="1768"/>
                  </a:cubicBezTo>
                  <a:cubicBezTo>
                    <a:pt x="67" y="1835"/>
                    <a:pt x="101" y="1901"/>
                    <a:pt x="134" y="1935"/>
                  </a:cubicBezTo>
                  <a:cubicBezTo>
                    <a:pt x="167" y="2002"/>
                    <a:pt x="234" y="2002"/>
                    <a:pt x="301" y="2002"/>
                  </a:cubicBezTo>
                  <a:cubicBezTo>
                    <a:pt x="368" y="2002"/>
                    <a:pt x="434" y="2002"/>
                    <a:pt x="501" y="1935"/>
                  </a:cubicBezTo>
                  <a:cubicBezTo>
                    <a:pt x="568" y="1901"/>
                    <a:pt x="634" y="1835"/>
                    <a:pt x="701" y="1768"/>
                  </a:cubicBezTo>
                  <a:cubicBezTo>
                    <a:pt x="734" y="1701"/>
                    <a:pt x="801" y="1635"/>
                    <a:pt x="835" y="1535"/>
                  </a:cubicBezTo>
                  <a:cubicBezTo>
                    <a:pt x="868" y="1468"/>
                    <a:pt x="901" y="1368"/>
                    <a:pt x="935" y="1268"/>
                  </a:cubicBezTo>
                  <a:cubicBezTo>
                    <a:pt x="935" y="1168"/>
                    <a:pt x="968" y="1068"/>
                    <a:pt x="968" y="967"/>
                  </a:cubicBezTo>
                  <a:lnTo>
                    <a:pt x="968" y="500"/>
                  </a:lnTo>
                  <a:cubicBezTo>
                    <a:pt x="968" y="400"/>
                    <a:pt x="935" y="334"/>
                    <a:pt x="935" y="234"/>
                  </a:cubicBezTo>
                  <a:cubicBezTo>
                    <a:pt x="901" y="167"/>
                    <a:pt x="868" y="100"/>
                    <a:pt x="835" y="67"/>
                  </a:cubicBezTo>
                  <a:cubicBezTo>
                    <a:pt x="801" y="33"/>
                    <a:pt x="734" y="0"/>
                    <a:pt x="7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52"/>
            <p:cNvSpPr/>
            <p:nvPr/>
          </p:nvSpPr>
          <p:spPr>
            <a:xfrm>
              <a:off x="2954775" y="2482225"/>
              <a:ext cx="20050" cy="40050"/>
            </a:xfrm>
            <a:custGeom>
              <a:rect b="b" l="l" r="r" t="t"/>
              <a:pathLst>
                <a:path extrusionOk="0" h="1602" w="802">
                  <a:moveTo>
                    <a:pt x="768" y="0"/>
                  </a:moveTo>
                  <a:lnTo>
                    <a:pt x="701" y="67"/>
                  </a:lnTo>
                  <a:cubicBezTo>
                    <a:pt x="701" y="67"/>
                    <a:pt x="668" y="67"/>
                    <a:pt x="668" y="100"/>
                  </a:cubicBezTo>
                  <a:cubicBezTo>
                    <a:pt x="668" y="100"/>
                    <a:pt x="668" y="134"/>
                    <a:pt x="668" y="134"/>
                  </a:cubicBezTo>
                  <a:lnTo>
                    <a:pt x="401" y="1268"/>
                  </a:lnTo>
                  <a:lnTo>
                    <a:pt x="134" y="467"/>
                  </a:lnTo>
                  <a:cubicBezTo>
                    <a:pt x="134" y="434"/>
                    <a:pt x="134" y="434"/>
                    <a:pt x="134" y="401"/>
                  </a:cubicBezTo>
                  <a:lnTo>
                    <a:pt x="101" y="401"/>
                  </a:lnTo>
                  <a:lnTo>
                    <a:pt x="34" y="467"/>
                  </a:lnTo>
                  <a:cubicBezTo>
                    <a:pt x="1" y="467"/>
                    <a:pt x="1" y="467"/>
                    <a:pt x="1" y="501"/>
                  </a:cubicBezTo>
                  <a:cubicBezTo>
                    <a:pt x="1" y="501"/>
                    <a:pt x="1" y="534"/>
                    <a:pt x="1" y="534"/>
                  </a:cubicBezTo>
                  <a:lnTo>
                    <a:pt x="334" y="1568"/>
                  </a:lnTo>
                  <a:cubicBezTo>
                    <a:pt x="334" y="1568"/>
                    <a:pt x="334" y="1601"/>
                    <a:pt x="334" y="1601"/>
                  </a:cubicBezTo>
                  <a:lnTo>
                    <a:pt x="368" y="1601"/>
                  </a:lnTo>
                  <a:lnTo>
                    <a:pt x="434" y="1568"/>
                  </a:lnTo>
                  <a:cubicBezTo>
                    <a:pt x="434" y="1568"/>
                    <a:pt x="434" y="1535"/>
                    <a:pt x="468" y="1535"/>
                  </a:cubicBezTo>
                  <a:lnTo>
                    <a:pt x="468" y="1468"/>
                  </a:lnTo>
                  <a:lnTo>
                    <a:pt x="801" y="34"/>
                  </a:lnTo>
                  <a:cubicBezTo>
                    <a:pt x="801" y="34"/>
                    <a:pt x="801" y="34"/>
                    <a:pt x="8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52"/>
            <p:cNvSpPr/>
            <p:nvPr/>
          </p:nvSpPr>
          <p:spPr>
            <a:xfrm>
              <a:off x="2978125" y="2472200"/>
              <a:ext cx="20050" cy="37575"/>
            </a:xfrm>
            <a:custGeom>
              <a:rect b="b" l="l" r="r" t="t"/>
              <a:pathLst>
                <a:path extrusionOk="0" h="1503" w="802">
                  <a:moveTo>
                    <a:pt x="497" y="243"/>
                  </a:moveTo>
                  <a:cubicBezTo>
                    <a:pt x="526" y="243"/>
                    <a:pt x="551" y="251"/>
                    <a:pt x="568" y="268"/>
                  </a:cubicBezTo>
                  <a:cubicBezTo>
                    <a:pt x="635" y="335"/>
                    <a:pt x="668" y="401"/>
                    <a:pt x="635" y="501"/>
                  </a:cubicBezTo>
                  <a:lnTo>
                    <a:pt x="168" y="768"/>
                  </a:lnTo>
                  <a:cubicBezTo>
                    <a:pt x="168" y="701"/>
                    <a:pt x="168" y="668"/>
                    <a:pt x="168" y="601"/>
                  </a:cubicBezTo>
                  <a:cubicBezTo>
                    <a:pt x="201" y="568"/>
                    <a:pt x="201" y="501"/>
                    <a:pt x="234" y="468"/>
                  </a:cubicBezTo>
                  <a:cubicBezTo>
                    <a:pt x="268" y="435"/>
                    <a:pt x="268" y="401"/>
                    <a:pt x="301" y="368"/>
                  </a:cubicBezTo>
                  <a:cubicBezTo>
                    <a:pt x="334" y="335"/>
                    <a:pt x="368" y="301"/>
                    <a:pt x="401" y="268"/>
                  </a:cubicBezTo>
                  <a:cubicBezTo>
                    <a:pt x="434" y="251"/>
                    <a:pt x="468" y="243"/>
                    <a:pt x="497" y="243"/>
                  </a:cubicBezTo>
                  <a:close/>
                  <a:moveTo>
                    <a:pt x="568" y="1"/>
                  </a:moveTo>
                  <a:cubicBezTo>
                    <a:pt x="501" y="1"/>
                    <a:pt x="468" y="1"/>
                    <a:pt x="401" y="34"/>
                  </a:cubicBezTo>
                  <a:cubicBezTo>
                    <a:pt x="334" y="68"/>
                    <a:pt x="301" y="134"/>
                    <a:pt x="234" y="168"/>
                  </a:cubicBezTo>
                  <a:cubicBezTo>
                    <a:pt x="201" y="234"/>
                    <a:pt x="168" y="301"/>
                    <a:pt x="134" y="368"/>
                  </a:cubicBezTo>
                  <a:cubicBezTo>
                    <a:pt x="101" y="435"/>
                    <a:pt x="67" y="535"/>
                    <a:pt x="34" y="601"/>
                  </a:cubicBezTo>
                  <a:cubicBezTo>
                    <a:pt x="34" y="701"/>
                    <a:pt x="1" y="768"/>
                    <a:pt x="1" y="868"/>
                  </a:cubicBezTo>
                  <a:cubicBezTo>
                    <a:pt x="1" y="935"/>
                    <a:pt x="1" y="1002"/>
                    <a:pt x="1" y="1068"/>
                  </a:cubicBezTo>
                  <a:cubicBezTo>
                    <a:pt x="1" y="1135"/>
                    <a:pt x="34" y="1235"/>
                    <a:pt x="34" y="1302"/>
                  </a:cubicBezTo>
                  <a:cubicBezTo>
                    <a:pt x="67" y="1335"/>
                    <a:pt x="101" y="1402"/>
                    <a:pt x="134" y="1435"/>
                  </a:cubicBezTo>
                  <a:cubicBezTo>
                    <a:pt x="168" y="1469"/>
                    <a:pt x="201" y="1502"/>
                    <a:pt x="234" y="1502"/>
                  </a:cubicBezTo>
                  <a:cubicBezTo>
                    <a:pt x="301" y="1502"/>
                    <a:pt x="368" y="1469"/>
                    <a:pt x="401" y="1435"/>
                  </a:cubicBezTo>
                  <a:cubicBezTo>
                    <a:pt x="468" y="1435"/>
                    <a:pt x="501" y="1369"/>
                    <a:pt x="568" y="1335"/>
                  </a:cubicBezTo>
                  <a:cubicBezTo>
                    <a:pt x="601" y="1269"/>
                    <a:pt x="635" y="1235"/>
                    <a:pt x="668" y="1168"/>
                  </a:cubicBezTo>
                  <a:cubicBezTo>
                    <a:pt x="701" y="1135"/>
                    <a:pt x="735" y="1102"/>
                    <a:pt x="735" y="1035"/>
                  </a:cubicBezTo>
                  <a:cubicBezTo>
                    <a:pt x="768" y="1002"/>
                    <a:pt x="768" y="968"/>
                    <a:pt x="768" y="902"/>
                  </a:cubicBezTo>
                  <a:lnTo>
                    <a:pt x="768" y="868"/>
                  </a:lnTo>
                  <a:lnTo>
                    <a:pt x="735" y="868"/>
                  </a:lnTo>
                  <a:lnTo>
                    <a:pt x="701" y="902"/>
                  </a:lnTo>
                  <a:lnTo>
                    <a:pt x="668" y="935"/>
                  </a:lnTo>
                  <a:lnTo>
                    <a:pt x="635" y="968"/>
                  </a:lnTo>
                  <a:cubicBezTo>
                    <a:pt x="601" y="1035"/>
                    <a:pt x="601" y="1068"/>
                    <a:pt x="568" y="1102"/>
                  </a:cubicBezTo>
                  <a:cubicBezTo>
                    <a:pt x="501" y="1168"/>
                    <a:pt x="468" y="1202"/>
                    <a:pt x="401" y="1235"/>
                  </a:cubicBezTo>
                  <a:cubicBezTo>
                    <a:pt x="368" y="1252"/>
                    <a:pt x="343" y="1260"/>
                    <a:pt x="318" y="1260"/>
                  </a:cubicBezTo>
                  <a:cubicBezTo>
                    <a:pt x="293" y="1260"/>
                    <a:pt x="268" y="1252"/>
                    <a:pt x="234" y="1235"/>
                  </a:cubicBezTo>
                  <a:cubicBezTo>
                    <a:pt x="201" y="1168"/>
                    <a:pt x="168" y="1068"/>
                    <a:pt x="168" y="1002"/>
                  </a:cubicBezTo>
                  <a:lnTo>
                    <a:pt x="768" y="668"/>
                  </a:lnTo>
                  <a:cubicBezTo>
                    <a:pt x="768" y="635"/>
                    <a:pt x="801" y="635"/>
                    <a:pt x="801" y="635"/>
                  </a:cubicBezTo>
                  <a:cubicBezTo>
                    <a:pt x="801" y="601"/>
                    <a:pt x="801" y="568"/>
                    <a:pt x="801" y="568"/>
                  </a:cubicBezTo>
                  <a:lnTo>
                    <a:pt x="801" y="501"/>
                  </a:lnTo>
                  <a:cubicBezTo>
                    <a:pt x="801" y="401"/>
                    <a:pt x="801" y="301"/>
                    <a:pt x="768" y="234"/>
                  </a:cubicBezTo>
                  <a:cubicBezTo>
                    <a:pt x="768" y="168"/>
                    <a:pt x="735" y="101"/>
                    <a:pt x="701" y="68"/>
                  </a:cubicBezTo>
                  <a:cubicBezTo>
                    <a:pt x="668" y="34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52"/>
            <p:cNvSpPr/>
            <p:nvPr/>
          </p:nvSpPr>
          <p:spPr>
            <a:xfrm>
              <a:off x="3003150" y="2458875"/>
              <a:ext cx="12525" cy="39850"/>
            </a:xfrm>
            <a:custGeom>
              <a:rect b="b" l="l" r="r" t="t"/>
              <a:pathLst>
                <a:path extrusionOk="0" h="1594" w="501">
                  <a:moveTo>
                    <a:pt x="467" y="0"/>
                  </a:moveTo>
                  <a:lnTo>
                    <a:pt x="367" y="34"/>
                  </a:lnTo>
                  <a:cubicBezTo>
                    <a:pt x="301" y="67"/>
                    <a:pt x="267" y="100"/>
                    <a:pt x="234" y="134"/>
                  </a:cubicBezTo>
                  <a:cubicBezTo>
                    <a:pt x="201" y="200"/>
                    <a:pt x="167" y="234"/>
                    <a:pt x="167" y="300"/>
                  </a:cubicBezTo>
                  <a:lnTo>
                    <a:pt x="167" y="200"/>
                  </a:lnTo>
                  <a:cubicBezTo>
                    <a:pt x="167" y="200"/>
                    <a:pt x="167" y="200"/>
                    <a:pt x="167" y="167"/>
                  </a:cubicBezTo>
                  <a:lnTo>
                    <a:pt x="134" y="167"/>
                  </a:lnTo>
                  <a:lnTo>
                    <a:pt x="67" y="200"/>
                  </a:lnTo>
                  <a:cubicBezTo>
                    <a:pt x="34" y="234"/>
                    <a:pt x="34" y="234"/>
                    <a:pt x="34" y="234"/>
                  </a:cubicBezTo>
                  <a:cubicBezTo>
                    <a:pt x="34" y="267"/>
                    <a:pt x="34" y="300"/>
                    <a:pt x="34" y="300"/>
                  </a:cubicBezTo>
                  <a:lnTo>
                    <a:pt x="34" y="1535"/>
                  </a:lnTo>
                  <a:cubicBezTo>
                    <a:pt x="0" y="1568"/>
                    <a:pt x="0" y="1568"/>
                    <a:pt x="34" y="1568"/>
                  </a:cubicBezTo>
                  <a:cubicBezTo>
                    <a:pt x="34" y="1585"/>
                    <a:pt x="34" y="1593"/>
                    <a:pt x="38" y="1593"/>
                  </a:cubicBezTo>
                  <a:cubicBezTo>
                    <a:pt x="42" y="1593"/>
                    <a:pt x="50" y="1585"/>
                    <a:pt x="67" y="1568"/>
                  </a:cubicBezTo>
                  <a:lnTo>
                    <a:pt x="134" y="1535"/>
                  </a:lnTo>
                  <a:cubicBezTo>
                    <a:pt x="134" y="1535"/>
                    <a:pt x="134" y="1535"/>
                    <a:pt x="167" y="1501"/>
                  </a:cubicBezTo>
                  <a:cubicBezTo>
                    <a:pt x="167" y="1501"/>
                    <a:pt x="167" y="1468"/>
                    <a:pt x="167" y="1435"/>
                  </a:cubicBezTo>
                  <a:lnTo>
                    <a:pt x="167" y="667"/>
                  </a:lnTo>
                  <a:cubicBezTo>
                    <a:pt x="134" y="501"/>
                    <a:pt x="201" y="367"/>
                    <a:pt x="367" y="267"/>
                  </a:cubicBezTo>
                  <a:lnTo>
                    <a:pt x="467" y="200"/>
                  </a:lnTo>
                  <a:cubicBezTo>
                    <a:pt x="467" y="200"/>
                    <a:pt x="467" y="167"/>
                    <a:pt x="501" y="167"/>
                  </a:cubicBezTo>
                  <a:cubicBezTo>
                    <a:pt x="501" y="134"/>
                    <a:pt x="501" y="134"/>
                    <a:pt x="501" y="100"/>
                  </a:cubicBezTo>
                  <a:lnTo>
                    <a:pt x="501" y="34"/>
                  </a:lnTo>
                  <a:cubicBezTo>
                    <a:pt x="501" y="0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52"/>
            <p:cNvSpPr/>
            <p:nvPr/>
          </p:nvSpPr>
          <p:spPr>
            <a:xfrm>
              <a:off x="3017325" y="2445525"/>
              <a:ext cx="20050" cy="40050"/>
            </a:xfrm>
            <a:custGeom>
              <a:rect b="b" l="l" r="r" t="t"/>
              <a:pathLst>
                <a:path extrusionOk="0" h="1602" w="802">
                  <a:moveTo>
                    <a:pt x="768" y="1"/>
                  </a:moveTo>
                  <a:lnTo>
                    <a:pt x="701" y="34"/>
                  </a:lnTo>
                  <a:cubicBezTo>
                    <a:pt x="701" y="67"/>
                    <a:pt x="668" y="67"/>
                    <a:pt x="668" y="101"/>
                  </a:cubicBezTo>
                  <a:cubicBezTo>
                    <a:pt x="668" y="101"/>
                    <a:pt x="668" y="134"/>
                    <a:pt x="668" y="134"/>
                  </a:cubicBezTo>
                  <a:lnTo>
                    <a:pt x="401" y="1268"/>
                  </a:lnTo>
                  <a:lnTo>
                    <a:pt x="134" y="434"/>
                  </a:lnTo>
                  <a:lnTo>
                    <a:pt x="101" y="434"/>
                  </a:lnTo>
                  <a:lnTo>
                    <a:pt x="34" y="468"/>
                  </a:lnTo>
                  <a:cubicBezTo>
                    <a:pt x="34" y="468"/>
                    <a:pt x="1" y="468"/>
                    <a:pt x="1" y="501"/>
                  </a:cubicBezTo>
                  <a:cubicBezTo>
                    <a:pt x="1" y="501"/>
                    <a:pt x="1" y="534"/>
                    <a:pt x="1" y="534"/>
                  </a:cubicBezTo>
                  <a:lnTo>
                    <a:pt x="367" y="1568"/>
                  </a:lnTo>
                  <a:cubicBezTo>
                    <a:pt x="367" y="1568"/>
                    <a:pt x="367" y="1602"/>
                    <a:pt x="367" y="1602"/>
                  </a:cubicBezTo>
                  <a:lnTo>
                    <a:pt x="401" y="1602"/>
                  </a:lnTo>
                  <a:lnTo>
                    <a:pt x="434" y="1568"/>
                  </a:lnTo>
                  <a:cubicBezTo>
                    <a:pt x="434" y="1568"/>
                    <a:pt x="468" y="1535"/>
                    <a:pt x="468" y="1535"/>
                  </a:cubicBezTo>
                  <a:cubicBezTo>
                    <a:pt x="468" y="1502"/>
                    <a:pt x="468" y="1502"/>
                    <a:pt x="468" y="1468"/>
                  </a:cubicBezTo>
                  <a:lnTo>
                    <a:pt x="801" y="34"/>
                  </a:lnTo>
                  <a:cubicBezTo>
                    <a:pt x="801" y="34"/>
                    <a:pt x="801" y="34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52"/>
            <p:cNvSpPr/>
            <p:nvPr/>
          </p:nvSpPr>
          <p:spPr>
            <a:xfrm>
              <a:off x="3044000" y="2427400"/>
              <a:ext cx="4200" cy="48800"/>
            </a:xfrm>
            <a:custGeom>
              <a:rect b="b" l="l" r="r" t="t"/>
              <a:pathLst>
                <a:path extrusionOk="0" h="1952" w="168">
                  <a:moveTo>
                    <a:pt x="139" y="0"/>
                  </a:moveTo>
                  <a:cubicBezTo>
                    <a:pt x="134" y="0"/>
                    <a:pt x="134" y="8"/>
                    <a:pt x="134" y="25"/>
                  </a:cubicBezTo>
                  <a:lnTo>
                    <a:pt x="34" y="58"/>
                  </a:lnTo>
                  <a:cubicBezTo>
                    <a:pt x="1" y="92"/>
                    <a:pt x="1" y="92"/>
                    <a:pt x="1" y="125"/>
                  </a:cubicBezTo>
                  <a:cubicBezTo>
                    <a:pt x="1" y="125"/>
                    <a:pt x="1" y="158"/>
                    <a:pt x="1" y="158"/>
                  </a:cubicBezTo>
                  <a:lnTo>
                    <a:pt x="1" y="325"/>
                  </a:lnTo>
                  <a:cubicBezTo>
                    <a:pt x="1" y="325"/>
                    <a:pt x="1" y="359"/>
                    <a:pt x="1" y="359"/>
                  </a:cubicBezTo>
                  <a:lnTo>
                    <a:pt x="34" y="359"/>
                  </a:lnTo>
                  <a:lnTo>
                    <a:pt x="134" y="292"/>
                  </a:lnTo>
                  <a:cubicBezTo>
                    <a:pt x="134" y="292"/>
                    <a:pt x="134" y="292"/>
                    <a:pt x="168" y="259"/>
                  </a:cubicBezTo>
                  <a:cubicBezTo>
                    <a:pt x="168" y="259"/>
                    <a:pt x="168" y="225"/>
                    <a:pt x="168" y="225"/>
                  </a:cubicBezTo>
                  <a:lnTo>
                    <a:pt x="168" y="58"/>
                  </a:lnTo>
                  <a:cubicBezTo>
                    <a:pt x="168" y="58"/>
                    <a:pt x="168" y="25"/>
                    <a:pt x="168" y="25"/>
                  </a:cubicBezTo>
                  <a:cubicBezTo>
                    <a:pt x="151" y="8"/>
                    <a:pt x="143" y="0"/>
                    <a:pt x="139" y="0"/>
                  </a:cubicBezTo>
                  <a:close/>
                  <a:moveTo>
                    <a:pt x="134" y="492"/>
                  </a:moveTo>
                  <a:lnTo>
                    <a:pt x="68" y="525"/>
                  </a:lnTo>
                  <a:cubicBezTo>
                    <a:pt x="34" y="559"/>
                    <a:pt x="34" y="559"/>
                    <a:pt x="34" y="592"/>
                  </a:cubicBezTo>
                  <a:cubicBezTo>
                    <a:pt x="34" y="592"/>
                    <a:pt x="34" y="625"/>
                    <a:pt x="34" y="625"/>
                  </a:cubicBezTo>
                  <a:lnTo>
                    <a:pt x="34" y="1893"/>
                  </a:lnTo>
                  <a:cubicBezTo>
                    <a:pt x="34" y="1893"/>
                    <a:pt x="34" y="1926"/>
                    <a:pt x="34" y="1926"/>
                  </a:cubicBezTo>
                  <a:cubicBezTo>
                    <a:pt x="34" y="1943"/>
                    <a:pt x="34" y="1951"/>
                    <a:pt x="38" y="1951"/>
                  </a:cubicBezTo>
                  <a:cubicBezTo>
                    <a:pt x="43" y="1951"/>
                    <a:pt x="51" y="1943"/>
                    <a:pt x="68" y="1926"/>
                  </a:cubicBezTo>
                  <a:lnTo>
                    <a:pt x="134" y="1893"/>
                  </a:lnTo>
                  <a:cubicBezTo>
                    <a:pt x="168" y="1893"/>
                    <a:pt x="168" y="1860"/>
                    <a:pt x="168" y="1860"/>
                  </a:cubicBezTo>
                  <a:cubicBezTo>
                    <a:pt x="168" y="1826"/>
                    <a:pt x="168" y="1826"/>
                    <a:pt x="168" y="1793"/>
                  </a:cubicBezTo>
                  <a:lnTo>
                    <a:pt x="168" y="559"/>
                  </a:lnTo>
                  <a:cubicBezTo>
                    <a:pt x="168" y="525"/>
                    <a:pt x="168" y="525"/>
                    <a:pt x="168" y="492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52"/>
            <p:cNvSpPr/>
            <p:nvPr/>
          </p:nvSpPr>
          <p:spPr>
            <a:xfrm>
              <a:off x="3052350" y="2428850"/>
              <a:ext cx="20050" cy="37900"/>
            </a:xfrm>
            <a:custGeom>
              <a:rect b="b" l="l" r="r" t="t"/>
              <a:pathLst>
                <a:path extrusionOk="0" h="1516" w="802">
                  <a:moveTo>
                    <a:pt x="513" y="276"/>
                  </a:moveTo>
                  <a:cubicBezTo>
                    <a:pt x="543" y="276"/>
                    <a:pt x="568" y="284"/>
                    <a:pt x="601" y="301"/>
                  </a:cubicBezTo>
                  <a:cubicBezTo>
                    <a:pt x="634" y="367"/>
                    <a:pt x="668" y="434"/>
                    <a:pt x="668" y="501"/>
                  </a:cubicBezTo>
                  <a:lnTo>
                    <a:pt x="201" y="781"/>
                  </a:lnTo>
                  <a:lnTo>
                    <a:pt x="201" y="781"/>
                  </a:lnTo>
                  <a:cubicBezTo>
                    <a:pt x="201" y="721"/>
                    <a:pt x="201" y="664"/>
                    <a:pt x="201" y="634"/>
                  </a:cubicBezTo>
                  <a:cubicBezTo>
                    <a:pt x="201" y="567"/>
                    <a:pt x="234" y="534"/>
                    <a:pt x="234" y="501"/>
                  </a:cubicBezTo>
                  <a:cubicBezTo>
                    <a:pt x="267" y="434"/>
                    <a:pt x="301" y="401"/>
                    <a:pt x="334" y="367"/>
                  </a:cubicBezTo>
                  <a:cubicBezTo>
                    <a:pt x="334" y="334"/>
                    <a:pt x="367" y="301"/>
                    <a:pt x="401" y="301"/>
                  </a:cubicBezTo>
                  <a:cubicBezTo>
                    <a:pt x="451" y="284"/>
                    <a:pt x="484" y="276"/>
                    <a:pt x="513" y="276"/>
                  </a:cubicBezTo>
                  <a:close/>
                  <a:moveTo>
                    <a:pt x="568" y="0"/>
                  </a:moveTo>
                  <a:cubicBezTo>
                    <a:pt x="534" y="0"/>
                    <a:pt x="468" y="34"/>
                    <a:pt x="401" y="67"/>
                  </a:cubicBezTo>
                  <a:cubicBezTo>
                    <a:pt x="367" y="100"/>
                    <a:pt x="301" y="134"/>
                    <a:pt x="267" y="201"/>
                  </a:cubicBezTo>
                  <a:cubicBezTo>
                    <a:pt x="201" y="267"/>
                    <a:pt x="167" y="334"/>
                    <a:pt x="134" y="401"/>
                  </a:cubicBezTo>
                  <a:cubicBezTo>
                    <a:pt x="101" y="467"/>
                    <a:pt x="67" y="534"/>
                    <a:pt x="67" y="634"/>
                  </a:cubicBezTo>
                  <a:cubicBezTo>
                    <a:pt x="34" y="701"/>
                    <a:pt x="34" y="801"/>
                    <a:pt x="34" y="868"/>
                  </a:cubicBezTo>
                  <a:cubicBezTo>
                    <a:pt x="1" y="934"/>
                    <a:pt x="1" y="1034"/>
                    <a:pt x="34" y="1101"/>
                  </a:cubicBezTo>
                  <a:cubicBezTo>
                    <a:pt x="34" y="1168"/>
                    <a:pt x="34" y="1235"/>
                    <a:pt x="67" y="1301"/>
                  </a:cubicBezTo>
                  <a:cubicBezTo>
                    <a:pt x="67" y="1368"/>
                    <a:pt x="101" y="1435"/>
                    <a:pt x="134" y="1468"/>
                  </a:cubicBezTo>
                  <a:cubicBezTo>
                    <a:pt x="167" y="1501"/>
                    <a:pt x="201" y="1501"/>
                    <a:pt x="267" y="1501"/>
                  </a:cubicBezTo>
                  <a:cubicBezTo>
                    <a:pt x="277" y="1511"/>
                    <a:pt x="290" y="1515"/>
                    <a:pt x="304" y="1515"/>
                  </a:cubicBezTo>
                  <a:cubicBezTo>
                    <a:pt x="337" y="1515"/>
                    <a:pt x="377" y="1492"/>
                    <a:pt x="401" y="1468"/>
                  </a:cubicBezTo>
                  <a:cubicBezTo>
                    <a:pt x="468" y="1435"/>
                    <a:pt x="534" y="1401"/>
                    <a:pt x="568" y="1335"/>
                  </a:cubicBezTo>
                  <a:cubicBezTo>
                    <a:pt x="601" y="1301"/>
                    <a:pt x="668" y="1268"/>
                    <a:pt x="701" y="1201"/>
                  </a:cubicBezTo>
                  <a:cubicBezTo>
                    <a:pt x="701" y="1168"/>
                    <a:pt x="734" y="1101"/>
                    <a:pt x="768" y="1068"/>
                  </a:cubicBezTo>
                  <a:cubicBezTo>
                    <a:pt x="768" y="1034"/>
                    <a:pt x="768" y="968"/>
                    <a:pt x="801" y="934"/>
                  </a:cubicBezTo>
                  <a:lnTo>
                    <a:pt x="801" y="901"/>
                  </a:lnTo>
                  <a:cubicBezTo>
                    <a:pt x="784" y="884"/>
                    <a:pt x="776" y="876"/>
                    <a:pt x="772" y="876"/>
                  </a:cubicBezTo>
                  <a:cubicBezTo>
                    <a:pt x="768" y="876"/>
                    <a:pt x="768" y="884"/>
                    <a:pt x="768" y="901"/>
                  </a:cubicBezTo>
                  <a:lnTo>
                    <a:pt x="701" y="934"/>
                  </a:lnTo>
                  <a:lnTo>
                    <a:pt x="668" y="934"/>
                  </a:lnTo>
                  <a:cubicBezTo>
                    <a:pt x="668" y="968"/>
                    <a:pt x="668" y="968"/>
                    <a:pt x="634" y="1001"/>
                  </a:cubicBezTo>
                  <a:cubicBezTo>
                    <a:pt x="634" y="1034"/>
                    <a:pt x="601" y="1068"/>
                    <a:pt x="568" y="1135"/>
                  </a:cubicBezTo>
                  <a:cubicBezTo>
                    <a:pt x="534" y="1168"/>
                    <a:pt x="468" y="1235"/>
                    <a:pt x="434" y="1235"/>
                  </a:cubicBezTo>
                  <a:cubicBezTo>
                    <a:pt x="401" y="1251"/>
                    <a:pt x="367" y="1260"/>
                    <a:pt x="338" y="1260"/>
                  </a:cubicBezTo>
                  <a:cubicBezTo>
                    <a:pt x="309" y="1260"/>
                    <a:pt x="284" y="1251"/>
                    <a:pt x="267" y="1235"/>
                  </a:cubicBezTo>
                  <a:cubicBezTo>
                    <a:pt x="201" y="1168"/>
                    <a:pt x="167" y="1101"/>
                    <a:pt x="201" y="1001"/>
                  </a:cubicBezTo>
                  <a:lnTo>
                    <a:pt x="768" y="668"/>
                  </a:lnTo>
                  <a:cubicBezTo>
                    <a:pt x="801" y="668"/>
                    <a:pt x="801" y="634"/>
                    <a:pt x="801" y="634"/>
                  </a:cubicBezTo>
                  <a:cubicBezTo>
                    <a:pt x="801" y="601"/>
                    <a:pt x="801" y="601"/>
                    <a:pt x="801" y="567"/>
                  </a:cubicBezTo>
                  <a:lnTo>
                    <a:pt x="801" y="501"/>
                  </a:lnTo>
                  <a:cubicBezTo>
                    <a:pt x="801" y="401"/>
                    <a:pt x="801" y="334"/>
                    <a:pt x="801" y="234"/>
                  </a:cubicBezTo>
                  <a:cubicBezTo>
                    <a:pt x="768" y="167"/>
                    <a:pt x="734" y="134"/>
                    <a:pt x="701" y="67"/>
                  </a:cubicBezTo>
                  <a:cubicBezTo>
                    <a:pt x="668" y="34"/>
                    <a:pt x="634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52"/>
            <p:cNvSpPr/>
            <p:nvPr/>
          </p:nvSpPr>
          <p:spPr>
            <a:xfrm>
              <a:off x="3076525" y="2406325"/>
              <a:ext cx="29225" cy="47575"/>
            </a:xfrm>
            <a:custGeom>
              <a:rect b="b" l="l" r="r" t="t"/>
              <a:pathLst>
                <a:path extrusionOk="0" h="1903" w="1169">
                  <a:moveTo>
                    <a:pt x="1135" y="1"/>
                  </a:moveTo>
                  <a:lnTo>
                    <a:pt x="1068" y="34"/>
                  </a:lnTo>
                  <a:cubicBezTo>
                    <a:pt x="1068" y="34"/>
                    <a:pt x="1035" y="34"/>
                    <a:pt x="1035" y="67"/>
                  </a:cubicBezTo>
                  <a:cubicBezTo>
                    <a:pt x="1035" y="101"/>
                    <a:pt x="1035" y="101"/>
                    <a:pt x="1035" y="134"/>
                  </a:cubicBezTo>
                  <a:lnTo>
                    <a:pt x="868" y="1102"/>
                  </a:lnTo>
                  <a:lnTo>
                    <a:pt x="635" y="368"/>
                  </a:lnTo>
                  <a:cubicBezTo>
                    <a:pt x="635" y="334"/>
                    <a:pt x="635" y="334"/>
                    <a:pt x="635" y="334"/>
                  </a:cubicBezTo>
                  <a:lnTo>
                    <a:pt x="568" y="334"/>
                  </a:lnTo>
                  <a:cubicBezTo>
                    <a:pt x="568" y="368"/>
                    <a:pt x="535" y="368"/>
                    <a:pt x="535" y="401"/>
                  </a:cubicBezTo>
                  <a:cubicBezTo>
                    <a:pt x="535" y="401"/>
                    <a:pt x="535" y="434"/>
                    <a:pt x="535" y="434"/>
                  </a:cubicBezTo>
                  <a:lnTo>
                    <a:pt x="334" y="1435"/>
                  </a:lnTo>
                  <a:lnTo>
                    <a:pt x="134" y="668"/>
                  </a:lnTo>
                  <a:cubicBezTo>
                    <a:pt x="134" y="668"/>
                    <a:pt x="134" y="635"/>
                    <a:pt x="101" y="635"/>
                  </a:cubicBezTo>
                  <a:lnTo>
                    <a:pt x="68" y="635"/>
                  </a:lnTo>
                  <a:lnTo>
                    <a:pt x="34" y="668"/>
                  </a:lnTo>
                  <a:cubicBezTo>
                    <a:pt x="1" y="668"/>
                    <a:pt x="1" y="701"/>
                    <a:pt x="1" y="701"/>
                  </a:cubicBezTo>
                  <a:cubicBezTo>
                    <a:pt x="1" y="735"/>
                    <a:pt x="1" y="735"/>
                    <a:pt x="1" y="768"/>
                  </a:cubicBezTo>
                  <a:cubicBezTo>
                    <a:pt x="1" y="768"/>
                    <a:pt x="1" y="768"/>
                    <a:pt x="1" y="801"/>
                  </a:cubicBezTo>
                  <a:lnTo>
                    <a:pt x="268" y="1835"/>
                  </a:lnTo>
                  <a:cubicBezTo>
                    <a:pt x="268" y="1869"/>
                    <a:pt x="268" y="1869"/>
                    <a:pt x="268" y="1902"/>
                  </a:cubicBezTo>
                  <a:lnTo>
                    <a:pt x="301" y="1902"/>
                  </a:lnTo>
                  <a:lnTo>
                    <a:pt x="334" y="1869"/>
                  </a:lnTo>
                  <a:cubicBezTo>
                    <a:pt x="368" y="1835"/>
                    <a:pt x="368" y="1835"/>
                    <a:pt x="368" y="1802"/>
                  </a:cubicBezTo>
                  <a:cubicBezTo>
                    <a:pt x="368" y="1802"/>
                    <a:pt x="368" y="1769"/>
                    <a:pt x="368" y="1769"/>
                  </a:cubicBezTo>
                  <a:lnTo>
                    <a:pt x="568" y="768"/>
                  </a:lnTo>
                  <a:lnTo>
                    <a:pt x="768" y="1502"/>
                  </a:lnTo>
                  <a:cubicBezTo>
                    <a:pt x="768" y="1535"/>
                    <a:pt x="768" y="1535"/>
                    <a:pt x="768" y="1569"/>
                  </a:cubicBezTo>
                  <a:lnTo>
                    <a:pt x="835" y="1569"/>
                  </a:lnTo>
                  <a:lnTo>
                    <a:pt x="868" y="1535"/>
                  </a:lnTo>
                  <a:cubicBezTo>
                    <a:pt x="902" y="1502"/>
                    <a:pt x="902" y="1502"/>
                    <a:pt x="902" y="1502"/>
                  </a:cubicBezTo>
                  <a:cubicBezTo>
                    <a:pt x="902" y="1468"/>
                    <a:pt x="902" y="1435"/>
                    <a:pt x="902" y="1435"/>
                  </a:cubicBezTo>
                  <a:lnTo>
                    <a:pt x="1168" y="67"/>
                  </a:lnTo>
                  <a:cubicBezTo>
                    <a:pt x="1168" y="34"/>
                    <a:pt x="1168" y="34"/>
                    <a:pt x="1168" y="34"/>
                  </a:cubicBezTo>
                  <a:cubicBezTo>
                    <a:pt x="1168" y="34"/>
                    <a:pt x="1168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52"/>
            <p:cNvSpPr/>
            <p:nvPr/>
          </p:nvSpPr>
          <p:spPr>
            <a:xfrm>
              <a:off x="2927250" y="2638175"/>
              <a:ext cx="23375" cy="54225"/>
            </a:xfrm>
            <a:custGeom>
              <a:rect b="b" l="l" r="r" t="t"/>
              <a:pathLst>
                <a:path extrusionOk="0" h="2169" w="935">
                  <a:moveTo>
                    <a:pt x="902" y="0"/>
                  </a:moveTo>
                  <a:lnTo>
                    <a:pt x="768" y="67"/>
                  </a:lnTo>
                  <a:cubicBezTo>
                    <a:pt x="735" y="100"/>
                    <a:pt x="735" y="100"/>
                    <a:pt x="735" y="133"/>
                  </a:cubicBezTo>
                  <a:cubicBezTo>
                    <a:pt x="735" y="133"/>
                    <a:pt x="735" y="167"/>
                    <a:pt x="735" y="167"/>
                  </a:cubicBezTo>
                  <a:lnTo>
                    <a:pt x="735" y="1234"/>
                  </a:lnTo>
                  <a:cubicBezTo>
                    <a:pt x="735" y="1401"/>
                    <a:pt x="701" y="1534"/>
                    <a:pt x="668" y="1668"/>
                  </a:cubicBezTo>
                  <a:cubicBezTo>
                    <a:pt x="601" y="1768"/>
                    <a:pt x="535" y="1868"/>
                    <a:pt x="435" y="1901"/>
                  </a:cubicBezTo>
                  <a:cubicBezTo>
                    <a:pt x="385" y="1935"/>
                    <a:pt x="343" y="1951"/>
                    <a:pt x="305" y="1951"/>
                  </a:cubicBezTo>
                  <a:cubicBezTo>
                    <a:pt x="268" y="1951"/>
                    <a:pt x="234" y="1935"/>
                    <a:pt x="201" y="1901"/>
                  </a:cubicBezTo>
                  <a:cubicBezTo>
                    <a:pt x="134" y="1801"/>
                    <a:pt x="134" y="1701"/>
                    <a:pt x="134" y="1568"/>
                  </a:cubicBezTo>
                  <a:lnTo>
                    <a:pt x="134" y="467"/>
                  </a:lnTo>
                  <a:cubicBezTo>
                    <a:pt x="134" y="467"/>
                    <a:pt x="134" y="434"/>
                    <a:pt x="134" y="434"/>
                  </a:cubicBezTo>
                  <a:lnTo>
                    <a:pt x="101" y="434"/>
                  </a:lnTo>
                  <a:lnTo>
                    <a:pt x="34" y="467"/>
                  </a:lnTo>
                  <a:cubicBezTo>
                    <a:pt x="34" y="467"/>
                    <a:pt x="1" y="500"/>
                    <a:pt x="1" y="500"/>
                  </a:cubicBezTo>
                  <a:cubicBezTo>
                    <a:pt x="1" y="534"/>
                    <a:pt x="1" y="567"/>
                    <a:pt x="1" y="567"/>
                  </a:cubicBezTo>
                  <a:lnTo>
                    <a:pt x="1" y="1635"/>
                  </a:lnTo>
                  <a:cubicBezTo>
                    <a:pt x="1" y="1735"/>
                    <a:pt x="1" y="1835"/>
                    <a:pt x="34" y="1901"/>
                  </a:cubicBezTo>
                  <a:cubicBezTo>
                    <a:pt x="34" y="1968"/>
                    <a:pt x="68" y="2035"/>
                    <a:pt x="101" y="2102"/>
                  </a:cubicBezTo>
                  <a:cubicBezTo>
                    <a:pt x="134" y="2135"/>
                    <a:pt x="201" y="2168"/>
                    <a:pt x="268" y="2168"/>
                  </a:cubicBezTo>
                  <a:cubicBezTo>
                    <a:pt x="335" y="2168"/>
                    <a:pt x="401" y="2168"/>
                    <a:pt x="468" y="2102"/>
                  </a:cubicBezTo>
                  <a:cubicBezTo>
                    <a:pt x="535" y="2068"/>
                    <a:pt x="601" y="2001"/>
                    <a:pt x="668" y="1935"/>
                  </a:cubicBezTo>
                  <a:cubicBezTo>
                    <a:pt x="735" y="1868"/>
                    <a:pt x="768" y="1768"/>
                    <a:pt x="802" y="1701"/>
                  </a:cubicBezTo>
                  <a:cubicBezTo>
                    <a:pt x="835" y="1601"/>
                    <a:pt x="868" y="1501"/>
                    <a:pt x="902" y="1401"/>
                  </a:cubicBezTo>
                  <a:cubicBezTo>
                    <a:pt x="902" y="1301"/>
                    <a:pt x="935" y="1201"/>
                    <a:pt x="935" y="1101"/>
                  </a:cubicBezTo>
                  <a:lnTo>
                    <a:pt x="935" y="33"/>
                  </a:lnTo>
                  <a:cubicBezTo>
                    <a:pt x="935" y="33"/>
                    <a:pt x="935" y="0"/>
                    <a:pt x="9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52"/>
            <p:cNvSpPr/>
            <p:nvPr/>
          </p:nvSpPr>
          <p:spPr>
            <a:xfrm>
              <a:off x="2958125" y="2624825"/>
              <a:ext cx="21700" cy="54225"/>
            </a:xfrm>
            <a:custGeom>
              <a:rect b="b" l="l" r="r" t="t"/>
              <a:pathLst>
                <a:path extrusionOk="0" h="2169" w="868">
                  <a:moveTo>
                    <a:pt x="634" y="267"/>
                  </a:moveTo>
                  <a:cubicBezTo>
                    <a:pt x="667" y="301"/>
                    <a:pt x="701" y="367"/>
                    <a:pt x="701" y="467"/>
                  </a:cubicBezTo>
                  <a:cubicBezTo>
                    <a:pt x="701" y="567"/>
                    <a:pt x="667" y="667"/>
                    <a:pt x="634" y="768"/>
                  </a:cubicBezTo>
                  <a:cubicBezTo>
                    <a:pt x="567" y="834"/>
                    <a:pt x="534" y="901"/>
                    <a:pt x="434" y="934"/>
                  </a:cubicBezTo>
                  <a:lnTo>
                    <a:pt x="134" y="1101"/>
                  </a:lnTo>
                  <a:lnTo>
                    <a:pt x="134" y="467"/>
                  </a:lnTo>
                  <a:lnTo>
                    <a:pt x="434" y="301"/>
                  </a:lnTo>
                  <a:cubicBezTo>
                    <a:pt x="534" y="267"/>
                    <a:pt x="601" y="267"/>
                    <a:pt x="634" y="267"/>
                  </a:cubicBezTo>
                  <a:close/>
                  <a:moveTo>
                    <a:pt x="601" y="0"/>
                  </a:moveTo>
                  <a:cubicBezTo>
                    <a:pt x="534" y="34"/>
                    <a:pt x="501" y="34"/>
                    <a:pt x="434" y="67"/>
                  </a:cubicBezTo>
                  <a:lnTo>
                    <a:pt x="67" y="301"/>
                  </a:lnTo>
                  <a:cubicBezTo>
                    <a:pt x="34" y="334"/>
                    <a:pt x="34" y="334"/>
                    <a:pt x="34" y="367"/>
                  </a:cubicBezTo>
                  <a:cubicBezTo>
                    <a:pt x="0" y="367"/>
                    <a:pt x="0" y="401"/>
                    <a:pt x="34" y="401"/>
                  </a:cubicBezTo>
                  <a:lnTo>
                    <a:pt x="34" y="2102"/>
                  </a:lnTo>
                  <a:cubicBezTo>
                    <a:pt x="0" y="2135"/>
                    <a:pt x="0" y="2135"/>
                    <a:pt x="34" y="2169"/>
                  </a:cubicBezTo>
                  <a:lnTo>
                    <a:pt x="67" y="2169"/>
                  </a:lnTo>
                  <a:lnTo>
                    <a:pt x="134" y="2102"/>
                  </a:lnTo>
                  <a:cubicBezTo>
                    <a:pt x="134" y="2102"/>
                    <a:pt x="134" y="2102"/>
                    <a:pt x="167" y="2068"/>
                  </a:cubicBezTo>
                  <a:cubicBezTo>
                    <a:pt x="167" y="2068"/>
                    <a:pt x="167" y="2035"/>
                    <a:pt x="167" y="2035"/>
                  </a:cubicBezTo>
                  <a:lnTo>
                    <a:pt x="167" y="1335"/>
                  </a:lnTo>
                  <a:lnTo>
                    <a:pt x="434" y="1168"/>
                  </a:lnTo>
                  <a:lnTo>
                    <a:pt x="701" y="1702"/>
                  </a:lnTo>
                  <a:cubicBezTo>
                    <a:pt x="701" y="1702"/>
                    <a:pt x="701" y="1735"/>
                    <a:pt x="734" y="1735"/>
                  </a:cubicBezTo>
                  <a:lnTo>
                    <a:pt x="767" y="1735"/>
                  </a:lnTo>
                  <a:lnTo>
                    <a:pt x="834" y="1702"/>
                  </a:lnTo>
                  <a:cubicBezTo>
                    <a:pt x="867" y="1668"/>
                    <a:pt x="867" y="1668"/>
                    <a:pt x="867" y="1668"/>
                  </a:cubicBezTo>
                  <a:cubicBezTo>
                    <a:pt x="867" y="1635"/>
                    <a:pt x="867" y="1635"/>
                    <a:pt x="867" y="1601"/>
                  </a:cubicBezTo>
                  <a:lnTo>
                    <a:pt x="601" y="1034"/>
                  </a:lnTo>
                  <a:cubicBezTo>
                    <a:pt x="701" y="968"/>
                    <a:pt x="767" y="868"/>
                    <a:pt x="801" y="768"/>
                  </a:cubicBezTo>
                  <a:cubicBezTo>
                    <a:pt x="834" y="634"/>
                    <a:pt x="867" y="501"/>
                    <a:pt x="867" y="367"/>
                  </a:cubicBezTo>
                  <a:cubicBezTo>
                    <a:pt x="867" y="301"/>
                    <a:pt x="867" y="234"/>
                    <a:pt x="834" y="167"/>
                  </a:cubicBezTo>
                  <a:cubicBezTo>
                    <a:pt x="801" y="100"/>
                    <a:pt x="767" y="67"/>
                    <a:pt x="734" y="34"/>
                  </a:cubicBezTo>
                  <a:cubicBezTo>
                    <a:pt x="701" y="0"/>
                    <a:pt x="634" y="0"/>
                    <a:pt x="6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52"/>
            <p:cNvSpPr/>
            <p:nvPr/>
          </p:nvSpPr>
          <p:spPr>
            <a:xfrm>
              <a:off x="2985625" y="2615650"/>
              <a:ext cx="19225" cy="47550"/>
            </a:xfrm>
            <a:custGeom>
              <a:rect b="b" l="l" r="r" t="t"/>
              <a:pathLst>
                <a:path extrusionOk="0" h="1902" w="769">
                  <a:moveTo>
                    <a:pt x="101" y="0"/>
                  </a:moveTo>
                  <a:lnTo>
                    <a:pt x="34" y="34"/>
                  </a:lnTo>
                  <a:cubicBezTo>
                    <a:pt x="34" y="34"/>
                    <a:pt x="1" y="67"/>
                    <a:pt x="1" y="67"/>
                  </a:cubicBezTo>
                  <a:cubicBezTo>
                    <a:pt x="1" y="100"/>
                    <a:pt x="1" y="134"/>
                    <a:pt x="1" y="134"/>
                  </a:cubicBezTo>
                  <a:lnTo>
                    <a:pt x="1" y="1835"/>
                  </a:lnTo>
                  <a:cubicBezTo>
                    <a:pt x="1" y="1868"/>
                    <a:pt x="1" y="1868"/>
                    <a:pt x="1" y="1902"/>
                  </a:cubicBezTo>
                  <a:lnTo>
                    <a:pt x="34" y="1902"/>
                  </a:lnTo>
                  <a:lnTo>
                    <a:pt x="735" y="1468"/>
                  </a:lnTo>
                  <a:cubicBezTo>
                    <a:pt x="735" y="1468"/>
                    <a:pt x="768" y="1435"/>
                    <a:pt x="768" y="1435"/>
                  </a:cubicBezTo>
                  <a:cubicBezTo>
                    <a:pt x="768" y="1401"/>
                    <a:pt x="768" y="1401"/>
                    <a:pt x="768" y="1368"/>
                  </a:cubicBezTo>
                  <a:lnTo>
                    <a:pt x="768" y="1268"/>
                  </a:lnTo>
                  <a:cubicBezTo>
                    <a:pt x="768" y="1268"/>
                    <a:pt x="768" y="1268"/>
                    <a:pt x="768" y="1235"/>
                  </a:cubicBezTo>
                  <a:lnTo>
                    <a:pt x="735" y="1235"/>
                  </a:lnTo>
                  <a:lnTo>
                    <a:pt x="134" y="1602"/>
                  </a:lnTo>
                  <a:lnTo>
                    <a:pt x="134" y="34"/>
                  </a:lnTo>
                  <a:cubicBezTo>
                    <a:pt x="134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52"/>
            <p:cNvSpPr/>
            <p:nvPr/>
          </p:nvSpPr>
          <p:spPr>
            <a:xfrm>
              <a:off x="3019000" y="2595625"/>
              <a:ext cx="4200" cy="48200"/>
            </a:xfrm>
            <a:custGeom>
              <a:rect b="b" l="l" r="r" t="t"/>
              <a:pathLst>
                <a:path extrusionOk="0" h="1928" w="168">
                  <a:moveTo>
                    <a:pt x="134" y="1"/>
                  </a:moveTo>
                  <a:lnTo>
                    <a:pt x="34" y="68"/>
                  </a:lnTo>
                  <a:cubicBezTo>
                    <a:pt x="34" y="68"/>
                    <a:pt x="0" y="68"/>
                    <a:pt x="0" y="101"/>
                  </a:cubicBezTo>
                  <a:cubicBezTo>
                    <a:pt x="0" y="101"/>
                    <a:pt x="0" y="134"/>
                    <a:pt x="0" y="168"/>
                  </a:cubicBezTo>
                  <a:lnTo>
                    <a:pt x="0" y="301"/>
                  </a:lnTo>
                  <a:cubicBezTo>
                    <a:pt x="0" y="301"/>
                    <a:pt x="0" y="334"/>
                    <a:pt x="0" y="334"/>
                  </a:cubicBezTo>
                  <a:cubicBezTo>
                    <a:pt x="0" y="351"/>
                    <a:pt x="9" y="359"/>
                    <a:pt x="17" y="359"/>
                  </a:cubicBezTo>
                  <a:cubicBezTo>
                    <a:pt x="25" y="359"/>
                    <a:pt x="34" y="351"/>
                    <a:pt x="34" y="334"/>
                  </a:cubicBezTo>
                  <a:lnTo>
                    <a:pt x="134" y="301"/>
                  </a:lnTo>
                  <a:cubicBezTo>
                    <a:pt x="167" y="268"/>
                    <a:pt x="167" y="268"/>
                    <a:pt x="167" y="234"/>
                  </a:cubicBezTo>
                  <a:cubicBezTo>
                    <a:pt x="167" y="234"/>
                    <a:pt x="167" y="201"/>
                    <a:pt x="167" y="201"/>
                  </a:cubicBezTo>
                  <a:lnTo>
                    <a:pt x="167" y="34"/>
                  </a:lnTo>
                  <a:cubicBezTo>
                    <a:pt x="167" y="34"/>
                    <a:pt x="167" y="1"/>
                    <a:pt x="167" y="1"/>
                  </a:cubicBezTo>
                  <a:close/>
                  <a:moveTo>
                    <a:pt x="150" y="476"/>
                  </a:moveTo>
                  <a:cubicBezTo>
                    <a:pt x="142" y="476"/>
                    <a:pt x="134" y="485"/>
                    <a:pt x="134" y="501"/>
                  </a:cubicBezTo>
                  <a:lnTo>
                    <a:pt x="67" y="535"/>
                  </a:lnTo>
                  <a:cubicBezTo>
                    <a:pt x="67" y="535"/>
                    <a:pt x="34" y="535"/>
                    <a:pt x="34" y="568"/>
                  </a:cubicBezTo>
                  <a:cubicBezTo>
                    <a:pt x="34" y="568"/>
                    <a:pt x="34" y="601"/>
                    <a:pt x="34" y="635"/>
                  </a:cubicBezTo>
                  <a:lnTo>
                    <a:pt x="34" y="1869"/>
                  </a:lnTo>
                  <a:cubicBezTo>
                    <a:pt x="34" y="1902"/>
                    <a:pt x="34" y="1902"/>
                    <a:pt x="34" y="1902"/>
                  </a:cubicBezTo>
                  <a:cubicBezTo>
                    <a:pt x="50" y="1919"/>
                    <a:pt x="59" y="1927"/>
                    <a:pt x="63" y="1927"/>
                  </a:cubicBezTo>
                  <a:cubicBezTo>
                    <a:pt x="67" y="1927"/>
                    <a:pt x="67" y="1919"/>
                    <a:pt x="67" y="1902"/>
                  </a:cubicBezTo>
                  <a:lnTo>
                    <a:pt x="134" y="1869"/>
                  </a:lnTo>
                  <a:cubicBezTo>
                    <a:pt x="167" y="1869"/>
                    <a:pt x="167" y="1869"/>
                    <a:pt x="167" y="1835"/>
                  </a:cubicBezTo>
                  <a:cubicBezTo>
                    <a:pt x="167" y="1835"/>
                    <a:pt x="167" y="1802"/>
                    <a:pt x="167" y="1769"/>
                  </a:cubicBezTo>
                  <a:lnTo>
                    <a:pt x="167" y="535"/>
                  </a:lnTo>
                  <a:cubicBezTo>
                    <a:pt x="167" y="535"/>
                    <a:pt x="167" y="501"/>
                    <a:pt x="167" y="501"/>
                  </a:cubicBezTo>
                  <a:cubicBezTo>
                    <a:pt x="167" y="485"/>
                    <a:pt x="159" y="476"/>
                    <a:pt x="150" y="476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52"/>
            <p:cNvSpPr/>
            <p:nvPr/>
          </p:nvSpPr>
          <p:spPr>
            <a:xfrm>
              <a:off x="3030675" y="2596475"/>
              <a:ext cx="19200" cy="41725"/>
            </a:xfrm>
            <a:custGeom>
              <a:rect b="b" l="l" r="r" t="t"/>
              <a:pathLst>
                <a:path extrusionOk="0" h="1669" w="768">
                  <a:moveTo>
                    <a:pt x="534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34" y="67"/>
                    <a:pt x="267" y="134"/>
                    <a:pt x="234" y="200"/>
                  </a:cubicBezTo>
                  <a:cubicBezTo>
                    <a:pt x="200" y="234"/>
                    <a:pt x="167" y="300"/>
                    <a:pt x="134" y="367"/>
                  </a:cubicBezTo>
                  <a:lnTo>
                    <a:pt x="134" y="300"/>
                  </a:lnTo>
                  <a:cubicBezTo>
                    <a:pt x="134" y="267"/>
                    <a:pt x="134" y="267"/>
                    <a:pt x="134" y="234"/>
                  </a:cubicBezTo>
                  <a:lnTo>
                    <a:pt x="100" y="234"/>
                  </a:lnTo>
                  <a:lnTo>
                    <a:pt x="34" y="267"/>
                  </a:lnTo>
                  <a:cubicBezTo>
                    <a:pt x="34" y="300"/>
                    <a:pt x="0" y="300"/>
                    <a:pt x="0" y="334"/>
                  </a:cubicBezTo>
                  <a:cubicBezTo>
                    <a:pt x="0" y="334"/>
                    <a:pt x="0" y="367"/>
                    <a:pt x="0" y="367"/>
                  </a:cubicBezTo>
                  <a:lnTo>
                    <a:pt x="0" y="1601"/>
                  </a:lnTo>
                  <a:cubicBezTo>
                    <a:pt x="0" y="1635"/>
                    <a:pt x="0" y="1635"/>
                    <a:pt x="0" y="1668"/>
                  </a:cubicBezTo>
                  <a:lnTo>
                    <a:pt x="34" y="1668"/>
                  </a:lnTo>
                  <a:lnTo>
                    <a:pt x="100" y="1635"/>
                  </a:lnTo>
                  <a:cubicBezTo>
                    <a:pt x="134" y="1601"/>
                    <a:pt x="134" y="1568"/>
                    <a:pt x="134" y="1568"/>
                  </a:cubicBezTo>
                  <a:cubicBezTo>
                    <a:pt x="134" y="1568"/>
                    <a:pt x="134" y="1535"/>
                    <a:pt x="134" y="1535"/>
                  </a:cubicBezTo>
                  <a:lnTo>
                    <a:pt x="134" y="834"/>
                  </a:lnTo>
                  <a:cubicBezTo>
                    <a:pt x="134" y="701"/>
                    <a:pt x="134" y="601"/>
                    <a:pt x="200" y="467"/>
                  </a:cubicBezTo>
                  <a:cubicBezTo>
                    <a:pt x="234" y="400"/>
                    <a:pt x="300" y="334"/>
                    <a:pt x="367" y="267"/>
                  </a:cubicBezTo>
                  <a:cubicBezTo>
                    <a:pt x="401" y="250"/>
                    <a:pt x="434" y="242"/>
                    <a:pt x="463" y="242"/>
                  </a:cubicBezTo>
                  <a:cubicBezTo>
                    <a:pt x="492" y="242"/>
                    <a:pt x="517" y="250"/>
                    <a:pt x="534" y="267"/>
                  </a:cubicBezTo>
                  <a:cubicBezTo>
                    <a:pt x="601" y="367"/>
                    <a:pt x="634" y="467"/>
                    <a:pt x="601" y="534"/>
                  </a:cubicBezTo>
                  <a:lnTo>
                    <a:pt x="601" y="1234"/>
                  </a:lnTo>
                  <a:cubicBezTo>
                    <a:pt x="601" y="1268"/>
                    <a:pt x="601" y="1268"/>
                    <a:pt x="601" y="1301"/>
                  </a:cubicBezTo>
                  <a:lnTo>
                    <a:pt x="634" y="1301"/>
                  </a:lnTo>
                  <a:lnTo>
                    <a:pt x="701" y="1234"/>
                  </a:lnTo>
                  <a:cubicBezTo>
                    <a:pt x="734" y="1234"/>
                    <a:pt x="734" y="1234"/>
                    <a:pt x="734" y="1201"/>
                  </a:cubicBezTo>
                  <a:cubicBezTo>
                    <a:pt x="734" y="1201"/>
                    <a:pt x="734" y="1168"/>
                    <a:pt x="734" y="1168"/>
                  </a:cubicBezTo>
                  <a:lnTo>
                    <a:pt x="767" y="400"/>
                  </a:lnTo>
                  <a:cubicBezTo>
                    <a:pt x="767" y="334"/>
                    <a:pt x="767" y="267"/>
                    <a:pt x="734" y="167"/>
                  </a:cubicBezTo>
                  <a:cubicBezTo>
                    <a:pt x="734" y="134"/>
                    <a:pt x="701" y="67"/>
                    <a:pt x="667" y="34"/>
                  </a:cubicBezTo>
                  <a:cubicBezTo>
                    <a:pt x="634" y="0"/>
                    <a:pt x="601" y="0"/>
                    <a:pt x="5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52"/>
            <p:cNvSpPr/>
            <p:nvPr/>
          </p:nvSpPr>
          <p:spPr>
            <a:xfrm>
              <a:off x="3053175" y="2582500"/>
              <a:ext cx="18375" cy="39000"/>
            </a:xfrm>
            <a:custGeom>
              <a:rect b="b" l="l" r="r" t="t"/>
              <a:pathLst>
                <a:path extrusionOk="0" h="1560" w="735">
                  <a:moveTo>
                    <a:pt x="585" y="0"/>
                  </a:moveTo>
                  <a:cubicBezTo>
                    <a:pt x="568" y="0"/>
                    <a:pt x="551" y="9"/>
                    <a:pt x="535" y="25"/>
                  </a:cubicBezTo>
                  <a:cubicBezTo>
                    <a:pt x="468" y="25"/>
                    <a:pt x="435" y="25"/>
                    <a:pt x="368" y="59"/>
                  </a:cubicBezTo>
                  <a:cubicBezTo>
                    <a:pt x="334" y="92"/>
                    <a:pt x="268" y="126"/>
                    <a:pt x="234" y="192"/>
                  </a:cubicBezTo>
                  <a:cubicBezTo>
                    <a:pt x="201" y="226"/>
                    <a:pt x="134" y="292"/>
                    <a:pt x="134" y="326"/>
                  </a:cubicBezTo>
                  <a:cubicBezTo>
                    <a:pt x="101" y="392"/>
                    <a:pt x="68" y="426"/>
                    <a:pt x="68" y="492"/>
                  </a:cubicBezTo>
                  <a:cubicBezTo>
                    <a:pt x="68" y="559"/>
                    <a:pt x="68" y="593"/>
                    <a:pt x="68" y="659"/>
                  </a:cubicBezTo>
                  <a:cubicBezTo>
                    <a:pt x="68" y="726"/>
                    <a:pt x="68" y="793"/>
                    <a:pt x="134" y="859"/>
                  </a:cubicBezTo>
                  <a:cubicBezTo>
                    <a:pt x="158" y="883"/>
                    <a:pt x="198" y="907"/>
                    <a:pt x="243" y="907"/>
                  </a:cubicBezTo>
                  <a:cubicBezTo>
                    <a:pt x="262" y="907"/>
                    <a:pt x="282" y="903"/>
                    <a:pt x="301" y="893"/>
                  </a:cubicBezTo>
                  <a:lnTo>
                    <a:pt x="435" y="893"/>
                  </a:lnTo>
                  <a:cubicBezTo>
                    <a:pt x="451" y="876"/>
                    <a:pt x="468" y="868"/>
                    <a:pt x="485" y="868"/>
                  </a:cubicBezTo>
                  <a:cubicBezTo>
                    <a:pt x="501" y="868"/>
                    <a:pt x="518" y="876"/>
                    <a:pt x="535" y="893"/>
                  </a:cubicBezTo>
                  <a:cubicBezTo>
                    <a:pt x="551" y="876"/>
                    <a:pt x="560" y="868"/>
                    <a:pt x="568" y="868"/>
                  </a:cubicBezTo>
                  <a:cubicBezTo>
                    <a:pt x="576" y="868"/>
                    <a:pt x="585" y="876"/>
                    <a:pt x="601" y="893"/>
                  </a:cubicBezTo>
                  <a:cubicBezTo>
                    <a:pt x="601" y="893"/>
                    <a:pt x="601" y="926"/>
                    <a:pt x="601" y="959"/>
                  </a:cubicBezTo>
                  <a:cubicBezTo>
                    <a:pt x="601" y="993"/>
                    <a:pt x="568" y="1026"/>
                    <a:pt x="535" y="1060"/>
                  </a:cubicBezTo>
                  <a:cubicBezTo>
                    <a:pt x="535" y="1093"/>
                    <a:pt x="501" y="1126"/>
                    <a:pt x="501" y="1160"/>
                  </a:cubicBezTo>
                  <a:cubicBezTo>
                    <a:pt x="468" y="1160"/>
                    <a:pt x="468" y="1193"/>
                    <a:pt x="435" y="1226"/>
                  </a:cubicBezTo>
                  <a:cubicBezTo>
                    <a:pt x="401" y="1260"/>
                    <a:pt x="401" y="1260"/>
                    <a:pt x="368" y="1293"/>
                  </a:cubicBezTo>
                  <a:cubicBezTo>
                    <a:pt x="334" y="1293"/>
                    <a:pt x="268" y="1326"/>
                    <a:pt x="234" y="1326"/>
                  </a:cubicBezTo>
                  <a:cubicBezTo>
                    <a:pt x="201" y="1326"/>
                    <a:pt x="168" y="1293"/>
                    <a:pt x="168" y="1260"/>
                  </a:cubicBezTo>
                  <a:lnTo>
                    <a:pt x="101" y="1260"/>
                  </a:lnTo>
                  <a:lnTo>
                    <a:pt x="34" y="1293"/>
                  </a:lnTo>
                  <a:cubicBezTo>
                    <a:pt x="34" y="1326"/>
                    <a:pt x="1" y="1360"/>
                    <a:pt x="1" y="1360"/>
                  </a:cubicBezTo>
                  <a:cubicBezTo>
                    <a:pt x="1" y="1360"/>
                    <a:pt x="1" y="1393"/>
                    <a:pt x="1" y="1393"/>
                  </a:cubicBezTo>
                  <a:cubicBezTo>
                    <a:pt x="1" y="1426"/>
                    <a:pt x="34" y="1460"/>
                    <a:pt x="34" y="1493"/>
                  </a:cubicBezTo>
                  <a:cubicBezTo>
                    <a:pt x="68" y="1527"/>
                    <a:pt x="68" y="1527"/>
                    <a:pt x="101" y="1560"/>
                  </a:cubicBezTo>
                  <a:lnTo>
                    <a:pt x="234" y="1560"/>
                  </a:lnTo>
                  <a:cubicBezTo>
                    <a:pt x="268" y="1560"/>
                    <a:pt x="334" y="1527"/>
                    <a:pt x="368" y="1493"/>
                  </a:cubicBezTo>
                  <a:cubicBezTo>
                    <a:pt x="435" y="1460"/>
                    <a:pt x="468" y="1426"/>
                    <a:pt x="535" y="1393"/>
                  </a:cubicBezTo>
                  <a:cubicBezTo>
                    <a:pt x="568" y="1326"/>
                    <a:pt x="601" y="1260"/>
                    <a:pt x="635" y="1226"/>
                  </a:cubicBezTo>
                  <a:cubicBezTo>
                    <a:pt x="668" y="1160"/>
                    <a:pt x="701" y="1126"/>
                    <a:pt x="701" y="1060"/>
                  </a:cubicBezTo>
                  <a:cubicBezTo>
                    <a:pt x="735" y="993"/>
                    <a:pt x="735" y="926"/>
                    <a:pt x="735" y="893"/>
                  </a:cubicBezTo>
                  <a:cubicBezTo>
                    <a:pt x="735" y="859"/>
                    <a:pt x="735" y="793"/>
                    <a:pt x="735" y="759"/>
                  </a:cubicBezTo>
                  <a:cubicBezTo>
                    <a:pt x="735" y="726"/>
                    <a:pt x="701" y="693"/>
                    <a:pt x="701" y="659"/>
                  </a:cubicBezTo>
                  <a:cubicBezTo>
                    <a:pt x="668" y="659"/>
                    <a:pt x="635" y="626"/>
                    <a:pt x="601" y="626"/>
                  </a:cubicBezTo>
                  <a:lnTo>
                    <a:pt x="468" y="626"/>
                  </a:lnTo>
                  <a:lnTo>
                    <a:pt x="334" y="659"/>
                  </a:lnTo>
                  <a:lnTo>
                    <a:pt x="268" y="659"/>
                  </a:lnTo>
                  <a:cubicBezTo>
                    <a:pt x="234" y="659"/>
                    <a:pt x="234" y="659"/>
                    <a:pt x="201" y="626"/>
                  </a:cubicBezTo>
                  <a:cubicBezTo>
                    <a:pt x="201" y="626"/>
                    <a:pt x="201" y="593"/>
                    <a:pt x="201" y="559"/>
                  </a:cubicBezTo>
                  <a:cubicBezTo>
                    <a:pt x="201" y="492"/>
                    <a:pt x="234" y="459"/>
                    <a:pt x="268" y="426"/>
                  </a:cubicBezTo>
                  <a:cubicBezTo>
                    <a:pt x="301" y="359"/>
                    <a:pt x="334" y="326"/>
                    <a:pt x="401" y="292"/>
                  </a:cubicBezTo>
                  <a:cubicBezTo>
                    <a:pt x="435" y="259"/>
                    <a:pt x="468" y="259"/>
                    <a:pt x="501" y="259"/>
                  </a:cubicBezTo>
                  <a:cubicBezTo>
                    <a:pt x="535" y="259"/>
                    <a:pt x="568" y="259"/>
                    <a:pt x="568" y="292"/>
                  </a:cubicBezTo>
                  <a:lnTo>
                    <a:pt x="635" y="292"/>
                  </a:lnTo>
                  <a:lnTo>
                    <a:pt x="701" y="259"/>
                  </a:lnTo>
                  <a:cubicBezTo>
                    <a:pt x="701" y="259"/>
                    <a:pt x="701" y="226"/>
                    <a:pt x="735" y="226"/>
                  </a:cubicBezTo>
                  <a:cubicBezTo>
                    <a:pt x="735" y="192"/>
                    <a:pt x="735" y="159"/>
                    <a:pt x="735" y="159"/>
                  </a:cubicBezTo>
                  <a:cubicBezTo>
                    <a:pt x="701" y="126"/>
                    <a:pt x="701" y="92"/>
                    <a:pt x="701" y="59"/>
                  </a:cubicBezTo>
                  <a:cubicBezTo>
                    <a:pt x="668" y="59"/>
                    <a:pt x="668" y="25"/>
                    <a:pt x="635" y="25"/>
                  </a:cubicBezTo>
                  <a:cubicBezTo>
                    <a:pt x="618" y="9"/>
                    <a:pt x="601" y="0"/>
                    <a:pt x="5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52"/>
            <p:cNvSpPr/>
            <p:nvPr/>
          </p:nvSpPr>
          <p:spPr>
            <a:xfrm>
              <a:off x="3077375" y="2568600"/>
              <a:ext cx="20025" cy="54375"/>
            </a:xfrm>
            <a:custGeom>
              <a:rect b="b" l="l" r="r" t="t"/>
              <a:pathLst>
                <a:path extrusionOk="0" h="2175" w="801">
                  <a:moveTo>
                    <a:pt x="496" y="256"/>
                  </a:moveTo>
                  <a:cubicBezTo>
                    <a:pt x="526" y="256"/>
                    <a:pt x="551" y="265"/>
                    <a:pt x="567" y="281"/>
                  </a:cubicBezTo>
                  <a:cubicBezTo>
                    <a:pt x="601" y="348"/>
                    <a:pt x="634" y="448"/>
                    <a:pt x="634" y="548"/>
                  </a:cubicBezTo>
                  <a:lnTo>
                    <a:pt x="634" y="682"/>
                  </a:lnTo>
                  <a:cubicBezTo>
                    <a:pt x="634" y="815"/>
                    <a:pt x="601" y="915"/>
                    <a:pt x="567" y="1048"/>
                  </a:cubicBezTo>
                  <a:cubicBezTo>
                    <a:pt x="534" y="1115"/>
                    <a:pt x="467" y="1215"/>
                    <a:pt x="401" y="1249"/>
                  </a:cubicBezTo>
                  <a:cubicBezTo>
                    <a:pt x="367" y="1265"/>
                    <a:pt x="334" y="1274"/>
                    <a:pt x="300" y="1274"/>
                  </a:cubicBezTo>
                  <a:cubicBezTo>
                    <a:pt x="267" y="1274"/>
                    <a:pt x="234" y="1265"/>
                    <a:pt x="200" y="1249"/>
                  </a:cubicBezTo>
                  <a:cubicBezTo>
                    <a:pt x="167" y="1182"/>
                    <a:pt x="134" y="1082"/>
                    <a:pt x="134" y="1015"/>
                  </a:cubicBezTo>
                  <a:lnTo>
                    <a:pt x="134" y="782"/>
                  </a:lnTo>
                  <a:cubicBezTo>
                    <a:pt x="134" y="682"/>
                    <a:pt x="167" y="581"/>
                    <a:pt x="200" y="481"/>
                  </a:cubicBezTo>
                  <a:cubicBezTo>
                    <a:pt x="234" y="415"/>
                    <a:pt x="300" y="348"/>
                    <a:pt x="401" y="281"/>
                  </a:cubicBezTo>
                  <a:cubicBezTo>
                    <a:pt x="434" y="265"/>
                    <a:pt x="467" y="256"/>
                    <a:pt x="496" y="256"/>
                  </a:cubicBezTo>
                  <a:close/>
                  <a:moveTo>
                    <a:pt x="510" y="1"/>
                  </a:moveTo>
                  <a:cubicBezTo>
                    <a:pt x="464" y="1"/>
                    <a:pt x="424" y="24"/>
                    <a:pt x="401" y="48"/>
                  </a:cubicBezTo>
                  <a:cubicBezTo>
                    <a:pt x="334" y="81"/>
                    <a:pt x="267" y="114"/>
                    <a:pt x="234" y="181"/>
                  </a:cubicBezTo>
                  <a:cubicBezTo>
                    <a:pt x="200" y="248"/>
                    <a:pt x="167" y="315"/>
                    <a:pt x="134" y="381"/>
                  </a:cubicBezTo>
                  <a:lnTo>
                    <a:pt x="134" y="281"/>
                  </a:lnTo>
                  <a:cubicBezTo>
                    <a:pt x="134" y="281"/>
                    <a:pt x="134" y="248"/>
                    <a:pt x="134" y="248"/>
                  </a:cubicBezTo>
                  <a:lnTo>
                    <a:pt x="100" y="248"/>
                  </a:lnTo>
                  <a:lnTo>
                    <a:pt x="34" y="281"/>
                  </a:lnTo>
                  <a:cubicBezTo>
                    <a:pt x="34" y="281"/>
                    <a:pt x="0" y="315"/>
                    <a:pt x="0" y="315"/>
                  </a:cubicBezTo>
                  <a:cubicBezTo>
                    <a:pt x="0" y="348"/>
                    <a:pt x="0" y="348"/>
                    <a:pt x="0" y="381"/>
                  </a:cubicBezTo>
                  <a:lnTo>
                    <a:pt x="0" y="2116"/>
                  </a:lnTo>
                  <a:cubicBezTo>
                    <a:pt x="0" y="2116"/>
                    <a:pt x="0" y="2149"/>
                    <a:pt x="0" y="2149"/>
                  </a:cubicBezTo>
                  <a:cubicBezTo>
                    <a:pt x="0" y="2166"/>
                    <a:pt x="9" y="2174"/>
                    <a:pt x="17" y="2174"/>
                  </a:cubicBezTo>
                  <a:cubicBezTo>
                    <a:pt x="25" y="2174"/>
                    <a:pt x="34" y="2166"/>
                    <a:pt x="34" y="2149"/>
                  </a:cubicBezTo>
                  <a:lnTo>
                    <a:pt x="100" y="2116"/>
                  </a:lnTo>
                  <a:cubicBezTo>
                    <a:pt x="100" y="2116"/>
                    <a:pt x="134" y="2083"/>
                    <a:pt x="134" y="2083"/>
                  </a:cubicBezTo>
                  <a:cubicBezTo>
                    <a:pt x="134" y="2049"/>
                    <a:pt x="134" y="2049"/>
                    <a:pt x="134" y="2016"/>
                  </a:cubicBezTo>
                  <a:lnTo>
                    <a:pt x="134" y="1449"/>
                  </a:lnTo>
                  <a:cubicBezTo>
                    <a:pt x="167" y="1482"/>
                    <a:pt x="200" y="1482"/>
                    <a:pt x="234" y="1515"/>
                  </a:cubicBezTo>
                  <a:cubicBezTo>
                    <a:pt x="300" y="1515"/>
                    <a:pt x="367" y="1515"/>
                    <a:pt x="401" y="1482"/>
                  </a:cubicBezTo>
                  <a:cubicBezTo>
                    <a:pt x="467" y="1415"/>
                    <a:pt x="501" y="1382"/>
                    <a:pt x="567" y="1315"/>
                  </a:cubicBezTo>
                  <a:cubicBezTo>
                    <a:pt x="601" y="1249"/>
                    <a:pt x="634" y="1182"/>
                    <a:pt x="667" y="1115"/>
                  </a:cubicBezTo>
                  <a:cubicBezTo>
                    <a:pt x="701" y="1048"/>
                    <a:pt x="734" y="982"/>
                    <a:pt x="767" y="882"/>
                  </a:cubicBezTo>
                  <a:cubicBezTo>
                    <a:pt x="767" y="782"/>
                    <a:pt x="801" y="682"/>
                    <a:pt x="801" y="615"/>
                  </a:cubicBezTo>
                  <a:lnTo>
                    <a:pt x="801" y="448"/>
                  </a:lnTo>
                  <a:cubicBezTo>
                    <a:pt x="801" y="348"/>
                    <a:pt x="767" y="281"/>
                    <a:pt x="767" y="215"/>
                  </a:cubicBezTo>
                  <a:cubicBezTo>
                    <a:pt x="734" y="148"/>
                    <a:pt x="701" y="81"/>
                    <a:pt x="667" y="48"/>
                  </a:cubicBezTo>
                  <a:cubicBezTo>
                    <a:pt x="634" y="14"/>
                    <a:pt x="601" y="14"/>
                    <a:pt x="567" y="14"/>
                  </a:cubicBezTo>
                  <a:cubicBezTo>
                    <a:pt x="548" y="5"/>
                    <a:pt x="528" y="1"/>
                    <a:pt x="5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52"/>
            <p:cNvSpPr/>
            <p:nvPr/>
          </p:nvSpPr>
          <p:spPr>
            <a:xfrm>
              <a:off x="3101550" y="2554775"/>
              <a:ext cx="20050" cy="37550"/>
            </a:xfrm>
            <a:custGeom>
              <a:rect b="b" l="l" r="r" t="t"/>
              <a:pathLst>
                <a:path extrusionOk="0" h="1502" w="802">
                  <a:moveTo>
                    <a:pt x="484" y="242"/>
                  </a:moveTo>
                  <a:cubicBezTo>
                    <a:pt x="518" y="242"/>
                    <a:pt x="551" y="251"/>
                    <a:pt x="568" y="267"/>
                  </a:cubicBezTo>
                  <a:cubicBezTo>
                    <a:pt x="634" y="334"/>
                    <a:pt x="634" y="401"/>
                    <a:pt x="634" y="501"/>
                  </a:cubicBezTo>
                  <a:lnTo>
                    <a:pt x="167" y="768"/>
                  </a:lnTo>
                  <a:cubicBezTo>
                    <a:pt x="167" y="701"/>
                    <a:pt x="167" y="667"/>
                    <a:pt x="167" y="601"/>
                  </a:cubicBezTo>
                  <a:cubicBezTo>
                    <a:pt x="201" y="567"/>
                    <a:pt x="201" y="501"/>
                    <a:pt x="234" y="467"/>
                  </a:cubicBezTo>
                  <a:cubicBezTo>
                    <a:pt x="234" y="434"/>
                    <a:pt x="267" y="367"/>
                    <a:pt x="301" y="334"/>
                  </a:cubicBezTo>
                  <a:cubicBezTo>
                    <a:pt x="334" y="301"/>
                    <a:pt x="368" y="301"/>
                    <a:pt x="401" y="267"/>
                  </a:cubicBezTo>
                  <a:cubicBezTo>
                    <a:pt x="418" y="251"/>
                    <a:pt x="451" y="242"/>
                    <a:pt x="484" y="242"/>
                  </a:cubicBezTo>
                  <a:close/>
                  <a:moveTo>
                    <a:pt x="568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34" y="67"/>
                    <a:pt x="301" y="134"/>
                    <a:pt x="234" y="167"/>
                  </a:cubicBezTo>
                  <a:cubicBezTo>
                    <a:pt x="201" y="234"/>
                    <a:pt x="167" y="301"/>
                    <a:pt x="134" y="367"/>
                  </a:cubicBezTo>
                  <a:cubicBezTo>
                    <a:pt x="101" y="434"/>
                    <a:pt x="67" y="501"/>
                    <a:pt x="34" y="601"/>
                  </a:cubicBezTo>
                  <a:cubicBezTo>
                    <a:pt x="34" y="667"/>
                    <a:pt x="1" y="768"/>
                    <a:pt x="1" y="834"/>
                  </a:cubicBezTo>
                  <a:cubicBezTo>
                    <a:pt x="1" y="934"/>
                    <a:pt x="1" y="1001"/>
                    <a:pt x="1" y="1068"/>
                  </a:cubicBezTo>
                  <a:cubicBezTo>
                    <a:pt x="1" y="1134"/>
                    <a:pt x="1" y="1235"/>
                    <a:pt x="34" y="1301"/>
                  </a:cubicBezTo>
                  <a:cubicBezTo>
                    <a:pt x="34" y="1335"/>
                    <a:pt x="67" y="1401"/>
                    <a:pt x="101" y="1435"/>
                  </a:cubicBezTo>
                  <a:cubicBezTo>
                    <a:pt x="134" y="1468"/>
                    <a:pt x="167" y="1501"/>
                    <a:pt x="234" y="1501"/>
                  </a:cubicBezTo>
                  <a:cubicBezTo>
                    <a:pt x="267" y="1501"/>
                    <a:pt x="334" y="1468"/>
                    <a:pt x="368" y="1435"/>
                  </a:cubicBezTo>
                  <a:cubicBezTo>
                    <a:pt x="434" y="1401"/>
                    <a:pt x="501" y="1368"/>
                    <a:pt x="534" y="1335"/>
                  </a:cubicBezTo>
                  <a:cubicBezTo>
                    <a:pt x="568" y="1268"/>
                    <a:pt x="634" y="1235"/>
                    <a:pt x="668" y="1168"/>
                  </a:cubicBezTo>
                  <a:cubicBezTo>
                    <a:pt x="668" y="1134"/>
                    <a:pt x="701" y="1068"/>
                    <a:pt x="734" y="1034"/>
                  </a:cubicBezTo>
                  <a:cubicBezTo>
                    <a:pt x="734" y="1001"/>
                    <a:pt x="734" y="934"/>
                    <a:pt x="768" y="901"/>
                  </a:cubicBezTo>
                  <a:cubicBezTo>
                    <a:pt x="768" y="901"/>
                    <a:pt x="768" y="868"/>
                    <a:pt x="768" y="868"/>
                  </a:cubicBezTo>
                  <a:lnTo>
                    <a:pt x="734" y="868"/>
                  </a:lnTo>
                  <a:lnTo>
                    <a:pt x="668" y="901"/>
                  </a:lnTo>
                  <a:lnTo>
                    <a:pt x="634" y="901"/>
                  </a:lnTo>
                  <a:lnTo>
                    <a:pt x="634" y="968"/>
                  </a:lnTo>
                  <a:cubicBezTo>
                    <a:pt x="601" y="1001"/>
                    <a:pt x="601" y="1068"/>
                    <a:pt x="568" y="1101"/>
                  </a:cubicBezTo>
                  <a:cubicBezTo>
                    <a:pt x="534" y="1134"/>
                    <a:pt x="468" y="1201"/>
                    <a:pt x="401" y="1235"/>
                  </a:cubicBezTo>
                  <a:cubicBezTo>
                    <a:pt x="384" y="1251"/>
                    <a:pt x="359" y="1260"/>
                    <a:pt x="330" y="1260"/>
                  </a:cubicBezTo>
                  <a:cubicBezTo>
                    <a:pt x="301" y="1260"/>
                    <a:pt x="267" y="1251"/>
                    <a:pt x="234" y="1235"/>
                  </a:cubicBezTo>
                  <a:cubicBezTo>
                    <a:pt x="201" y="1168"/>
                    <a:pt x="167" y="1068"/>
                    <a:pt x="167" y="1001"/>
                  </a:cubicBezTo>
                  <a:lnTo>
                    <a:pt x="768" y="634"/>
                  </a:lnTo>
                  <a:cubicBezTo>
                    <a:pt x="768" y="634"/>
                    <a:pt x="801" y="634"/>
                    <a:pt x="801" y="601"/>
                  </a:cubicBezTo>
                  <a:cubicBezTo>
                    <a:pt x="801" y="601"/>
                    <a:pt x="801" y="567"/>
                    <a:pt x="801" y="534"/>
                  </a:cubicBezTo>
                  <a:lnTo>
                    <a:pt x="801" y="467"/>
                  </a:lnTo>
                  <a:cubicBezTo>
                    <a:pt x="801" y="401"/>
                    <a:pt x="801" y="301"/>
                    <a:pt x="768" y="234"/>
                  </a:cubicBezTo>
                  <a:cubicBezTo>
                    <a:pt x="768" y="167"/>
                    <a:pt x="734" y="100"/>
                    <a:pt x="701" y="67"/>
                  </a:cubicBezTo>
                  <a:cubicBezTo>
                    <a:pt x="668" y="0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52"/>
            <p:cNvSpPr/>
            <p:nvPr/>
          </p:nvSpPr>
          <p:spPr>
            <a:xfrm>
              <a:off x="3124900" y="2540600"/>
              <a:ext cx="20050" cy="38375"/>
            </a:xfrm>
            <a:custGeom>
              <a:rect b="b" l="l" r="r" t="t"/>
              <a:pathLst>
                <a:path extrusionOk="0" h="1535" w="802">
                  <a:moveTo>
                    <a:pt x="568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34" y="67"/>
                    <a:pt x="267" y="134"/>
                    <a:pt x="234" y="200"/>
                  </a:cubicBezTo>
                  <a:cubicBezTo>
                    <a:pt x="167" y="234"/>
                    <a:pt x="134" y="300"/>
                    <a:pt x="101" y="401"/>
                  </a:cubicBezTo>
                  <a:cubicBezTo>
                    <a:pt x="67" y="467"/>
                    <a:pt x="34" y="534"/>
                    <a:pt x="34" y="634"/>
                  </a:cubicBezTo>
                  <a:cubicBezTo>
                    <a:pt x="1" y="701"/>
                    <a:pt x="1" y="801"/>
                    <a:pt x="1" y="901"/>
                  </a:cubicBezTo>
                  <a:lnTo>
                    <a:pt x="1" y="1101"/>
                  </a:lnTo>
                  <a:cubicBezTo>
                    <a:pt x="1" y="1168"/>
                    <a:pt x="1" y="1234"/>
                    <a:pt x="34" y="1301"/>
                  </a:cubicBezTo>
                  <a:cubicBezTo>
                    <a:pt x="34" y="1368"/>
                    <a:pt x="67" y="1401"/>
                    <a:pt x="101" y="1468"/>
                  </a:cubicBezTo>
                  <a:cubicBezTo>
                    <a:pt x="134" y="1501"/>
                    <a:pt x="167" y="1501"/>
                    <a:pt x="234" y="1535"/>
                  </a:cubicBezTo>
                  <a:cubicBezTo>
                    <a:pt x="301" y="1535"/>
                    <a:pt x="334" y="1501"/>
                    <a:pt x="401" y="1468"/>
                  </a:cubicBezTo>
                  <a:cubicBezTo>
                    <a:pt x="468" y="1435"/>
                    <a:pt x="501" y="1401"/>
                    <a:pt x="568" y="1335"/>
                  </a:cubicBezTo>
                  <a:cubicBezTo>
                    <a:pt x="634" y="1234"/>
                    <a:pt x="701" y="1101"/>
                    <a:pt x="768" y="968"/>
                  </a:cubicBezTo>
                  <a:cubicBezTo>
                    <a:pt x="768" y="901"/>
                    <a:pt x="768" y="868"/>
                    <a:pt x="801" y="801"/>
                  </a:cubicBezTo>
                  <a:cubicBezTo>
                    <a:pt x="801" y="801"/>
                    <a:pt x="801" y="801"/>
                    <a:pt x="801" y="767"/>
                  </a:cubicBezTo>
                  <a:lnTo>
                    <a:pt x="734" y="767"/>
                  </a:lnTo>
                  <a:lnTo>
                    <a:pt x="701" y="801"/>
                  </a:lnTo>
                  <a:cubicBezTo>
                    <a:pt x="701" y="801"/>
                    <a:pt x="668" y="834"/>
                    <a:pt x="668" y="834"/>
                  </a:cubicBezTo>
                  <a:cubicBezTo>
                    <a:pt x="668" y="868"/>
                    <a:pt x="634" y="868"/>
                    <a:pt x="634" y="901"/>
                  </a:cubicBezTo>
                  <a:cubicBezTo>
                    <a:pt x="634" y="968"/>
                    <a:pt x="601" y="1068"/>
                    <a:pt x="568" y="1134"/>
                  </a:cubicBezTo>
                  <a:cubicBezTo>
                    <a:pt x="501" y="1168"/>
                    <a:pt x="468" y="1201"/>
                    <a:pt x="401" y="1234"/>
                  </a:cubicBezTo>
                  <a:cubicBezTo>
                    <a:pt x="401" y="1268"/>
                    <a:pt x="368" y="1268"/>
                    <a:pt x="334" y="1268"/>
                  </a:cubicBezTo>
                  <a:cubicBezTo>
                    <a:pt x="301" y="1268"/>
                    <a:pt x="267" y="1268"/>
                    <a:pt x="267" y="1234"/>
                  </a:cubicBezTo>
                  <a:cubicBezTo>
                    <a:pt x="234" y="1234"/>
                    <a:pt x="201" y="1201"/>
                    <a:pt x="201" y="1168"/>
                  </a:cubicBezTo>
                  <a:cubicBezTo>
                    <a:pt x="167" y="1101"/>
                    <a:pt x="167" y="1068"/>
                    <a:pt x="167" y="1001"/>
                  </a:cubicBezTo>
                  <a:cubicBezTo>
                    <a:pt x="167" y="934"/>
                    <a:pt x="167" y="868"/>
                    <a:pt x="167" y="801"/>
                  </a:cubicBezTo>
                  <a:cubicBezTo>
                    <a:pt x="167" y="734"/>
                    <a:pt x="167" y="667"/>
                    <a:pt x="201" y="601"/>
                  </a:cubicBezTo>
                  <a:cubicBezTo>
                    <a:pt x="201" y="567"/>
                    <a:pt x="234" y="501"/>
                    <a:pt x="234" y="467"/>
                  </a:cubicBezTo>
                  <a:cubicBezTo>
                    <a:pt x="267" y="401"/>
                    <a:pt x="301" y="367"/>
                    <a:pt x="334" y="334"/>
                  </a:cubicBezTo>
                  <a:cubicBezTo>
                    <a:pt x="334" y="300"/>
                    <a:pt x="368" y="300"/>
                    <a:pt x="401" y="267"/>
                  </a:cubicBezTo>
                  <a:cubicBezTo>
                    <a:pt x="468" y="234"/>
                    <a:pt x="501" y="234"/>
                    <a:pt x="568" y="234"/>
                  </a:cubicBezTo>
                  <a:cubicBezTo>
                    <a:pt x="601" y="234"/>
                    <a:pt x="634" y="300"/>
                    <a:pt x="634" y="334"/>
                  </a:cubicBezTo>
                  <a:cubicBezTo>
                    <a:pt x="634" y="367"/>
                    <a:pt x="668" y="367"/>
                    <a:pt x="668" y="367"/>
                  </a:cubicBezTo>
                  <a:lnTo>
                    <a:pt x="734" y="367"/>
                  </a:lnTo>
                  <a:cubicBezTo>
                    <a:pt x="768" y="334"/>
                    <a:pt x="768" y="334"/>
                    <a:pt x="768" y="300"/>
                  </a:cubicBezTo>
                  <a:cubicBezTo>
                    <a:pt x="801" y="300"/>
                    <a:pt x="801" y="267"/>
                    <a:pt x="768" y="267"/>
                  </a:cubicBezTo>
                  <a:cubicBezTo>
                    <a:pt x="768" y="200"/>
                    <a:pt x="768" y="167"/>
                    <a:pt x="768" y="134"/>
                  </a:cubicBezTo>
                  <a:cubicBezTo>
                    <a:pt x="734" y="100"/>
                    <a:pt x="701" y="67"/>
                    <a:pt x="668" y="34"/>
                  </a:cubicBezTo>
                  <a:cubicBezTo>
                    <a:pt x="634" y="0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52"/>
            <p:cNvSpPr/>
            <p:nvPr/>
          </p:nvSpPr>
          <p:spPr>
            <a:xfrm>
              <a:off x="3148250" y="2518900"/>
              <a:ext cx="15050" cy="45475"/>
            </a:xfrm>
            <a:custGeom>
              <a:rect b="b" l="l" r="r" t="t"/>
              <a:pathLst>
                <a:path extrusionOk="0" h="1819" w="602">
                  <a:moveTo>
                    <a:pt x="267" y="1"/>
                  </a:moveTo>
                  <a:lnTo>
                    <a:pt x="201" y="34"/>
                  </a:lnTo>
                  <a:cubicBezTo>
                    <a:pt x="167" y="34"/>
                    <a:pt x="167" y="68"/>
                    <a:pt x="167" y="68"/>
                  </a:cubicBezTo>
                  <a:cubicBezTo>
                    <a:pt x="167" y="101"/>
                    <a:pt x="167" y="101"/>
                    <a:pt x="167" y="134"/>
                  </a:cubicBezTo>
                  <a:lnTo>
                    <a:pt x="167" y="568"/>
                  </a:lnTo>
                  <a:lnTo>
                    <a:pt x="34" y="635"/>
                  </a:lnTo>
                  <a:cubicBezTo>
                    <a:pt x="1" y="635"/>
                    <a:pt x="1" y="635"/>
                    <a:pt x="1" y="668"/>
                  </a:cubicBezTo>
                  <a:cubicBezTo>
                    <a:pt x="1" y="668"/>
                    <a:pt x="1" y="701"/>
                    <a:pt x="1" y="735"/>
                  </a:cubicBezTo>
                  <a:lnTo>
                    <a:pt x="1" y="802"/>
                  </a:lnTo>
                  <a:cubicBezTo>
                    <a:pt x="1" y="835"/>
                    <a:pt x="1" y="835"/>
                    <a:pt x="1" y="835"/>
                  </a:cubicBezTo>
                  <a:cubicBezTo>
                    <a:pt x="1" y="852"/>
                    <a:pt x="9" y="860"/>
                    <a:pt x="17" y="860"/>
                  </a:cubicBezTo>
                  <a:cubicBezTo>
                    <a:pt x="26" y="860"/>
                    <a:pt x="34" y="852"/>
                    <a:pt x="34" y="835"/>
                  </a:cubicBezTo>
                  <a:lnTo>
                    <a:pt x="167" y="768"/>
                  </a:lnTo>
                  <a:lnTo>
                    <a:pt x="167" y="1469"/>
                  </a:lnTo>
                  <a:cubicBezTo>
                    <a:pt x="134" y="1569"/>
                    <a:pt x="167" y="1669"/>
                    <a:pt x="234" y="1769"/>
                  </a:cubicBezTo>
                  <a:cubicBezTo>
                    <a:pt x="251" y="1802"/>
                    <a:pt x="276" y="1819"/>
                    <a:pt x="309" y="1819"/>
                  </a:cubicBezTo>
                  <a:cubicBezTo>
                    <a:pt x="343" y="1819"/>
                    <a:pt x="384" y="1802"/>
                    <a:pt x="434" y="1769"/>
                  </a:cubicBezTo>
                  <a:lnTo>
                    <a:pt x="534" y="1702"/>
                  </a:lnTo>
                  <a:cubicBezTo>
                    <a:pt x="568" y="1702"/>
                    <a:pt x="568" y="1669"/>
                    <a:pt x="568" y="1669"/>
                  </a:cubicBezTo>
                  <a:cubicBezTo>
                    <a:pt x="568" y="1635"/>
                    <a:pt x="568" y="1635"/>
                    <a:pt x="568" y="1602"/>
                  </a:cubicBezTo>
                  <a:lnTo>
                    <a:pt x="568" y="1535"/>
                  </a:lnTo>
                  <a:cubicBezTo>
                    <a:pt x="601" y="1502"/>
                    <a:pt x="601" y="1502"/>
                    <a:pt x="568" y="1469"/>
                  </a:cubicBezTo>
                  <a:lnTo>
                    <a:pt x="534" y="1469"/>
                  </a:lnTo>
                  <a:lnTo>
                    <a:pt x="468" y="1535"/>
                  </a:lnTo>
                  <a:cubicBezTo>
                    <a:pt x="434" y="1535"/>
                    <a:pt x="401" y="1535"/>
                    <a:pt x="401" y="1569"/>
                  </a:cubicBezTo>
                  <a:cubicBezTo>
                    <a:pt x="368" y="1569"/>
                    <a:pt x="368" y="1535"/>
                    <a:pt x="334" y="1535"/>
                  </a:cubicBezTo>
                  <a:cubicBezTo>
                    <a:pt x="334" y="1502"/>
                    <a:pt x="334" y="1502"/>
                    <a:pt x="334" y="1469"/>
                  </a:cubicBezTo>
                  <a:cubicBezTo>
                    <a:pt x="334" y="1435"/>
                    <a:pt x="334" y="1402"/>
                    <a:pt x="334" y="1369"/>
                  </a:cubicBezTo>
                  <a:lnTo>
                    <a:pt x="301" y="701"/>
                  </a:lnTo>
                  <a:lnTo>
                    <a:pt x="501" y="568"/>
                  </a:lnTo>
                  <a:cubicBezTo>
                    <a:pt x="534" y="568"/>
                    <a:pt x="534" y="535"/>
                    <a:pt x="534" y="535"/>
                  </a:cubicBezTo>
                  <a:cubicBezTo>
                    <a:pt x="534" y="501"/>
                    <a:pt x="534" y="468"/>
                    <a:pt x="534" y="468"/>
                  </a:cubicBezTo>
                  <a:lnTo>
                    <a:pt x="534" y="368"/>
                  </a:lnTo>
                  <a:cubicBezTo>
                    <a:pt x="534" y="368"/>
                    <a:pt x="534" y="335"/>
                    <a:pt x="534" y="335"/>
                  </a:cubicBezTo>
                  <a:lnTo>
                    <a:pt x="501" y="335"/>
                  </a:lnTo>
                  <a:lnTo>
                    <a:pt x="301" y="468"/>
                  </a:lnTo>
                  <a:lnTo>
                    <a:pt x="301" y="34"/>
                  </a:lnTo>
                  <a:cubicBezTo>
                    <a:pt x="301" y="34"/>
                    <a:pt x="301" y="1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52"/>
            <p:cNvSpPr/>
            <p:nvPr/>
          </p:nvSpPr>
          <p:spPr>
            <a:xfrm>
              <a:off x="3167425" y="2509750"/>
              <a:ext cx="5025" cy="48375"/>
            </a:xfrm>
            <a:custGeom>
              <a:rect b="b" l="l" r="r" t="t"/>
              <a:pathLst>
                <a:path extrusionOk="0" h="1935" w="201">
                  <a:moveTo>
                    <a:pt x="134" y="0"/>
                  </a:moveTo>
                  <a:lnTo>
                    <a:pt x="68" y="33"/>
                  </a:lnTo>
                  <a:cubicBezTo>
                    <a:pt x="34" y="67"/>
                    <a:pt x="34" y="67"/>
                    <a:pt x="34" y="100"/>
                  </a:cubicBezTo>
                  <a:cubicBezTo>
                    <a:pt x="1" y="100"/>
                    <a:pt x="1" y="133"/>
                    <a:pt x="34" y="133"/>
                  </a:cubicBezTo>
                  <a:lnTo>
                    <a:pt x="34" y="300"/>
                  </a:lnTo>
                  <a:cubicBezTo>
                    <a:pt x="1" y="300"/>
                    <a:pt x="1" y="334"/>
                    <a:pt x="34" y="334"/>
                  </a:cubicBezTo>
                  <a:cubicBezTo>
                    <a:pt x="34" y="350"/>
                    <a:pt x="34" y="359"/>
                    <a:pt x="38" y="359"/>
                  </a:cubicBezTo>
                  <a:cubicBezTo>
                    <a:pt x="43" y="359"/>
                    <a:pt x="51" y="350"/>
                    <a:pt x="68" y="334"/>
                  </a:cubicBezTo>
                  <a:lnTo>
                    <a:pt x="134" y="300"/>
                  </a:lnTo>
                  <a:cubicBezTo>
                    <a:pt x="168" y="267"/>
                    <a:pt x="168" y="267"/>
                    <a:pt x="168" y="234"/>
                  </a:cubicBezTo>
                  <a:cubicBezTo>
                    <a:pt x="168" y="234"/>
                    <a:pt x="168" y="200"/>
                    <a:pt x="168" y="200"/>
                  </a:cubicBezTo>
                  <a:lnTo>
                    <a:pt x="168" y="33"/>
                  </a:lnTo>
                  <a:cubicBezTo>
                    <a:pt x="201" y="33"/>
                    <a:pt x="201" y="0"/>
                    <a:pt x="168" y="0"/>
                  </a:cubicBezTo>
                  <a:close/>
                  <a:moveTo>
                    <a:pt x="163" y="475"/>
                  </a:moveTo>
                  <a:cubicBezTo>
                    <a:pt x="159" y="475"/>
                    <a:pt x="151" y="484"/>
                    <a:pt x="134" y="500"/>
                  </a:cubicBezTo>
                  <a:lnTo>
                    <a:pt x="101" y="534"/>
                  </a:lnTo>
                  <a:cubicBezTo>
                    <a:pt x="68" y="534"/>
                    <a:pt x="68" y="567"/>
                    <a:pt x="68" y="567"/>
                  </a:cubicBezTo>
                  <a:cubicBezTo>
                    <a:pt x="34" y="600"/>
                    <a:pt x="34" y="600"/>
                    <a:pt x="68" y="634"/>
                  </a:cubicBezTo>
                  <a:lnTo>
                    <a:pt x="68" y="1868"/>
                  </a:lnTo>
                  <a:cubicBezTo>
                    <a:pt x="34" y="1901"/>
                    <a:pt x="34" y="1901"/>
                    <a:pt x="68" y="1935"/>
                  </a:cubicBezTo>
                  <a:lnTo>
                    <a:pt x="101" y="1935"/>
                  </a:lnTo>
                  <a:lnTo>
                    <a:pt x="134" y="1868"/>
                  </a:lnTo>
                  <a:cubicBezTo>
                    <a:pt x="168" y="1868"/>
                    <a:pt x="168" y="1868"/>
                    <a:pt x="168" y="1835"/>
                  </a:cubicBezTo>
                  <a:cubicBezTo>
                    <a:pt x="201" y="1835"/>
                    <a:pt x="201" y="1801"/>
                    <a:pt x="168" y="1768"/>
                  </a:cubicBezTo>
                  <a:lnTo>
                    <a:pt x="168" y="534"/>
                  </a:lnTo>
                  <a:cubicBezTo>
                    <a:pt x="201" y="534"/>
                    <a:pt x="201" y="500"/>
                    <a:pt x="168" y="500"/>
                  </a:cubicBezTo>
                  <a:cubicBezTo>
                    <a:pt x="168" y="484"/>
                    <a:pt x="168" y="475"/>
                    <a:pt x="163" y="47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52"/>
            <p:cNvSpPr/>
            <p:nvPr/>
          </p:nvSpPr>
          <p:spPr>
            <a:xfrm>
              <a:off x="3177450" y="2510575"/>
              <a:ext cx="20025" cy="38375"/>
            </a:xfrm>
            <a:custGeom>
              <a:rect b="b" l="l" r="r" t="t"/>
              <a:pathLst>
                <a:path extrusionOk="0" h="1535" w="801">
                  <a:moveTo>
                    <a:pt x="500" y="267"/>
                  </a:moveTo>
                  <a:cubicBezTo>
                    <a:pt x="534" y="267"/>
                    <a:pt x="534" y="267"/>
                    <a:pt x="567" y="301"/>
                  </a:cubicBezTo>
                  <a:cubicBezTo>
                    <a:pt x="601" y="334"/>
                    <a:pt x="601" y="334"/>
                    <a:pt x="601" y="401"/>
                  </a:cubicBezTo>
                  <a:cubicBezTo>
                    <a:pt x="634" y="434"/>
                    <a:pt x="634" y="467"/>
                    <a:pt x="634" y="501"/>
                  </a:cubicBezTo>
                  <a:lnTo>
                    <a:pt x="634" y="634"/>
                  </a:lnTo>
                  <a:lnTo>
                    <a:pt x="634" y="734"/>
                  </a:lnTo>
                  <a:cubicBezTo>
                    <a:pt x="634" y="801"/>
                    <a:pt x="634" y="834"/>
                    <a:pt x="601" y="901"/>
                  </a:cubicBezTo>
                  <a:cubicBezTo>
                    <a:pt x="601" y="968"/>
                    <a:pt x="601" y="1001"/>
                    <a:pt x="567" y="1034"/>
                  </a:cubicBezTo>
                  <a:cubicBezTo>
                    <a:pt x="534" y="1101"/>
                    <a:pt x="534" y="1135"/>
                    <a:pt x="500" y="1168"/>
                  </a:cubicBezTo>
                  <a:cubicBezTo>
                    <a:pt x="467" y="1201"/>
                    <a:pt x="434" y="1235"/>
                    <a:pt x="400" y="1268"/>
                  </a:cubicBezTo>
                  <a:cubicBezTo>
                    <a:pt x="367" y="1268"/>
                    <a:pt x="334" y="1301"/>
                    <a:pt x="267" y="1301"/>
                  </a:cubicBezTo>
                  <a:cubicBezTo>
                    <a:pt x="267" y="1301"/>
                    <a:pt x="234" y="1268"/>
                    <a:pt x="200" y="1268"/>
                  </a:cubicBezTo>
                  <a:cubicBezTo>
                    <a:pt x="167" y="1235"/>
                    <a:pt x="167" y="1201"/>
                    <a:pt x="167" y="1168"/>
                  </a:cubicBezTo>
                  <a:cubicBezTo>
                    <a:pt x="134" y="1135"/>
                    <a:pt x="134" y="1068"/>
                    <a:pt x="134" y="1034"/>
                  </a:cubicBezTo>
                  <a:cubicBezTo>
                    <a:pt x="134" y="1001"/>
                    <a:pt x="134" y="968"/>
                    <a:pt x="134" y="934"/>
                  </a:cubicBezTo>
                  <a:cubicBezTo>
                    <a:pt x="134" y="868"/>
                    <a:pt x="134" y="834"/>
                    <a:pt x="134" y="801"/>
                  </a:cubicBezTo>
                  <a:cubicBezTo>
                    <a:pt x="134" y="768"/>
                    <a:pt x="134" y="701"/>
                    <a:pt x="167" y="634"/>
                  </a:cubicBezTo>
                  <a:cubicBezTo>
                    <a:pt x="167" y="601"/>
                    <a:pt x="200" y="534"/>
                    <a:pt x="200" y="501"/>
                  </a:cubicBezTo>
                  <a:cubicBezTo>
                    <a:pt x="234" y="467"/>
                    <a:pt x="267" y="401"/>
                    <a:pt x="267" y="367"/>
                  </a:cubicBezTo>
                  <a:cubicBezTo>
                    <a:pt x="300" y="334"/>
                    <a:pt x="334" y="301"/>
                    <a:pt x="400" y="301"/>
                  </a:cubicBezTo>
                  <a:cubicBezTo>
                    <a:pt x="434" y="267"/>
                    <a:pt x="467" y="267"/>
                    <a:pt x="500" y="267"/>
                  </a:cubicBezTo>
                  <a:close/>
                  <a:moveTo>
                    <a:pt x="567" y="0"/>
                  </a:moveTo>
                  <a:cubicBezTo>
                    <a:pt x="500" y="0"/>
                    <a:pt x="434" y="34"/>
                    <a:pt x="400" y="67"/>
                  </a:cubicBezTo>
                  <a:cubicBezTo>
                    <a:pt x="334" y="100"/>
                    <a:pt x="267" y="134"/>
                    <a:pt x="234" y="201"/>
                  </a:cubicBezTo>
                  <a:cubicBezTo>
                    <a:pt x="200" y="234"/>
                    <a:pt x="134" y="301"/>
                    <a:pt x="134" y="367"/>
                  </a:cubicBezTo>
                  <a:cubicBezTo>
                    <a:pt x="67" y="467"/>
                    <a:pt x="67" y="534"/>
                    <a:pt x="33" y="601"/>
                  </a:cubicBezTo>
                  <a:cubicBezTo>
                    <a:pt x="0" y="701"/>
                    <a:pt x="0" y="801"/>
                    <a:pt x="0" y="868"/>
                  </a:cubicBezTo>
                  <a:lnTo>
                    <a:pt x="0" y="934"/>
                  </a:lnTo>
                  <a:cubicBezTo>
                    <a:pt x="0" y="968"/>
                    <a:pt x="0" y="968"/>
                    <a:pt x="0" y="1001"/>
                  </a:cubicBezTo>
                  <a:cubicBezTo>
                    <a:pt x="0" y="1034"/>
                    <a:pt x="0" y="1034"/>
                    <a:pt x="0" y="1068"/>
                  </a:cubicBezTo>
                  <a:lnTo>
                    <a:pt x="0" y="1135"/>
                  </a:lnTo>
                  <a:cubicBezTo>
                    <a:pt x="0" y="1201"/>
                    <a:pt x="0" y="1268"/>
                    <a:pt x="33" y="1335"/>
                  </a:cubicBezTo>
                  <a:cubicBezTo>
                    <a:pt x="33" y="1401"/>
                    <a:pt x="67" y="1435"/>
                    <a:pt x="134" y="1468"/>
                  </a:cubicBezTo>
                  <a:cubicBezTo>
                    <a:pt x="134" y="1501"/>
                    <a:pt x="200" y="1535"/>
                    <a:pt x="234" y="1535"/>
                  </a:cubicBezTo>
                  <a:cubicBezTo>
                    <a:pt x="300" y="1535"/>
                    <a:pt x="367" y="1501"/>
                    <a:pt x="400" y="1468"/>
                  </a:cubicBezTo>
                  <a:cubicBezTo>
                    <a:pt x="467" y="1435"/>
                    <a:pt x="534" y="1401"/>
                    <a:pt x="567" y="1335"/>
                  </a:cubicBezTo>
                  <a:cubicBezTo>
                    <a:pt x="634" y="1268"/>
                    <a:pt x="667" y="1201"/>
                    <a:pt x="701" y="1135"/>
                  </a:cubicBezTo>
                  <a:cubicBezTo>
                    <a:pt x="734" y="1068"/>
                    <a:pt x="767" y="1001"/>
                    <a:pt x="767" y="934"/>
                  </a:cubicBezTo>
                  <a:cubicBezTo>
                    <a:pt x="801" y="834"/>
                    <a:pt x="801" y="734"/>
                    <a:pt x="801" y="668"/>
                  </a:cubicBezTo>
                  <a:cubicBezTo>
                    <a:pt x="801" y="634"/>
                    <a:pt x="801" y="601"/>
                    <a:pt x="801" y="601"/>
                  </a:cubicBezTo>
                  <a:lnTo>
                    <a:pt x="801" y="467"/>
                  </a:lnTo>
                  <a:cubicBezTo>
                    <a:pt x="801" y="434"/>
                    <a:pt x="801" y="434"/>
                    <a:pt x="801" y="401"/>
                  </a:cubicBezTo>
                  <a:cubicBezTo>
                    <a:pt x="801" y="334"/>
                    <a:pt x="801" y="267"/>
                    <a:pt x="767" y="201"/>
                  </a:cubicBezTo>
                  <a:cubicBezTo>
                    <a:pt x="767" y="134"/>
                    <a:pt x="734" y="100"/>
                    <a:pt x="701" y="34"/>
                  </a:cubicBezTo>
                  <a:cubicBezTo>
                    <a:pt x="667" y="0"/>
                    <a:pt x="601" y="0"/>
                    <a:pt x="5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52"/>
            <p:cNvSpPr/>
            <p:nvPr/>
          </p:nvSpPr>
          <p:spPr>
            <a:xfrm>
              <a:off x="3204125" y="2495550"/>
              <a:ext cx="19200" cy="42350"/>
            </a:xfrm>
            <a:custGeom>
              <a:rect b="b" l="l" r="r" t="t"/>
              <a:pathLst>
                <a:path extrusionOk="0" h="1694" w="768">
                  <a:moveTo>
                    <a:pt x="568" y="1"/>
                  </a:moveTo>
                  <a:cubicBezTo>
                    <a:pt x="501" y="1"/>
                    <a:pt x="468" y="1"/>
                    <a:pt x="401" y="34"/>
                  </a:cubicBezTo>
                  <a:cubicBezTo>
                    <a:pt x="334" y="68"/>
                    <a:pt x="267" y="134"/>
                    <a:pt x="234" y="201"/>
                  </a:cubicBezTo>
                  <a:cubicBezTo>
                    <a:pt x="201" y="268"/>
                    <a:pt x="167" y="301"/>
                    <a:pt x="134" y="368"/>
                  </a:cubicBezTo>
                  <a:lnTo>
                    <a:pt x="134" y="301"/>
                  </a:lnTo>
                  <a:cubicBezTo>
                    <a:pt x="134" y="268"/>
                    <a:pt x="134" y="268"/>
                    <a:pt x="134" y="268"/>
                  </a:cubicBezTo>
                  <a:cubicBezTo>
                    <a:pt x="134" y="251"/>
                    <a:pt x="134" y="243"/>
                    <a:pt x="130" y="243"/>
                  </a:cubicBezTo>
                  <a:cubicBezTo>
                    <a:pt x="126" y="243"/>
                    <a:pt x="117" y="251"/>
                    <a:pt x="101" y="268"/>
                  </a:cubicBezTo>
                  <a:lnTo>
                    <a:pt x="34" y="301"/>
                  </a:lnTo>
                  <a:cubicBezTo>
                    <a:pt x="34" y="301"/>
                    <a:pt x="34" y="301"/>
                    <a:pt x="1" y="335"/>
                  </a:cubicBezTo>
                  <a:cubicBezTo>
                    <a:pt x="1" y="335"/>
                    <a:pt x="1" y="368"/>
                    <a:pt x="1" y="401"/>
                  </a:cubicBezTo>
                  <a:lnTo>
                    <a:pt x="1" y="1635"/>
                  </a:lnTo>
                  <a:cubicBezTo>
                    <a:pt x="1" y="1635"/>
                    <a:pt x="1" y="1669"/>
                    <a:pt x="1" y="1669"/>
                  </a:cubicBezTo>
                  <a:cubicBezTo>
                    <a:pt x="17" y="1686"/>
                    <a:pt x="26" y="1694"/>
                    <a:pt x="30" y="1694"/>
                  </a:cubicBezTo>
                  <a:cubicBezTo>
                    <a:pt x="34" y="1694"/>
                    <a:pt x="34" y="1686"/>
                    <a:pt x="34" y="1669"/>
                  </a:cubicBezTo>
                  <a:lnTo>
                    <a:pt x="101" y="1635"/>
                  </a:lnTo>
                  <a:cubicBezTo>
                    <a:pt x="134" y="1635"/>
                    <a:pt x="134" y="1602"/>
                    <a:pt x="134" y="1602"/>
                  </a:cubicBezTo>
                  <a:cubicBezTo>
                    <a:pt x="134" y="1569"/>
                    <a:pt x="134" y="1569"/>
                    <a:pt x="134" y="1535"/>
                  </a:cubicBezTo>
                  <a:lnTo>
                    <a:pt x="134" y="835"/>
                  </a:lnTo>
                  <a:cubicBezTo>
                    <a:pt x="134" y="735"/>
                    <a:pt x="167" y="601"/>
                    <a:pt x="201" y="501"/>
                  </a:cubicBezTo>
                  <a:cubicBezTo>
                    <a:pt x="234" y="435"/>
                    <a:pt x="301" y="335"/>
                    <a:pt x="367" y="301"/>
                  </a:cubicBezTo>
                  <a:cubicBezTo>
                    <a:pt x="417" y="285"/>
                    <a:pt x="451" y="276"/>
                    <a:pt x="480" y="276"/>
                  </a:cubicBezTo>
                  <a:cubicBezTo>
                    <a:pt x="509" y="276"/>
                    <a:pt x="534" y="285"/>
                    <a:pt x="568" y="301"/>
                  </a:cubicBezTo>
                  <a:cubicBezTo>
                    <a:pt x="601" y="368"/>
                    <a:pt x="634" y="468"/>
                    <a:pt x="634" y="568"/>
                  </a:cubicBezTo>
                  <a:lnTo>
                    <a:pt x="634" y="1269"/>
                  </a:lnTo>
                  <a:cubicBezTo>
                    <a:pt x="601" y="1269"/>
                    <a:pt x="601" y="1302"/>
                    <a:pt x="634" y="1302"/>
                  </a:cubicBezTo>
                  <a:lnTo>
                    <a:pt x="668" y="1302"/>
                  </a:lnTo>
                  <a:lnTo>
                    <a:pt x="734" y="1269"/>
                  </a:lnTo>
                  <a:cubicBezTo>
                    <a:pt x="734" y="1269"/>
                    <a:pt x="734" y="1235"/>
                    <a:pt x="768" y="1235"/>
                  </a:cubicBezTo>
                  <a:cubicBezTo>
                    <a:pt x="768" y="1202"/>
                    <a:pt x="768" y="1202"/>
                    <a:pt x="768" y="1168"/>
                  </a:cubicBezTo>
                  <a:lnTo>
                    <a:pt x="768" y="435"/>
                  </a:lnTo>
                  <a:cubicBezTo>
                    <a:pt x="768" y="335"/>
                    <a:pt x="768" y="268"/>
                    <a:pt x="768" y="201"/>
                  </a:cubicBezTo>
                  <a:cubicBezTo>
                    <a:pt x="734" y="134"/>
                    <a:pt x="701" y="101"/>
                    <a:pt x="668" y="34"/>
                  </a:cubicBezTo>
                  <a:cubicBezTo>
                    <a:pt x="634" y="1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52"/>
            <p:cNvSpPr/>
            <p:nvPr/>
          </p:nvSpPr>
          <p:spPr>
            <a:xfrm>
              <a:off x="2925600" y="2950050"/>
              <a:ext cx="23375" cy="50900"/>
            </a:xfrm>
            <a:custGeom>
              <a:rect b="b" l="l" r="r" t="t"/>
              <a:pathLst>
                <a:path extrusionOk="0" h="2036" w="935">
                  <a:moveTo>
                    <a:pt x="634" y="1"/>
                  </a:moveTo>
                  <a:cubicBezTo>
                    <a:pt x="567" y="1"/>
                    <a:pt x="501" y="1"/>
                    <a:pt x="467" y="34"/>
                  </a:cubicBezTo>
                  <a:cubicBezTo>
                    <a:pt x="401" y="101"/>
                    <a:pt x="334" y="134"/>
                    <a:pt x="267" y="201"/>
                  </a:cubicBezTo>
                  <a:cubicBezTo>
                    <a:pt x="234" y="268"/>
                    <a:pt x="167" y="334"/>
                    <a:pt x="134" y="401"/>
                  </a:cubicBezTo>
                  <a:cubicBezTo>
                    <a:pt x="100" y="468"/>
                    <a:pt x="100" y="534"/>
                    <a:pt x="67" y="601"/>
                  </a:cubicBezTo>
                  <a:cubicBezTo>
                    <a:pt x="67" y="668"/>
                    <a:pt x="34" y="735"/>
                    <a:pt x="34" y="801"/>
                  </a:cubicBezTo>
                  <a:cubicBezTo>
                    <a:pt x="34" y="868"/>
                    <a:pt x="34" y="901"/>
                    <a:pt x="34" y="968"/>
                  </a:cubicBezTo>
                  <a:cubicBezTo>
                    <a:pt x="67" y="1001"/>
                    <a:pt x="67" y="1035"/>
                    <a:pt x="100" y="1068"/>
                  </a:cubicBezTo>
                  <a:cubicBezTo>
                    <a:pt x="134" y="1101"/>
                    <a:pt x="167" y="1135"/>
                    <a:pt x="200" y="1135"/>
                  </a:cubicBezTo>
                  <a:lnTo>
                    <a:pt x="334" y="1135"/>
                  </a:lnTo>
                  <a:lnTo>
                    <a:pt x="501" y="1101"/>
                  </a:lnTo>
                  <a:lnTo>
                    <a:pt x="634" y="1101"/>
                  </a:lnTo>
                  <a:cubicBezTo>
                    <a:pt x="667" y="1101"/>
                    <a:pt x="701" y="1135"/>
                    <a:pt x="734" y="1135"/>
                  </a:cubicBezTo>
                  <a:cubicBezTo>
                    <a:pt x="734" y="1168"/>
                    <a:pt x="734" y="1202"/>
                    <a:pt x="734" y="1235"/>
                  </a:cubicBezTo>
                  <a:cubicBezTo>
                    <a:pt x="734" y="1302"/>
                    <a:pt x="734" y="1335"/>
                    <a:pt x="734" y="1368"/>
                  </a:cubicBezTo>
                  <a:cubicBezTo>
                    <a:pt x="701" y="1435"/>
                    <a:pt x="701" y="1468"/>
                    <a:pt x="667" y="1502"/>
                  </a:cubicBezTo>
                  <a:cubicBezTo>
                    <a:pt x="634" y="1568"/>
                    <a:pt x="601" y="1602"/>
                    <a:pt x="567" y="1635"/>
                  </a:cubicBezTo>
                  <a:lnTo>
                    <a:pt x="467" y="1735"/>
                  </a:lnTo>
                  <a:cubicBezTo>
                    <a:pt x="401" y="1735"/>
                    <a:pt x="367" y="1769"/>
                    <a:pt x="334" y="1769"/>
                  </a:cubicBezTo>
                  <a:lnTo>
                    <a:pt x="234" y="1769"/>
                  </a:lnTo>
                  <a:cubicBezTo>
                    <a:pt x="200" y="1769"/>
                    <a:pt x="200" y="1735"/>
                    <a:pt x="200" y="1702"/>
                  </a:cubicBezTo>
                  <a:cubicBezTo>
                    <a:pt x="167" y="1702"/>
                    <a:pt x="167" y="1669"/>
                    <a:pt x="167" y="1635"/>
                  </a:cubicBezTo>
                  <a:cubicBezTo>
                    <a:pt x="134" y="1635"/>
                    <a:pt x="134" y="1635"/>
                    <a:pt x="134" y="1602"/>
                  </a:cubicBezTo>
                  <a:lnTo>
                    <a:pt x="100" y="1602"/>
                  </a:lnTo>
                  <a:lnTo>
                    <a:pt x="34" y="1669"/>
                  </a:lnTo>
                  <a:cubicBezTo>
                    <a:pt x="0" y="1669"/>
                    <a:pt x="0" y="1669"/>
                    <a:pt x="0" y="1702"/>
                  </a:cubicBezTo>
                  <a:cubicBezTo>
                    <a:pt x="0" y="1702"/>
                    <a:pt x="0" y="1735"/>
                    <a:pt x="0" y="1735"/>
                  </a:cubicBezTo>
                  <a:cubicBezTo>
                    <a:pt x="0" y="1802"/>
                    <a:pt x="0" y="1835"/>
                    <a:pt x="34" y="1902"/>
                  </a:cubicBezTo>
                  <a:cubicBezTo>
                    <a:pt x="67" y="1935"/>
                    <a:pt x="100" y="1969"/>
                    <a:pt x="134" y="2002"/>
                  </a:cubicBezTo>
                  <a:cubicBezTo>
                    <a:pt x="167" y="2002"/>
                    <a:pt x="234" y="2035"/>
                    <a:pt x="267" y="2035"/>
                  </a:cubicBezTo>
                  <a:cubicBezTo>
                    <a:pt x="334" y="2035"/>
                    <a:pt x="401" y="2002"/>
                    <a:pt x="467" y="1969"/>
                  </a:cubicBezTo>
                  <a:cubicBezTo>
                    <a:pt x="534" y="1935"/>
                    <a:pt x="601" y="1869"/>
                    <a:pt x="667" y="1802"/>
                  </a:cubicBezTo>
                  <a:cubicBezTo>
                    <a:pt x="701" y="1769"/>
                    <a:pt x="767" y="1702"/>
                    <a:pt x="801" y="1602"/>
                  </a:cubicBezTo>
                  <a:cubicBezTo>
                    <a:pt x="834" y="1535"/>
                    <a:pt x="868" y="1468"/>
                    <a:pt x="901" y="1402"/>
                  </a:cubicBezTo>
                  <a:cubicBezTo>
                    <a:pt x="901" y="1335"/>
                    <a:pt x="934" y="1235"/>
                    <a:pt x="934" y="1168"/>
                  </a:cubicBezTo>
                  <a:cubicBezTo>
                    <a:pt x="934" y="1101"/>
                    <a:pt x="934" y="1035"/>
                    <a:pt x="934" y="1001"/>
                  </a:cubicBezTo>
                  <a:cubicBezTo>
                    <a:pt x="901" y="968"/>
                    <a:pt x="901" y="935"/>
                    <a:pt x="868" y="901"/>
                  </a:cubicBezTo>
                  <a:cubicBezTo>
                    <a:pt x="834" y="868"/>
                    <a:pt x="801" y="868"/>
                    <a:pt x="734" y="868"/>
                  </a:cubicBezTo>
                  <a:cubicBezTo>
                    <a:pt x="717" y="851"/>
                    <a:pt x="692" y="843"/>
                    <a:pt x="663" y="843"/>
                  </a:cubicBezTo>
                  <a:cubicBezTo>
                    <a:pt x="634" y="843"/>
                    <a:pt x="601" y="851"/>
                    <a:pt x="567" y="868"/>
                  </a:cubicBezTo>
                  <a:lnTo>
                    <a:pt x="300" y="868"/>
                  </a:lnTo>
                  <a:cubicBezTo>
                    <a:pt x="267" y="868"/>
                    <a:pt x="267" y="835"/>
                    <a:pt x="234" y="835"/>
                  </a:cubicBezTo>
                  <a:cubicBezTo>
                    <a:pt x="234" y="801"/>
                    <a:pt x="234" y="768"/>
                    <a:pt x="234" y="735"/>
                  </a:cubicBezTo>
                  <a:cubicBezTo>
                    <a:pt x="234" y="668"/>
                    <a:pt x="234" y="634"/>
                    <a:pt x="234" y="601"/>
                  </a:cubicBezTo>
                  <a:cubicBezTo>
                    <a:pt x="267" y="534"/>
                    <a:pt x="267" y="501"/>
                    <a:pt x="300" y="468"/>
                  </a:cubicBezTo>
                  <a:cubicBezTo>
                    <a:pt x="300" y="434"/>
                    <a:pt x="334" y="401"/>
                    <a:pt x="367" y="368"/>
                  </a:cubicBezTo>
                  <a:cubicBezTo>
                    <a:pt x="401" y="334"/>
                    <a:pt x="434" y="334"/>
                    <a:pt x="467" y="301"/>
                  </a:cubicBezTo>
                  <a:cubicBezTo>
                    <a:pt x="501" y="268"/>
                    <a:pt x="534" y="268"/>
                    <a:pt x="567" y="268"/>
                  </a:cubicBezTo>
                  <a:lnTo>
                    <a:pt x="667" y="268"/>
                  </a:lnTo>
                  <a:cubicBezTo>
                    <a:pt x="667" y="268"/>
                    <a:pt x="701" y="301"/>
                    <a:pt x="701" y="301"/>
                  </a:cubicBezTo>
                  <a:cubicBezTo>
                    <a:pt x="734" y="334"/>
                    <a:pt x="734" y="334"/>
                    <a:pt x="734" y="368"/>
                  </a:cubicBezTo>
                  <a:lnTo>
                    <a:pt x="767" y="401"/>
                  </a:lnTo>
                  <a:lnTo>
                    <a:pt x="801" y="401"/>
                  </a:lnTo>
                  <a:lnTo>
                    <a:pt x="868" y="368"/>
                  </a:lnTo>
                  <a:cubicBezTo>
                    <a:pt x="901" y="368"/>
                    <a:pt x="901" y="334"/>
                    <a:pt x="901" y="334"/>
                  </a:cubicBezTo>
                  <a:cubicBezTo>
                    <a:pt x="901" y="301"/>
                    <a:pt x="901" y="301"/>
                    <a:pt x="901" y="268"/>
                  </a:cubicBezTo>
                  <a:cubicBezTo>
                    <a:pt x="901" y="234"/>
                    <a:pt x="868" y="201"/>
                    <a:pt x="868" y="134"/>
                  </a:cubicBezTo>
                  <a:cubicBezTo>
                    <a:pt x="834" y="101"/>
                    <a:pt x="801" y="67"/>
                    <a:pt x="767" y="34"/>
                  </a:cubicBezTo>
                  <a:cubicBezTo>
                    <a:pt x="734" y="1"/>
                    <a:pt x="701" y="1"/>
                    <a:pt x="6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52"/>
            <p:cNvSpPr/>
            <p:nvPr/>
          </p:nvSpPr>
          <p:spPr>
            <a:xfrm>
              <a:off x="2952275" y="2947200"/>
              <a:ext cx="20050" cy="37900"/>
            </a:xfrm>
            <a:custGeom>
              <a:rect b="b" l="l" r="r" t="t"/>
              <a:pathLst>
                <a:path extrusionOk="0" h="1516" w="802">
                  <a:moveTo>
                    <a:pt x="505" y="256"/>
                  </a:moveTo>
                  <a:cubicBezTo>
                    <a:pt x="534" y="256"/>
                    <a:pt x="568" y="265"/>
                    <a:pt x="601" y="281"/>
                  </a:cubicBezTo>
                  <a:cubicBezTo>
                    <a:pt x="634" y="348"/>
                    <a:pt x="668" y="415"/>
                    <a:pt x="668" y="515"/>
                  </a:cubicBezTo>
                  <a:lnTo>
                    <a:pt x="201" y="764"/>
                  </a:lnTo>
                  <a:lnTo>
                    <a:pt x="201" y="764"/>
                  </a:lnTo>
                  <a:cubicBezTo>
                    <a:pt x="201" y="709"/>
                    <a:pt x="201" y="676"/>
                    <a:pt x="201" y="615"/>
                  </a:cubicBezTo>
                  <a:cubicBezTo>
                    <a:pt x="201" y="582"/>
                    <a:pt x="234" y="515"/>
                    <a:pt x="234" y="482"/>
                  </a:cubicBezTo>
                  <a:cubicBezTo>
                    <a:pt x="268" y="415"/>
                    <a:pt x="301" y="382"/>
                    <a:pt x="334" y="348"/>
                  </a:cubicBezTo>
                  <a:cubicBezTo>
                    <a:pt x="334" y="315"/>
                    <a:pt x="368" y="315"/>
                    <a:pt x="434" y="281"/>
                  </a:cubicBezTo>
                  <a:cubicBezTo>
                    <a:pt x="451" y="265"/>
                    <a:pt x="476" y="256"/>
                    <a:pt x="505" y="256"/>
                  </a:cubicBezTo>
                  <a:close/>
                  <a:moveTo>
                    <a:pt x="510" y="1"/>
                  </a:moveTo>
                  <a:cubicBezTo>
                    <a:pt x="465" y="1"/>
                    <a:pt x="425" y="24"/>
                    <a:pt x="401" y="48"/>
                  </a:cubicBezTo>
                  <a:cubicBezTo>
                    <a:pt x="334" y="81"/>
                    <a:pt x="301" y="115"/>
                    <a:pt x="268" y="181"/>
                  </a:cubicBezTo>
                  <a:cubicBezTo>
                    <a:pt x="201" y="248"/>
                    <a:pt x="167" y="315"/>
                    <a:pt x="134" y="382"/>
                  </a:cubicBezTo>
                  <a:cubicBezTo>
                    <a:pt x="101" y="448"/>
                    <a:pt x="67" y="515"/>
                    <a:pt x="67" y="615"/>
                  </a:cubicBezTo>
                  <a:cubicBezTo>
                    <a:pt x="34" y="682"/>
                    <a:pt x="34" y="782"/>
                    <a:pt x="34" y="849"/>
                  </a:cubicBezTo>
                  <a:cubicBezTo>
                    <a:pt x="1" y="949"/>
                    <a:pt x="1" y="1015"/>
                    <a:pt x="1" y="1082"/>
                  </a:cubicBezTo>
                  <a:cubicBezTo>
                    <a:pt x="1" y="1149"/>
                    <a:pt x="34" y="1249"/>
                    <a:pt x="67" y="1316"/>
                  </a:cubicBezTo>
                  <a:cubicBezTo>
                    <a:pt x="67" y="1349"/>
                    <a:pt x="101" y="1416"/>
                    <a:pt x="134" y="1449"/>
                  </a:cubicBezTo>
                  <a:cubicBezTo>
                    <a:pt x="167" y="1482"/>
                    <a:pt x="201" y="1516"/>
                    <a:pt x="268" y="1516"/>
                  </a:cubicBezTo>
                  <a:cubicBezTo>
                    <a:pt x="301" y="1516"/>
                    <a:pt x="368" y="1482"/>
                    <a:pt x="401" y="1449"/>
                  </a:cubicBezTo>
                  <a:cubicBezTo>
                    <a:pt x="468" y="1416"/>
                    <a:pt x="534" y="1382"/>
                    <a:pt x="568" y="1349"/>
                  </a:cubicBezTo>
                  <a:cubicBezTo>
                    <a:pt x="601" y="1282"/>
                    <a:pt x="634" y="1249"/>
                    <a:pt x="668" y="1182"/>
                  </a:cubicBezTo>
                  <a:cubicBezTo>
                    <a:pt x="701" y="1149"/>
                    <a:pt x="735" y="1082"/>
                    <a:pt x="735" y="1049"/>
                  </a:cubicBezTo>
                  <a:cubicBezTo>
                    <a:pt x="768" y="1015"/>
                    <a:pt x="768" y="949"/>
                    <a:pt x="768" y="915"/>
                  </a:cubicBezTo>
                  <a:cubicBezTo>
                    <a:pt x="768" y="915"/>
                    <a:pt x="768" y="882"/>
                    <a:pt x="768" y="882"/>
                  </a:cubicBezTo>
                  <a:lnTo>
                    <a:pt x="735" y="882"/>
                  </a:lnTo>
                  <a:lnTo>
                    <a:pt x="701" y="915"/>
                  </a:lnTo>
                  <a:lnTo>
                    <a:pt x="668" y="915"/>
                  </a:lnTo>
                  <a:cubicBezTo>
                    <a:pt x="634" y="949"/>
                    <a:pt x="634" y="949"/>
                    <a:pt x="634" y="982"/>
                  </a:cubicBezTo>
                  <a:cubicBezTo>
                    <a:pt x="601" y="1015"/>
                    <a:pt x="601" y="1082"/>
                    <a:pt x="568" y="1115"/>
                  </a:cubicBezTo>
                  <a:cubicBezTo>
                    <a:pt x="534" y="1149"/>
                    <a:pt x="468" y="1215"/>
                    <a:pt x="434" y="1249"/>
                  </a:cubicBezTo>
                  <a:cubicBezTo>
                    <a:pt x="401" y="1265"/>
                    <a:pt x="368" y="1274"/>
                    <a:pt x="334" y="1274"/>
                  </a:cubicBezTo>
                  <a:cubicBezTo>
                    <a:pt x="301" y="1274"/>
                    <a:pt x="268" y="1265"/>
                    <a:pt x="234" y="1249"/>
                  </a:cubicBezTo>
                  <a:cubicBezTo>
                    <a:pt x="201" y="1182"/>
                    <a:pt x="167" y="1082"/>
                    <a:pt x="167" y="982"/>
                  </a:cubicBezTo>
                  <a:lnTo>
                    <a:pt x="768" y="648"/>
                  </a:lnTo>
                  <a:cubicBezTo>
                    <a:pt x="768" y="648"/>
                    <a:pt x="801" y="615"/>
                    <a:pt x="801" y="615"/>
                  </a:cubicBezTo>
                  <a:cubicBezTo>
                    <a:pt x="801" y="582"/>
                    <a:pt x="801" y="582"/>
                    <a:pt x="801" y="548"/>
                  </a:cubicBezTo>
                  <a:lnTo>
                    <a:pt x="801" y="482"/>
                  </a:lnTo>
                  <a:cubicBezTo>
                    <a:pt x="801" y="415"/>
                    <a:pt x="801" y="315"/>
                    <a:pt x="768" y="215"/>
                  </a:cubicBezTo>
                  <a:cubicBezTo>
                    <a:pt x="768" y="181"/>
                    <a:pt x="735" y="115"/>
                    <a:pt x="701" y="48"/>
                  </a:cubicBezTo>
                  <a:cubicBezTo>
                    <a:pt x="668" y="15"/>
                    <a:pt x="601" y="15"/>
                    <a:pt x="568" y="15"/>
                  </a:cubicBezTo>
                  <a:cubicBezTo>
                    <a:pt x="548" y="5"/>
                    <a:pt x="529" y="1"/>
                    <a:pt x="5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52"/>
            <p:cNvSpPr/>
            <p:nvPr/>
          </p:nvSpPr>
          <p:spPr>
            <a:xfrm>
              <a:off x="2976475" y="2934200"/>
              <a:ext cx="19200" cy="39225"/>
            </a:xfrm>
            <a:custGeom>
              <a:rect b="b" l="l" r="r" t="t"/>
              <a:pathLst>
                <a:path extrusionOk="0" h="1569" w="768">
                  <a:moveTo>
                    <a:pt x="567" y="668"/>
                  </a:moveTo>
                  <a:lnTo>
                    <a:pt x="567" y="735"/>
                  </a:lnTo>
                  <a:cubicBezTo>
                    <a:pt x="567" y="768"/>
                    <a:pt x="567" y="835"/>
                    <a:pt x="567" y="902"/>
                  </a:cubicBezTo>
                  <a:cubicBezTo>
                    <a:pt x="534" y="935"/>
                    <a:pt x="534" y="1002"/>
                    <a:pt x="500" y="1035"/>
                  </a:cubicBezTo>
                  <a:cubicBezTo>
                    <a:pt x="467" y="1102"/>
                    <a:pt x="467" y="1135"/>
                    <a:pt x="434" y="1168"/>
                  </a:cubicBezTo>
                  <a:cubicBezTo>
                    <a:pt x="400" y="1202"/>
                    <a:pt x="334" y="1235"/>
                    <a:pt x="300" y="1268"/>
                  </a:cubicBezTo>
                  <a:cubicBezTo>
                    <a:pt x="278" y="1268"/>
                    <a:pt x="256" y="1283"/>
                    <a:pt x="234" y="1283"/>
                  </a:cubicBezTo>
                  <a:cubicBezTo>
                    <a:pt x="222" y="1283"/>
                    <a:pt x="211" y="1280"/>
                    <a:pt x="200" y="1268"/>
                  </a:cubicBezTo>
                  <a:cubicBezTo>
                    <a:pt x="200" y="1285"/>
                    <a:pt x="192" y="1293"/>
                    <a:pt x="183" y="1293"/>
                  </a:cubicBezTo>
                  <a:cubicBezTo>
                    <a:pt x="175" y="1293"/>
                    <a:pt x="167" y="1285"/>
                    <a:pt x="167" y="1268"/>
                  </a:cubicBezTo>
                  <a:cubicBezTo>
                    <a:pt x="133" y="1268"/>
                    <a:pt x="133" y="1268"/>
                    <a:pt x="133" y="1235"/>
                  </a:cubicBezTo>
                  <a:cubicBezTo>
                    <a:pt x="133" y="1235"/>
                    <a:pt x="133" y="1202"/>
                    <a:pt x="133" y="1202"/>
                  </a:cubicBezTo>
                  <a:cubicBezTo>
                    <a:pt x="133" y="1135"/>
                    <a:pt x="133" y="1068"/>
                    <a:pt x="200" y="1002"/>
                  </a:cubicBezTo>
                  <a:cubicBezTo>
                    <a:pt x="234" y="935"/>
                    <a:pt x="300" y="868"/>
                    <a:pt x="367" y="835"/>
                  </a:cubicBezTo>
                  <a:lnTo>
                    <a:pt x="567" y="668"/>
                  </a:lnTo>
                  <a:close/>
                  <a:moveTo>
                    <a:pt x="534" y="1"/>
                  </a:moveTo>
                  <a:cubicBezTo>
                    <a:pt x="500" y="1"/>
                    <a:pt x="434" y="34"/>
                    <a:pt x="400" y="34"/>
                  </a:cubicBezTo>
                  <a:cubicBezTo>
                    <a:pt x="334" y="68"/>
                    <a:pt x="300" y="101"/>
                    <a:pt x="267" y="168"/>
                  </a:cubicBezTo>
                  <a:cubicBezTo>
                    <a:pt x="234" y="168"/>
                    <a:pt x="200" y="234"/>
                    <a:pt x="167" y="268"/>
                  </a:cubicBezTo>
                  <a:cubicBezTo>
                    <a:pt x="133" y="301"/>
                    <a:pt x="100" y="368"/>
                    <a:pt x="100" y="401"/>
                  </a:cubicBezTo>
                  <a:cubicBezTo>
                    <a:pt x="67" y="435"/>
                    <a:pt x="67" y="501"/>
                    <a:pt x="67" y="535"/>
                  </a:cubicBezTo>
                  <a:lnTo>
                    <a:pt x="67" y="568"/>
                  </a:lnTo>
                  <a:cubicBezTo>
                    <a:pt x="67" y="585"/>
                    <a:pt x="75" y="593"/>
                    <a:pt x="83" y="593"/>
                  </a:cubicBezTo>
                  <a:cubicBezTo>
                    <a:pt x="92" y="593"/>
                    <a:pt x="100" y="585"/>
                    <a:pt x="100" y="568"/>
                  </a:cubicBezTo>
                  <a:lnTo>
                    <a:pt x="133" y="568"/>
                  </a:lnTo>
                  <a:cubicBezTo>
                    <a:pt x="167" y="535"/>
                    <a:pt x="167" y="535"/>
                    <a:pt x="167" y="535"/>
                  </a:cubicBezTo>
                  <a:cubicBezTo>
                    <a:pt x="200" y="501"/>
                    <a:pt x="200" y="501"/>
                    <a:pt x="200" y="468"/>
                  </a:cubicBezTo>
                  <a:cubicBezTo>
                    <a:pt x="234" y="435"/>
                    <a:pt x="234" y="401"/>
                    <a:pt x="267" y="334"/>
                  </a:cubicBezTo>
                  <a:cubicBezTo>
                    <a:pt x="300" y="301"/>
                    <a:pt x="334" y="268"/>
                    <a:pt x="367" y="234"/>
                  </a:cubicBezTo>
                  <a:cubicBezTo>
                    <a:pt x="400" y="218"/>
                    <a:pt x="425" y="209"/>
                    <a:pt x="450" y="209"/>
                  </a:cubicBezTo>
                  <a:cubicBezTo>
                    <a:pt x="475" y="209"/>
                    <a:pt x="500" y="218"/>
                    <a:pt x="534" y="234"/>
                  </a:cubicBezTo>
                  <a:cubicBezTo>
                    <a:pt x="600" y="268"/>
                    <a:pt x="600" y="301"/>
                    <a:pt x="600" y="401"/>
                  </a:cubicBezTo>
                  <a:lnTo>
                    <a:pt x="600" y="435"/>
                  </a:lnTo>
                  <a:lnTo>
                    <a:pt x="334" y="635"/>
                  </a:lnTo>
                  <a:cubicBezTo>
                    <a:pt x="234" y="735"/>
                    <a:pt x="167" y="835"/>
                    <a:pt x="100" y="935"/>
                  </a:cubicBezTo>
                  <a:cubicBezTo>
                    <a:pt x="33" y="1035"/>
                    <a:pt x="0" y="1168"/>
                    <a:pt x="0" y="1302"/>
                  </a:cubicBezTo>
                  <a:cubicBezTo>
                    <a:pt x="0" y="1369"/>
                    <a:pt x="0" y="1402"/>
                    <a:pt x="33" y="1469"/>
                  </a:cubicBezTo>
                  <a:cubicBezTo>
                    <a:pt x="67" y="1502"/>
                    <a:pt x="67" y="1535"/>
                    <a:pt x="100" y="1535"/>
                  </a:cubicBezTo>
                  <a:cubicBezTo>
                    <a:pt x="133" y="1569"/>
                    <a:pt x="167" y="1569"/>
                    <a:pt x="200" y="1569"/>
                  </a:cubicBezTo>
                  <a:cubicBezTo>
                    <a:pt x="234" y="1569"/>
                    <a:pt x="300" y="1569"/>
                    <a:pt x="334" y="1535"/>
                  </a:cubicBezTo>
                  <a:lnTo>
                    <a:pt x="400" y="1469"/>
                  </a:lnTo>
                  <a:cubicBezTo>
                    <a:pt x="434" y="1435"/>
                    <a:pt x="467" y="1402"/>
                    <a:pt x="500" y="1369"/>
                  </a:cubicBezTo>
                  <a:cubicBezTo>
                    <a:pt x="534" y="1335"/>
                    <a:pt x="567" y="1302"/>
                    <a:pt x="567" y="1268"/>
                  </a:cubicBezTo>
                  <a:cubicBezTo>
                    <a:pt x="600" y="1235"/>
                    <a:pt x="600" y="1202"/>
                    <a:pt x="634" y="1135"/>
                  </a:cubicBezTo>
                  <a:lnTo>
                    <a:pt x="634" y="1268"/>
                  </a:lnTo>
                  <a:cubicBezTo>
                    <a:pt x="600" y="1268"/>
                    <a:pt x="600" y="1302"/>
                    <a:pt x="634" y="1302"/>
                  </a:cubicBezTo>
                  <a:lnTo>
                    <a:pt x="667" y="1302"/>
                  </a:lnTo>
                  <a:lnTo>
                    <a:pt x="734" y="1268"/>
                  </a:lnTo>
                  <a:cubicBezTo>
                    <a:pt x="734" y="1268"/>
                    <a:pt x="734" y="1235"/>
                    <a:pt x="767" y="1235"/>
                  </a:cubicBezTo>
                  <a:cubicBezTo>
                    <a:pt x="767" y="1202"/>
                    <a:pt x="767" y="1202"/>
                    <a:pt x="767" y="1168"/>
                  </a:cubicBezTo>
                  <a:lnTo>
                    <a:pt x="767" y="368"/>
                  </a:lnTo>
                  <a:cubicBezTo>
                    <a:pt x="767" y="301"/>
                    <a:pt x="734" y="234"/>
                    <a:pt x="734" y="168"/>
                  </a:cubicBezTo>
                  <a:cubicBezTo>
                    <a:pt x="701" y="101"/>
                    <a:pt x="701" y="68"/>
                    <a:pt x="667" y="34"/>
                  </a:cubicBezTo>
                  <a:cubicBezTo>
                    <a:pt x="634" y="1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52"/>
            <p:cNvSpPr/>
            <p:nvPr/>
          </p:nvSpPr>
          <p:spPr>
            <a:xfrm>
              <a:off x="3001475" y="2920025"/>
              <a:ext cx="11700" cy="40050"/>
            </a:xfrm>
            <a:custGeom>
              <a:rect b="b" l="l" r="r" t="t"/>
              <a:pathLst>
                <a:path extrusionOk="0" h="1602" w="468">
                  <a:moveTo>
                    <a:pt x="434" y="1"/>
                  </a:moveTo>
                  <a:lnTo>
                    <a:pt x="368" y="68"/>
                  </a:lnTo>
                  <a:cubicBezTo>
                    <a:pt x="301" y="68"/>
                    <a:pt x="268" y="134"/>
                    <a:pt x="234" y="168"/>
                  </a:cubicBezTo>
                  <a:cubicBezTo>
                    <a:pt x="201" y="201"/>
                    <a:pt x="168" y="268"/>
                    <a:pt x="134" y="334"/>
                  </a:cubicBezTo>
                  <a:lnTo>
                    <a:pt x="134" y="234"/>
                  </a:lnTo>
                  <a:cubicBezTo>
                    <a:pt x="168" y="234"/>
                    <a:pt x="168" y="234"/>
                    <a:pt x="134" y="201"/>
                  </a:cubicBezTo>
                  <a:lnTo>
                    <a:pt x="67" y="234"/>
                  </a:lnTo>
                  <a:cubicBezTo>
                    <a:pt x="34" y="268"/>
                    <a:pt x="34" y="268"/>
                    <a:pt x="34" y="301"/>
                  </a:cubicBezTo>
                  <a:cubicBezTo>
                    <a:pt x="1" y="301"/>
                    <a:pt x="1" y="334"/>
                    <a:pt x="34" y="334"/>
                  </a:cubicBezTo>
                  <a:lnTo>
                    <a:pt x="34" y="1569"/>
                  </a:lnTo>
                  <a:cubicBezTo>
                    <a:pt x="1" y="1602"/>
                    <a:pt x="1" y="1602"/>
                    <a:pt x="34" y="1602"/>
                  </a:cubicBezTo>
                  <a:lnTo>
                    <a:pt x="67" y="1602"/>
                  </a:lnTo>
                  <a:lnTo>
                    <a:pt x="134" y="1569"/>
                  </a:lnTo>
                  <a:cubicBezTo>
                    <a:pt x="134" y="1569"/>
                    <a:pt x="134" y="1569"/>
                    <a:pt x="134" y="1535"/>
                  </a:cubicBezTo>
                  <a:cubicBezTo>
                    <a:pt x="168" y="1535"/>
                    <a:pt x="168" y="1502"/>
                    <a:pt x="134" y="1469"/>
                  </a:cubicBezTo>
                  <a:lnTo>
                    <a:pt x="134" y="701"/>
                  </a:lnTo>
                  <a:cubicBezTo>
                    <a:pt x="134" y="535"/>
                    <a:pt x="201" y="401"/>
                    <a:pt x="334" y="301"/>
                  </a:cubicBezTo>
                  <a:lnTo>
                    <a:pt x="434" y="234"/>
                  </a:lnTo>
                  <a:cubicBezTo>
                    <a:pt x="468" y="234"/>
                    <a:pt x="468" y="201"/>
                    <a:pt x="468" y="201"/>
                  </a:cubicBezTo>
                  <a:cubicBezTo>
                    <a:pt x="468" y="168"/>
                    <a:pt x="468" y="168"/>
                    <a:pt x="468" y="134"/>
                  </a:cubicBezTo>
                  <a:lnTo>
                    <a:pt x="468" y="68"/>
                  </a:lnTo>
                  <a:cubicBezTo>
                    <a:pt x="468" y="34"/>
                    <a:pt x="468" y="34"/>
                    <a:pt x="4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52"/>
            <p:cNvSpPr/>
            <p:nvPr/>
          </p:nvSpPr>
          <p:spPr>
            <a:xfrm>
              <a:off x="3015650" y="2910525"/>
              <a:ext cx="20050" cy="37875"/>
            </a:xfrm>
            <a:custGeom>
              <a:rect b="b" l="l" r="r" t="t"/>
              <a:pathLst>
                <a:path extrusionOk="0" h="1515" w="802">
                  <a:moveTo>
                    <a:pt x="510" y="0"/>
                  </a:moveTo>
                  <a:cubicBezTo>
                    <a:pt x="465" y="0"/>
                    <a:pt x="425" y="24"/>
                    <a:pt x="401" y="47"/>
                  </a:cubicBezTo>
                  <a:cubicBezTo>
                    <a:pt x="334" y="81"/>
                    <a:pt x="268" y="147"/>
                    <a:pt x="234" y="181"/>
                  </a:cubicBezTo>
                  <a:cubicBezTo>
                    <a:pt x="201" y="247"/>
                    <a:pt x="134" y="314"/>
                    <a:pt x="101" y="381"/>
                  </a:cubicBezTo>
                  <a:cubicBezTo>
                    <a:pt x="68" y="481"/>
                    <a:pt x="68" y="548"/>
                    <a:pt x="34" y="648"/>
                  </a:cubicBezTo>
                  <a:cubicBezTo>
                    <a:pt x="1" y="714"/>
                    <a:pt x="1" y="814"/>
                    <a:pt x="1" y="881"/>
                  </a:cubicBezTo>
                  <a:cubicBezTo>
                    <a:pt x="1" y="915"/>
                    <a:pt x="1" y="948"/>
                    <a:pt x="1" y="1015"/>
                  </a:cubicBezTo>
                  <a:cubicBezTo>
                    <a:pt x="1" y="1015"/>
                    <a:pt x="1" y="1081"/>
                    <a:pt x="1" y="1115"/>
                  </a:cubicBezTo>
                  <a:cubicBezTo>
                    <a:pt x="1" y="1181"/>
                    <a:pt x="1" y="1248"/>
                    <a:pt x="34" y="1315"/>
                  </a:cubicBezTo>
                  <a:cubicBezTo>
                    <a:pt x="34" y="1382"/>
                    <a:pt x="68" y="1415"/>
                    <a:pt x="101" y="1482"/>
                  </a:cubicBezTo>
                  <a:cubicBezTo>
                    <a:pt x="134" y="1515"/>
                    <a:pt x="201" y="1515"/>
                    <a:pt x="234" y="1515"/>
                  </a:cubicBezTo>
                  <a:cubicBezTo>
                    <a:pt x="301" y="1515"/>
                    <a:pt x="368" y="1515"/>
                    <a:pt x="401" y="1482"/>
                  </a:cubicBezTo>
                  <a:cubicBezTo>
                    <a:pt x="468" y="1448"/>
                    <a:pt x="535" y="1382"/>
                    <a:pt x="568" y="1348"/>
                  </a:cubicBezTo>
                  <a:cubicBezTo>
                    <a:pt x="601" y="1281"/>
                    <a:pt x="668" y="1215"/>
                    <a:pt x="701" y="1148"/>
                  </a:cubicBezTo>
                  <a:cubicBezTo>
                    <a:pt x="701" y="1081"/>
                    <a:pt x="735" y="1048"/>
                    <a:pt x="768" y="981"/>
                  </a:cubicBezTo>
                  <a:cubicBezTo>
                    <a:pt x="768" y="915"/>
                    <a:pt x="768" y="881"/>
                    <a:pt x="801" y="814"/>
                  </a:cubicBezTo>
                  <a:cubicBezTo>
                    <a:pt x="801" y="814"/>
                    <a:pt x="801" y="781"/>
                    <a:pt x="801" y="781"/>
                  </a:cubicBezTo>
                  <a:lnTo>
                    <a:pt x="768" y="781"/>
                  </a:lnTo>
                  <a:lnTo>
                    <a:pt x="701" y="814"/>
                  </a:lnTo>
                  <a:cubicBezTo>
                    <a:pt x="701" y="814"/>
                    <a:pt x="668" y="814"/>
                    <a:pt x="668" y="848"/>
                  </a:cubicBezTo>
                  <a:cubicBezTo>
                    <a:pt x="668" y="848"/>
                    <a:pt x="635" y="881"/>
                    <a:pt x="635" y="915"/>
                  </a:cubicBezTo>
                  <a:cubicBezTo>
                    <a:pt x="635" y="981"/>
                    <a:pt x="601" y="1048"/>
                    <a:pt x="568" y="1115"/>
                  </a:cubicBezTo>
                  <a:cubicBezTo>
                    <a:pt x="501" y="1181"/>
                    <a:pt x="468" y="1215"/>
                    <a:pt x="401" y="1248"/>
                  </a:cubicBezTo>
                  <a:cubicBezTo>
                    <a:pt x="401" y="1281"/>
                    <a:pt x="368" y="1281"/>
                    <a:pt x="334" y="1281"/>
                  </a:cubicBezTo>
                  <a:cubicBezTo>
                    <a:pt x="301" y="1281"/>
                    <a:pt x="268" y="1281"/>
                    <a:pt x="268" y="1248"/>
                  </a:cubicBezTo>
                  <a:cubicBezTo>
                    <a:pt x="234" y="1215"/>
                    <a:pt x="201" y="1181"/>
                    <a:pt x="201" y="1148"/>
                  </a:cubicBezTo>
                  <a:cubicBezTo>
                    <a:pt x="168" y="1115"/>
                    <a:pt x="168" y="1048"/>
                    <a:pt x="168" y="1015"/>
                  </a:cubicBezTo>
                  <a:cubicBezTo>
                    <a:pt x="168" y="948"/>
                    <a:pt x="168" y="881"/>
                    <a:pt x="168" y="814"/>
                  </a:cubicBezTo>
                  <a:cubicBezTo>
                    <a:pt x="168" y="748"/>
                    <a:pt x="168" y="681"/>
                    <a:pt x="201" y="614"/>
                  </a:cubicBezTo>
                  <a:cubicBezTo>
                    <a:pt x="201" y="548"/>
                    <a:pt x="234" y="514"/>
                    <a:pt x="268" y="448"/>
                  </a:cubicBezTo>
                  <a:cubicBezTo>
                    <a:pt x="268" y="414"/>
                    <a:pt x="301" y="381"/>
                    <a:pt x="334" y="347"/>
                  </a:cubicBezTo>
                  <a:cubicBezTo>
                    <a:pt x="368" y="314"/>
                    <a:pt x="368" y="281"/>
                    <a:pt x="401" y="281"/>
                  </a:cubicBezTo>
                  <a:cubicBezTo>
                    <a:pt x="448" y="257"/>
                    <a:pt x="479" y="234"/>
                    <a:pt x="516" y="234"/>
                  </a:cubicBezTo>
                  <a:cubicBezTo>
                    <a:pt x="532" y="234"/>
                    <a:pt x="548" y="238"/>
                    <a:pt x="568" y="247"/>
                  </a:cubicBezTo>
                  <a:cubicBezTo>
                    <a:pt x="601" y="247"/>
                    <a:pt x="635" y="281"/>
                    <a:pt x="635" y="347"/>
                  </a:cubicBezTo>
                  <a:cubicBezTo>
                    <a:pt x="635" y="347"/>
                    <a:pt x="668" y="381"/>
                    <a:pt x="668" y="381"/>
                  </a:cubicBezTo>
                  <a:lnTo>
                    <a:pt x="701" y="381"/>
                  </a:lnTo>
                  <a:lnTo>
                    <a:pt x="768" y="347"/>
                  </a:lnTo>
                  <a:cubicBezTo>
                    <a:pt x="768" y="347"/>
                    <a:pt x="768" y="347"/>
                    <a:pt x="801" y="314"/>
                  </a:cubicBezTo>
                  <a:cubicBezTo>
                    <a:pt x="801" y="281"/>
                    <a:pt x="801" y="281"/>
                    <a:pt x="801" y="247"/>
                  </a:cubicBezTo>
                  <a:cubicBezTo>
                    <a:pt x="768" y="214"/>
                    <a:pt x="768" y="181"/>
                    <a:pt x="768" y="147"/>
                  </a:cubicBezTo>
                  <a:cubicBezTo>
                    <a:pt x="735" y="81"/>
                    <a:pt x="735" y="47"/>
                    <a:pt x="701" y="47"/>
                  </a:cubicBezTo>
                  <a:cubicBezTo>
                    <a:pt x="668" y="14"/>
                    <a:pt x="601" y="14"/>
                    <a:pt x="568" y="14"/>
                  </a:cubicBezTo>
                  <a:cubicBezTo>
                    <a:pt x="548" y="4"/>
                    <a:pt x="529" y="0"/>
                    <a:pt x="5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52"/>
            <p:cNvSpPr/>
            <p:nvPr/>
          </p:nvSpPr>
          <p:spPr>
            <a:xfrm>
              <a:off x="3042350" y="2890000"/>
              <a:ext cx="19200" cy="47575"/>
            </a:xfrm>
            <a:custGeom>
              <a:rect b="b" l="l" r="r" t="t"/>
              <a:pathLst>
                <a:path extrusionOk="0" h="1903" w="768">
                  <a:moveTo>
                    <a:pt x="100" y="1"/>
                  </a:moveTo>
                  <a:lnTo>
                    <a:pt x="34" y="34"/>
                  </a:lnTo>
                  <a:cubicBezTo>
                    <a:pt x="0" y="34"/>
                    <a:pt x="0" y="68"/>
                    <a:pt x="0" y="68"/>
                  </a:cubicBezTo>
                  <a:cubicBezTo>
                    <a:pt x="0" y="101"/>
                    <a:pt x="0" y="101"/>
                    <a:pt x="0" y="134"/>
                  </a:cubicBezTo>
                  <a:lnTo>
                    <a:pt x="0" y="1869"/>
                  </a:lnTo>
                  <a:cubicBezTo>
                    <a:pt x="0" y="1869"/>
                    <a:pt x="0" y="1902"/>
                    <a:pt x="0" y="1902"/>
                  </a:cubicBezTo>
                  <a:lnTo>
                    <a:pt x="34" y="1902"/>
                  </a:lnTo>
                  <a:lnTo>
                    <a:pt x="100" y="1869"/>
                  </a:lnTo>
                  <a:cubicBezTo>
                    <a:pt x="100" y="1869"/>
                    <a:pt x="100" y="1836"/>
                    <a:pt x="134" y="1836"/>
                  </a:cubicBezTo>
                  <a:cubicBezTo>
                    <a:pt x="134" y="1802"/>
                    <a:pt x="134" y="1769"/>
                    <a:pt x="134" y="1769"/>
                  </a:cubicBezTo>
                  <a:lnTo>
                    <a:pt x="134" y="1068"/>
                  </a:lnTo>
                  <a:cubicBezTo>
                    <a:pt x="134" y="935"/>
                    <a:pt x="134" y="835"/>
                    <a:pt x="167" y="735"/>
                  </a:cubicBezTo>
                  <a:cubicBezTo>
                    <a:pt x="234" y="635"/>
                    <a:pt x="267" y="568"/>
                    <a:pt x="367" y="535"/>
                  </a:cubicBezTo>
                  <a:cubicBezTo>
                    <a:pt x="401" y="518"/>
                    <a:pt x="434" y="510"/>
                    <a:pt x="463" y="510"/>
                  </a:cubicBezTo>
                  <a:cubicBezTo>
                    <a:pt x="492" y="510"/>
                    <a:pt x="517" y="518"/>
                    <a:pt x="534" y="535"/>
                  </a:cubicBezTo>
                  <a:cubicBezTo>
                    <a:pt x="601" y="601"/>
                    <a:pt x="601" y="701"/>
                    <a:pt x="601" y="802"/>
                  </a:cubicBezTo>
                  <a:lnTo>
                    <a:pt x="601" y="1502"/>
                  </a:lnTo>
                  <a:cubicBezTo>
                    <a:pt x="601" y="1502"/>
                    <a:pt x="601" y="1535"/>
                    <a:pt x="601" y="1535"/>
                  </a:cubicBezTo>
                  <a:lnTo>
                    <a:pt x="634" y="1535"/>
                  </a:lnTo>
                  <a:lnTo>
                    <a:pt x="701" y="1502"/>
                  </a:lnTo>
                  <a:cubicBezTo>
                    <a:pt x="701" y="1502"/>
                    <a:pt x="734" y="1469"/>
                    <a:pt x="734" y="1469"/>
                  </a:cubicBezTo>
                  <a:cubicBezTo>
                    <a:pt x="734" y="1435"/>
                    <a:pt x="734" y="1435"/>
                    <a:pt x="734" y="1402"/>
                  </a:cubicBezTo>
                  <a:lnTo>
                    <a:pt x="767" y="668"/>
                  </a:lnTo>
                  <a:cubicBezTo>
                    <a:pt x="767" y="601"/>
                    <a:pt x="734" y="501"/>
                    <a:pt x="734" y="435"/>
                  </a:cubicBezTo>
                  <a:cubicBezTo>
                    <a:pt x="701" y="368"/>
                    <a:pt x="701" y="335"/>
                    <a:pt x="634" y="301"/>
                  </a:cubicBezTo>
                  <a:cubicBezTo>
                    <a:pt x="634" y="268"/>
                    <a:pt x="567" y="234"/>
                    <a:pt x="534" y="234"/>
                  </a:cubicBezTo>
                  <a:cubicBezTo>
                    <a:pt x="467" y="234"/>
                    <a:pt x="434" y="268"/>
                    <a:pt x="367" y="301"/>
                  </a:cubicBezTo>
                  <a:cubicBezTo>
                    <a:pt x="334" y="335"/>
                    <a:pt x="267" y="368"/>
                    <a:pt x="200" y="435"/>
                  </a:cubicBezTo>
                  <a:cubicBezTo>
                    <a:pt x="167" y="501"/>
                    <a:pt x="134" y="568"/>
                    <a:pt x="134" y="635"/>
                  </a:cubicBezTo>
                  <a:lnTo>
                    <a:pt x="134" y="34"/>
                  </a:lnTo>
                  <a:cubicBezTo>
                    <a:pt x="134" y="34"/>
                    <a:pt x="134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52"/>
            <p:cNvSpPr/>
            <p:nvPr/>
          </p:nvSpPr>
          <p:spPr>
            <a:xfrm>
              <a:off x="3078200" y="2876050"/>
              <a:ext cx="11700" cy="40675"/>
            </a:xfrm>
            <a:custGeom>
              <a:rect b="b" l="l" r="r" t="t"/>
              <a:pathLst>
                <a:path extrusionOk="0" h="1627" w="468">
                  <a:moveTo>
                    <a:pt x="438" y="0"/>
                  </a:moveTo>
                  <a:cubicBezTo>
                    <a:pt x="434" y="0"/>
                    <a:pt x="434" y="9"/>
                    <a:pt x="434" y="25"/>
                  </a:cubicBezTo>
                  <a:lnTo>
                    <a:pt x="334" y="25"/>
                  </a:lnTo>
                  <a:cubicBezTo>
                    <a:pt x="267" y="59"/>
                    <a:pt x="234" y="92"/>
                    <a:pt x="201" y="159"/>
                  </a:cubicBezTo>
                  <a:cubicBezTo>
                    <a:pt x="167" y="192"/>
                    <a:pt x="134" y="259"/>
                    <a:pt x="134" y="325"/>
                  </a:cubicBezTo>
                  <a:lnTo>
                    <a:pt x="134" y="225"/>
                  </a:lnTo>
                  <a:cubicBezTo>
                    <a:pt x="134" y="225"/>
                    <a:pt x="134" y="192"/>
                    <a:pt x="134" y="192"/>
                  </a:cubicBezTo>
                  <a:lnTo>
                    <a:pt x="101" y="192"/>
                  </a:lnTo>
                  <a:lnTo>
                    <a:pt x="34" y="225"/>
                  </a:lnTo>
                  <a:cubicBezTo>
                    <a:pt x="1" y="225"/>
                    <a:pt x="1" y="259"/>
                    <a:pt x="1" y="259"/>
                  </a:cubicBezTo>
                  <a:cubicBezTo>
                    <a:pt x="1" y="292"/>
                    <a:pt x="1" y="292"/>
                    <a:pt x="1" y="325"/>
                  </a:cubicBezTo>
                  <a:lnTo>
                    <a:pt x="1" y="1560"/>
                  </a:lnTo>
                  <a:cubicBezTo>
                    <a:pt x="1" y="1593"/>
                    <a:pt x="1" y="1593"/>
                    <a:pt x="1" y="1626"/>
                  </a:cubicBezTo>
                  <a:lnTo>
                    <a:pt x="34" y="1626"/>
                  </a:lnTo>
                  <a:lnTo>
                    <a:pt x="101" y="1560"/>
                  </a:lnTo>
                  <a:cubicBezTo>
                    <a:pt x="101" y="1560"/>
                    <a:pt x="101" y="1560"/>
                    <a:pt x="134" y="1526"/>
                  </a:cubicBezTo>
                  <a:cubicBezTo>
                    <a:pt x="134" y="1526"/>
                    <a:pt x="134" y="1493"/>
                    <a:pt x="134" y="1493"/>
                  </a:cubicBezTo>
                  <a:lnTo>
                    <a:pt x="134" y="692"/>
                  </a:lnTo>
                  <a:cubicBezTo>
                    <a:pt x="101" y="559"/>
                    <a:pt x="167" y="392"/>
                    <a:pt x="334" y="292"/>
                  </a:cubicBezTo>
                  <a:lnTo>
                    <a:pt x="434" y="225"/>
                  </a:lnTo>
                  <a:cubicBezTo>
                    <a:pt x="434" y="225"/>
                    <a:pt x="434" y="225"/>
                    <a:pt x="468" y="192"/>
                  </a:cubicBezTo>
                  <a:cubicBezTo>
                    <a:pt x="468" y="159"/>
                    <a:pt x="468" y="159"/>
                    <a:pt x="468" y="125"/>
                  </a:cubicBezTo>
                  <a:lnTo>
                    <a:pt x="468" y="59"/>
                  </a:lnTo>
                  <a:cubicBezTo>
                    <a:pt x="468" y="25"/>
                    <a:pt x="468" y="25"/>
                    <a:pt x="468" y="25"/>
                  </a:cubicBezTo>
                  <a:cubicBezTo>
                    <a:pt x="451" y="9"/>
                    <a:pt x="443" y="0"/>
                    <a:pt x="4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52"/>
            <p:cNvSpPr/>
            <p:nvPr/>
          </p:nvSpPr>
          <p:spPr>
            <a:xfrm>
              <a:off x="3091550" y="2866650"/>
              <a:ext cx="20025" cy="37550"/>
            </a:xfrm>
            <a:custGeom>
              <a:rect b="b" l="l" r="r" t="t"/>
              <a:pathLst>
                <a:path extrusionOk="0" h="1502" w="801">
                  <a:moveTo>
                    <a:pt x="513" y="243"/>
                  </a:moveTo>
                  <a:cubicBezTo>
                    <a:pt x="542" y="243"/>
                    <a:pt x="567" y="251"/>
                    <a:pt x="601" y="268"/>
                  </a:cubicBezTo>
                  <a:cubicBezTo>
                    <a:pt x="634" y="335"/>
                    <a:pt x="667" y="435"/>
                    <a:pt x="667" y="501"/>
                  </a:cubicBezTo>
                  <a:lnTo>
                    <a:pt x="167" y="768"/>
                  </a:lnTo>
                  <a:cubicBezTo>
                    <a:pt x="167" y="735"/>
                    <a:pt x="167" y="668"/>
                    <a:pt x="200" y="635"/>
                  </a:cubicBezTo>
                  <a:cubicBezTo>
                    <a:pt x="200" y="568"/>
                    <a:pt x="234" y="535"/>
                    <a:pt x="234" y="468"/>
                  </a:cubicBezTo>
                  <a:cubicBezTo>
                    <a:pt x="267" y="435"/>
                    <a:pt x="301" y="401"/>
                    <a:pt x="334" y="368"/>
                  </a:cubicBezTo>
                  <a:cubicBezTo>
                    <a:pt x="334" y="335"/>
                    <a:pt x="367" y="301"/>
                    <a:pt x="401" y="268"/>
                  </a:cubicBezTo>
                  <a:cubicBezTo>
                    <a:pt x="451" y="251"/>
                    <a:pt x="484" y="243"/>
                    <a:pt x="513" y="243"/>
                  </a:cubicBezTo>
                  <a:close/>
                  <a:moveTo>
                    <a:pt x="567" y="1"/>
                  </a:moveTo>
                  <a:cubicBezTo>
                    <a:pt x="534" y="1"/>
                    <a:pt x="467" y="34"/>
                    <a:pt x="401" y="34"/>
                  </a:cubicBezTo>
                  <a:cubicBezTo>
                    <a:pt x="367" y="101"/>
                    <a:pt x="301" y="134"/>
                    <a:pt x="267" y="201"/>
                  </a:cubicBezTo>
                  <a:cubicBezTo>
                    <a:pt x="200" y="234"/>
                    <a:pt x="167" y="301"/>
                    <a:pt x="134" y="368"/>
                  </a:cubicBezTo>
                  <a:cubicBezTo>
                    <a:pt x="100" y="468"/>
                    <a:pt x="67" y="535"/>
                    <a:pt x="67" y="601"/>
                  </a:cubicBezTo>
                  <a:cubicBezTo>
                    <a:pt x="34" y="701"/>
                    <a:pt x="34" y="768"/>
                    <a:pt x="34" y="868"/>
                  </a:cubicBezTo>
                  <a:cubicBezTo>
                    <a:pt x="0" y="935"/>
                    <a:pt x="0" y="1035"/>
                    <a:pt x="34" y="1102"/>
                  </a:cubicBezTo>
                  <a:cubicBezTo>
                    <a:pt x="34" y="1168"/>
                    <a:pt x="34" y="1235"/>
                    <a:pt x="67" y="1302"/>
                  </a:cubicBezTo>
                  <a:cubicBezTo>
                    <a:pt x="67" y="1369"/>
                    <a:pt x="100" y="1402"/>
                    <a:pt x="134" y="1469"/>
                  </a:cubicBezTo>
                  <a:cubicBezTo>
                    <a:pt x="167" y="1502"/>
                    <a:pt x="200" y="1502"/>
                    <a:pt x="267" y="1502"/>
                  </a:cubicBezTo>
                  <a:cubicBezTo>
                    <a:pt x="301" y="1502"/>
                    <a:pt x="367" y="1502"/>
                    <a:pt x="401" y="1469"/>
                  </a:cubicBezTo>
                  <a:cubicBezTo>
                    <a:pt x="467" y="1435"/>
                    <a:pt x="534" y="1402"/>
                    <a:pt x="567" y="1335"/>
                  </a:cubicBezTo>
                  <a:cubicBezTo>
                    <a:pt x="601" y="1302"/>
                    <a:pt x="667" y="1269"/>
                    <a:pt x="701" y="1202"/>
                  </a:cubicBezTo>
                  <a:cubicBezTo>
                    <a:pt x="701" y="1168"/>
                    <a:pt x="734" y="1102"/>
                    <a:pt x="768" y="1068"/>
                  </a:cubicBezTo>
                  <a:cubicBezTo>
                    <a:pt x="768" y="1002"/>
                    <a:pt x="768" y="968"/>
                    <a:pt x="801" y="935"/>
                  </a:cubicBezTo>
                  <a:cubicBezTo>
                    <a:pt x="801" y="935"/>
                    <a:pt x="801" y="902"/>
                    <a:pt x="801" y="902"/>
                  </a:cubicBezTo>
                  <a:cubicBezTo>
                    <a:pt x="784" y="885"/>
                    <a:pt x="776" y="877"/>
                    <a:pt x="772" y="877"/>
                  </a:cubicBezTo>
                  <a:cubicBezTo>
                    <a:pt x="768" y="877"/>
                    <a:pt x="768" y="885"/>
                    <a:pt x="768" y="902"/>
                  </a:cubicBezTo>
                  <a:lnTo>
                    <a:pt x="701" y="902"/>
                  </a:lnTo>
                  <a:lnTo>
                    <a:pt x="667" y="935"/>
                  </a:lnTo>
                  <a:lnTo>
                    <a:pt x="634" y="1002"/>
                  </a:lnTo>
                  <a:cubicBezTo>
                    <a:pt x="634" y="1035"/>
                    <a:pt x="601" y="1068"/>
                    <a:pt x="567" y="1135"/>
                  </a:cubicBezTo>
                  <a:cubicBezTo>
                    <a:pt x="534" y="1168"/>
                    <a:pt x="467" y="1202"/>
                    <a:pt x="434" y="1235"/>
                  </a:cubicBezTo>
                  <a:cubicBezTo>
                    <a:pt x="401" y="1252"/>
                    <a:pt x="367" y="1260"/>
                    <a:pt x="338" y="1260"/>
                  </a:cubicBezTo>
                  <a:cubicBezTo>
                    <a:pt x="309" y="1260"/>
                    <a:pt x="284" y="1252"/>
                    <a:pt x="267" y="1235"/>
                  </a:cubicBezTo>
                  <a:cubicBezTo>
                    <a:pt x="200" y="1168"/>
                    <a:pt x="167" y="1102"/>
                    <a:pt x="200" y="1002"/>
                  </a:cubicBezTo>
                  <a:lnTo>
                    <a:pt x="768" y="668"/>
                  </a:lnTo>
                  <a:cubicBezTo>
                    <a:pt x="801" y="668"/>
                    <a:pt x="801" y="635"/>
                    <a:pt x="801" y="635"/>
                  </a:cubicBezTo>
                  <a:cubicBezTo>
                    <a:pt x="801" y="601"/>
                    <a:pt x="801" y="568"/>
                    <a:pt x="801" y="568"/>
                  </a:cubicBezTo>
                  <a:lnTo>
                    <a:pt x="801" y="501"/>
                  </a:lnTo>
                  <a:cubicBezTo>
                    <a:pt x="801" y="401"/>
                    <a:pt x="801" y="301"/>
                    <a:pt x="801" y="234"/>
                  </a:cubicBezTo>
                  <a:cubicBezTo>
                    <a:pt x="768" y="168"/>
                    <a:pt x="734" y="101"/>
                    <a:pt x="701" y="68"/>
                  </a:cubicBezTo>
                  <a:cubicBezTo>
                    <a:pt x="667" y="34"/>
                    <a:pt x="634" y="1"/>
                    <a:pt x="5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3115725" y="2853325"/>
              <a:ext cx="18375" cy="38375"/>
            </a:xfrm>
            <a:custGeom>
              <a:rect b="b" l="l" r="r" t="t"/>
              <a:pathLst>
                <a:path extrusionOk="0" h="1535" w="735">
                  <a:moveTo>
                    <a:pt x="501" y="0"/>
                  </a:moveTo>
                  <a:cubicBezTo>
                    <a:pt x="468" y="0"/>
                    <a:pt x="401" y="34"/>
                    <a:pt x="368" y="67"/>
                  </a:cubicBezTo>
                  <a:cubicBezTo>
                    <a:pt x="301" y="100"/>
                    <a:pt x="268" y="134"/>
                    <a:pt x="234" y="167"/>
                  </a:cubicBezTo>
                  <a:cubicBezTo>
                    <a:pt x="167" y="234"/>
                    <a:pt x="134" y="267"/>
                    <a:pt x="101" y="334"/>
                  </a:cubicBezTo>
                  <a:cubicBezTo>
                    <a:pt x="101" y="367"/>
                    <a:pt x="67" y="434"/>
                    <a:pt x="67" y="501"/>
                  </a:cubicBezTo>
                  <a:cubicBezTo>
                    <a:pt x="34" y="534"/>
                    <a:pt x="34" y="601"/>
                    <a:pt x="34" y="634"/>
                  </a:cubicBezTo>
                  <a:cubicBezTo>
                    <a:pt x="34" y="734"/>
                    <a:pt x="34" y="801"/>
                    <a:pt x="101" y="868"/>
                  </a:cubicBezTo>
                  <a:cubicBezTo>
                    <a:pt x="134" y="901"/>
                    <a:pt x="201" y="901"/>
                    <a:pt x="301" y="901"/>
                  </a:cubicBezTo>
                  <a:cubicBezTo>
                    <a:pt x="334" y="868"/>
                    <a:pt x="368" y="868"/>
                    <a:pt x="401" y="868"/>
                  </a:cubicBezTo>
                  <a:lnTo>
                    <a:pt x="501" y="868"/>
                  </a:lnTo>
                  <a:cubicBezTo>
                    <a:pt x="534" y="868"/>
                    <a:pt x="534" y="868"/>
                    <a:pt x="568" y="901"/>
                  </a:cubicBezTo>
                  <a:cubicBezTo>
                    <a:pt x="568" y="901"/>
                    <a:pt x="568" y="934"/>
                    <a:pt x="568" y="968"/>
                  </a:cubicBezTo>
                  <a:cubicBezTo>
                    <a:pt x="568" y="1001"/>
                    <a:pt x="534" y="1034"/>
                    <a:pt x="534" y="1068"/>
                  </a:cubicBezTo>
                  <a:cubicBezTo>
                    <a:pt x="534" y="1068"/>
                    <a:pt x="501" y="1101"/>
                    <a:pt x="501" y="1134"/>
                  </a:cubicBezTo>
                  <a:lnTo>
                    <a:pt x="434" y="1201"/>
                  </a:lnTo>
                  <a:cubicBezTo>
                    <a:pt x="401" y="1234"/>
                    <a:pt x="368" y="1234"/>
                    <a:pt x="334" y="1268"/>
                  </a:cubicBezTo>
                  <a:cubicBezTo>
                    <a:pt x="301" y="1301"/>
                    <a:pt x="268" y="1301"/>
                    <a:pt x="234" y="1301"/>
                  </a:cubicBezTo>
                  <a:cubicBezTo>
                    <a:pt x="201" y="1301"/>
                    <a:pt x="167" y="1301"/>
                    <a:pt x="134" y="1268"/>
                  </a:cubicBezTo>
                  <a:lnTo>
                    <a:pt x="101" y="1268"/>
                  </a:lnTo>
                  <a:lnTo>
                    <a:pt x="34" y="1301"/>
                  </a:lnTo>
                  <a:cubicBezTo>
                    <a:pt x="34" y="1301"/>
                    <a:pt x="1" y="1301"/>
                    <a:pt x="1" y="1335"/>
                  </a:cubicBezTo>
                  <a:cubicBezTo>
                    <a:pt x="1" y="1368"/>
                    <a:pt x="1" y="1368"/>
                    <a:pt x="1" y="1401"/>
                  </a:cubicBezTo>
                  <a:cubicBezTo>
                    <a:pt x="1" y="1435"/>
                    <a:pt x="1" y="1468"/>
                    <a:pt x="34" y="1468"/>
                  </a:cubicBezTo>
                  <a:cubicBezTo>
                    <a:pt x="34" y="1501"/>
                    <a:pt x="67" y="1535"/>
                    <a:pt x="101" y="1535"/>
                  </a:cubicBezTo>
                  <a:lnTo>
                    <a:pt x="201" y="1535"/>
                  </a:lnTo>
                  <a:cubicBezTo>
                    <a:pt x="268" y="1535"/>
                    <a:pt x="301" y="1501"/>
                    <a:pt x="368" y="1501"/>
                  </a:cubicBezTo>
                  <a:cubicBezTo>
                    <a:pt x="401" y="1468"/>
                    <a:pt x="468" y="1401"/>
                    <a:pt x="501" y="1368"/>
                  </a:cubicBezTo>
                  <a:cubicBezTo>
                    <a:pt x="534" y="1301"/>
                    <a:pt x="601" y="1268"/>
                    <a:pt x="634" y="1201"/>
                  </a:cubicBezTo>
                  <a:cubicBezTo>
                    <a:pt x="634" y="1168"/>
                    <a:pt x="668" y="1101"/>
                    <a:pt x="701" y="1034"/>
                  </a:cubicBezTo>
                  <a:cubicBezTo>
                    <a:pt x="701" y="968"/>
                    <a:pt x="701" y="934"/>
                    <a:pt x="735" y="868"/>
                  </a:cubicBezTo>
                  <a:cubicBezTo>
                    <a:pt x="735" y="834"/>
                    <a:pt x="735" y="801"/>
                    <a:pt x="735" y="734"/>
                  </a:cubicBezTo>
                  <a:cubicBezTo>
                    <a:pt x="701" y="701"/>
                    <a:pt x="701" y="667"/>
                    <a:pt x="668" y="667"/>
                  </a:cubicBezTo>
                  <a:cubicBezTo>
                    <a:pt x="634" y="634"/>
                    <a:pt x="634" y="634"/>
                    <a:pt x="601" y="634"/>
                  </a:cubicBezTo>
                  <a:cubicBezTo>
                    <a:pt x="568" y="617"/>
                    <a:pt x="543" y="609"/>
                    <a:pt x="522" y="609"/>
                  </a:cubicBezTo>
                  <a:cubicBezTo>
                    <a:pt x="501" y="609"/>
                    <a:pt x="484" y="617"/>
                    <a:pt x="468" y="634"/>
                  </a:cubicBezTo>
                  <a:lnTo>
                    <a:pt x="334" y="634"/>
                  </a:lnTo>
                  <a:cubicBezTo>
                    <a:pt x="318" y="651"/>
                    <a:pt x="301" y="659"/>
                    <a:pt x="284" y="659"/>
                  </a:cubicBezTo>
                  <a:cubicBezTo>
                    <a:pt x="268" y="659"/>
                    <a:pt x="251" y="651"/>
                    <a:pt x="234" y="634"/>
                  </a:cubicBezTo>
                  <a:lnTo>
                    <a:pt x="201" y="634"/>
                  </a:lnTo>
                  <a:cubicBezTo>
                    <a:pt x="201" y="601"/>
                    <a:pt x="201" y="567"/>
                    <a:pt x="201" y="534"/>
                  </a:cubicBezTo>
                  <a:cubicBezTo>
                    <a:pt x="201" y="501"/>
                    <a:pt x="234" y="434"/>
                    <a:pt x="268" y="401"/>
                  </a:cubicBezTo>
                  <a:cubicBezTo>
                    <a:pt x="268" y="334"/>
                    <a:pt x="334" y="300"/>
                    <a:pt x="368" y="267"/>
                  </a:cubicBezTo>
                  <a:cubicBezTo>
                    <a:pt x="401" y="267"/>
                    <a:pt x="468" y="234"/>
                    <a:pt x="501" y="234"/>
                  </a:cubicBezTo>
                  <a:cubicBezTo>
                    <a:pt x="534" y="234"/>
                    <a:pt x="534" y="267"/>
                    <a:pt x="568" y="267"/>
                  </a:cubicBezTo>
                  <a:lnTo>
                    <a:pt x="634" y="267"/>
                  </a:lnTo>
                  <a:lnTo>
                    <a:pt x="668" y="234"/>
                  </a:lnTo>
                  <a:cubicBezTo>
                    <a:pt x="701" y="234"/>
                    <a:pt x="701" y="234"/>
                    <a:pt x="701" y="200"/>
                  </a:cubicBezTo>
                  <a:cubicBezTo>
                    <a:pt x="701" y="167"/>
                    <a:pt x="701" y="167"/>
                    <a:pt x="701" y="134"/>
                  </a:cubicBezTo>
                  <a:cubicBezTo>
                    <a:pt x="701" y="100"/>
                    <a:pt x="701" y="100"/>
                    <a:pt x="701" y="67"/>
                  </a:cubicBezTo>
                  <a:cubicBezTo>
                    <a:pt x="668" y="34"/>
                    <a:pt x="634" y="0"/>
                    <a:pt x="6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52"/>
            <p:cNvSpPr/>
            <p:nvPr/>
          </p:nvSpPr>
          <p:spPr>
            <a:xfrm>
              <a:off x="3137400" y="2837475"/>
              <a:ext cx="19225" cy="41725"/>
            </a:xfrm>
            <a:custGeom>
              <a:rect b="b" l="l" r="r" t="t"/>
              <a:pathLst>
                <a:path extrusionOk="0" h="1669" w="769">
                  <a:moveTo>
                    <a:pt x="735" y="0"/>
                  </a:moveTo>
                  <a:lnTo>
                    <a:pt x="668" y="34"/>
                  </a:lnTo>
                  <a:cubicBezTo>
                    <a:pt x="668" y="34"/>
                    <a:pt x="635" y="67"/>
                    <a:pt x="635" y="67"/>
                  </a:cubicBezTo>
                  <a:cubicBezTo>
                    <a:pt x="635" y="101"/>
                    <a:pt x="635" y="101"/>
                    <a:pt x="635" y="134"/>
                  </a:cubicBezTo>
                  <a:lnTo>
                    <a:pt x="635" y="834"/>
                  </a:lnTo>
                  <a:cubicBezTo>
                    <a:pt x="635" y="934"/>
                    <a:pt x="601" y="1068"/>
                    <a:pt x="568" y="1168"/>
                  </a:cubicBezTo>
                  <a:cubicBezTo>
                    <a:pt x="535" y="1268"/>
                    <a:pt x="468" y="1335"/>
                    <a:pt x="401" y="1368"/>
                  </a:cubicBezTo>
                  <a:cubicBezTo>
                    <a:pt x="368" y="1385"/>
                    <a:pt x="335" y="1393"/>
                    <a:pt x="305" y="1393"/>
                  </a:cubicBezTo>
                  <a:cubicBezTo>
                    <a:pt x="276" y="1393"/>
                    <a:pt x="251" y="1385"/>
                    <a:pt x="234" y="1368"/>
                  </a:cubicBezTo>
                  <a:cubicBezTo>
                    <a:pt x="168" y="1301"/>
                    <a:pt x="168" y="1201"/>
                    <a:pt x="168" y="1101"/>
                  </a:cubicBezTo>
                  <a:lnTo>
                    <a:pt x="168" y="401"/>
                  </a:lnTo>
                  <a:cubicBezTo>
                    <a:pt x="168" y="367"/>
                    <a:pt x="168" y="367"/>
                    <a:pt x="168" y="334"/>
                  </a:cubicBezTo>
                  <a:lnTo>
                    <a:pt x="134" y="334"/>
                  </a:lnTo>
                  <a:lnTo>
                    <a:pt x="68" y="367"/>
                  </a:lnTo>
                  <a:cubicBezTo>
                    <a:pt x="68" y="367"/>
                    <a:pt x="34" y="401"/>
                    <a:pt x="34" y="401"/>
                  </a:cubicBezTo>
                  <a:cubicBezTo>
                    <a:pt x="34" y="434"/>
                    <a:pt x="34" y="467"/>
                    <a:pt x="34" y="467"/>
                  </a:cubicBezTo>
                  <a:lnTo>
                    <a:pt x="1" y="1235"/>
                  </a:lnTo>
                  <a:cubicBezTo>
                    <a:pt x="1" y="1335"/>
                    <a:pt x="34" y="1401"/>
                    <a:pt x="34" y="1468"/>
                  </a:cubicBezTo>
                  <a:cubicBezTo>
                    <a:pt x="68" y="1535"/>
                    <a:pt x="68" y="1568"/>
                    <a:pt x="101" y="1635"/>
                  </a:cubicBezTo>
                  <a:cubicBezTo>
                    <a:pt x="134" y="1668"/>
                    <a:pt x="201" y="1668"/>
                    <a:pt x="234" y="1668"/>
                  </a:cubicBezTo>
                  <a:cubicBezTo>
                    <a:pt x="268" y="1668"/>
                    <a:pt x="335" y="1668"/>
                    <a:pt x="368" y="1635"/>
                  </a:cubicBezTo>
                  <a:cubicBezTo>
                    <a:pt x="435" y="1602"/>
                    <a:pt x="501" y="1535"/>
                    <a:pt x="535" y="1468"/>
                  </a:cubicBezTo>
                  <a:cubicBezTo>
                    <a:pt x="568" y="1435"/>
                    <a:pt x="601" y="1368"/>
                    <a:pt x="635" y="1301"/>
                  </a:cubicBezTo>
                  <a:lnTo>
                    <a:pt x="635" y="1401"/>
                  </a:lnTo>
                  <a:cubicBezTo>
                    <a:pt x="635" y="1401"/>
                    <a:pt x="635" y="1401"/>
                    <a:pt x="635" y="1435"/>
                  </a:cubicBezTo>
                  <a:lnTo>
                    <a:pt x="668" y="1435"/>
                  </a:lnTo>
                  <a:lnTo>
                    <a:pt x="735" y="1401"/>
                  </a:lnTo>
                  <a:cubicBezTo>
                    <a:pt x="735" y="1368"/>
                    <a:pt x="768" y="1368"/>
                    <a:pt x="768" y="1368"/>
                  </a:cubicBezTo>
                  <a:cubicBezTo>
                    <a:pt x="768" y="1335"/>
                    <a:pt x="768" y="1301"/>
                    <a:pt x="768" y="1301"/>
                  </a:cubicBezTo>
                  <a:lnTo>
                    <a:pt x="768" y="34"/>
                  </a:lnTo>
                  <a:cubicBezTo>
                    <a:pt x="768" y="34"/>
                    <a:pt x="768" y="0"/>
                    <a:pt x="7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52"/>
            <p:cNvSpPr/>
            <p:nvPr/>
          </p:nvSpPr>
          <p:spPr>
            <a:xfrm>
              <a:off x="3164925" y="2818300"/>
              <a:ext cx="3375" cy="48375"/>
            </a:xfrm>
            <a:custGeom>
              <a:rect b="b" l="l" r="r" t="t"/>
              <a:pathLst>
                <a:path extrusionOk="0" h="1935" w="135">
                  <a:moveTo>
                    <a:pt x="101" y="0"/>
                  </a:moveTo>
                  <a:lnTo>
                    <a:pt x="34" y="34"/>
                  </a:lnTo>
                  <a:cubicBezTo>
                    <a:pt x="34" y="67"/>
                    <a:pt x="1" y="67"/>
                    <a:pt x="1" y="100"/>
                  </a:cubicBezTo>
                  <a:cubicBezTo>
                    <a:pt x="1" y="100"/>
                    <a:pt x="1" y="134"/>
                    <a:pt x="1" y="134"/>
                  </a:cubicBezTo>
                  <a:lnTo>
                    <a:pt x="1" y="1868"/>
                  </a:lnTo>
                  <a:cubicBezTo>
                    <a:pt x="1" y="1902"/>
                    <a:pt x="1" y="1902"/>
                    <a:pt x="1" y="1935"/>
                  </a:cubicBezTo>
                  <a:lnTo>
                    <a:pt x="34" y="1935"/>
                  </a:lnTo>
                  <a:lnTo>
                    <a:pt x="101" y="1868"/>
                  </a:lnTo>
                  <a:cubicBezTo>
                    <a:pt x="134" y="1868"/>
                    <a:pt x="134" y="1868"/>
                    <a:pt x="134" y="1835"/>
                  </a:cubicBezTo>
                  <a:cubicBezTo>
                    <a:pt x="134" y="1835"/>
                    <a:pt x="134" y="1802"/>
                    <a:pt x="134" y="1802"/>
                  </a:cubicBezTo>
                  <a:lnTo>
                    <a:pt x="134" y="34"/>
                  </a:lnTo>
                  <a:cubicBezTo>
                    <a:pt x="134" y="34"/>
                    <a:pt x="134" y="34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3172425" y="2811000"/>
              <a:ext cx="15050" cy="45800"/>
            </a:xfrm>
            <a:custGeom>
              <a:rect b="b" l="l" r="r" t="t"/>
              <a:pathLst>
                <a:path extrusionOk="0" h="1832" w="602">
                  <a:moveTo>
                    <a:pt x="272" y="0"/>
                  </a:moveTo>
                  <a:cubicBezTo>
                    <a:pt x="268" y="0"/>
                    <a:pt x="268" y="9"/>
                    <a:pt x="268" y="25"/>
                  </a:cubicBezTo>
                  <a:lnTo>
                    <a:pt x="201" y="59"/>
                  </a:lnTo>
                  <a:cubicBezTo>
                    <a:pt x="168" y="59"/>
                    <a:pt x="168" y="92"/>
                    <a:pt x="168" y="92"/>
                  </a:cubicBezTo>
                  <a:cubicBezTo>
                    <a:pt x="168" y="125"/>
                    <a:pt x="168" y="125"/>
                    <a:pt x="168" y="159"/>
                  </a:cubicBezTo>
                  <a:lnTo>
                    <a:pt x="168" y="559"/>
                  </a:lnTo>
                  <a:lnTo>
                    <a:pt x="34" y="626"/>
                  </a:lnTo>
                  <a:cubicBezTo>
                    <a:pt x="34" y="659"/>
                    <a:pt x="1" y="659"/>
                    <a:pt x="1" y="693"/>
                  </a:cubicBezTo>
                  <a:cubicBezTo>
                    <a:pt x="1" y="693"/>
                    <a:pt x="1" y="726"/>
                    <a:pt x="1" y="726"/>
                  </a:cubicBezTo>
                  <a:lnTo>
                    <a:pt x="1" y="826"/>
                  </a:lnTo>
                  <a:cubicBezTo>
                    <a:pt x="1" y="826"/>
                    <a:pt x="1" y="859"/>
                    <a:pt x="1" y="859"/>
                  </a:cubicBezTo>
                  <a:cubicBezTo>
                    <a:pt x="1" y="876"/>
                    <a:pt x="9" y="884"/>
                    <a:pt x="18" y="884"/>
                  </a:cubicBezTo>
                  <a:cubicBezTo>
                    <a:pt x="26" y="884"/>
                    <a:pt x="34" y="876"/>
                    <a:pt x="34" y="859"/>
                  </a:cubicBezTo>
                  <a:lnTo>
                    <a:pt x="168" y="793"/>
                  </a:lnTo>
                  <a:lnTo>
                    <a:pt x="168" y="1493"/>
                  </a:lnTo>
                  <a:cubicBezTo>
                    <a:pt x="168" y="1593"/>
                    <a:pt x="168" y="1693"/>
                    <a:pt x="234" y="1793"/>
                  </a:cubicBezTo>
                  <a:cubicBezTo>
                    <a:pt x="249" y="1821"/>
                    <a:pt x="269" y="1832"/>
                    <a:pt x="295" y="1832"/>
                  </a:cubicBezTo>
                  <a:cubicBezTo>
                    <a:pt x="330" y="1832"/>
                    <a:pt x="377" y="1813"/>
                    <a:pt x="435" y="1793"/>
                  </a:cubicBezTo>
                  <a:lnTo>
                    <a:pt x="568" y="1727"/>
                  </a:lnTo>
                  <a:cubicBezTo>
                    <a:pt x="568" y="1727"/>
                    <a:pt x="568" y="1693"/>
                    <a:pt x="601" y="1693"/>
                  </a:cubicBezTo>
                  <a:cubicBezTo>
                    <a:pt x="601" y="1660"/>
                    <a:pt x="601" y="1660"/>
                    <a:pt x="601" y="1627"/>
                  </a:cubicBezTo>
                  <a:lnTo>
                    <a:pt x="601" y="1560"/>
                  </a:lnTo>
                  <a:cubicBezTo>
                    <a:pt x="601" y="1526"/>
                    <a:pt x="601" y="1526"/>
                    <a:pt x="601" y="1493"/>
                  </a:cubicBezTo>
                  <a:lnTo>
                    <a:pt x="568" y="1493"/>
                  </a:lnTo>
                  <a:lnTo>
                    <a:pt x="468" y="1560"/>
                  </a:lnTo>
                  <a:lnTo>
                    <a:pt x="335" y="1560"/>
                  </a:lnTo>
                  <a:cubicBezTo>
                    <a:pt x="335" y="1526"/>
                    <a:pt x="335" y="1526"/>
                    <a:pt x="335" y="1493"/>
                  </a:cubicBezTo>
                  <a:cubicBezTo>
                    <a:pt x="335" y="1460"/>
                    <a:pt x="335" y="1426"/>
                    <a:pt x="335" y="1393"/>
                  </a:cubicBezTo>
                  <a:lnTo>
                    <a:pt x="301" y="693"/>
                  </a:lnTo>
                  <a:lnTo>
                    <a:pt x="501" y="559"/>
                  </a:lnTo>
                  <a:cubicBezTo>
                    <a:pt x="535" y="559"/>
                    <a:pt x="535" y="559"/>
                    <a:pt x="535" y="526"/>
                  </a:cubicBezTo>
                  <a:cubicBezTo>
                    <a:pt x="535" y="526"/>
                    <a:pt x="535" y="492"/>
                    <a:pt x="535" y="459"/>
                  </a:cubicBezTo>
                  <a:lnTo>
                    <a:pt x="535" y="392"/>
                  </a:lnTo>
                  <a:cubicBezTo>
                    <a:pt x="535" y="359"/>
                    <a:pt x="535" y="359"/>
                    <a:pt x="535" y="359"/>
                  </a:cubicBezTo>
                  <a:cubicBezTo>
                    <a:pt x="535" y="342"/>
                    <a:pt x="535" y="334"/>
                    <a:pt x="531" y="334"/>
                  </a:cubicBezTo>
                  <a:cubicBezTo>
                    <a:pt x="526" y="334"/>
                    <a:pt x="518" y="342"/>
                    <a:pt x="501" y="359"/>
                  </a:cubicBezTo>
                  <a:lnTo>
                    <a:pt x="301" y="459"/>
                  </a:lnTo>
                  <a:lnTo>
                    <a:pt x="301" y="59"/>
                  </a:lnTo>
                  <a:cubicBezTo>
                    <a:pt x="301" y="25"/>
                    <a:pt x="301" y="25"/>
                    <a:pt x="301" y="25"/>
                  </a:cubicBezTo>
                  <a:cubicBezTo>
                    <a:pt x="284" y="9"/>
                    <a:pt x="276" y="0"/>
                    <a:pt x="2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3190775" y="2809950"/>
              <a:ext cx="17550" cy="39025"/>
            </a:xfrm>
            <a:custGeom>
              <a:rect b="b" l="l" r="r" t="t"/>
              <a:pathLst>
                <a:path extrusionOk="0" h="1561" w="702">
                  <a:moveTo>
                    <a:pt x="501" y="1"/>
                  </a:moveTo>
                  <a:cubicBezTo>
                    <a:pt x="468" y="1"/>
                    <a:pt x="401" y="34"/>
                    <a:pt x="368" y="67"/>
                  </a:cubicBezTo>
                  <a:cubicBezTo>
                    <a:pt x="301" y="101"/>
                    <a:pt x="268" y="134"/>
                    <a:pt x="201" y="167"/>
                  </a:cubicBezTo>
                  <a:cubicBezTo>
                    <a:pt x="134" y="268"/>
                    <a:pt x="68" y="368"/>
                    <a:pt x="34" y="501"/>
                  </a:cubicBezTo>
                  <a:cubicBezTo>
                    <a:pt x="34" y="534"/>
                    <a:pt x="34" y="601"/>
                    <a:pt x="34" y="668"/>
                  </a:cubicBezTo>
                  <a:cubicBezTo>
                    <a:pt x="34" y="735"/>
                    <a:pt x="34" y="801"/>
                    <a:pt x="68" y="868"/>
                  </a:cubicBezTo>
                  <a:cubicBezTo>
                    <a:pt x="115" y="892"/>
                    <a:pt x="162" y="915"/>
                    <a:pt x="209" y="915"/>
                  </a:cubicBezTo>
                  <a:cubicBezTo>
                    <a:pt x="229" y="915"/>
                    <a:pt x="248" y="911"/>
                    <a:pt x="268" y="901"/>
                  </a:cubicBezTo>
                  <a:lnTo>
                    <a:pt x="401" y="868"/>
                  </a:lnTo>
                  <a:lnTo>
                    <a:pt x="501" y="868"/>
                  </a:lnTo>
                  <a:cubicBezTo>
                    <a:pt x="535" y="868"/>
                    <a:pt x="535" y="868"/>
                    <a:pt x="568" y="901"/>
                  </a:cubicBezTo>
                  <a:cubicBezTo>
                    <a:pt x="568" y="935"/>
                    <a:pt x="568" y="935"/>
                    <a:pt x="568" y="968"/>
                  </a:cubicBezTo>
                  <a:cubicBezTo>
                    <a:pt x="535" y="1001"/>
                    <a:pt x="535" y="1035"/>
                    <a:pt x="535" y="1068"/>
                  </a:cubicBezTo>
                  <a:cubicBezTo>
                    <a:pt x="501" y="1101"/>
                    <a:pt x="501" y="1135"/>
                    <a:pt x="468" y="1135"/>
                  </a:cubicBezTo>
                  <a:cubicBezTo>
                    <a:pt x="468" y="1168"/>
                    <a:pt x="434" y="1202"/>
                    <a:pt x="434" y="1235"/>
                  </a:cubicBezTo>
                  <a:cubicBezTo>
                    <a:pt x="401" y="1235"/>
                    <a:pt x="368" y="1268"/>
                    <a:pt x="334" y="1268"/>
                  </a:cubicBezTo>
                  <a:cubicBezTo>
                    <a:pt x="301" y="1302"/>
                    <a:pt x="268" y="1335"/>
                    <a:pt x="234" y="1335"/>
                  </a:cubicBezTo>
                  <a:cubicBezTo>
                    <a:pt x="201" y="1335"/>
                    <a:pt x="168" y="1302"/>
                    <a:pt x="134" y="1268"/>
                  </a:cubicBezTo>
                  <a:lnTo>
                    <a:pt x="101" y="1268"/>
                  </a:lnTo>
                  <a:lnTo>
                    <a:pt x="34" y="1302"/>
                  </a:lnTo>
                  <a:cubicBezTo>
                    <a:pt x="1" y="1302"/>
                    <a:pt x="1" y="1335"/>
                    <a:pt x="1" y="1335"/>
                  </a:cubicBezTo>
                  <a:cubicBezTo>
                    <a:pt x="1" y="1368"/>
                    <a:pt x="1" y="1402"/>
                    <a:pt x="1" y="1402"/>
                  </a:cubicBezTo>
                  <a:cubicBezTo>
                    <a:pt x="1" y="1468"/>
                    <a:pt x="34" y="1535"/>
                    <a:pt x="101" y="1535"/>
                  </a:cubicBezTo>
                  <a:cubicBezTo>
                    <a:pt x="118" y="1552"/>
                    <a:pt x="134" y="1560"/>
                    <a:pt x="151" y="1560"/>
                  </a:cubicBezTo>
                  <a:cubicBezTo>
                    <a:pt x="168" y="1560"/>
                    <a:pt x="184" y="1552"/>
                    <a:pt x="201" y="1535"/>
                  </a:cubicBezTo>
                  <a:cubicBezTo>
                    <a:pt x="268" y="1535"/>
                    <a:pt x="301" y="1535"/>
                    <a:pt x="368" y="1502"/>
                  </a:cubicBezTo>
                  <a:cubicBezTo>
                    <a:pt x="401" y="1468"/>
                    <a:pt x="468" y="1435"/>
                    <a:pt x="501" y="1368"/>
                  </a:cubicBezTo>
                  <a:cubicBezTo>
                    <a:pt x="535" y="1335"/>
                    <a:pt x="568" y="1268"/>
                    <a:pt x="601" y="1235"/>
                  </a:cubicBezTo>
                  <a:cubicBezTo>
                    <a:pt x="635" y="1168"/>
                    <a:pt x="668" y="1101"/>
                    <a:pt x="701" y="1035"/>
                  </a:cubicBezTo>
                  <a:cubicBezTo>
                    <a:pt x="701" y="1001"/>
                    <a:pt x="701" y="935"/>
                    <a:pt x="701" y="868"/>
                  </a:cubicBezTo>
                  <a:cubicBezTo>
                    <a:pt x="701" y="835"/>
                    <a:pt x="701" y="801"/>
                    <a:pt x="701" y="768"/>
                  </a:cubicBezTo>
                  <a:cubicBezTo>
                    <a:pt x="701" y="735"/>
                    <a:pt x="668" y="701"/>
                    <a:pt x="668" y="668"/>
                  </a:cubicBezTo>
                  <a:cubicBezTo>
                    <a:pt x="635" y="668"/>
                    <a:pt x="601" y="634"/>
                    <a:pt x="568" y="634"/>
                  </a:cubicBezTo>
                  <a:lnTo>
                    <a:pt x="434" y="634"/>
                  </a:lnTo>
                  <a:lnTo>
                    <a:pt x="334" y="668"/>
                  </a:lnTo>
                  <a:lnTo>
                    <a:pt x="234" y="668"/>
                  </a:lnTo>
                  <a:cubicBezTo>
                    <a:pt x="201" y="668"/>
                    <a:pt x="201" y="634"/>
                    <a:pt x="201" y="634"/>
                  </a:cubicBezTo>
                  <a:cubicBezTo>
                    <a:pt x="201" y="601"/>
                    <a:pt x="201" y="568"/>
                    <a:pt x="201" y="568"/>
                  </a:cubicBezTo>
                  <a:cubicBezTo>
                    <a:pt x="201" y="501"/>
                    <a:pt x="201" y="434"/>
                    <a:pt x="234" y="401"/>
                  </a:cubicBezTo>
                  <a:cubicBezTo>
                    <a:pt x="268" y="368"/>
                    <a:pt x="334" y="301"/>
                    <a:pt x="368" y="301"/>
                  </a:cubicBezTo>
                  <a:cubicBezTo>
                    <a:pt x="401" y="268"/>
                    <a:pt x="434" y="234"/>
                    <a:pt x="501" y="234"/>
                  </a:cubicBezTo>
                  <a:cubicBezTo>
                    <a:pt x="535" y="234"/>
                    <a:pt x="535" y="268"/>
                    <a:pt x="568" y="268"/>
                  </a:cubicBezTo>
                  <a:cubicBezTo>
                    <a:pt x="568" y="284"/>
                    <a:pt x="568" y="293"/>
                    <a:pt x="572" y="293"/>
                  </a:cubicBezTo>
                  <a:cubicBezTo>
                    <a:pt x="576" y="293"/>
                    <a:pt x="585" y="284"/>
                    <a:pt x="601" y="268"/>
                  </a:cubicBezTo>
                  <a:lnTo>
                    <a:pt x="668" y="234"/>
                  </a:lnTo>
                  <a:cubicBezTo>
                    <a:pt x="668" y="234"/>
                    <a:pt x="701" y="234"/>
                    <a:pt x="701" y="201"/>
                  </a:cubicBezTo>
                  <a:cubicBezTo>
                    <a:pt x="701" y="201"/>
                    <a:pt x="701" y="167"/>
                    <a:pt x="701" y="167"/>
                  </a:cubicBezTo>
                  <a:cubicBezTo>
                    <a:pt x="701" y="134"/>
                    <a:pt x="701" y="101"/>
                    <a:pt x="668" y="67"/>
                  </a:cubicBezTo>
                  <a:cubicBezTo>
                    <a:pt x="668" y="34"/>
                    <a:pt x="635" y="34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927250" y="3102675"/>
              <a:ext cx="24225" cy="54000"/>
            </a:xfrm>
            <a:custGeom>
              <a:rect b="b" l="l" r="r" t="t"/>
              <a:pathLst>
                <a:path extrusionOk="0" h="2160" w="969">
                  <a:moveTo>
                    <a:pt x="635" y="267"/>
                  </a:moveTo>
                  <a:cubicBezTo>
                    <a:pt x="668" y="267"/>
                    <a:pt x="701" y="267"/>
                    <a:pt x="735" y="300"/>
                  </a:cubicBezTo>
                  <a:cubicBezTo>
                    <a:pt x="768" y="334"/>
                    <a:pt x="768" y="400"/>
                    <a:pt x="802" y="434"/>
                  </a:cubicBezTo>
                  <a:cubicBezTo>
                    <a:pt x="802" y="500"/>
                    <a:pt x="802" y="567"/>
                    <a:pt x="802" y="600"/>
                  </a:cubicBezTo>
                  <a:lnTo>
                    <a:pt x="802" y="1001"/>
                  </a:lnTo>
                  <a:cubicBezTo>
                    <a:pt x="802" y="1067"/>
                    <a:pt x="802" y="1134"/>
                    <a:pt x="802" y="1201"/>
                  </a:cubicBezTo>
                  <a:cubicBezTo>
                    <a:pt x="768" y="1268"/>
                    <a:pt x="768" y="1334"/>
                    <a:pt x="735" y="1368"/>
                  </a:cubicBezTo>
                  <a:cubicBezTo>
                    <a:pt x="701" y="1434"/>
                    <a:pt x="668" y="1501"/>
                    <a:pt x="635" y="1534"/>
                  </a:cubicBezTo>
                  <a:cubicBezTo>
                    <a:pt x="601" y="1601"/>
                    <a:pt x="535" y="1635"/>
                    <a:pt x="501" y="1668"/>
                  </a:cubicBezTo>
                  <a:lnTo>
                    <a:pt x="201" y="1835"/>
                  </a:lnTo>
                  <a:lnTo>
                    <a:pt x="201" y="467"/>
                  </a:lnTo>
                  <a:lnTo>
                    <a:pt x="468" y="300"/>
                  </a:lnTo>
                  <a:cubicBezTo>
                    <a:pt x="535" y="267"/>
                    <a:pt x="568" y="267"/>
                    <a:pt x="635" y="267"/>
                  </a:cubicBezTo>
                  <a:close/>
                  <a:moveTo>
                    <a:pt x="635" y="0"/>
                  </a:moveTo>
                  <a:cubicBezTo>
                    <a:pt x="568" y="0"/>
                    <a:pt x="501" y="33"/>
                    <a:pt x="435" y="67"/>
                  </a:cubicBezTo>
                  <a:lnTo>
                    <a:pt x="68" y="300"/>
                  </a:lnTo>
                  <a:cubicBezTo>
                    <a:pt x="34" y="300"/>
                    <a:pt x="34" y="334"/>
                    <a:pt x="34" y="334"/>
                  </a:cubicBezTo>
                  <a:cubicBezTo>
                    <a:pt x="34" y="367"/>
                    <a:pt x="34" y="367"/>
                    <a:pt x="34" y="400"/>
                  </a:cubicBezTo>
                  <a:lnTo>
                    <a:pt x="34" y="2102"/>
                  </a:lnTo>
                  <a:cubicBezTo>
                    <a:pt x="1" y="2135"/>
                    <a:pt x="1" y="2135"/>
                    <a:pt x="34" y="2135"/>
                  </a:cubicBezTo>
                  <a:cubicBezTo>
                    <a:pt x="34" y="2152"/>
                    <a:pt x="34" y="2160"/>
                    <a:pt x="38" y="2160"/>
                  </a:cubicBezTo>
                  <a:cubicBezTo>
                    <a:pt x="43" y="2160"/>
                    <a:pt x="51" y="2152"/>
                    <a:pt x="68" y="2135"/>
                  </a:cubicBezTo>
                  <a:lnTo>
                    <a:pt x="468" y="1901"/>
                  </a:lnTo>
                  <a:cubicBezTo>
                    <a:pt x="535" y="1868"/>
                    <a:pt x="601" y="1801"/>
                    <a:pt x="668" y="1768"/>
                  </a:cubicBezTo>
                  <a:cubicBezTo>
                    <a:pt x="735" y="1668"/>
                    <a:pt x="768" y="1601"/>
                    <a:pt x="835" y="1534"/>
                  </a:cubicBezTo>
                  <a:cubicBezTo>
                    <a:pt x="868" y="1434"/>
                    <a:pt x="902" y="1334"/>
                    <a:pt x="935" y="1234"/>
                  </a:cubicBezTo>
                  <a:cubicBezTo>
                    <a:pt x="935" y="1134"/>
                    <a:pt x="968" y="1034"/>
                    <a:pt x="968" y="934"/>
                  </a:cubicBezTo>
                  <a:lnTo>
                    <a:pt x="968" y="500"/>
                  </a:lnTo>
                  <a:cubicBezTo>
                    <a:pt x="935" y="400"/>
                    <a:pt x="935" y="300"/>
                    <a:pt x="902" y="234"/>
                  </a:cubicBezTo>
                  <a:cubicBezTo>
                    <a:pt x="868" y="167"/>
                    <a:pt x="835" y="100"/>
                    <a:pt x="802" y="67"/>
                  </a:cubicBezTo>
                  <a:cubicBezTo>
                    <a:pt x="768" y="33"/>
                    <a:pt x="701" y="0"/>
                    <a:pt x="6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957275" y="3091825"/>
              <a:ext cx="4200" cy="48400"/>
            </a:xfrm>
            <a:custGeom>
              <a:rect b="b" l="l" r="r" t="t"/>
              <a:pathLst>
                <a:path extrusionOk="0" h="1936" w="168">
                  <a:moveTo>
                    <a:pt x="134" y="0"/>
                  </a:moveTo>
                  <a:lnTo>
                    <a:pt x="34" y="67"/>
                  </a:lnTo>
                  <a:cubicBezTo>
                    <a:pt x="1" y="67"/>
                    <a:pt x="1" y="67"/>
                    <a:pt x="1" y="100"/>
                  </a:cubicBezTo>
                  <a:cubicBezTo>
                    <a:pt x="1" y="100"/>
                    <a:pt x="1" y="134"/>
                    <a:pt x="1" y="167"/>
                  </a:cubicBezTo>
                  <a:lnTo>
                    <a:pt x="1" y="301"/>
                  </a:lnTo>
                  <a:cubicBezTo>
                    <a:pt x="1" y="334"/>
                    <a:pt x="1" y="334"/>
                    <a:pt x="1" y="334"/>
                  </a:cubicBezTo>
                  <a:cubicBezTo>
                    <a:pt x="1" y="351"/>
                    <a:pt x="1" y="359"/>
                    <a:pt x="5" y="359"/>
                  </a:cubicBezTo>
                  <a:cubicBezTo>
                    <a:pt x="9" y="359"/>
                    <a:pt x="17" y="351"/>
                    <a:pt x="34" y="334"/>
                  </a:cubicBezTo>
                  <a:lnTo>
                    <a:pt x="134" y="301"/>
                  </a:lnTo>
                  <a:cubicBezTo>
                    <a:pt x="134" y="301"/>
                    <a:pt x="134" y="267"/>
                    <a:pt x="168" y="267"/>
                  </a:cubicBezTo>
                  <a:cubicBezTo>
                    <a:pt x="168" y="234"/>
                    <a:pt x="168" y="201"/>
                    <a:pt x="168" y="201"/>
                  </a:cubicBezTo>
                  <a:lnTo>
                    <a:pt x="168" y="34"/>
                  </a:lnTo>
                  <a:cubicBezTo>
                    <a:pt x="168" y="34"/>
                    <a:pt x="168" y="0"/>
                    <a:pt x="168" y="0"/>
                  </a:cubicBezTo>
                  <a:close/>
                  <a:moveTo>
                    <a:pt x="134" y="501"/>
                  </a:moveTo>
                  <a:lnTo>
                    <a:pt x="68" y="534"/>
                  </a:lnTo>
                  <a:cubicBezTo>
                    <a:pt x="34" y="534"/>
                    <a:pt x="34" y="567"/>
                    <a:pt x="34" y="567"/>
                  </a:cubicBezTo>
                  <a:cubicBezTo>
                    <a:pt x="34" y="601"/>
                    <a:pt x="34" y="601"/>
                    <a:pt x="34" y="634"/>
                  </a:cubicBezTo>
                  <a:lnTo>
                    <a:pt x="34" y="1868"/>
                  </a:lnTo>
                  <a:cubicBezTo>
                    <a:pt x="34" y="1902"/>
                    <a:pt x="34" y="1902"/>
                    <a:pt x="34" y="1935"/>
                  </a:cubicBezTo>
                  <a:lnTo>
                    <a:pt x="68" y="1935"/>
                  </a:lnTo>
                  <a:lnTo>
                    <a:pt x="134" y="1902"/>
                  </a:lnTo>
                  <a:cubicBezTo>
                    <a:pt x="134" y="1868"/>
                    <a:pt x="134" y="1868"/>
                    <a:pt x="168" y="1835"/>
                  </a:cubicBezTo>
                  <a:cubicBezTo>
                    <a:pt x="168" y="1835"/>
                    <a:pt x="168" y="1802"/>
                    <a:pt x="168" y="1802"/>
                  </a:cubicBezTo>
                  <a:lnTo>
                    <a:pt x="168" y="534"/>
                  </a:lnTo>
                  <a:cubicBezTo>
                    <a:pt x="168" y="534"/>
                    <a:pt x="168" y="501"/>
                    <a:pt x="168" y="50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2965625" y="3093500"/>
              <a:ext cx="18375" cy="39200"/>
            </a:xfrm>
            <a:custGeom>
              <a:rect b="b" l="l" r="r" t="t"/>
              <a:pathLst>
                <a:path extrusionOk="0" h="1568" w="735">
                  <a:moveTo>
                    <a:pt x="534" y="0"/>
                  </a:moveTo>
                  <a:cubicBezTo>
                    <a:pt x="467" y="33"/>
                    <a:pt x="434" y="33"/>
                    <a:pt x="367" y="67"/>
                  </a:cubicBezTo>
                  <a:cubicBezTo>
                    <a:pt x="334" y="100"/>
                    <a:pt x="267" y="134"/>
                    <a:pt x="234" y="167"/>
                  </a:cubicBezTo>
                  <a:cubicBezTo>
                    <a:pt x="201" y="234"/>
                    <a:pt x="167" y="267"/>
                    <a:pt x="134" y="334"/>
                  </a:cubicBezTo>
                  <a:cubicBezTo>
                    <a:pt x="100" y="367"/>
                    <a:pt x="67" y="434"/>
                    <a:pt x="67" y="500"/>
                  </a:cubicBezTo>
                  <a:cubicBezTo>
                    <a:pt x="34" y="534"/>
                    <a:pt x="34" y="601"/>
                    <a:pt x="34" y="667"/>
                  </a:cubicBezTo>
                  <a:cubicBezTo>
                    <a:pt x="34" y="734"/>
                    <a:pt x="67" y="801"/>
                    <a:pt x="100" y="867"/>
                  </a:cubicBezTo>
                  <a:cubicBezTo>
                    <a:pt x="124" y="891"/>
                    <a:pt x="164" y="915"/>
                    <a:pt x="221" y="915"/>
                  </a:cubicBezTo>
                  <a:cubicBezTo>
                    <a:pt x="245" y="915"/>
                    <a:pt x="271" y="911"/>
                    <a:pt x="301" y="901"/>
                  </a:cubicBezTo>
                  <a:lnTo>
                    <a:pt x="434" y="867"/>
                  </a:lnTo>
                  <a:lnTo>
                    <a:pt x="534" y="867"/>
                  </a:lnTo>
                  <a:cubicBezTo>
                    <a:pt x="534" y="867"/>
                    <a:pt x="567" y="867"/>
                    <a:pt x="567" y="901"/>
                  </a:cubicBezTo>
                  <a:cubicBezTo>
                    <a:pt x="567" y="934"/>
                    <a:pt x="567" y="934"/>
                    <a:pt x="567" y="967"/>
                  </a:cubicBezTo>
                  <a:cubicBezTo>
                    <a:pt x="567" y="1001"/>
                    <a:pt x="567" y="1034"/>
                    <a:pt x="534" y="1068"/>
                  </a:cubicBezTo>
                  <a:cubicBezTo>
                    <a:pt x="534" y="1101"/>
                    <a:pt x="534" y="1134"/>
                    <a:pt x="501" y="1168"/>
                  </a:cubicBezTo>
                  <a:lnTo>
                    <a:pt x="434" y="1234"/>
                  </a:lnTo>
                  <a:cubicBezTo>
                    <a:pt x="401" y="1234"/>
                    <a:pt x="401" y="1268"/>
                    <a:pt x="367" y="1268"/>
                  </a:cubicBezTo>
                  <a:cubicBezTo>
                    <a:pt x="334" y="1301"/>
                    <a:pt x="267" y="1334"/>
                    <a:pt x="234" y="1334"/>
                  </a:cubicBezTo>
                  <a:cubicBezTo>
                    <a:pt x="201" y="1334"/>
                    <a:pt x="167" y="1301"/>
                    <a:pt x="167" y="1268"/>
                  </a:cubicBezTo>
                  <a:lnTo>
                    <a:pt x="100" y="1268"/>
                  </a:lnTo>
                  <a:lnTo>
                    <a:pt x="34" y="1301"/>
                  </a:lnTo>
                  <a:cubicBezTo>
                    <a:pt x="34" y="1334"/>
                    <a:pt x="34" y="1334"/>
                    <a:pt x="0" y="1368"/>
                  </a:cubicBezTo>
                  <a:cubicBezTo>
                    <a:pt x="0" y="1368"/>
                    <a:pt x="0" y="1401"/>
                    <a:pt x="0" y="1401"/>
                  </a:cubicBezTo>
                  <a:cubicBezTo>
                    <a:pt x="0" y="1434"/>
                    <a:pt x="34" y="1468"/>
                    <a:pt x="34" y="1501"/>
                  </a:cubicBezTo>
                  <a:cubicBezTo>
                    <a:pt x="67" y="1535"/>
                    <a:pt x="67" y="1535"/>
                    <a:pt x="100" y="1568"/>
                  </a:cubicBezTo>
                  <a:lnTo>
                    <a:pt x="234" y="1568"/>
                  </a:lnTo>
                  <a:cubicBezTo>
                    <a:pt x="267" y="1535"/>
                    <a:pt x="334" y="1535"/>
                    <a:pt x="367" y="1501"/>
                  </a:cubicBezTo>
                  <a:cubicBezTo>
                    <a:pt x="434" y="1468"/>
                    <a:pt x="467" y="1434"/>
                    <a:pt x="534" y="1368"/>
                  </a:cubicBezTo>
                  <a:cubicBezTo>
                    <a:pt x="567" y="1334"/>
                    <a:pt x="601" y="1268"/>
                    <a:pt x="634" y="1234"/>
                  </a:cubicBezTo>
                  <a:cubicBezTo>
                    <a:pt x="668" y="1168"/>
                    <a:pt x="701" y="1101"/>
                    <a:pt x="701" y="1068"/>
                  </a:cubicBezTo>
                  <a:cubicBezTo>
                    <a:pt x="734" y="1001"/>
                    <a:pt x="734" y="934"/>
                    <a:pt x="734" y="867"/>
                  </a:cubicBezTo>
                  <a:cubicBezTo>
                    <a:pt x="734" y="834"/>
                    <a:pt x="734" y="801"/>
                    <a:pt x="734" y="767"/>
                  </a:cubicBezTo>
                  <a:cubicBezTo>
                    <a:pt x="734" y="734"/>
                    <a:pt x="701" y="701"/>
                    <a:pt x="701" y="667"/>
                  </a:cubicBezTo>
                  <a:cubicBezTo>
                    <a:pt x="668" y="634"/>
                    <a:pt x="634" y="634"/>
                    <a:pt x="601" y="634"/>
                  </a:cubicBezTo>
                  <a:lnTo>
                    <a:pt x="467" y="634"/>
                  </a:lnTo>
                  <a:lnTo>
                    <a:pt x="334" y="667"/>
                  </a:lnTo>
                  <a:lnTo>
                    <a:pt x="267" y="667"/>
                  </a:lnTo>
                  <a:cubicBezTo>
                    <a:pt x="234" y="667"/>
                    <a:pt x="234" y="634"/>
                    <a:pt x="201" y="634"/>
                  </a:cubicBezTo>
                  <a:cubicBezTo>
                    <a:pt x="201" y="601"/>
                    <a:pt x="201" y="567"/>
                    <a:pt x="201" y="567"/>
                  </a:cubicBezTo>
                  <a:cubicBezTo>
                    <a:pt x="201" y="500"/>
                    <a:pt x="234" y="467"/>
                    <a:pt x="267" y="400"/>
                  </a:cubicBezTo>
                  <a:cubicBezTo>
                    <a:pt x="301" y="367"/>
                    <a:pt x="334" y="300"/>
                    <a:pt x="401" y="300"/>
                  </a:cubicBezTo>
                  <a:cubicBezTo>
                    <a:pt x="434" y="267"/>
                    <a:pt x="467" y="267"/>
                    <a:pt x="501" y="267"/>
                  </a:cubicBezTo>
                  <a:cubicBezTo>
                    <a:pt x="512" y="256"/>
                    <a:pt x="523" y="252"/>
                    <a:pt x="533" y="252"/>
                  </a:cubicBezTo>
                  <a:cubicBezTo>
                    <a:pt x="553" y="252"/>
                    <a:pt x="567" y="267"/>
                    <a:pt x="567" y="267"/>
                  </a:cubicBezTo>
                  <a:cubicBezTo>
                    <a:pt x="584" y="284"/>
                    <a:pt x="592" y="292"/>
                    <a:pt x="597" y="292"/>
                  </a:cubicBezTo>
                  <a:cubicBezTo>
                    <a:pt x="601" y="292"/>
                    <a:pt x="601" y="284"/>
                    <a:pt x="601" y="267"/>
                  </a:cubicBezTo>
                  <a:lnTo>
                    <a:pt x="701" y="267"/>
                  </a:lnTo>
                  <a:cubicBezTo>
                    <a:pt x="701" y="234"/>
                    <a:pt x="701" y="234"/>
                    <a:pt x="734" y="200"/>
                  </a:cubicBezTo>
                  <a:cubicBezTo>
                    <a:pt x="734" y="200"/>
                    <a:pt x="734" y="167"/>
                    <a:pt x="734" y="167"/>
                  </a:cubicBezTo>
                  <a:cubicBezTo>
                    <a:pt x="734" y="134"/>
                    <a:pt x="701" y="100"/>
                    <a:pt x="701" y="67"/>
                  </a:cubicBezTo>
                  <a:cubicBezTo>
                    <a:pt x="668" y="33"/>
                    <a:pt x="668" y="33"/>
                    <a:pt x="6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2987300" y="3080150"/>
              <a:ext cx="20050" cy="38375"/>
            </a:xfrm>
            <a:custGeom>
              <a:rect b="b" l="l" r="r" t="t"/>
              <a:pathLst>
                <a:path extrusionOk="0" h="1535" w="802">
                  <a:moveTo>
                    <a:pt x="568" y="0"/>
                  </a:moveTo>
                  <a:cubicBezTo>
                    <a:pt x="534" y="34"/>
                    <a:pt x="468" y="34"/>
                    <a:pt x="401" y="67"/>
                  </a:cubicBezTo>
                  <a:cubicBezTo>
                    <a:pt x="334" y="100"/>
                    <a:pt x="301" y="167"/>
                    <a:pt x="234" y="201"/>
                  </a:cubicBezTo>
                  <a:cubicBezTo>
                    <a:pt x="201" y="267"/>
                    <a:pt x="167" y="334"/>
                    <a:pt x="134" y="401"/>
                  </a:cubicBezTo>
                  <a:cubicBezTo>
                    <a:pt x="101" y="501"/>
                    <a:pt x="67" y="567"/>
                    <a:pt x="34" y="668"/>
                  </a:cubicBezTo>
                  <a:cubicBezTo>
                    <a:pt x="34" y="734"/>
                    <a:pt x="34" y="834"/>
                    <a:pt x="1" y="901"/>
                  </a:cubicBezTo>
                  <a:cubicBezTo>
                    <a:pt x="1" y="934"/>
                    <a:pt x="1" y="968"/>
                    <a:pt x="1" y="1034"/>
                  </a:cubicBezTo>
                  <a:cubicBezTo>
                    <a:pt x="1" y="1068"/>
                    <a:pt x="1" y="1101"/>
                    <a:pt x="1" y="1135"/>
                  </a:cubicBezTo>
                  <a:cubicBezTo>
                    <a:pt x="1" y="1201"/>
                    <a:pt x="34" y="1268"/>
                    <a:pt x="34" y="1335"/>
                  </a:cubicBezTo>
                  <a:cubicBezTo>
                    <a:pt x="67" y="1401"/>
                    <a:pt x="101" y="1435"/>
                    <a:pt x="134" y="1501"/>
                  </a:cubicBezTo>
                  <a:cubicBezTo>
                    <a:pt x="167" y="1535"/>
                    <a:pt x="201" y="1535"/>
                    <a:pt x="234" y="1535"/>
                  </a:cubicBezTo>
                  <a:cubicBezTo>
                    <a:pt x="301" y="1535"/>
                    <a:pt x="368" y="1535"/>
                    <a:pt x="401" y="1501"/>
                  </a:cubicBezTo>
                  <a:cubicBezTo>
                    <a:pt x="468" y="1468"/>
                    <a:pt x="534" y="1401"/>
                    <a:pt x="568" y="1368"/>
                  </a:cubicBezTo>
                  <a:cubicBezTo>
                    <a:pt x="634" y="1301"/>
                    <a:pt x="668" y="1235"/>
                    <a:pt x="701" y="1168"/>
                  </a:cubicBezTo>
                  <a:cubicBezTo>
                    <a:pt x="735" y="1101"/>
                    <a:pt x="768" y="1068"/>
                    <a:pt x="768" y="1001"/>
                  </a:cubicBezTo>
                  <a:cubicBezTo>
                    <a:pt x="801" y="934"/>
                    <a:pt x="801" y="901"/>
                    <a:pt x="801" y="834"/>
                  </a:cubicBezTo>
                  <a:cubicBezTo>
                    <a:pt x="801" y="834"/>
                    <a:pt x="801" y="801"/>
                    <a:pt x="801" y="801"/>
                  </a:cubicBezTo>
                  <a:lnTo>
                    <a:pt x="768" y="801"/>
                  </a:lnTo>
                  <a:lnTo>
                    <a:pt x="701" y="834"/>
                  </a:lnTo>
                  <a:cubicBezTo>
                    <a:pt x="701" y="834"/>
                    <a:pt x="701" y="834"/>
                    <a:pt x="701" y="868"/>
                  </a:cubicBezTo>
                  <a:cubicBezTo>
                    <a:pt x="668" y="868"/>
                    <a:pt x="668" y="901"/>
                    <a:pt x="668" y="934"/>
                  </a:cubicBezTo>
                  <a:cubicBezTo>
                    <a:pt x="634" y="1001"/>
                    <a:pt x="601" y="1068"/>
                    <a:pt x="568" y="1135"/>
                  </a:cubicBezTo>
                  <a:cubicBezTo>
                    <a:pt x="534" y="1201"/>
                    <a:pt x="468" y="1235"/>
                    <a:pt x="434" y="1268"/>
                  </a:cubicBezTo>
                  <a:cubicBezTo>
                    <a:pt x="401" y="1268"/>
                    <a:pt x="368" y="1301"/>
                    <a:pt x="334" y="1301"/>
                  </a:cubicBezTo>
                  <a:cubicBezTo>
                    <a:pt x="301" y="1301"/>
                    <a:pt x="301" y="1301"/>
                    <a:pt x="268" y="1268"/>
                  </a:cubicBezTo>
                  <a:cubicBezTo>
                    <a:pt x="234" y="1235"/>
                    <a:pt x="234" y="1201"/>
                    <a:pt x="201" y="1168"/>
                  </a:cubicBezTo>
                  <a:cubicBezTo>
                    <a:pt x="201" y="1135"/>
                    <a:pt x="167" y="1068"/>
                    <a:pt x="167" y="1034"/>
                  </a:cubicBezTo>
                  <a:cubicBezTo>
                    <a:pt x="167" y="968"/>
                    <a:pt x="167" y="901"/>
                    <a:pt x="167" y="834"/>
                  </a:cubicBezTo>
                  <a:cubicBezTo>
                    <a:pt x="167" y="768"/>
                    <a:pt x="201" y="701"/>
                    <a:pt x="201" y="634"/>
                  </a:cubicBezTo>
                  <a:cubicBezTo>
                    <a:pt x="234" y="567"/>
                    <a:pt x="234" y="534"/>
                    <a:pt x="268" y="467"/>
                  </a:cubicBezTo>
                  <a:cubicBezTo>
                    <a:pt x="301" y="434"/>
                    <a:pt x="301" y="401"/>
                    <a:pt x="334" y="367"/>
                  </a:cubicBezTo>
                  <a:cubicBezTo>
                    <a:pt x="368" y="334"/>
                    <a:pt x="401" y="301"/>
                    <a:pt x="434" y="301"/>
                  </a:cubicBezTo>
                  <a:cubicBezTo>
                    <a:pt x="468" y="267"/>
                    <a:pt x="534" y="267"/>
                    <a:pt x="568" y="267"/>
                  </a:cubicBezTo>
                  <a:cubicBezTo>
                    <a:pt x="601" y="267"/>
                    <a:pt x="634" y="334"/>
                    <a:pt x="668" y="367"/>
                  </a:cubicBezTo>
                  <a:cubicBezTo>
                    <a:pt x="701" y="401"/>
                    <a:pt x="668" y="401"/>
                    <a:pt x="701" y="401"/>
                  </a:cubicBezTo>
                  <a:lnTo>
                    <a:pt x="768" y="367"/>
                  </a:lnTo>
                  <a:cubicBezTo>
                    <a:pt x="801" y="367"/>
                    <a:pt x="801" y="334"/>
                    <a:pt x="801" y="334"/>
                  </a:cubicBezTo>
                  <a:cubicBezTo>
                    <a:pt x="801" y="334"/>
                    <a:pt x="801" y="301"/>
                    <a:pt x="801" y="267"/>
                  </a:cubicBezTo>
                  <a:cubicBezTo>
                    <a:pt x="801" y="234"/>
                    <a:pt x="801" y="201"/>
                    <a:pt x="768" y="167"/>
                  </a:cubicBezTo>
                  <a:cubicBezTo>
                    <a:pt x="768" y="134"/>
                    <a:pt x="735" y="100"/>
                    <a:pt x="701" y="67"/>
                  </a:cubicBezTo>
                  <a:cubicBezTo>
                    <a:pt x="668" y="34"/>
                    <a:pt x="634" y="34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3011500" y="3066800"/>
              <a:ext cx="20850" cy="38400"/>
            </a:xfrm>
            <a:custGeom>
              <a:rect b="b" l="l" r="r" t="t"/>
              <a:pathLst>
                <a:path extrusionOk="0" h="1536" w="834">
                  <a:moveTo>
                    <a:pt x="634" y="268"/>
                  </a:moveTo>
                  <a:cubicBezTo>
                    <a:pt x="634" y="301"/>
                    <a:pt x="667" y="334"/>
                    <a:pt x="667" y="368"/>
                  </a:cubicBezTo>
                  <a:cubicBezTo>
                    <a:pt x="667" y="401"/>
                    <a:pt x="667" y="468"/>
                    <a:pt x="667" y="501"/>
                  </a:cubicBezTo>
                  <a:lnTo>
                    <a:pt x="667" y="634"/>
                  </a:lnTo>
                  <a:lnTo>
                    <a:pt x="667" y="735"/>
                  </a:lnTo>
                  <a:cubicBezTo>
                    <a:pt x="667" y="801"/>
                    <a:pt x="667" y="835"/>
                    <a:pt x="667" y="901"/>
                  </a:cubicBezTo>
                  <a:cubicBezTo>
                    <a:pt x="634" y="968"/>
                    <a:pt x="634" y="1001"/>
                    <a:pt x="600" y="1068"/>
                  </a:cubicBezTo>
                  <a:cubicBezTo>
                    <a:pt x="600" y="1101"/>
                    <a:pt x="567" y="1135"/>
                    <a:pt x="534" y="1168"/>
                  </a:cubicBezTo>
                  <a:cubicBezTo>
                    <a:pt x="500" y="1202"/>
                    <a:pt x="467" y="1235"/>
                    <a:pt x="434" y="1268"/>
                  </a:cubicBezTo>
                  <a:cubicBezTo>
                    <a:pt x="400" y="1302"/>
                    <a:pt x="367" y="1302"/>
                    <a:pt x="334" y="1302"/>
                  </a:cubicBezTo>
                  <a:cubicBezTo>
                    <a:pt x="300" y="1302"/>
                    <a:pt x="267" y="1302"/>
                    <a:pt x="267" y="1268"/>
                  </a:cubicBezTo>
                  <a:cubicBezTo>
                    <a:pt x="234" y="1235"/>
                    <a:pt x="200" y="1202"/>
                    <a:pt x="200" y="1168"/>
                  </a:cubicBezTo>
                  <a:cubicBezTo>
                    <a:pt x="200" y="1135"/>
                    <a:pt x="200" y="1068"/>
                    <a:pt x="200" y="1035"/>
                  </a:cubicBezTo>
                  <a:cubicBezTo>
                    <a:pt x="200" y="1001"/>
                    <a:pt x="200" y="968"/>
                    <a:pt x="200" y="935"/>
                  </a:cubicBezTo>
                  <a:cubicBezTo>
                    <a:pt x="200" y="901"/>
                    <a:pt x="200" y="868"/>
                    <a:pt x="200" y="835"/>
                  </a:cubicBezTo>
                  <a:cubicBezTo>
                    <a:pt x="200" y="768"/>
                    <a:pt x="200" y="701"/>
                    <a:pt x="200" y="668"/>
                  </a:cubicBezTo>
                  <a:cubicBezTo>
                    <a:pt x="200" y="601"/>
                    <a:pt x="234" y="568"/>
                    <a:pt x="267" y="501"/>
                  </a:cubicBezTo>
                  <a:cubicBezTo>
                    <a:pt x="267" y="468"/>
                    <a:pt x="300" y="434"/>
                    <a:pt x="334" y="401"/>
                  </a:cubicBezTo>
                  <a:cubicBezTo>
                    <a:pt x="367" y="368"/>
                    <a:pt x="400" y="334"/>
                    <a:pt x="434" y="301"/>
                  </a:cubicBezTo>
                  <a:cubicBezTo>
                    <a:pt x="467" y="268"/>
                    <a:pt x="500" y="268"/>
                    <a:pt x="534" y="268"/>
                  </a:cubicBezTo>
                  <a:close/>
                  <a:moveTo>
                    <a:pt x="567" y="1"/>
                  </a:moveTo>
                  <a:cubicBezTo>
                    <a:pt x="534" y="1"/>
                    <a:pt x="467" y="34"/>
                    <a:pt x="434" y="67"/>
                  </a:cubicBezTo>
                  <a:cubicBezTo>
                    <a:pt x="367" y="101"/>
                    <a:pt x="300" y="134"/>
                    <a:pt x="267" y="201"/>
                  </a:cubicBezTo>
                  <a:cubicBezTo>
                    <a:pt x="200" y="234"/>
                    <a:pt x="167" y="301"/>
                    <a:pt x="133" y="368"/>
                  </a:cubicBezTo>
                  <a:cubicBezTo>
                    <a:pt x="100" y="468"/>
                    <a:pt x="67" y="534"/>
                    <a:pt x="33" y="601"/>
                  </a:cubicBezTo>
                  <a:cubicBezTo>
                    <a:pt x="33" y="701"/>
                    <a:pt x="0" y="801"/>
                    <a:pt x="0" y="868"/>
                  </a:cubicBezTo>
                  <a:lnTo>
                    <a:pt x="0" y="935"/>
                  </a:lnTo>
                  <a:cubicBezTo>
                    <a:pt x="0" y="968"/>
                    <a:pt x="0" y="968"/>
                    <a:pt x="0" y="1001"/>
                  </a:cubicBezTo>
                  <a:cubicBezTo>
                    <a:pt x="0" y="1035"/>
                    <a:pt x="0" y="1035"/>
                    <a:pt x="0" y="1068"/>
                  </a:cubicBezTo>
                  <a:lnTo>
                    <a:pt x="0" y="1135"/>
                  </a:lnTo>
                  <a:cubicBezTo>
                    <a:pt x="0" y="1202"/>
                    <a:pt x="33" y="1268"/>
                    <a:pt x="33" y="1335"/>
                  </a:cubicBezTo>
                  <a:cubicBezTo>
                    <a:pt x="67" y="1402"/>
                    <a:pt x="100" y="1435"/>
                    <a:pt x="133" y="1468"/>
                  </a:cubicBezTo>
                  <a:cubicBezTo>
                    <a:pt x="167" y="1502"/>
                    <a:pt x="200" y="1535"/>
                    <a:pt x="267" y="1535"/>
                  </a:cubicBezTo>
                  <a:cubicBezTo>
                    <a:pt x="300" y="1535"/>
                    <a:pt x="367" y="1502"/>
                    <a:pt x="434" y="1468"/>
                  </a:cubicBezTo>
                  <a:cubicBezTo>
                    <a:pt x="467" y="1435"/>
                    <a:pt x="534" y="1402"/>
                    <a:pt x="567" y="1335"/>
                  </a:cubicBezTo>
                  <a:cubicBezTo>
                    <a:pt x="634" y="1268"/>
                    <a:pt x="667" y="1202"/>
                    <a:pt x="701" y="1135"/>
                  </a:cubicBezTo>
                  <a:cubicBezTo>
                    <a:pt x="734" y="1068"/>
                    <a:pt x="767" y="1001"/>
                    <a:pt x="801" y="901"/>
                  </a:cubicBezTo>
                  <a:cubicBezTo>
                    <a:pt x="801" y="835"/>
                    <a:pt x="834" y="735"/>
                    <a:pt x="834" y="634"/>
                  </a:cubicBezTo>
                  <a:cubicBezTo>
                    <a:pt x="834" y="634"/>
                    <a:pt x="834" y="601"/>
                    <a:pt x="834" y="601"/>
                  </a:cubicBezTo>
                  <a:lnTo>
                    <a:pt x="834" y="468"/>
                  </a:lnTo>
                  <a:cubicBezTo>
                    <a:pt x="834" y="434"/>
                    <a:pt x="834" y="434"/>
                    <a:pt x="834" y="401"/>
                  </a:cubicBezTo>
                  <a:cubicBezTo>
                    <a:pt x="834" y="334"/>
                    <a:pt x="801" y="268"/>
                    <a:pt x="801" y="201"/>
                  </a:cubicBezTo>
                  <a:cubicBezTo>
                    <a:pt x="767" y="134"/>
                    <a:pt x="734" y="101"/>
                    <a:pt x="701" y="34"/>
                  </a:cubicBezTo>
                  <a:cubicBezTo>
                    <a:pt x="667" y="1"/>
                    <a:pt x="634" y="1"/>
                    <a:pt x="5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3034850" y="3050125"/>
              <a:ext cx="20850" cy="40050"/>
            </a:xfrm>
            <a:custGeom>
              <a:rect b="b" l="l" r="r" t="t"/>
              <a:pathLst>
                <a:path extrusionOk="0" h="1602" w="834">
                  <a:moveTo>
                    <a:pt x="801" y="1"/>
                  </a:moveTo>
                  <a:lnTo>
                    <a:pt x="701" y="34"/>
                  </a:lnTo>
                  <a:cubicBezTo>
                    <a:pt x="701" y="34"/>
                    <a:pt x="701" y="34"/>
                    <a:pt x="667" y="67"/>
                  </a:cubicBezTo>
                  <a:cubicBezTo>
                    <a:pt x="667" y="67"/>
                    <a:pt x="667" y="101"/>
                    <a:pt x="667" y="134"/>
                  </a:cubicBezTo>
                  <a:lnTo>
                    <a:pt x="400" y="1235"/>
                  </a:lnTo>
                  <a:lnTo>
                    <a:pt x="167" y="434"/>
                  </a:lnTo>
                  <a:cubicBezTo>
                    <a:pt x="167" y="401"/>
                    <a:pt x="167" y="401"/>
                    <a:pt x="167" y="401"/>
                  </a:cubicBezTo>
                  <a:lnTo>
                    <a:pt x="100" y="401"/>
                  </a:lnTo>
                  <a:lnTo>
                    <a:pt x="33" y="434"/>
                  </a:lnTo>
                  <a:cubicBezTo>
                    <a:pt x="33" y="434"/>
                    <a:pt x="33" y="434"/>
                    <a:pt x="33" y="468"/>
                  </a:cubicBezTo>
                  <a:cubicBezTo>
                    <a:pt x="0" y="468"/>
                    <a:pt x="0" y="501"/>
                    <a:pt x="33" y="534"/>
                  </a:cubicBezTo>
                  <a:lnTo>
                    <a:pt x="367" y="1568"/>
                  </a:lnTo>
                  <a:cubicBezTo>
                    <a:pt x="367" y="1568"/>
                    <a:pt x="367" y="1568"/>
                    <a:pt x="367" y="1602"/>
                  </a:cubicBezTo>
                  <a:lnTo>
                    <a:pt x="400" y="1602"/>
                  </a:lnTo>
                  <a:lnTo>
                    <a:pt x="434" y="1535"/>
                  </a:lnTo>
                  <a:cubicBezTo>
                    <a:pt x="467" y="1535"/>
                    <a:pt x="467" y="1502"/>
                    <a:pt x="467" y="1502"/>
                  </a:cubicBezTo>
                  <a:cubicBezTo>
                    <a:pt x="467" y="1468"/>
                    <a:pt x="467" y="1468"/>
                    <a:pt x="467" y="1435"/>
                  </a:cubicBezTo>
                  <a:lnTo>
                    <a:pt x="801" y="34"/>
                  </a:lnTo>
                  <a:cubicBezTo>
                    <a:pt x="801" y="1"/>
                    <a:pt x="834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3059025" y="3040125"/>
              <a:ext cx="20025" cy="37550"/>
            </a:xfrm>
            <a:custGeom>
              <a:rect b="b" l="l" r="r" t="t"/>
              <a:pathLst>
                <a:path extrusionOk="0" h="1502" w="801">
                  <a:moveTo>
                    <a:pt x="472" y="242"/>
                  </a:moveTo>
                  <a:cubicBezTo>
                    <a:pt x="501" y="242"/>
                    <a:pt x="534" y="250"/>
                    <a:pt x="567" y="267"/>
                  </a:cubicBezTo>
                  <a:cubicBezTo>
                    <a:pt x="601" y="334"/>
                    <a:pt x="634" y="401"/>
                    <a:pt x="634" y="501"/>
                  </a:cubicBezTo>
                  <a:lnTo>
                    <a:pt x="134" y="767"/>
                  </a:lnTo>
                  <a:cubicBezTo>
                    <a:pt x="134" y="701"/>
                    <a:pt x="167" y="667"/>
                    <a:pt x="167" y="601"/>
                  </a:cubicBezTo>
                  <a:cubicBezTo>
                    <a:pt x="167" y="567"/>
                    <a:pt x="201" y="501"/>
                    <a:pt x="234" y="467"/>
                  </a:cubicBezTo>
                  <a:cubicBezTo>
                    <a:pt x="234" y="434"/>
                    <a:pt x="267" y="367"/>
                    <a:pt x="301" y="334"/>
                  </a:cubicBezTo>
                  <a:cubicBezTo>
                    <a:pt x="334" y="300"/>
                    <a:pt x="334" y="300"/>
                    <a:pt x="401" y="267"/>
                  </a:cubicBezTo>
                  <a:cubicBezTo>
                    <a:pt x="417" y="250"/>
                    <a:pt x="442" y="242"/>
                    <a:pt x="472" y="242"/>
                  </a:cubicBezTo>
                  <a:close/>
                  <a:moveTo>
                    <a:pt x="567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34" y="67"/>
                    <a:pt x="267" y="134"/>
                    <a:pt x="234" y="167"/>
                  </a:cubicBezTo>
                  <a:cubicBezTo>
                    <a:pt x="167" y="234"/>
                    <a:pt x="134" y="300"/>
                    <a:pt x="100" y="367"/>
                  </a:cubicBezTo>
                  <a:cubicBezTo>
                    <a:pt x="67" y="434"/>
                    <a:pt x="34" y="501"/>
                    <a:pt x="34" y="601"/>
                  </a:cubicBezTo>
                  <a:cubicBezTo>
                    <a:pt x="0" y="667"/>
                    <a:pt x="0" y="767"/>
                    <a:pt x="0" y="834"/>
                  </a:cubicBezTo>
                  <a:cubicBezTo>
                    <a:pt x="0" y="934"/>
                    <a:pt x="0" y="1001"/>
                    <a:pt x="0" y="1068"/>
                  </a:cubicBezTo>
                  <a:cubicBezTo>
                    <a:pt x="0" y="1134"/>
                    <a:pt x="0" y="1234"/>
                    <a:pt x="34" y="1301"/>
                  </a:cubicBezTo>
                  <a:cubicBezTo>
                    <a:pt x="34" y="1335"/>
                    <a:pt x="67" y="1401"/>
                    <a:pt x="134" y="1435"/>
                  </a:cubicBezTo>
                  <a:cubicBezTo>
                    <a:pt x="134" y="1468"/>
                    <a:pt x="201" y="1501"/>
                    <a:pt x="234" y="1501"/>
                  </a:cubicBezTo>
                  <a:cubicBezTo>
                    <a:pt x="301" y="1501"/>
                    <a:pt x="334" y="1468"/>
                    <a:pt x="401" y="1468"/>
                  </a:cubicBezTo>
                  <a:cubicBezTo>
                    <a:pt x="434" y="1435"/>
                    <a:pt x="501" y="1368"/>
                    <a:pt x="567" y="1335"/>
                  </a:cubicBezTo>
                  <a:cubicBezTo>
                    <a:pt x="601" y="1268"/>
                    <a:pt x="634" y="1234"/>
                    <a:pt x="668" y="1168"/>
                  </a:cubicBezTo>
                  <a:cubicBezTo>
                    <a:pt x="701" y="1134"/>
                    <a:pt x="701" y="1101"/>
                    <a:pt x="734" y="1034"/>
                  </a:cubicBezTo>
                  <a:cubicBezTo>
                    <a:pt x="734" y="1001"/>
                    <a:pt x="768" y="968"/>
                    <a:pt x="768" y="901"/>
                  </a:cubicBezTo>
                  <a:cubicBezTo>
                    <a:pt x="768" y="901"/>
                    <a:pt x="768" y="868"/>
                    <a:pt x="768" y="868"/>
                  </a:cubicBezTo>
                  <a:lnTo>
                    <a:pt x="734" y="868"/>
                  </a:lnTo>
                  <a:lnTo>
                    <a:pt x="668" y="901"/>
                  </a:lnTo>
                  <a:lnTo>
                    <a:pt x="634" y="934"/>
                  </a:lnTo>
                  <a:lnTo>
                    <a:pt x="634" y="968"/>
                  </a:lnTo>
                  <a:cubicBezTo>
                    <a:pt x="601" y="1001"/>
                    <a:pt x="567" y="1068"/>
                    <a:pt x="534" y="1101"/>
                  </a:cubicBezTo>
                  <a:cubicBezTo>
                    <a:pt x="501" y="1168"/>
                    <a:pt x="467" y="1201"/>
                    <a:pt x="401" y="1234"/>
                  </a:cubicBezTo>
                  <a:cubicBezTo>
                    <a:pt x="384" y="1251"/>
                    <a:pt x="351" y="1259"/>
                    <a:pt x="317" y="1259"/>
                  </a:cubicBezTo>
                  <a:cubicBezTo>
                    <a:pt x="284" y="1259"/>
                    <a:pt x="251" y="1251"/>
                    <a:pt x="234" y="1234"/>
                  </a:cubicBezTo>
                  <a:cubicBezTo>
                    <a:pt x="167" y="1168"/>
                    <a:pt x="167" y="1068"/>
                    <a:pt x="167" y="1001"/>
                  </a:cubicBezTo>
                  <a:lnTo>
                    <a:pt x="768" y="634"/>
                  </a:lnTo>
                  <a:cubicBezTo>
                    <a:pt x="768" y="634"/>
                    <a:pt x="768" y="634"/>
                    <a:pt x="801" y="601"/>
                  </a:cubicBezTo>
                  <a:cubicBezTo>
                    <a:pt x="801" y="601"/>
                    <a:pt x="801" y="567"/>
                    <a:pt x="801" y="534"/>
                  </a:cubicBezTo>
                  <a:lnTo>
                    <a:pt x="801" y="467"/>
                  </a:lnTo>
                  <a:cubicBezTo>
                    <a:pt x="768" y="401"/>
                    <a:pt x="768" y="300"/>
                    <a:pt x="768" y="200"/>
                  </a:cubicBezTo>
                  <a:cubicBezTo>
                    <a:pt x="734" y="167"/>
                    <a:pt x="701" y="100"/>
                    <a:pt x="668" y="34"/>
                  </a:cubicBezTo>
                  <a:cubicBezTo>
                    <a:pt x="634" y="0"/>
                    <a:pt x="601" y="0"/>
                    <a:pt x="5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3084050" y="3026150"/>
              <a:ext cx="11700" cy="40675"/>
            </a:xfrm>
            <a:custGeom>
              <a:rect b="b" l="l" r="r" t="t"/>
              <a:pathLst>
                <a:path extrusionOk="0" h="1627" w="468">
                  <a:moveTo>
                    <a:pt x="463" y="0"/>
                  </a:moveTo>
                  <a:cubicBezTo>
                    <a:pt x="459" y="0"/>
                    <a:pt x="450" y="9"/>
                    <a:pt x="434" y="26"/>
                  </a:cubicBezTo>
                  <a:lnTo>
                    <a:pt x="367" y="26"/>
                  </a:lnTo>
                  <a:cubicBezTo>
                    <a:pt x="300" y="59"/>
                    <a:pt x="267" y="92"/>
                    <a:pt x="234" y="159"/>
                  </a:cubicBezTo>
                  <a:cubicBezTo>
                    <a:pt x="200" y="192"/>
                    <a:pt x="167" y="259"/>
                    <a:pt x="134" y="326"/>
                  </a:cubicBezTo>
                  <a:lnTo>
                    <a:pt x="134" y="226"/>
                  </a:lnTo>
                  <a:cubicBezTo>
                    <a:pt x="167" y="226"/>
                    <a:pt x="167" y="192"/>
                    <a:pt x="134" y="192"/>
                  </a:cubicBezTo>
                  <a:lnTo>
                    <a:pt x="67" y="226"/>
                  </a:lnTo>
                  <a:cubicBezTo>
                    <a:pt x="33" y="226"/>
                    <a:pt x="33" y="259"/>
                    <a:pt x="33" y="259"/>
                  </a:cubicBezTo>
                  <a:cubicBezTo>
                    <a:pt x="0" y="292"/>
                    <a:pt x="0" y="292"/>
                    <a:pt x="33" y="326"/>
                  </a:cubicBezTo>
                  <a:lnTo>
                    <a:pt x="33" y="1560"/>
                  </a:lnTo>
                  <a:cubicBezTo>
                    <a:pt x="0" y="1593"/>
                    <a:pt x="0" y="1593"/>
                    <a:pt x="33" y="1627"/>
                  </a:cubicBezTo>
                  <a:lnTo>
                    <a:pt x="67" y="1627"/>
                  </a:lnTo>
                  <a:lnTo>
                    <a:pt x="134" y="1593"/>
                  </a:lnTo>
                  <a:cubicBezTo>
                    <a:pt x="134" y="1560"/>
                    <a:pt x="134" y="1560"/>
                    <a:pt x="134" y="1527"/>
                  </a:cubicBezTo>
                  <a:cubicBezTo>
                    <a:pt x="167" y="1527"/>
                    <a:pt x="167" y="1493"/>
                    <a:pt x="134" y="1493"/>
                  </a:cubicBezTo>
                  <a:lnTo>
                    <a:pt x="134" y="726"/>
                  </a:lnTo>
                  <a:cubicBezTo>
                    <a:pt x="134" y="559"/>
                    <a:pt x="200" y="392"/>
                    <a:pt x="334" y="292"/>
                  </a:cubicBezTo>
                  <a:lnTo>
                    <a:pt x="434" y="226"/>
                  </a:lnTo>
                  <a:cubicBezTo>
                    <a:pt x="467" y="226"/>
                    <a:pt x="467" y="226"/>
                    <a:pt x="467" y="192"/>
                  </a:cubicBezTo>
                  <a:cubicBezTo>
                    <a:pt x="467" y="192"/>
                    <a:pt x="467" y="159"/>
                    <a:pt x="467" y="159"/>
                  </a:cubicBezTo>
                  <a:lnTo>
                    <a:pt x="467" y="59"/>
                  </a:lnTo>
                  <a:cubicBezTo>
                    <a:pt x="467" y="26"/>
                    <a:pt x="467" y="26"/>
                    <a:pt x="467" y="26"/>
                  </a:cubicBezTo>
                  <a:cubicBezTo>
                    <a:pt x="467" y="9"/>
                    <a:pt x="467" y="0"/>
                    <a:pt x="46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926425" y="3409550"/>
              <a:ext cx="24200" cy="50900"/>
            </a:xfrm>
            <a:custGeom>
              <a:rect b="b" l="l" r="r" t="t"/>
              <a:pathLst>
                <a:path extrusionOk="0" h="2036" w="968">
                  <a:moveTo>
                    <a:pt x="701" y="0"/>
                  </a:moveTo>
                  <a:cubicBezTo>
                    <a:pt x="634" y="0"/>
                    <a:pt x="534" y="34"/>
                    <a:pt x="468" y="67"/>
                  </a:cubicBezTo>
                  <a:cubicBezTo>
                    <a:pt x="401" y="101"/>
                    <a:pt x="334" y="167"/>
                    <a:pt x="267" y="234"/>
                  </a:cubicBezTo>
                  <a:cubicBezTo>
                    <a:pt x="234" y="301"/>
                    <a:pt x="167" y="367"/>
                    <a:pt x="134" y="467"/>
                  </a:cubicBezTo>
                  <a:cubicBezTo>
                    <a:pt x="101" y="568"/>
                    <a:pt x="67" y="668"/>
                    <a:pt x="34" y="734"/>
                  </a:cubicBezTo>
                  <a:cubicBezTo>
                    <a:pt x="1" y="868"/>
                    <a:pt x="1" y="968"/>
                    <a:pt x="1" y="1068"/>
                  </a:cubicBezTo>
                  <a:lnTo>
                    <a:pt x="1" y="1535"/>
                  </a:lnTo>
                  <a:cubicBezTo>
                    <a:pt x="1" y="1602"/>
                    <a:pt x="1" y="1702"/>
                    <a:pt x="34" y="1802"/>
                  </a:cubicBezTo>
                  <a:cubicBezTo>
                    <a:pt x="34" y="1868"/>
                    <a:pt x="67" y="1902"/>
                    <a:pt x="134" y="1969"/>
                  </a:cubicBezTo>
                  <a:cubicBezTo>
                    <a:pt x="167" y="2002"/>
                    <a:pt x="234" y="2035"/>
                    <a:pt x="267" y="2035"/>
                  </a:cubicBezTo>
                  <a:cubicBezTo>
                    <a:pt x="368" y="2035"/>
                    <a:pt x="434" y="2002"/>
                    <a:pt x="468" y="1969"/>
                  </a:cubicBezTo>
                  <a:cubicBezTo>
                    <a:pt x="568" y="1902"/>
                    <a:pt x="634" y="1868"/>
                    <a:pt x="701" y="1768"/>
                  </a:cubicBezTo>
                  <a:cubicBezTo>
                    <a:pt x="768" y="1702"/>
                    <a:pt x="801" y="1635"/>
                    <a:pt x="835" y="1535"/>
                  </a:cubicBezTo>
                  <a:cubicBezTo>
                    <a:pt x="868" y="1468"/>
                    <a:pt x="901" y="1368"/>
                    <a:pt x="935" y="1301"/>
                  </a:cubicBezTo>
                  <a:cubicBezTo>
                    <a:pt x="935" y="1235"/>
                    <a:pt x="968" y="1168"/>
                    <a:pt x="968" y="1101"/>
                  </a:cubicBezTo>
                  <a:cubicBezTo>
                    <a:pt x="968" y="1068"/>
                    <a:pt x="968" y="1068"/>
                    <a:pt x="968" y="1068"/>
                  </a:cubicBezTo>
                  <a:lnTo>
                    <a:pt x="935" y="1068"/>
                  </a:lnTo>
                  <a:lnTo>
                    <a:pt x="868" y="1101"/>
                  </a:lnTo>
                  <a:cubicBezTo>
                    <a:pt x="835" y="1101"/>
                    <a:pt x="835" y="1135"/>
                    <a:pt x="835" y="1135"/>
                  </a:cubicBezTo>
                  <a:cubicBezTo>
                    <a:pt x="835" y="1168"/>
                    <a:pt x="835" y="1168"/>
                    <a:pt x="835" y="1201"/>
                  </a:cubicBezTo>
                  <a:cubicBezTo>
                    <a:pt x="835" y="1235"/>
                    <a:pt x="801" y="1301"/>
                    <a:pt x="801" y="1335"/>
                  </a:cubicBezTo>
                  <a:cubicBezTo>
                    <a:pt x="768" y="1401"/>
                    <a:pt x="768" y="1435"/>
                    <a:pt x="734" y="1468"/>
                  </a:cubicBezTo>
                  <a:cubicBezTo>
                    <a:pt x="701" y="1535"/>
                    <a:pt x="668" y="1568"/>
                    <a:pt x="634" y="1635"/>
                  </a:cubicBezTo>
                  <a:cubicBezTo>
                    <a:pt x="601" y="1668"/>
                    <a:pt x="568" y="1702"/>
                    <a:pt x="501" y="1735"/>
                  </a:cubicBezTo>
                  <a:cubicBezTo>
                    <a:pt x="451" y="1768"/>
                    <a:pt x="409" y="1785"/>
                    <a:pt x="372" y="1785"/>
                  </a:cubicBezTo>
                  <a:cubicBezTo>
                    <a:pt x="334" y="1785"/>
                    <a:pt x="301" y="1768"/>
                    <a:pt x="267" y="1735"/>
                  </a:cubicBezTo>
                  <a:cubicBezTo>
                    <a:pt x="201" y="1635"/>
                    <a:pt x="167" y="1535"/>
                    <a:pt x="201" y="1435"/>
                  </a:cubicBezTo>
                  <a:lnTo>
                    <a:pt x="201" y="968"/>
                  </a:lnTo>
                  <a:cubicBezTo>
                    <a:pt x="201" y="834"/>
                    <a:pt x="201" y="701"/>
                    <a:pt x="267" y="568"/>
                  </a:cubicBezTo>
                  <a:cubicBezTo>
                    <a:pt x="334" y="467"/>
                    <a:pt x="401" y="367"/>
                    <a:pt x="501" y="301"/>
                  </a:cubicBezTo>
                  <a:cubicBezTo>
                    <a:pt x="534" y="267"/>
                    <a:pt x="601" y="234"/>
                    <a:pt x="634" y="234"/>
                  </a:cubicBezTo>
                  <a:cubicBezTo>
                    <a:pt x="668" y="234"/>
                    <a:pt x="701" y="267"/>
                    <a:pt x="734" y="267"/>
                  </a:cubicBezTo>
                  <a:cubicBezTo>
                    <a:pt x="768" y="301"/>
                    <a:pt x="801" y="334"/>
                    <a:pt x="801" y="367"/>
                  </a:cubicBezTo>
                  <a:cubicBezTo>
                    <a:pt x="801" y="401"/>
                    <a:pt x="835" y="434"/>
                    <a:pt x="835" y="467"/>
                  </a:cubicBezTo>
                  <a:lnTo>
                    <a:pt x="835" y="501"/>
                  </a:lnTo>
                  <a:lnTo>
                    <a:pt x="868" y="501"/>
                  </a:lnTo>
                  <a:lnTo>
                    <a:pt x="935" y="467"/>
                  </a:lnTo>
                  <a:cubicBezTo>
                    <a:pt x="935" y="467"/>
                    <a:pt x="968" y="434"/>
                    <a:pt x="968" y="434"/>
                  </a:cubicBezTo>
                  <a:cubicBezTo>
                    <a:pt x="968" y="401"/>
                    <a:pt x="968" y="401"/>
                    <a:pt x="968" y="367"/>
                  </a:cubicBezTo>
                  <a:cubicBezTo>
                    <a:pt x="968" y="334"/>
                    <a:pt x="935" y="267"/>
                    <a:pt x="935" y="201"/>
                  </a:cubicBezTo>
                  <a:cubicBezTo>
                    <a:pt x="901" y="167"/>
                    <a:pt x="868" y="101"/>
                    <a:pt x="835" y="67"/>
                  </a:cubicBezTo>
                  <a:cubicBezTo>
                    <a:pt x="801" y="34"/>
                    <a:pt x="768" y="0"/>
                    <a:pt x="7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954775" y="3406225"/>
              <a:ext cx="20875" cy="38375"/>
            </a:xfrm>
            <a:custGeom>
              <a:rect b="b" l="l" r="r" t="t"/>
              <a:pathLst>
                <a:path extrusionOk="0" h="1535" w="835">
                  <a:moveTo>
                    <a:pt x="534" y="267"/>
                  </a:moveTo>
                  <a:cubicBezTo>
                    <a:pt x="534" y="267"/>
                    <a:pt x="568" y="267"/>
                    <a:pt x="601" y="300"/>
                  </a:cubicBezTo>
                  <a:cubicBezTo>
                    <a:pt x="601" y="334"/>
                    <a:pt x="635" y="367"/>
                    <a:pt x="635" y="400"/>
                  </a:cubicBezTo>
                  <a:cubicBezTo>
                    <a:pt x="668" y="434"/>
                    <a:pt x="668" y="467"/>
                    <a:pt x="668" y="534"/>
                  </a:cubicBezTo>
                  <a:cubicBezTo>
                    <a:pt x="668" y="567"/>
                    <a:pt x="668" y="600"/>
                    <a:pt x="668" y="634"/>
                  </a:cubicBezTo>
                  <a:cubicBezTo>
                    <a:pt x="668" y="667"/>
                    <a:pt x="668" y="701"/>
                    <a:pt x="668" y="734"/>
                  </a:cubicBezTo>
                  <a:cubicBezTo>
                    <a:pt x="668" y="801"/>
                    <a:pt x="668" y="867"/>
                    <a:pt x="635" y="901"/>
                  </a:cubicBezTo>
                  <a:cubicBezTo>
                    <a:pt x="635" y="967"/>
                    <a:pt x="601" y="1001"/>
                    <a:pt x="601" y="1067"/>
                  </a:cubicBezTo>
                  <a:cubicBezTo>
                    <a:pt x="568" y="1101"/>
                    <a:pt x="534" y="1134"/>
                    <a:pt x="534" y="1168"/>
                  </a:cubicBezTo>
                  <a:cubicBezTo>
                    <a:pt x="501" y="1201"/>
                    <a:pt x="468" y="1234"/>
                    <a:pt x="401" y="1268"/>
                  </a:cubicBezTo>
                  <a:cubicBezTo>
                    <a:pt x="368" y="1301"/>
                    <a:pt x="334" y="1301"/>
                    <a:pt x="301" y="1301"/>
                  </a:cubicBezTo>
                  <a:cubicBezTo>
                    <a:pt x="268" y="1301"/>
                    <a:pt x="268" y="1301"/>
                    <a:pt x="234" y="1268"/>
                  </a:cubicBezTo>
                  <a:cubicBezTo>
                    <a:pt x="201" y="1234"/>
                    <a:pt x="201" y="1201"/>
                    <a:pt x="168" y="1168"/>
                  </a:cubicBezTo>
                  <a:cubicBezTo>
                    <a:pt x="168" y="1134"/>
                    <a:pt x="168" y="1067"/>
                    <a:pt x="168" y="1034"/>
                  </a:cubicBezTo>
                  <a:cubicBezTo>
                    <a:pt x="168" y="1001"/>
                    <a:pt x="168" y="967"/>
                    <a:pt x="168" y="934"/>
                  </a:cubicBezTo>
                  <a:cubicBezTo>
                    <a:pt x="168" y="901"/>
                    <a:pt x="168" y="867"/>
                    <a:pt x="168" y="801"/>
                  </a:cubicBezTo>
                  <a:cubicBezTo>
                    <a:pt x="168" y="767"/>
                    <a:pt x="168" y="701"/>
                    <a:pt x="168" y="667"/>
                  </a:cubicBezTo>
                  <a:cubicBezTo>
                    <a:pt x="201" y="600"/>
                    <a:pt x="201" y="567"/>
                    <a:pt x="234" y="500"/>
                  </a:cubicBezTo>
                  <a:cubicBezTo>
                    <a:pt x="268" y="467"/>
                    <a:pt x="268" y="434"/>
                    <a:pt x="301" y="400"/>
                  </a:cubicBezTo>
                  <a:cubicBezTo>
                    <a:pt x="334" y="334"/>
                    <a:pt x="368" y="300"/>
                    <a:pt x="401" y="300"/>
                  </a:cubicBezTo>
                  <a:cubicBezTo>
                    <a:pt x="434" y="267"/>
                    <a:pt x="468" y="267"/>
                    <a:pt x="534" y="267"/>
                  </a:cubicBezTo>
                  <a:close/>
                  <a:moveTo>
                    <a:pt x="568" y="0"/>
                  </a:moveTo>
                  <a:cubicBezTo>
                    <a:pt x="534" y="0"/>
                    <a:pt x="468" y="33"/>
                    <a:pt x="401" y="67"/>
                  </a:cubicBezTo>
                  <a:cubicBezTo>
                    <a:pt x="334" y="100"/>
                    <a:pt x="301" y="133"/>
                    <a:pt x="234" y="200"/>
                  </a:cubicBezTo>
                  <a:cubicBezTo>
                    <a:pt x="201" y="267"/>
                    <a:pt x="168" y="334"/>
                    <a:pt x="134" y="400"/>
                  </a:cubicBezTo>
                  <a:cubicBezTo>
                    <a:pt x="101" y="467"/>
                    <a:pt x="67" y="534"/>
                    <a:pt x="34" y="634"/>
                  </a:cubicBezTo>
                  <a:cubicBezTo>
                    <a:pt x="34" y="701"/>
                    <a:pt x="1" y="801"/>
                    <a:pt x="1" y="901"/>
                  </a:cubicBezTo>
                  <a:lnTo>
                    <a:pt x="1" y="1134"/>
                  </a:lnTo>
                  <a:cubicBezTo>
                    <a:pt x="1" y="1201"/>
                    <a:pt x="34" y="1301"/>
                    <a:pt x="34" y="1368"/>
                  </a:cubicBezTo>
                  <a:cubicBezTo>
                    <a:pt x="67" y="1401"/>
                    <a:pt x="101" y="1468"/>
                    <a:pt x="134" y="1501"/>
                  </a:cubicBezTo>
                  <a:cubicBezTo>
                    <a:pt x="168" y="1534"/>
                    <a:pt x="201" y="1534"/>
                    <a:pt x="234" y="1534"/>
                  </a:cubicBezTo>
                  <a:cubicBezTo>
                    <a:pt x="301" y="1534"/>
                    <a:pt x="368" y="1534"/>
                    <a:pt x="401" y="1501"/>
                  </a:cubicBezTo>
                  <a:cubicBezTo>
                    <a:pt x="468" y="1468"/>
                    <a:pt x="534" y="1401"/>
                    <a:pt x="568" y="1368"/>
                  </a:cubicBezTo>
                  <a:cubicBezTo>
                    <a:pt x="635" y="1301"/>
                    <a:pt x="668" y="1234"/>
                    <a:pt x="701" y="1168"/>
                  </a:cubicBezTo>
                  <a:cubicBezTo>
                    <a:pt x="735" y="1101"/>
                    <a:pt x="768" y="1001"/>
                    <a:pt x="768" y="934"/>
                  </a:cubicBezTo>
                  <a:cubicBezTo>
                    <a:pt x="801" y="834"/>
                    <a:pt x="801" y="767"/>
                    <a:pt x="835" y="667"/>
                  </a:cubicBezTo>
                  <a:lnTo>
                    <a:pt x="835" y="434"/>
                  </a:lnTo>
                  <a:cubicBezTo>
                    <a:pt x="801" y="334"/>
                    <a:pt x="801" y="267"/>
                    <a:pt x="801" y="200"/>
                  </a:cubicBezTo>
                  <a:cubicBezTo>
                    <a:pt x="768" y="167"/>
                    <a:pt x="735" y="100"/>
                    <a:pt x="701" y="67"/>
                  </a:cubicBezTo>
                  <a:cubicBezTo>
                    <a:pt x="668" y="33"/>
                    <a:pt x="635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978125" y="3389525"/>
              <a:ext cx="20050" cy="40075"/>
            </a:xfrm>
            <a:custGeom>
              <a:rect b="b" l="l" r="r" t="t"/>
              <a:pathLst>
                <a:path extrusionOk="0" h="1603" w="802">
                  <a:moveTo>
                    <a:pt x="768" y="1"/>
                  </a:moveTo>
                  <a:lnTo>
                    <a:pt x="701" y="68"/>
                  </a:lnTo>
                  <a:cubicBezTo>
                    <a:pt x="701" y="68"/>
                    <a:pt x="701" y="68"/>
                    <a:pt x="668" y="101"/>
                  </a:cubicBezTo>
                  <a:cubicBezTo>
                    <a:pt x="668" y="101"/>
                    <a:pt x="668" y="134"/>
                    <a:pt x="668" y="134"/>
                  </a:cubicBezTo>
                  <a:lnTo>
                    <a:pt x="401" y="1268"/>
                  </a:lnTo>
                  <a:lnTo>
                    <a:pt x="134" y="468"/>
                  </a:lnTo>
                  <a:cubicBezTo>
                    <a:pt x="134" y="435"/>
                    <a:pt x="134" y="435"/>
                    <a:pt x="134" y="435"/>
                  </a:cubicBezTo>
                  <a:lnTo>
                    <a:pt x="101" y="435"/>
                  </a:lnTo>
                  <a:lnTo>
                    <a:pt x="34" y="468"/>
                  </a:lnTo>
                  <a:cubicBezTo>
                    <a:pt x="34" y="468"/>
                    <a:pt x="34" y="468"/>
                    <a:pt x="1" y="501"/>
                  </a:cubicBezTo>
                  <a:cubicBezTo>
                    <a:pt x="1" y="501"/>
                    <a:pt x="1" y="535"/>
                    <a:pt x="1" y="535"/>
                  </a:cubicBezTo>
                  <a:lnTo>
                    <a:pt x="368" y="1569"/>
                  </a:lnTo>
                  <a:cubicBezTo>
                    <a:pt x="368" y="1602"/>
                    <a:pt x="368" y="1602"/>
                    <a:pt x="368" y="1602"/>
                  </a:cubicBezTo>
                  <a:lnTo>
                    <a:pt x="401" y="1602"/>
                  </a:lnTo>
                  <a:lnTo>
                    <a:pt x="434" y="1569"/>
                  </a:lnTo>
                  <a:cubicBezTo>
                    <a:pt x="468" y="1569"/>
                    <a:pt x="468" y="1535"/>
                    <a:pt x="468" y="1535"/>
                  </a:cubicBezTo>
                  <a:cubicBezTo>
                    <a:pt x="468" y="1502"/>
                    <a:pt x="468" y="1502"/>
                    <a:pt x="468" y="1469"/>
                  </a:cubicBezTo>
                  <a:lnTo>
                    <a:pt x="801" y="68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3002325" y="3379525"/>
              <a:ext cx="20025" cy="37550"/>
            </a:xfrm>
            <a:custGeom>
              <a:rect b="b" l="l" r="r" t="t"/>
              <a:pathLst>
                <a:path extrusionOk="0" h="1502" w="801">
                  <a:moveTo>
                    <a:pt x="467" y="251"/>
                  </a:moveTo>
                  <a:cubicBezTo>
                    <a:pt x="500" y="251"/>
                    <a:pt x="534" y="267"/>
                    <a:pt x="567" y="301"/>
                  </a:cubicBezTo>
                  <a:cubicBezTo>
                    <a:pt x="601" y="334"/>
                    <a:pt x="634" y="434"/>
                    <a:pt x="634" y="501"/>
                  </a:cubicBezTo>
                  <a:lnTo>
                    <a:pt x="134" y="801"/>
                  </a:lnTo>
                  <a:lnTo>
                    <a:pt x="167" y="768"/>
                  </a:lnTo>
                  <a:cubicBezTo>
                    <a:pt x="167" y="734"/>
                    <a:pt x="167" y="668"/>
                    <a:pt x="167" y="634"/>
                  </a:cubicBezTo>
                  <a:cubicBezTo>
                    <a:pt x="167" y="568"/>
                    <a:pt x="200" y="534"/>
                    <a:pt x="200" y="468"/>
                  </a:cubicBezTo>
                  <a:cubicBezTo>
                    <a:pt x="234" y="434"/>
                    <a:pt x="267" y="401"/>
                    <a:pt x="300" y="368"/>
                  </a:cubicBezTo>
                  <a:cubicBezTo>
                    <a:pt x="300" y="334"/>
                    <a:pt x="334" y="301"/>
                    <a:pt x="367" y="301"/>
                  </a:cubicBezTo>
                  <a:cubicBezTo>
                    <a:pt x="400" y="267"/>
                    <a:pt x="434" y="251"/>
                    <a:pt x="467" y="251"/>
                  </a:cubicBezTo>
                  <a:close/>
                  <a:moveTo>
                    <a:pt x="534" y="1"/>
                  </a:moveTo>
                  <a:cubicBezTo>
                    <a:pt x="500" y="1"/>
                    <a:pt x="434" y="34"/>
                    <a:pt x="367" y="67"/>
                  </a:cubicBezTo>
                  <a:cubicBezTo>
                    <a:pt x="334" y="101"/>
                    <a:pt x="267" y="134"/>
                    <a:pt x="234" y="201"/>
                  </a:cubicBezTo>
                  <a:cubicBezTo>
                    <a:pt x="167" y="234"/>
                    <a:pt x="134" y="301"/>
                    <a:pt x="100" y="368"/>
                  </a:cubicBezTo>
                  <a:cubicBezTo>
                    <a:pt x="67" y="468"/>
                    <a:pt x="33" y="534"/>
                    <a:pt x="33" y="601"/>
                  </a:cubicBezTo>
                  <a:cubicBezTo>
                    <a:pt x="0" y="701"/>
                    <a:pt x="0" y="768"/>
                    <a:pt x="0" y="868"/>
                  </a:cubicBezTo>
                  <a:cubicBezTo>
                    <a:pt x="0" y="935"/>
                    <a:pt x="0" y="1001"/>
                    <a:pt x="0" y="1101"/>
                  </a:cubicBezTo>
                  <a:cubicBezTo>
                    <a:pt x="0" y="1168"/>
                    <a:pt x="0" y="1235"/>
                    <a:pt x="33" y="1302"/>
                  </a:cubicBezTo>
                  <a:cubicBezTo>
                    <a:pt x="33" y="1368"/>
                    <a:pt x="67" y="1402"/>
                    <a:pt x="134" y="1435"/>
                  </a:cubicBezTo>
                  <a:cubicBezTo>
                    <a:pt x="134" y="1468"/>
                    <a:pt x="200" y="1502"/>
                    <a:pt x="234" y="1502"/>
                  </a:cubicBezTo>
                  <a:cubicBezTo>
                    <a:pt x="300" y="1502"/>
                    <a:pt x="334" y="1502"/>
                    <a:pt x="400" y="1468"/>
                  </a:cubicBezTo>
                  <a:cubicBezTo>
                    <a:pt x="434" y="1435"/>
                    <a:pt x="500" y="1402"/>
                    <a:pt x="567" y="1335"/>
                  </a:cubicBezTo>
                  <a:cubicBezTo>
                    <a:pt x="601" y="1302"/>
                    <a:pt x="634" y="1235"/>
                    <a:pt x="667" y="1201"/>
                  </a:cubicBezTo>
                  <a:cubicBezTo>
                    <a:pt x="701" y="1135"/>
                    <a:pt x="701" y="1101"/>
                    <a:pt x="734" y="1035"/>
                  </a:cubicBezTo>
                  <a:cubicBezTo>
                    <a:pt x="734" y="1001"/>
                    <a:pt x="767" y="968"/>
                    <a:pt x="767" y="935"/>
                  </a:cubicBezTo>
                  <a:cubicBezTo>
                    <a:pt x="767" y="901"/>
                    <a:pt x="767" y="901"/>
                    <a:pt x="767" y="868"/>
                  </a:cubicBezTo>
                  <a:lnTo>
                    <a:pt x="734" y="868"/>
                  </a:lnTo>
                  <a:lnTo>
                    <a:pt x="667" y="901"/>
                  </a:lnTo>
                  <a:cubicBezTo>
                    <a:pt x="667" y="901"/>
                    <a:pt x="634" y="935"/>
                    <a:pt x="634" y="935"/>
                  </a:cubicBezTo>
                  <a:cubicBezTo>
                    <a:pt x="634" y="935"/>
                    <a:pt x="634" y="968"/>
                    <a:pt x="634" y="968"/>
                  </a:cubicBezTo>
                  <a:cubicBezTo>
                    <a:pt x="601" y="1035"/>
                    <a:pt x="567" y="1068"/>
                    <a:pt x="534" y="1101"/>
                  </a:cubicBezTo>
                  <a:cubicBezTo>
                    <a:pt x="500" y="1168"/>
                    <a:pt x="467" y="1201"/>
                    <a:pt x="400" y="1235"/>
                  </a:cubicBezTo>
                  <a:cubicBezTo>
                    <a:pt x="367" y="1252"/>
                    <a:pt x="334" y="1260"/>
                    <a:pt x="304" y="1260"/>
                  </a:cubicBezTo>
                  <a:cubicBezTo>
                    <a:pt x="275" y="1260"/>
                    <a:pt x="250" y="1252"/>
                    <a:pt x="234" y="1235"/>
                  </a:cubicBezTo>
                  <a:cubicBezTo>
                    <a:pt x="167" y="1168"/>
                    <a:pt x="134" y="1101"/>
                    <a:pt x="167" y="1001"/>
                  </a:cubicBezTo>
                  <a:lnTo>
                    <a:pt x="734" y="668"/>
                  </a:lnTo>
                  <a:cubicBezTo>
                    <a:pt x="767" y="668"/>
                    <a:pt x="767" y="634"/>
                    <a:pt x="767" y="634"/>
                  </a:cubicBezTo>
                  <a:cubicBezTo>
                    <a:pt x="801" y="601"/>
                    <a:pt x="801" y="601"/>
                    <a:pt x="767" y="568"/>
                  </a:cubicBezTo>
                  <a:lnTo>
                    <a:pt x="767" y="501"/>
                  </a:lnTo>
                  <a:cubicBezTo>
                    <a:pt x="767" y="401"/>
                    <a:pt x="767" y="334"/>
                    <a:pt x="767" y="234"/>
                  </a:cubicBezTo>
                  <a:cubicBezTo>
                    <a:pt x="734" y="167"/>
                    <a:pt x="701" y="101"/>
                    <a:pt x="667" y="67"/>
                  </a:cubicBezTo>
                  <a:cubicBezTo>
                    <a:pt x="634" y="34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3027325" y="3366175"/>
              <a:ext cx="11700" cy="40700"/>
            </a:xfrm>
            <a:custGeom>
              <a:rect b="b" l="l" r="r" t="t"/>
              <a:pathLst>
                <a:path extrusionOk="0" h="1628" w="468">
                  <a:moveTo>
                    <a:pt x="434" y="1"/>
                  </a:moveTo>
                  <a:lnTo>
                    <a:pt x="368" y="68"/>
                  </a:lnTo>
                  <a:cubicBezTo>
                    <a:pt x="301" y="68"/>
                    <a:pt x="268" y="134"/>
                    <a:pt x="234" y="168"/>
                  </a:cubicBezTo>
                  <a:cubicBezTo>
                    <a:pt x="201" y="201"/>
                    <a:pt x="168" y="268"/>
                    <a:pt x="134" y="334"/>
                  </a:cubicBezTo>
                  <a:lnTo>
                    <a:pt x="134" y="234"/>
                  </a:lnTo>
                  <a:cubicBezTo>
                    <a:pt x="134" y="234"/>
                    <a:pt x="134" y="234"/>
                    <a:pt x="134" y="201"/>
                  </a:cubicBezTo>
                  <a:lnTo>
                    <a:pt x="101" y="201"/>
                  </a:lnTo>
                  <a:lnTo>
                    <a:pt x="68" y="234"/>
                  </a:lnTo>
                  <a:cubicBezTo>
                    <a:pt x="34" y="268"/>
                    <a:pt x="34" y="268"/>
                    <a:pt x="1" y="268"/>
                  </a:cubicBezTo>
                  <a:cubicBezTo>
                    <a:pt x="1" y="301"/>
                    <a:pt x="1" y="334"/>
                    <a:pt x="1" y="334"/>
                  </a:cubicBezTo>
                  <a:lnTo>
                    <a:pt x="1" y="1569"/>
                  </a:lnTo>
                  <a:cubicBezTo>
                    <a:pt x="1" y="1602"/>
                    <a:pt x="1" y="1602"/>
                    <a:pt x="1" y="1602"/>
                  </a:cubicBezTo>
                  <a:cubicBezTo>
                    <a:pt x="17" y="1619"/>
                    <a:pt x="26" y="1627"/>
                    <a:pt x="34" y="1627"/>
                  </a:cubicBezTo>
                  <a:cubicBezTo>
                    <a:pt x="43" y="1627"/>
                    <a:pt x="51" y="1619"/>
                    <a:pt x="68" y="1602"/>
                  </a:cubicBezTo>
                  <a:lnTo>
                    <a:pt x="101" y="1569"/>
                  </a:lnTo>
                  <a:cubicBezTo>
                    <a:pt x="134" y="1569"/>
                    <a:pt x="134" y="1569"/>
                    <a:pt x="134" y="1535"/>
                  </a:cubicBezTo>
                  <a:cubicBezTo>
                    <a:pt x="134" y="1535"/>
                    <a:pt x="134" y="1502"/>
                    <a:pt x="134" y="1469"/>
                  </a:cubicBezTo>
                  <a:lnTo>
                    <a:pt x="134" y="701"/>
                  </a:lnTo>
                  <a:cubicBezTo>
                    <a:pt x="134" y="535"/>
                    <a:pt x="201" y="368"/>
                    <a:pt x="334" y="301"/>
                  </a:cubicBezTo>
                  <a:lnTo>
                    <a:pt x="434" y="234"/>
                  </a:lnTo>
                  <a:cubicBezTo>
                    <a:pt x="468" y="234"/>
                    <a:pt x="468" y="201"/>
                    <a:pt x="468" y="201"/>
                  </a:cubicBezTo>
                  <a:cubicBezTo>
                    <a:pt x="468" y="168"/>
                    <a:pt x="468" y="168"/>
                    <a:pt x="468" y="134"/>
                  </a:cubicBezTo>
                  <a:lnTo>
                    <a:pt x="468" y="34"/>
                  </a:lnTo>
                  <a:cubicBezTo>
                    <a:pt x="468" y="34"/>
                    <a:pt x="468" y="34"/>
                    <a:pt x="4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3041500" y="3356175"/>
              <a:ext cx="19225" cy="40425"/>
            </a:xfrm>
            <a:custGeom>
              <a:rect b="b" l="l" r="r" t="t"/>
              <a:pathLst>
                <a:path extrusionOk="0" h="1617" w="769">
                  <a:moveTo>
                    <a:pt x="601" y="701"/>
                  </a:moveTo>
                  <a:lnTo>
                    <a:pt x="601" y="801"/>
                  </a:lnTo>
                  <a:cubicBezTo>
                    <a:pt x="568" y="835"/>
                    <a:pt x="568" y="901"/>
                    <a:pt x="568" y="935"/>
                  </a:cubicBezTo>
                  <a:cubicBezTo>
                    <a:pt x="568" y="1001"/>
                    <a:pt x="535" y="1068"/>
                    <a:pt x="501" y="1101"/>
                  </a:cubicBezTo>
                  <a:cubicBezTo>
                    <a:pt x="501" y="1135"/>
                    <a:pt x="468" y="1201"/>
                    <a:pt x="435" y="1235"/>
                  </a:cubicBezTo>
                  <a:cubicBezTo>
                    <a:pt x="401" y="1268"/>
                    <a:pt x="334" y="1302"/>
                    <a:pt x="301" y="1335"/>
                  </a:cubicBezTo>
                  <a:lnTo>
                    <a:pt x="234" y="1335"/>
                  </a:lnTo>
                  <a:cubicBezTo>
                    <a:pt x="218" y="1352"/>
                    <a:pt x="209" y="1360"/>
                    <a:pt x="201" y="1360"/>
                  </a:cubicBezTo>
                  <a:cubicBezTo>
                    <a:pt x="193" y="1360"/>
                    <a:pt x="184" y="1352"/>
                    <a:pt x="168" y="1335"/>
                  </a:cubicBezTo>
                  <a:cubicBezTo>
                    <a:pt x="168" y="1335"/>
                    <a:pt x="168" y="1335"/>
                    <a:pt x="134" y="1302"/>
                  </a:cubicBezTo>
                  <a:cubicBezTo>
                    <a:pt x="134" y="1302"/>
                    <a:pt x="134" y="1268"/>
                    <a:pt x="134" y="1268"/>
                  </a:cubicBezTo>
                  <a:cubicBezTo>
                    <a:pt x="134" y="1201"/>
                    <a:pt x="168" y="1135"/>
                    <a:pt x="201" y="1068"/>
                  </a:cubicBezTo>
                  <a:cubicBezTo>
                    <a:pt x="268" y="1001"/>
                    <a:pt x="301" y="935"/>
                    <a:pt x="368" y="868"/>
                  </a:cubicBezTo>
                  <a:lnTo>
                    <a:pt x="601" y="701"/>
                  </a:lnTo>
                  <a:close/>
                  <a:moveTo>
                    <a:pt x="535" y="1"/>
                  </a:moveTo>
                  <a:cubicBezTo>
                    <a:pt x="501" y="34"/>
                    <a:pt x="435" y="34"/>
                    <a:pt x="401" y="67"/>
                  </a:cubicBezTo>
                  <a:cubicBezTo>
                    <a:pt x="334" y="101"/>
                    <a:pt x="301" y="134"/>
                    <a:pt x="268" y="167"/>
                  </a:cubicBezTo>
                  <a:cubicBezTo>
                    <a:pt x="234" y="201"/>
                    <a:pt x="201" y="267"/>
                    <a:pt x="168" y="301"/>
                  </a:cubicBezTo>
                  <a:cubicBezTo>
                    <a:pt x="134" y="368"/>
                    <a:pt x="101" y="401"/>
                    <a:pt x="101" y="468"/>
                  </a:cubicBezTo>
                  <a:cubicBezTo>
                    <a:pt x="68" y="501"/>
                    <a:pt x="68" y="534"/>
                    <a:pt x="68" y="601"/>
                  </a:cubicBezTo>
                  <a:cubicBezTo>
                    <a:pt x="68" y="601"/>
                    <a:pt x="68" y="634"/>
                    <a:pt x="68" y="634"/>
                  </a:cubicBezTo>
                  <a:lnTo>
                    <a:pt x="101" y="634"/>
                  </a:lnTo>
                  <a:lnTo>
                    <a:pt x="134" y="601"/>
                  </a:lnTo>
                  <a:cubicBezTo>
                    <a:pt x="168" y="601"/>
                    <a:pt x="168" y="601"/>
                    <a:pt x="168" y="568"/>
                  </a:cubicBezTo>
                  <a:cubicBezTo>
                    <a:pt x="201" y="568"/>
                    <a:pt x="201" y="568"/>
                    <a:pt x="201" y="534"/>
                  </a:cubicBezTo>
                  <a:cubicBezTo>
                    <a:pt x="234" y="501"/>
                    <a:pt x="234" y="434"/>
                    <a:pt x="268" y="401"/>
                  </a:cubicBezTo>
                  <a:cubicBezTo>
                    <a:pt x="301" y="368"/>
                    <a:pt x="334" y="334"/>
                    <a:pt x="401" y="301"/>
                  </a:cubicBezTo>
                  <a:cubicBezTo>
                    <a:pt x="418" y="284"/>
                    <a:pt x="435" y="276"/>
                    <a:pt x="455" y="276"/>
                  </a:cubicBezTo>
                  <a:cubicBezTo>
                    <a:pt x="476" y="276"/>
                    <a:pt x="501" y="284"/>
                    <a:pt x="535" y="301"/>
                  </a:cubicBezTo>
                  <a:cubicBezTo>
                    <a:pt x="601" y="301"/>
                    <a:pt x="601" y="368"/>
                    <a:pt x="601" y="468"/>
                  </a:cubicBezTo>
                  <a:lnTo>
                    <a:pt x="601" y="501"/>
                  </a:lnTo>
                  <a:lnTo>
                    <a:pt x="334" y="701"/>
                  </a:lnTo>
                  <a:cubicBezTo>
                    <a:pt x="301" y="734"/>
                    <a:pt x="268" y="768"/>
                    <a:pt x="201" y="835"/>
                  </a:cubicBezTo>
                  <a:cubicBezTo>
                    <a:pt x="168" y="868"/>
                    <a:pt x="134" y="935"/>
                    <a:pt x="101" y="968"/>
                  </a:cubicBezTo>
                  <a:cubicBezTo>
                    <a:pt x="68" y="1035"/>
                    <a:pt x="34" y="1101"/>
                    <a:pt x="34" y="1168"/>
                  </a:cubicBezTo>
                  <a:cubicBezTo>
                    <a:pt x="1" y="1235"/>
                    <a:pt x="1" y="1302"/>
                    <a:pt x="1" y="1368"/>
                  </a:cubicBezTo>
                  <a:cubicBezTo>
                    <a:pt x="1" y="1435"/>
                    <a:pt x="34" y="1468"/>
                    <a:pt x="68" y="1502"/>
                  </a:cubicBezTo>
                  <a:cubicBezTo>
                    <a:pt x="68" y="1535"/>
                    <a:pt x="101" y="1568"/>
                    <a:pt x="101" y="1602"/>
                  </a:cubicBezTo>
                  <a:cubicBezTo>
                    <a:pt x="123" y="1602"/>
                    <a:pt x="145" y="1617"/>
                    <a:pt x="168" y="1617"/>
                  </a:cubicBezTo>
                  <a:cubicBezTo>
                    <a:pt x="179" y="1617"/>
                    <a:pt x="190" y="1613"/>
                    <a:pt x="201" y="1602"/>
                  </a:cubicBezTo>
                  <a:cubicBezTo>
                    <a:pt x="268" y="1602"/>
                    <a:pt x="301" y="1602"/>
                    <a:pt x="334" y="1568"/>
                  </a:cubicBezTo>
                  <a:lnTo>
                    <a:pt x="401" y="1502"/>
                  </a:lnTo>
                  <a:lnTo>
                    <a:pt x="501" y="1435"/>
                  </a:lnTo>
                  <a:lnTo>
                    <a:pt x="568" y="1302"/>
                  </a:lnTo>
                  <a:cubicBezTo>
                    <a:pt x="601" y="1268"/>
                    <a:pt x="601" y="1235"/>
                    <a:pt x="635" y="1201"/>
                  </a:cubicBezTo>
                  <a:lnTo>
                    <a:pt x="635" y="1302"/>
                  </a:lnTo>
                  <a:cubicBezTo>
                    <a:pt x="635" y="1302"/>
                    <a:pt x="635" y="1335"/>
                    <a:pt x="635" y="1335"/>
                  </a:cubicBezTo>
                  <a:lnTo>
                    <a:pt x="668" y="1335"/>
                  </a:lnTo>
                  <a:lnTo>
                    <a:pt x="735" y="1302"/>
                  </a:lnTo>
                  <a:cubicBezTo>
                    <a:pt x="735" y="1302"/>
                    <a:pt x="735" y="1268"/>
                    <a:pt x="768" y="1268"/>
                  </a:cubicBezTo>
                  <a:cubicBezTo>
                    <a:pt x="768" y="1235"/>
                    <a:pt x="768" y="1235"/>
                    <a:pt x="768" y="1201"/>
                  </a:cubicBezTo>
                  <a:lnTo>
                    <a:pt x="768" y="368"/>
                  </a:lnTo>
                  <a:cubicBezTo>
                    <a:pt x="768" y="301"/>
                    <a:pt x="735" y="234"/>
                    <a:pt x="735" y="167"/>
                  </a:cubicBezTo>
                  <a:cubicBezTo>
                    <a:pt x="701" y="134"/>
                    <a:pt x="701" y="67"/>
                    <a:pt x="668" y="34"/>
                  </a:cubicBezTo>
                  <a:cubicBezTo>
                    <a:pt x="635" y="34"/>
                    <a:pt x="568" y="1"/>
                    <a:pt x="5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3063200" y="3338875"/>
              <a:ext cx="21700" cy="56525"/>
            </a:xfrm>
            <a:custGeom>
              <a:rect b="b" l="l" r="r" t="t"/>
              <a:pathLst>
                <a:path extrusionOk="0" h="2261" w="868">
                  <a:moveTo>
                    <a:pt x="571" y="401"/>
                  </a:moveTo>
                  <a:cubicBezTo>
                    <a:pt x="601" y="401"/>
                    <a:pt x="634" y="409"/>
                    <a:pt x="667" y="426"/>
                  </a:cubicBezTo>
                  <a:cubicBezTo>
                    <a:pt x="734" y="492"/>
                    <a:pt x="734" y="593"/>
                    <a:pt x="734" y="659"/>
                  </a:cubicBezTo>
                  <a:lnTo>
                    <a:pt x="734" y="859"/>
                  </a:lnTo>
                  <a:cubicBezTo>
                    <a:pt x="734" y="959"/>
                    <a:pt x="701" y="1093"/>
                    <a:pt x="667" y="1193"/>
                  </a:cubicBezTo>
                  <a:cubicBezTo>
                    <a:pt x="634" y="1260"/>
                    <a:pt x="567" y="1326"/>
                    <a:pt x="501" y="1393"/>
                  </a:cubicBezTo>
                  <a:cubicBezTo>
                    <a:pt x="450" y="1410"/>
                    <a:pt x="417" y="1418"/>
                    <a:pt x="388" y="1418"/>
                  </a:cubicBezTo>
                  <a:cubicBezTo>
                    <a:pt x="359" y="1418"/>
                    <a:pt x="334" y="1410"/>
                    <a:pt x="300" y="1393"/>
                  </a:cubicBezTo>
                  <a:cubicBezTo>
                    <a:pt x="267" y="1326"/>
                    <a:pt x="234" y="1226"/>
                    <a:pt x="234" y="1126"/>
                  </a:cubicBezTo>
                  <a:lnTo>
                    <a:pt x="234" y="993"/>
                  </a:lnTo>
                  <a:cubicBezTo>
                    <a:pt x="234" y="859"/>
                    <a:pt x="267" y="759"/>
                    <a:pt x="300" y="626"/>
                  </a:cubicBezTo>
                  <a:cubicBezTo>
                    <a:pt x="334" y="559"/>
                    <a:pt x="400" y="459"/>
                    <a:pt x="501" y="426"/>
                  </a:cubicBezTo>
                  <a:cubicBezTo>
                    <a:pt x="517" y="409"/>
                    <a:pt x="542" y="401"/>
                    <a:pt x="571" y="401"/>
                  </a:cubicBezTo>
                  <a:close/>
                  <a:moveTo>
                    <a:pt x="851" y="0"/>
                  </a:moveTo>
                  <a:cubicBezTo>
                    <a:pt x="842" y="0"/>
                    <a:pt x="834" y="9"/>
                    <a:pt x="834" y="25"/>
                  </a:cubicBezTo>
                  <a:lnTo>
                    <a:pt x="767" y="59"/>
                  </a:lnTo>
                  <a:cubicBezTo>
                    <a:pt x="767" y="59"/>
                    <a:pt x="734" y="59"/>
                    <a:pt x="734" y="92"/>
                  </a:cubicBezTo>
                  <a:cubicBezTo>
                    <a:pt x="734" y="126"/>
                    <a:pt x="734" y="126"/>
                    <a:pt x="734" y="159"/>
                  </a:cubicBezTo>
                  <a:lnTo>
                    <a:pt x="734" y="226"/>
                  </a:lnTo>
                  <a:cubicBezTo>
                    <a:pt x="701" y="192"/>
                    <a:pt x="667" y="192"/>
                    <a:pt x="634" y="159"/>
                  </a:cubicBezTo>
                  <a:cubicBezTo>
                    <a:pt x="567" y="159"/>
                    <a:pt x="534" y="159"/>
                    <a:pt x="467" y="192"/>
                  </a:cubicBezTo>
                  <a:cubicBezTo>
                    <a:pt x="400" y="226"/>
                    <a:pt x="367" y="292"/>
                    <a:pt x="334" y="326"/>
                  </a:cubicBezTo>
                  <a:cubicBezTo>
                    <a:pt x="267" y="392"/>
                    <a:pt x="234" y="459"/>
                    <a:pt x="200" y="526"/>
                  </a:cubicBezTo>
                  <a:cubicBezTo>
                    <a:pt x="167" y="593"/>
                    <a:pt x="134" y="693"/>
                    <a:pt x="134" y="793"/>
                  </a:cubicBezTo>
                  <a:cubicBezTo>
                    <a:pt x="100" y="859"/>
                    <a:pt x="67" y="959"/>
                    <a:pt x="67" y="1060"/>
                  </a:cubicBezTo>
                  <a:lnTo>
                    <a:pt x="0" y="1060"/>
                  </a:lnTo>
                  <a:lnTo>
                    <a:pt x="0" y="1226"/>
                  </a:lnTo>
                  <a:cubicBezTo>
                    <a:pt x="0" y="1293"/>
                    <a:pt x="34" y="1393"/>
                    <a:pt x="34" y="1460"/>
                  </a:cubicBezTo>
                  <a:cubicBezTo>
                    <a:pt x="67" y="1527"/>
                    <a:pt x="100" y="1560"/>
                    <a:pt x="134" y="1627"/>
                  </a:cubicBezTo>
                  <a:cubicBezTo>
                    <a:pt x="167" y="1660"/>
                    <a:pt x="200" y="1660"/>
                    <a:pt x="234" y="1660"/>
                  </a:cubicBezTo>
                  <a:cubicBezTo>
                    <a:pt x="300" y="1660"/>
                    <a:pt x="367" y="1660"/>
                    <a:pt x="400" y="1627"/>
                  </a:cubicBezTo>
                  <a:cubicBezTo>
                    <a:pt x="467" y="1593"/>
                    <a:pt x="534" y="1527"/>
                    <a:pt x="567" y="1493"/>
                  </a:cubicBezTo>
                  <a:cubicBezTo>
                    <a:pt x="601" y="1426"/>
                    <a:pt x="634" y="1360"/>
                    <a:pt x="667" y="1293"/>
                  </a:cubicBezTo>
                  <a:lnTo>
                    <a:pt x="667" y="1460"/>
                  </a:lnTo>
                  <a:cubicBezTo>
                    <a:pt x="667" y="1527"/>
                    <a:pt x="667" y="1593"/>
                    <a:pt x="667" y="1627"/>
                  </a:cubicBezTo>
                  <a:cubicBezTo>
                    <a:pt x="667" y="1693"/>
                    <a:pt x="634" y="1727"/>
                    <a:pt x="601" y="1760"/>
                  </a:cubicBezTo>
                  <a:cubicBezTo>
                    <a:pt x="601" y="1827"/>
                    <a:pt x="567" y="1860"/>
                    <a:pt x="534" y="1893"/>
                  </a:cubicBezTo>
                  <a:cubicBezTo>
                    <a:pt x="501" y="1893"/>
                    <a:pt x="467" y="1927"/>
                    <a:pt x="434" y="1960"/>
                  </a:cubicBezTo>
                  <a:cubicBezTo>
                    <a:pt x="400" y="1960"/>
                    <a:pt x="334" y="1994"/>
                    <a:pt x="300" y="1994"/>
                  </a:cubicBezTo>
                  <a:lnTo>
                    <a:pt x="267" y="1994"/>
                  </a:lnTo>
                  <a:cubicBezTo>
                    <a:pt x="234" y="1994"/>
                    <a:pt x="234" y="1960"/>
                    <a:pt x="200" y="1960"/>
                  </a:cubicBezTo>
                  <a:lnTo>
                    <a:pt x="200" y="1927"/>
                  </a:lnTo>
                  <a:cubicBezTo>
                    <a:pt x="200" y="1927"/>
                    <a:pt x="200" y="1893"/>
                    <a:pt x="200" y="1893"/>
                  </a:cubicBezTo>
                  <a:lnTo>
                    <a:pt x="167" y="1893"/>
                  </a:lnTo>
                  <a:lnTo>
                    <a:pt x="100" y="1927"/>
                  </a:lnTo>
                  <a:cubicBezTo>
                    <a:pt x="100" y="1927"/>
                    <a:pt x="67" y="1927"/>
                    <a:pt x="67" y="1960"/>
                  </a:cubicBezTo>
                  <a:cubicBezTo>
                    <a:pt x="67" y="1960"/>
                    <a:pt x="67" y="1994"/>
                    <a:pt x="67" y="2027"/>
                  </a:cubicBezTo>
                  <a:cubicBezTo>
                    <a:pt x="67" y="2060"/>
                    <a:pt x="67" y="2094"/>
                    <a:pt x="100" y="2127"/>
                  </a:cubicBezTo>
                  <a:cubicBezTo>
                    <a:pt x="100" y="2160"/>
                    <a:pt x="134" y="2194"/>
                    <a:pt x="167" y="2227"/>
                  </a:cubicBezTo>
                  <a:cubicBezTo>
                    <a:pt x="200" y="2227"/>
                    <a:pt x="234" y="2260"/>
                    <a:pt x="300" y="2260"/>
                  </a:cubicBezTo>
                  <a:cubicBezTo>
                    <a:pt x="334" y="2227"/>
                    <a:pt x="400" y="2227"/>
                    <a:pt x="467" y="2194"/>
                  </a:cubicBezTo>
                  <a:cubicBezTo>
                    <a:pt x="601" y="2094"/>
                    <a:pt x="701" y="1994"/>
                    <a:pt x="767" y="1827"/>
                  </a:cubicBezTo>
                  <a:cubicBezTo>
                    <a:pt x="834" y="1693"/>
                    <a:pt x="867" y="1527"/>
                    <a:pt x="867" y="1360"/>
                  </a:cubicBezTo>
                  <a:lnTo>
                    <a:pt x="867" y="59"/>
                  </a:lnTo>
                  <a:cubicBezTo>
                    <a:pt x="867" y="59"/>
                    <a:pt x="867" y="25"/>
                    <a:pt x="867" y="25"/>
                  </a:cubicBezTo>
                  <a:cubicBezTo>
                    <a:pt x="867" y="9"/>
                    <a:pt x="859" y="0"/>
                    <a:pt x="8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3090700" y="3328650"/>
              <a:ext cx="20050" cy="37550"/>
            </a:xfrm>
            <a:custGeom>
              <a:rect b="b" l="l" r="r" t="t"/>
              <a:pathLst>
                <a:path extrusionOk="0" h="1502" w="802">
                  <a:moveTo>
                    <a:pt x="497" y="243"/>
                  </a:moveTo>
                  <a:cubicBezTo>
                    <a:pt x="526" y="243"/>
                    <a:pt x="551" y="251"/>
                    <a:pt x="568" y="268"/>
                  </a:cubicBezTo>
                  <a:cubicBezTo>
                    <a:pt x="635" y="334"/>
                    <a:pt x="668" y="401"/>
                    <a:pt x="635" y="501"/>
                  </a:cubicBezTo>
                  <a:lnTo>
                    <a:pt x="194" y="753"/>
                  </a:lnTo>
                  <a:lnTo>
                    <a:pt x="194" y="753"/>
                  </a:lnTo>
                  <a:cubicBezTo>
                    <a:pt x="168" y="696"/>
                    <a:pt x="170" y="663"/>
                    <a:pt x="201" y="601"/>
                  </a:cubicBezTo>
                  <a:cubicBezTo>
                    <a:pt x="201" y="568"/>
                    <a:pt x="201" y="501"/>
                    <a:pt x="234" y="468"/>
                  </a:cubicBezTo>
                  <a:cubicBezTo>
                    <a:pt x="268" y="434"/>
                    <a:pt x="268" y="368"/>
                    <a:pt x="301" y="334"/>
                  </a:cubicBezTo>
                  <a:cubicBezTo>
                    <a:pt x="335" y="301"/>
                    <a:pt x="368" y="301"/>
                    <a:pt x="401" y="268"/>
                  </a:cubicBezTo>
                  <a:cubicBezTo>
                    <a:pt x="435" y="251"/>
                    <a:pt x="468" y="243"/>
                    <a:pt x="497" y="243"/>
                  </a:cubicBezTo>
                  <a:close/>
                  <a:moveTo>
                    <a:pt x="568" y="1"/>
                  </a:moveTo>
                  <a:cubicBezTo>
                    <a:pt x="501" y="1"/>
                    <a:pt x="468" y="1"/>
                    <a:pt x="401" y="34"/>
                  </a:cubicBezTo>
                  <a:cubicBezTo>
                    <a:pt x="335" y="68"/>
                    <a:pt x="301" y="101"/>
                    <a:pt x="234" y="168"/>
                  </a:cubicBezTo>
                  <a:cubicBezTo>
                    <a:pt x="201" y="234"/>
                    <a:pt x="168" y="301"/>
                    <a:pt x="134" y="368"/>
                  </a:cubicBezTo>
                  <a:cubicBezTo>
                    <a:pt x="101" y="434"/>
                    <a:pt x="68" y="501"/>
                    <a:pt x="34" y="601"/>
                  </a:cubicBezTo>
                  <a:cubicBezTo>
                    <a:pt x="34" y="668"/>
                    <a:pt x="1" y="768"/>
                    <a:pt x="1" y="835"/>
                  </a:cubicBezTo>
                  <a:cubicBezTo>
                    <a:pt x="1" y="935"/>
                    <a:pt x="1" y="1002"/>
                    <a:pt x="34" y="1068"/>
                  </a:cubicBezTo>
                  <a:cubicBezTo>
                    <a:pt x="34" y="1135"/>
                    <a:pt x="34" y="1235"/>
                    <a:pt x="68" y="1302"/>
                  </a:cubicBezTo>
                  <a:cubicBezTo>
                    <a:pt x="68" y="1335"/>
                    <a:pt x="101" y="1402"/>
                    <a:pt x="134" y="1435"/>
                  </a:cubicBezTo>
                  <a:cubicBezTo>
                    <a:pt x="168" y="1469"/>
                    <a:pt x="201" y="1469"/>
                    <a:pt x="268" y="1502"/>
                  </a:cubicBezTo>
                  <a:cubicBezTo>
                    <a:pt x="301" y="1502"/>
                    <a:pt x="368" y="1469"/>
                    <a:pt x="401" y="1435"/>
                  </a:cubicBezTo>
                  <a:cubicBezTo>
                    <a:pt x="468" y="1402"/>
                    <a:pt x="535" y="1368"/>
                    <a:pt x="568" y="1335"/>
                  </a:cubicBezTo>
                  <a:cubicBezTo>
                    <a:pt x="601" y="1268"/>
                    <a:pt x="635" y="1235"/>
                    <a:pt x="701" y="1168"/>
                  </a:cubicBezTo>
                  <a:cubicBezTo>
                    <a:pt x="701" y="1135"/>
                    <a:pt x="735" y="1068"/>
                    <a:pt x="768" y="1035"/>
                  </a:cubicBezTo>
                  <a:cubicBezTo>
                    <a:pt x="768" y="1002"/>
                    <a:pt x="768" y="935"/>
                    <a:pt x="768" y="901"/>
                  </a:cubicBezTo>
                  <a:cubicBezTo>
                    <a:pt x="802" y="901"/>
                    <a:pt x="802" y="868"/>
                    <a:pt x="768" y="868"/>
                  </a:cubicBezTo>
                  <a:lnTo>
                    <a:pt x="735" y="868"/>
                  </a:lnTo>
                  <a:lnTo>
                    <a:pt x="701" y="901"/>
                  </a:lnTo>
                  <a:cubicBezTo>
                    <a:pt x="668" y="901"/>
                    <a:pt x="668" y="901"/>
                    <a:pt x="668" y="935"/>
                  </a:cubicBezTo>
                  <a:cubicBezTo>
                    <a:pt x="668" y="935"/>
                    <a:pt x="635" y="935"/>
                    <a:pt x="635" y="968"/>
                  </a:cubicBezTo>
                  <a:cubicBezTo>
                    <a:pt x="601" y="1002"/>
                    <a:pt x="601" y="1068"/>
                    <a:pt x="568" y="1102"/>
                  </a:cubicBezTo>
                  <a:cubicBezTo>
                    <a:pt x="535" y="1135"/>
                    <a:pt x="468" y="1202"/>
                    <a:pt x="435" y="1235"/>
                  </a:cubicBezTo>
                  <a:cubicBezTo>
                    <a:pt x="401" y="1252"/>
                    <a:pt x="368" y="1260"/>
                    <a:pt x="339" y="1260"/>
                  </a:cubicBezTo>
                  <a:cubicBezTo>
                    <a:pt x="310" y="1260"/>
                    <a:pt x="284" y="1252"/>
                    <a:pt x="268" y="1235"/>
                  </a:cubicBezTo>
                  <a:cubicBezTo>
                    <a:pt x="201" y="1168"/>
                    <a:pt x="168" y="1068"/>
                    <a:pt x="168" y="1002"/>
                  </a:cubicBezTo>
                  <a:lnTo>
                    <a:pt x="768" y="635"/>
                  </a:lnTo>
                  <a:cubicBezTo>
                    <a:pt x="802" y="635"/>
                    <a:pt x="802" y="635"/>
                    <a:pt x="802" y="601"/>
                  </a:cubicBezTo>
                  <a:cubicBezTo>
                    <a:pt x="802" y="601"/>
                    <a:pt x="802" y="568"/>
                    <a:pt x="802" y="535"/>
                  </a:cubicBezTo>
                  <a:lnTo>
                    <a:pt x="802" y="468"/>
                  </a:lnTo>
                  <a:cubicBezTo>
                    <a:pt x="802" y="401"/>
                    <a:pt x="802" y="301"/>
                    <a:pt x="768" y="201"/>
                  </a:cubicBezTo>
                  <a:cubicBezTo>
                    <a:pt x="768" y="168"/>
                    <a:pt x="735" y="101"/>
                    <a:pt x="701" y="34"/>
                  </a:cubicBezTo>
                  <a:cubicBezTo>
                    <a:pt x="668" y="1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925600" y="3564650"/>
              <a:ext cx="23375" cy="50075"/>
            </a:xfrm>
            <a:custGeom>
              <a:rect b="b" l="l" r="r" t="t"/>
              <a:pathLst>
                <a:path extrusionOk="0" h="2003" w="935">
                  <a:moveTo>
                    <a:pt x="634" y="1"/>
                  </a:moveTo>
                  <a:cubicBezTo>
                    <a:pt x="567" y="1"/>
                    <a:pt x="501" y="1"/>
                    <a:pt x="467" y="34"/>
                  </a:cubicBezTo>
                  <a:cubicBezTo>
                    <a:pt x="401" y="68"/>
                    <a:pt x="334" y="134"/>
                    <a:pt x="267" y="168"/>
                  </a:cubicBezTo>
                  <a:cubicBezTo>
                    <a:pt x="234" y="234"/>
                    <a:pt x="167" y="301"/>
                    <a:pt x="134" y="368"/>
                  </a:cubicBezTo>
                  <a:cubicBezTo>
                    <a:pt x="67" y="501"/>
                    <a:pt x="34" y="635"/>
                    <a:pt x="34" y="768"/>
                  </a:cubicBezTo>
                  <a:cubicBezTo>
                    <a:pt x="34" y="835"/>
                    <a:pt x="34" y="868"/>
                    <a:pt x="34" y="935"/>
                  </a:cubicBezTo>
                  <a:cubicBezTo>
                    <a:pt x="67" y="968"/>
                    <a:pt x="67" y="1002"/>
                    <a:pt x="100" y="1035"/>
                  </a:cubicBezTo>
                  <a:cubicBezTo>
                    <a:pt x="134" y="1068"/>
                    <a:pt x="167" y="1102"/>
                    <a:pt x="200" y="1102"/>
                  </a:cubicBezTo>
                  <a:lnTo>
                    <a:pt x="334" y="1102"/>
                  </a:lnTo>
                  <a:lnTo>
                    <a:pt x="501" y="1068"/>
                  </a:lnTo>
                  <a:lnTo>
                    <a:pt x="634" y="1068"/>
                  </a:lnTo>
                  <a:cubicBezTo>
                    <a:pt x="667" y="1068"/>
                    <a:pt x="701" y="1102"/>
                    <a:pt x="734" y="1102"/>
                  </a:cubicBezTo>
                  <a:cubicBezTo>
                    <a:pt x="734" y="1135"/>
                    <a:pt x="734" y="1168"/>
                    <a:pt x="734" y="1235"/>
                  </a:cubicBezTo>
                  <a:cubicBezTo>
                    <a:pt x="734" y="1268"/>
                    <a:pt x="734" y="1302"/>
                    <a:pt x="734" y="1369"/>
                  </a:cubicBezTo>
                  <a:cubicBezTo>
                    <a:pt x="701" y="1402"/>
                    <a:pt x="701" y="1435"/>
                    <a:pt x="667" y="1502"/>
                  </a:cubicBezTo>
                  <a:cubicBezTo>
                    <a:pt x="634" y="1535"/>
                    <a:pt x="601" y="1569"/>
                    <a:pt x="567" y="1602"/>
                  </a:cubicBezTo>
                  <a:lnTo>
                    <a:pt x="467" y="1702"/>
                  </a:lnTo>
                  <a:cubicBezTo>
                    <a:pt x="401" y="1702"/>
                    <a:pt x="367" y="1735"/>
                    <a:pt x="334" y="1735"/>
                  </a:cubicBezTo>
                  <a:lnTo>
                    <a:pt x="234" y="1735"/>
                  </a:lnTo>
                  <a:cubicBezTo>
                    <a:pt x="200" y="1735"/>
                    <a:pt x="200" y="1702"/>
                    <a:pt x="200" y="1702"/>
                  </a:cubicBezTo>
                  <a:cubicBezTo>
                    <a:pt x="167" y="1669"/>
                    <a:pt x="167" y="1635"/>
                    <a:pt x="167" y="1635"/>
                  </a:cubicBezTo>
                  <a:cubicBezTo>
                    <a:pt x="134" y="1602"/>
                    <a:pt x="134" y="1602"/>
                    <a:pt x="134" y="1602"/>
                  </a:cubicBezTo>
                  <a:lnTo>
                    <a:pt x="100" y="1602"/>
                  </a:lnTo>
                  <a:lnTo>
                    <a:pt x="34" y="1635"/>
                  </a:lnTo>
                  <a:cubicBezTo>
                    <a:pt x="0" y="1635"/>
                    <a:pt x="0" y="1635"/>
                    <a:pt x="0" y="1669"/>
                  </a:cubicBezTo>
                  <a:cubicBezTo>
                    <a:pt x="0" y="1669"/>
                    <a:pt x="0" y="1702"/>
                    <a:pt x="0" y="1702"/>
                  </a:cubicBezTo>
                  <a:cubicBezTo>
                    <a:pt x="0" y="1769"/>
                    <a:pt x="0" y="1802"/>
                    <a:pt x="34" y="1869"/>
                  </a:cubicBezTo>
                  <a:cubicBezTo>
                    <a:pt x="67" y="1902"/>
                    <a:pt x="100" y="1936"/>
                    <a:pt x="134" y="1969"/>
                  </a:cubicBezTo>
                  <a:cubicBezTo>
                    <a:pt x="167" y="2002"/>
                    <a:pt x="234" y="2002"/>
                    <a:pt x="267" y="2002"/>
                  </a:cubicBezTo>
                  <a:cubicBezTo>
                    <a:pt x="334" y="2002"/>
                    <a:pt x="401" y="1969"/>
                    <a:pt x="467" y="1936"/>
                  </a:cubicBezTo>
                  <a:cubicBezTo>
                    <a:pt x="534" y="1902"/>
                    <a:pt x="601" y="1836"/>
                    <a:pt x="667" y="1802"/>
                  </a:cubicBezTo>
                  <a:cubicBezTo>
                    <a:pt x="701" y="1735"/>
                    <a:pt x="767" y="1669"/>
                    <a:pt x="801" y="1602"/>
                  </a:cubicBezTo>
                  <a:cubicBezTo>
                    <a:pt x="834" y="1535"/>
                    <a:pt x="868" y="1435"/>
                    <a:pt x="901" y="1369"/>
                  </a:cubicBezTo>
                  <a:cubicBezTo>
                    <a:pt x="901" y="1302"/>
                    <a:pt x="934" y="1202"/>
                    <a:pt x="934" y="1135"/>
                  </a:cubicBezTo>
                  <a:cubicBezTo>
                    <a:pt x="934" y="1068"/>
                    <a:pt x="934" y="1035"/>
                    <a:pt x="934" y="968"/>
                  </a:cubicBezTo>
                  <a:cubicBezTo>
                    <a:pt x="901" y="935"/>
                    <a:pt x="901" y="902"/>
                    <a:pt x="868" y="868"/>
                  </a:cubicBezTo>
                  <a:cubicBezTo>
                    <a:pt x="834" y="835"/>
                    <a:pt x="801" y="835"/>
                    <a:pt x="734" y="835"/>
                  </a:cubicBezTo>
                  <a:cubicBezTo>
                    <a:pt x="717" y="818"/>
                    <a:pt x="692" y="810"/>
                    <a:pt x="663" y="810"/>
                  </a:cubicBezTo>
                  <a:cubicBezTo>
                    <a:pt x="634" y="810"/>
                    <a:pt x="601" y="818"/>
                    <a:pt x="567" y="835"/>
                  </a:cubicBezTo>
                  <a:lnTo>
                    <a:pt x="434" y="835"/>
                  </a:lnTo>
                  <a:cubicBezTo>
                    <a:pt x="401" y="852"/>
                    <a:pt x="376" y="860"/>
                    <a:pt x="355" y="860"/>
                  </a:cubicBezTo>
                  <a:cubicBezTo>
                    <a:pt x="334" y="860"/>
                    <a:pt x="317" y="852"/>
                    <a:pt x="300" y="835"/>
                  </a:cubicBezTo>
                  <a:cubicBezTo>
                    <a:pt x="267" y="835"/>
                    <a:pt x="267" y="835"/>
                    <a:pt x="234" y="801"/>
                  </a:cubicBezTo>
                  <a:cubicBezTo>
                    <a:pt x="234" y="768"/>
                    <a:pt x="234" y="735"/>
                    <a:pt x="234" y="701"/>
                  </a:cubicBezTo>
                  <a:cubicBezTo>
                    <a:pt x="234" y="635"/>
                    <a:pt x="234" y="601"/>
                    <a:pt x="234" y="568"/>
                  </a:cubicBezTo>
                  <a:cubicBezTo>
                    <a:pt x="267" y="535"/>
                    <a:pt x="267" y="468"/>
                    <a:pt x="300" y="435"/>
                  </a:cubicBezTo>
                  <a:cubicBezTo>
                    <a:pt x="334" y="401"/>
                    <a:pt x="334" y="368"/>
                    <a:pt x="367" y="334"/>
                  </a:cubicBezTo>
                  <a:cubicBezTo>
                    <a:pt x="401" y="334"/>
                    <a:pt x="434" y="301"/>
                    <a:pt x="467" y="268"/>
                  </a:cubicBezTo>
                  <a:cubicBezTo>
                    <a:pt x="501" y="268"/>
                    <a:pt x="534" y="234"/>
                    <a:pt x="567" y="234"/>
                  </a:cubicBezTo>
                  <a:cubicBezTo>
                    <a:pt x="601" y="234"/>
                    <a:pt x="634" y="234"/>
                    <a:pt x="667" y="268"/>
                  </a:cubicBezTo>
                  <a:cubicBezTo>
                    <a:pt x="667" y="268"/>
                    <a:pt x="701" y="301"/>
                    <a:pt x="701" y="301"/>
                  </a:cubicBezTo>
                  <a:cubicBezTo>
                    <a:pt x="734" y="334"/>
                    <a:pt x="734" y="334"/>
                    <a:pt x="734" y="368"/>
                  </a:cubicBezTo>
                  <a:cubicBezTo>
                    <a:pt x="734" y="368"/>
                    <a:pt x="767" y="401"/>
                    <a:pt x="767" y="401"/>
                  </a:cubicBezTo>
                  <a:lnTo>
                    <a:pt x="801" y="401"/>
                  </a:lnTo>
                  <a:lnTo>
                    <a:pt x="868" y="368"/>
                  </a:lnTo>
                  <a:cubicBezTo>
                    <a:pt x="868" y="334"/>
                    <a:pt x="901" y="334"/>
                    <a:pt x="901" y="334"/>
                  </a:cubicBezTo>
                  <a:cubicBezTo>
                    <a:pt x="901" y="301"/>
                    <a:pt x="901" y="301"/>
                    <a:pt x="901" y="268"/>
                  </a:cubicBezTo>
                  <a:cubicBezTo>
                    <a:pt x="901" y="234"/>
                    <a:pt x="868" y="168"/>
                    <a:pt x="868" y="134"/>
                  </a:cubicBezTo>
                  <a:cubicBezTo>
                    <a:pt x="834" y="101"/>
                    <a:pt x="801" y="68"/>
                    <a:pt x="767" y="34"/>
                  </a:cubicBezTo>
                  <a:cubicBezTo>
                    <a:pt x="734" y="1"/>
                    <a:pt x="701" y="1"/>
                    <a:pt x="6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953950" y="3553825"/>
              <a:ext cx="4200" cy="48375"/>
            </a:xfrm>
            <a:custGeom>
              <a:rect b="b" l="l" r="r" t="t"/>
              <a:pathLst>
                <a:path extrusionOk="0" h="1935" w="168">
                  <a:moveTo>
                    <a:pt x="134" y="0"/>
                  </a:moveTo>
                  <a:lnTo>
                    <a:pt x="34" y="67"/>
                  </a:lnTo>
                  <a:cubicBezTo>
                    <a:pt x="34" y="67"/>
                    <a:pt x="0" y="100"/>
                    <a:pt x="0" y="100"/>
                  </a:cubicBezTo>
                  <a:cubicBezTo>
                    <a:pt x="0" y="134"/>
                    <a:pt x="0" y="134"/>
                    <a:pt x="0" y="167"/>
                  </a:cubicBezTo>
                  <a:lnTo>
                    <a:pt x="0" y="334"/>
                  </a:lnTo>
                  <a:cubicBezTo>
                    <a:pt x="0" y="334"/>
                    <a:pt x="0" y="334"/>
                    <a:pt x="0" y="367"/>
                  </a:cubicBezTo>
                  <a:lnTo>
                    <a:pt x="34" y="367"/>
                  </a:lnTo>
                  <a:lnTo>
                    <a:pt x="134" y="300"/>
                  </a:lnTo>
                  <a:cubicBezTo>
                    <a:pt x="167" y="300"/>
                    <a:pt x="167" y="267"/>
                    <a:pt x="167" y="267"/>
                  </a:cubicBezTo>
                  <a:cubicBezTo>
                    <a:pt x="167" y="234"/>
                    <a:pt x="167" y="234"/>
                    <a:pt x="167" y="200"/>
                  </a:cubicBezTo>
                  <a:lnTo>
                    <a:pt x="167" y="67"/>
                  </a:lnTo>
                  <a:cubicBezTo>
                    <a:pt x="167" y="34"/>
                    <a:pt x="167" y="34"/>
                    <a:pt x="167" y="0"/>
                  </a:cubicBezTo>
                  <a:close/>
                  <a:moveTo>
                    <a:pt x="134" y="534"/>
                  </a:moveTo>
                  <a:lnTo>
                    <a:pt x="67" y="567"/>
                  </a:lnTo>
                  <a:cubicBezTo>
                    <a:pt x="34" y="567"/>
                    <a:pt x="34" y="601"/>
                    <a:pt x="34" y="601"/>
                  </a:cubicBezTo>
                  <a:cubicBezTo>
                    <a:pt x="0" y="634"/>
                    <a:pt x="0" y="634"/>
                    <a:pt x="34" y="667"/>
                  </a:cubicBezTo>
                  <a:lnTo>
                    <a:pt x="34" y="1902"/>
                  </a:lnTo>
                  <a:cubicBezTo>
                    <a:pt x="0" y="1902"/>
                    <a:pt x="0" y="1935"/>
                    <a:pt x="34" y="1935"/>
                  </a:cubicBezTo>
                  <a:lnTo>
                    <a:pt x="67" y="1935"/>
                  </a:lnTo>
                  <a:lnTo>
                    <a:pt x="134" y="1902"/>
                  </a:lnTo>
                  <a:cubicBezTo>
                    <a:pt x="134" y="1902"/>
                    <a:pt x="134" y="1868"/>
                    <a:pt x="167" y="1868"/>
                  </a:cubicBezTo>
                  <a:cubicBezTo>
                    <a:pt x="167" y="1835"/>
                    <a:pt x="167" y="1835"/>
                    <a:pt x="167" y="1802"/>
                  </a:cubicBezTo>
                  <a:lnTo>
                    <a:pt x="167" y="567"/>
                  </a:lnTo>
                  <a:cubicBezTo>
                    <a:pt x="167" y="567"/>
                    <a:pt x="167" y="534"/>
                    <a:pt x="167" y="534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961450" y="3547350"/>
              <a:ext cx="15050" cy="45275"/>
            </a:xfrm>
            <a:custGeom>
              <a:rect b="b" l="l" r="r" t="t"/>
              <a:pathLst>
                <a:path extrusionOk="0" h="1811" w="602">
                  <a:moveTo>
                    <a:pt x="297" y="1"/>
                  </a:moveTo>
                  <a:cubicBezTo>
                    <a:pt x="292" y="1"/>
                    <a:pt x="284" y="9"/>
                    <a:pt x="267" y="26"/>
                  </a:cubicBezTo>
                  <a:lnTo>
                    <a:pt x="201" y="59"/>
                  </a:lnTo>
                  <a:cubicBezTo>
                    <a:pt x="201" y="59"/>
                    <a:pt x="201" y="59"/>
                    <a:pt x="167" y="92"/>
                  </a:cubicBezTo>
                  <a:cubicBezTo>
                    <a:pt x="167" y="92"/>
                    <a:pt x="167" y="126"/>
                    <a:pt x="167" y="126"/>
                  </a:cubicBezTo>
                  <a:lnTo>
                    <a:pt x="167" y="559"/>
                  </a:lnTo>
                  <a:lnTo>
                    <a:pt x="67" y="626"/>
                  </a:lnTo>
                  <a:cubicBezTo>
                    <a:pt x="34" y="660"/>
                    <a:pt x="34" y="660"/>
                    <a:pt x="34" y="693"/>
                  </a:cubicBezTo>
                  <a:cubicBezTo>
                    <a:pt x="1" y="693"/>
                    <a:pt x="1" y="726"/>
                    <a:pt x="34" y="726"/>
                  </a:cubicBezTo>
                  <a:lnTo>
                    <a:pt x="34" y="826"/>
                  </a:lnTo>
                  <a:cubicBezTo>
                    <a:pt x="1" y="826"/>
                    <a:pt x="1" y="860"/>
                    <a:pt x="34" y="860"/>
                  </a:cubicBezTo>
                  <a:lnTo>
                    <a:pt x="67" y="860"/>
                  </a:lnTo>
                  <a:lnTo>
                    <a:pt x="167" y="793"/>
                  </a:lnTo>
                  <a:lnTo>
                    <a:pt x="167" y="1460"/>
                  </a:lnTo>
                  <a:cubicBezTo>
                    <a:pt x="167" y="1560"/>
                    <a:pt x="201" y="1694"/>
                    <a:pt x="234" y="1760"/>
                  </a:cubicBezTo>
                  <a:cubicBezTo>
                    <a:pt x="267" y="1794"/>
                    <a:pt x="301" y="1810"/>
                    <a:pt x="338" y="1810"/>
                  </a:cubicBezTo>
                  <a:cubicBezTo>
                    <a:pt x="376" y="1810"/>
                    <a:pt x="418" y="1794"/>
                    <a:pt x="468" y="1760"/>
                  </a:cubicBezTo>
                  <a:lnTo>
                    <a:pt x="568" y="1727"/>
                  </a:lnTo>
                  <a:cubicBezTo>
                    <a:pt x="601" y="1694"/>
                    <a:pt x="601" y="1694"/>
                    <a:pt x="601" y="1660"/>
                  </a:cubicBezTo>
                  <a:cubicBezTo>
                    <a:pt x="601" y="1660"/>
                    <a:pt x="601" y="1627"/>
                    <a:pt x="601" y="1627"/>
                  </a:cubicBezTo>
                  <a:lnTo>
                    <a:pt x="601" y="1527"/>
                  </a:lnTo>
                  <a:cubicBezTo>
                    <a:pt x="601" y="1527"/>
                    <a:pt x="601" y="1493"/>
                    <a:pt x="601" y="1493"/>
                  </a:cubicBezTo>
                  <a:lnTo>
                    <a:pt x="568" y="1493"/>
                  </a:lnTo>
                  <a:lnTo>
                    <a:pt x="468" y="1527"/>
                  </a:lnTo>
                  <a:cubicBezTo>
                    <a:pt x="468" y="1560"/>
                    <a:pt x="434" y="1560"/>
                    <a:pt x="401" y="1560"/>
                  </a:cubicBezTo>
                  <a:cubicBezTo>
                    <a:pt x="401" y="1560"/>
                    <a:pt x="368" y="1560"/>
                    <a:pt x="368" y="1527"/>
                  </a:cubicBezTo>
                  <a:cubicBezTo>
                    <a:pt x="334" y="1527"/>
                    <a:pt x="334" y="1493"/>
                    <a:pt x="334" y="1493"/>
                  </a:cubicBezTo>
                  <a:cubicBezTo>
                    <a:pt x="334" y="1460"/>
                    <a:pt x="334" y="1427"/>
                    <a:pt x="334" y="1393"/>
                  </a:cubicBezTo>
                  <a:lnTo>
                    <a:pt x="301" y="693"/>
                  </a:lnTo>
                  <a:lnTo>
                    <a:pt x="534" y="559"/>
                  </a:lnTo>
                  <a:cubicBezTo>
                    <a:pt x="534" y="559"/>
                    <a:pt x="568" y="559"/>
                    <a:pt x="568" y="526"/>
                  </a:cubicBezTo>
                  <a:cubicBezTo>
                    <a:pt x="568" y="526"/>
                    <a:pt x="568" y="493"/>
                    <a:pt x="568" y="459"/>
                  </a:cubicBezTo>
                  <a:lnTo>
                    <a:pt x="568" y="393"/>
                  </a:lnTo>
                  <a:cubicBezTo>
                    <a:pt x="568" y="359"/>
                    <a:pt x="568" y="359"/>
                    <a:pt x="568" y="359"/>
                  </a:cubicBezTo>
                  <a:lnTo>
                    <a:pt x="534" y="359"/>
                  </a:lnTo>
                  <a:lnTo>
                    <a:pt x="301" y="459"/>
                  </a:lnTo>
                  <a:lnTo>
                    <a:pt x="301" y="59"/>
                  </a:lnTo>
                  <a:cubicBezTo>
                    <a:pt x="301" y="26"/>
                    <a:pt x="301" y="26"/>
                    <a:pt x="301" y="26"/>
                  </a:cubicBezTo>
                  <a:cubicBezTo>
                    <a:pt x="301" y="9"/>
                    <a:pt x="301" y="1"/>
                    <a:pt x="29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980625" y="3545475"/>
              <a:ext cx="20050" cy="37550"/>
            </a:xfrm>
            <a:custGeom>
              <a:rect b="b" l="l" r="r" t="t"/>
              <a:pathLst>
                <a:path extrusionOk="0" h="1502" w="802">
                  <a:moveTo>
                    <a:pt x="468" y="251"/>
                  </a:moveTo>
                  <a:cubicBezTo>
                    <a:pt x="501" y="251"/>
                    <a:pt x="535" y="268"/>
                    <a:pt x="568" y="301"/>
                  </a:cubicBezTo>
                  <a:cubicBezTo>
                    <a:pt x="601" y="368"/>
                    <a:pt x="635" y="434"/>
                    <a:pt x="635" y="501"/>
                  </a:cubicBezTo>
                  <a:lnTo>
                    <a:pt x="134" y="801"/>
                  </a:lnTo>
                  <a:lnTo>
                    <a:pt x="134" y="768"/>
                  </a:lnTo>
                  <a:cubicBezTo>
                    <a:pt x="134" y="735"/>
                    <a:pt x="134" y="668"/>
                    <a:pt x="168" y="634"/>
                  </a:cubicBezTo>
                  <a:cubicBezTo>
                    <a:pt x="168" y="568"/>
                    <a:pt x="201" y="534"/>
                    <a:pt x="201" y="501"/>
                  </a:cubicBezTo>
                  <a:cubicBezTo>
                    <a:pt x="234" y="434"/>
                    <a:pt x="268" y="401"/>
                    <a:pt x="301" y="368"/>
                  </a:cubicBezTo>
                  <a:cubicBezTo>
                    <a:pt x="301" y="334"/>
                    <a:pt x="334" y="301"/>
                    <a:pt x="368" y="301"/>
                  </a:cubicBezTo>
                  <a:cubicBezTo>
                    <a:pt x="401" y="268"/>
                    <a:pt x="434" y="251"/>
                    <a:pt x="468" y="251"/>
                  </a:cubicBezTo>
                  <a:close/>
                  <a:moveTo>
                    <a:pt x="535" y="1"/>
                  </a:moveTo>
                  <a:cubicBezTo>
                    <a:pt x="501" y="1"/>
                    <a:pt x="434" y="34"/>
                    <a:pt x="368" y="67"/>
                  </a:cubicBezTo>
                  <a:cubicBezTo>
                    <a:pt x="334" y="101"/>
                    <a:pt x="268" y="134"/>
                    <a:pt x="234" y="201"/>
                  </a:cubicBezTo>
                  <a:cubicBezTo>
                    <a:pt x="168" y="268"/>
                    <a:pt x="134" y="334"/>
                    <a:pt x="101" y="401"/>
                  </a:cubicBezTo>
                  <a:cubicBezTo>
                    <a:pt x="68" y="468"/>
                    <a:pt x="34" y="534"/>
                    <a:pt x="34" y="634"/>
                  </a:cubicBezTo>
                  <a:cubicBezTo>
                    <a:pt x="1" y="701"/>
                    <a:pt x="1" y="768"/>
                    <a:pt x="1" y="868"/>
                  </a:cubicBezTo>
                  <a:cubicBezTo>
                    <a:pt x="1" y="935"/>
                    <a:pt x="1" y="1001"/>
                    <a:pt x="1" y="1101"/>
                  </a:cubicBezTo>
                  <a:cubicBezTo>
                    <a:pt x="1" y="1168"/>
                    <a:pt x="1" y="1235"/>
                    <a:pt x="34" y="1302"/>
                  </a:cubicBezTo>
                  <a:cubicBezTo>
                    <a:pt x="34" y="1368"/>
                    <a:pt x="68" y="1402"/>
                    <a:pt x="101" y="1468"/>
                  </a:cubicBezTo>
                  <a:cubicBezTo>
                    <a:pt x="134" y="1468"/>
                    <a:pt x="201" y="1502"/>
                    <a:pt x="234" y="1502"/>
                  </a:cubicBezTo>
                  <a:cubicBezTo>
                    <a:pt x="301" y="1502"/>
                    <a:pt x="334" y="1502"/>
                    <a:pt x="401" y="1468"/>
                  </a:cubicBezTo>
                  <a:cubicBezTo>
                    <a:pt x="434" y="1435"/>
                    <a:pt x="501" y="1402"/>
                    <a:pt x="535" y="1335"/>
                  </a:cubicBezTo>
                  <a:cubicBezTo>
                    <a:pt x="601" y="1302"/>
                    <a:pt x="635" y="1235"/>
                    <a:pt x="668" y="1202"/>
                  </a:cubicBezTo>
                  <a:cubicBezTo>
                    <a:pt x="701" y="1135"/>
                    <a:pt x="701" y="1101"/>
                    <a:pt x="735" y="1035"/>
                  </a:cubicBezTo>
                  <a:cubicBezTo>
                    <a:pt x="735" y="1001"/>
                    <a:pt x="768" y="968"/>
                    <a:pt x="768" y="935"/>
                  </a:cubicBezTo>
                  <a:lnTo>
                    <a:pt x="768" y="868"/>
                  </a:lnTo>
                  <a:lnTo>
                    <a:pt x="735" y="868"/>
                  </a:lnTo>
                  <a:lnTo>
                    <a:pt x="668" y="901"/>
                  </a:lnTo>
                  <a:cubicBezTo>
                    <a:pt x="668" y="935"/>
                    <a:pt x="635" y="935"/>
                    <a:pt x="635" y="935"/>
                  </a:cubicBezTo>
                  <a:lnTo>
                    <a:pt x="601" y="968"/>
                  </a:lnTo>
                  <a:cubicBezTo>
                    <a:pt x="601" y="1035"/>
                    <a:pt x="568" y="1068"/>
                    <a:pt x="535" y="1101"/>
                  </a:cubicBezTo>
                  <a:cubicBezTo>
                    <a:pt x="501" y="1168"/>
                    <a:pt x="468" y="1202"/>
                    <a:pt x="401" y="1235"/>
                  </a:cubicBezTo>
                  <a:cubicBezTo>
                    <a:pt x="368" y="1252"/>
                    <a:pt x="334" y="1260"/>
                    <a:pt x="305" y="1260"/>
                  </a:cubicBezTo>
                  <a:cubicBezTo>
                    <a:pt x="276" y="1260"/>
                    <a:pt x="251" y="1252"/>
                    <a:pt x="234" y="1235"/>
                  </a:cubicBezTo>
                  <a:cubicBezTo>
                    <a:pt x="168" y="1168"/>
                    <a:pt x="134" y="1101"/>
                    <a:pt x="168" y="1001"/>
                  </a:cubicBezTo>
                  <a:lnTo>
                    <a:pt x="735" y="668"/>
                  </a:lnTo>
                  <a:cubicBezTo>
                    <a:pt x="768" y="668"/>
                    <a:pt x="768" y="634"/>
                    <a:pt x="768" y="634"/>
                  </a:cubicBezTo>
                  <a:cubicBezTo>
                    <a:pt x="801" y="601"/>
                    <a:pt x="801" y="601"/>
                    <a:pt x="768" y="568"/>
                  </a:cubicBezTo>
                  <a:lnTo>
                    <a:pt x="768" y="501"/>
                  </a:lnTo>
                  <a:cubicBezTo>
                    <a:pt x="768" y="401"/>
                    <a:pt x="768" y="334"/>
                    <a:pt x="768" y="234"/>
                  </a:cubicBezTo>
                  <a:cubicBezTo>
                    <a:pt x="735" y="167"/>
                    <a:pt x="701" y="134"/>
                    <a:pt x="668" y="67"/>
                  </a:cubicBezTo>
                  <a:cubicBezTo>
                    <a:pt x="635" y="34"/>
                    <a:pt x="601" y="1"/>
                    <a:pt x="53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3007325" y="3523375"/>
              <a:ext cx="30050" cy="49650"/>
            </a:xfrm>
            <a:custGeom>
              <a:rect b="b" l="l" r="r" t="t"/>
              <a:pathLst>
                <a:path extrusionOk="0" h="1986" w="1202">
                  <a:moveTo>
                    <a:pt x="1013" y="1"/>
                  </a:moveTo>
                  <a:cubicBezTo>
                    <a:pt x="968" y="1"/>
                    <a:pt x="918" y="17"/>
                    <a:pt x="868" y="51"/>
                  </a:cubicBezTo>
                  <a:cubicBezTo>
                    <a:pt x="834" y="51"/>
                    <a:pt x="801" y="84"/>
                    <a:pt x="767" y="117"/>
                  </a:cubicBezTo>
                  <a:cubicBezTo>
                    <a:pt x="734" y="151"/>
                    <a:pt x="701" y="184"/>
                    <a:pt x="701" y="218"/>
                  </a:cubicBezTo>
                  <a:cubicBezTo>
                    <a:pt x="667" y="251"/>
                    <a:pt x="667" y="284"/>
                    <a:pt x="634" y="318"/>
                  </a:cubicBezTo>
                  <a:cubicBezTo>
                    <a:pt x="601" y="351"/>
                    <a:pt x="601" y="384"/>
                    <a:pt x="601" y="451"/>
                  </a:cubicBezTo>
                  <a:cubicBezTo>
                    <a:pt x="567" y="384"/>
                    <a:pt x="534" y="351"/>
                    <a:pt x="467" y="318"/>
                  </a:cubicBezTo>
                  <a:cubicBezTo>
                    <a:pt x="434" y="318"/>
                    <a:pt x="367" y="351"/>
                    <a:pt x="300" y="384"/>
                  </a:cubicBezTo>
                  <a:cubicBezTo>
                    <a:pt x="267" y="384"/>
                    <a:pt x="234" y="418"/>
                    <a:pt x="234" y="451"/>
                  </a:cubicBezTo>
                  <a:cubicBezTo>
                    <a:pt x="200" y="451"/>
                    <a:pt x="167" y="484"/>
                    <a:pt x="167" y="518"/>
                  </a:cubicBezTo>
                  <a:cubicBezTo>
                    <a:pt x="148" y="537"/>
                    <a:pt x="140" y="556"/>
                    <a:pt x="130" y="569"/>
                  </a:cubicBezTo>
                  <a:lnTo>
                    <a:pt x="130" y="569"/>
                  </a:lnTo>
                  <a:cubicBezTo>
                    <a:pt x="127" y="562"/>
                    <a:pt x="122" y="559"/>
                    <a:pt x="117" y="559"/>
                  </a:cubicBezTo>
                  <a:cubicBezTo>
                    <a:pt x="109" y="559"/>
                    <a:pt x="100" y="568"/>
                    <a:pt x="100" y="584"/>
                  </a:cubicBezTo>
                  <a:cubicBezTo>
                    <a:pt x="100" y="584"/>
                    <a:pt x="100" y="584"/>
                    <a:pt x="100" y="584"/>
                  </a:cubicBezTo>
                  <a:lnTo>
                    <a:pt x="100" y="584"/>
                  </a:lnTo>
                  <a:lnTo>
                    <a:pt x="34" y="618"/>
                  </a:lnTo>
                  <a:cubicBezTo>
                    <a:pt x="34" y="618"/>
                    <a:pt x="0" y="618"/>
                    <a:pt x="0" y="651"/>
                  </a:cubicBezTo>
                  <a:cubicBezTo>
                    <a:pt x="0" y="651"/>
                    <a:pt x="0" y="685"/>
                    <a:pt x="0" y="718"/>
                  </a:cubicBezTo>
                  <a:lnTo>
                    <a:pt x="0" y="1952"/>
                  </a:lnTo>
                  <a:cubicBezTo>
                    <a:pt x="0" y="1952"/>
                    <a:pt x="0" y="1952"/>
                    <a:pt x="0" y="1985"/>
                  </a:cubicBezTo>
                  <a:lnTo>
                    <a:pt x="34" y="1985"/>
                  </a:lnTo>
                  <a:lnTo>
                    <a:pt x="100" y="1952"/>
                  </a:lnTo>
                  <a:cubicBezTo>
                    <a:pt x="100" y="1919"/>
                    <a:pt x="134" y="1919"/>
                    <a:pt x="134" y="1885"/>
                  </a:cubicBezTo>
                  <a:cubicBezTo>
                    <a:pt x="134" y="1885"/>
                    <a:pt x="134" y="1852"/>
                    <a:pt x="134" y="1852"/>
                  </a:cubicBezTo>
                  <a:lnTo>
                    <a:pt x="134" y="1118"/>
                  </a:lnTo>
                  <a:cubicBezTo>
                    <a:pt x="134" y="1018"/>
                    <a:pt x="134" y="918"/>
                    <a:pt x="167" y="818"/>
                  </a:cubicBezTo>
                  <a:cubicBezTo>
                    <a:pt x="200" y="718"/>
                    <a:pt x="267" y="651"/>
                    <a:pt x="334" y="618"/>
                  </a:cubicBezTo>
                  <a:cubicBezTo>
                    <a:pt x="350" y="601"/>
                    <a:pt x="376" y="593"/>
                    <a:pt x="401" y="593"/>
                  </a:cubicBezTo>
                  <a:cubicBezTo>
                    <a:pt x="426" y="593"/>
                    <a:pt x="451" y="601"/>
                    <a:pt x="467" y="618"/>
                  </a:cubicBezTo>
                  <a:cubicBezTo>
                    <a:pt x="534" y="718"/>
                    <a:pt x="534" y="785"/>
                    <a:pt x="534" y="885"/>
                  </a:cubicBezTo>
                  <a:lnTo>
                    <a:pt x="534" y="1619"/>
                  </a:lnTo>
                  <a:cubicBezTo>
                    <a:pt x="534" y="1619"/>
                    <a:pt x="534" y="1652"/>
                    <a:pt x="534" y="1652"/>
                  </a:cubicBezTo>
                  <a:lnTo>
                    <a:pt x="567" y="1652"/>
                  </a:lnTo>
                  <a:lnTo>
                    <a:pt x="634" y="1619"/>
                  </a:lnTo>
                  <a:cubicBezTo>
                    <a:pt x="634" y="1619"/>
                    <a:pt x="667" y="1585"/>
                    <a:pt x="667" y="1585"/>
                  </a:cubicBezTo>
                  <a:cubicBezTo>
                    <a:pt x="667" y="1552"/>
                    <a:pt x="667" y="1552"/>
                    <a:pt x="667" y="1518"/>
                  </a:cubicBezTo>
                  <a:lnTo>
                    <a:pt x="667" y="785"/>
                  </a:lnTo>
                  <a:cubicBezTo>
                    <a:pt x="667" y="685"/>
                    <a:pt x="667" y="584"/>
                    <a:pt x="701" y="484"/>
                  </a:cubicBezTo>
                  <a:cubicBezTo>
                    <a:pt x="734" y="418"/>
                    <a:pt x="801" y="351"/>
                    <a:pt x="868" y="318"/>
                  </a:cubicBezTo>
                  <a:cubicBezTo>
                    <a:pt x="901" y="284"/>
                    <a:pt x="926" y="268"/>
                    <a:pt x="947" y="268"/>
                  </a:cubicBezTo>
                  <a:cubicBezTo>
                    <a:pt x="968" y="268"/>
                    <a:pt x="984" y="284"/>
                    <a:pt x="1001" y="318"/>
                  </a:cubicBezTo>
                  <a:cubicBezTo>
                    <a:pt x="1068" y="384"/>
                    <a:pt x="1068" y="484"/>
                    <a:pt x="1068" y="584"/>
                  </a:cubicBezTo>
                  <a:lnTo>
                    <a:pt x="1068" y="1285"/>
                  </a:lnTo>
                  <a:cubicBezTo>
                    <a:pt x="1068" y="1285"/>
                    <a:pt x="1068" y="1318"/>
                    <a:pt x="1068" y="1318"/>
                  </a:cubicBezTo>
                  <a:lnTo>
                    <a:pt x="1101" y="1318"/>
                  </a:lnTo>
                  <a:lnTo>
                    <a:pt x="1168" y="1285"/>
                  </a:lnTo>
                  <a:cubicBezTo>
                    <a:pt x="1168" y="1285"/>
                    <a:pt x="1201" y="1252"/>
                    <a:pt x="1201" y="1252"/>
                  </a:cubicBezTo>
                  <a:cubicBezTo>
                    <a:pt x="1201" y="1218"/>
                    <a:pt x="1201" y="1218"/>
                    <a:pt x="1201" y="1185"/>
                  </a:cubicBezTo>
                  <a:lnTo>
                    <a:pt x="1201" y="451"/>
                  </a:lnTo>
                  <a:cubicBezTo>
                    <a:pt x="1201" y="318"/>
                    <a:pt x="1168" y="151"/>
                    <a:pt x="1134" y="51"/>
                  </a:cubicBezTo>
                  <a:cubicBezTo>
                    <a:pt x="1101" y="17"/>
                    <a:pt x="1059" y="1"/>
                    <a:pt x="101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3042350" y="3509625"/>
              <a:ext cx="19200" cy="39575"/>
            </a:xfrm>
            <a:custGeom>
              <a:rect b="b" l="l" r="r" t="t"/>
              <a:pathLst>
                <a:path extrusionOk="0" h="1583" w="768">
                  <a:moveTo>
                    <a:pt x="567" y="701"/>
                  </a:moveTo>
                  <a:lnTo>
                    <a:pt x="567" y="768"/>
                  </a:lnTo>
                  <a:cubicBezTo>
                    <a:pt x="567" y="834"/>
                    <a:pt x="567" y="868"/>
                    <a:pt x="567" y="934"/>
                  </a:cubicBezTo>
                  <a:cubicBezTo>
                    <a:pt x="534" y="1001"/>
                    <a:pt x="534" y="1034"/>
                    <a:pt x="501" y="1101"/>
                  </a:cubicBezTo>
                  <a:cubicBezTo>
                    <a:pt x="467" y="1134"/>
                    <a:pt x="434" y="1168"/>
                    <a:pt x="401" y="1235"/>
                  </a:cubicBezTo>
                  <a:cubicBezTo>
                    <a:pt x="367" y="1268"/>
                    <a:pt x="334" y="1301"/>
                    <a:pt x="300" y="1335"/>
                  </a:cubicBezTo>
                  <a:lnTo>
                    <a:pt x="167" y="1335"/>
                  </a:lnTo>
                  <a:cubicBezTo>
                    <a:pt x="167" y="1335"/>
                    <a:pt x="134" y="1301"/>
                    <a:pt x="134" y="1301"/>
                  </a:cubicBezTo>
                  <a:cubicBezTo>
                    <a:pt x="134" y="1268"/>
                    <a:pt x="134" y="1268"/>
                    <a:pt x="134" y="1235"/>
                  </a:cubicBezTo>
                  <a:cubicBezTo>
                    <a:pt x="134" y="1168"/>
                    <a:pt x="167" y="1101"/>
                    <a:pt x="200" y="1034"/>
                  </a:cubicBezTo>
                  <a:cubicBezTo>
                    <a:pt x="234" y="968"/>
                    <a:pt x="300" y="934"/>
                    <a:pt x="367" y="868"/>
                  </a:cubicBezTo>
                  <a:lnTo>
                    <a:pt x="567" y="701"/>
                  </a:lnTo>
                  <a:close/>
                  <a:moveTo>
                    <a:pt x="534" y="0"/>
                  </a:moveTo>
                  <a:cubicBezTo>
                    <a:pt x="467" y="0"/>
                    <a:pt x="434" y="34"/>
                    <a:pt x="401" y="67"/>
                  </a:cubicBezTo>
                  <a:cubicBezTo>
                    <a:pt x="334" y="67"/>
                    <a:pt x="300" y="100"/>
                    <a:pt x="267" y="167"/>
                  </a:cubicBezTo>
                  <a:cubicBezTo>
                    <a:pt x="234" y="200"/>
                    <a:pt x="200" y="234"/>
                    <a:pt x="167" y="301"/>
                  </a:cubicBezTo>
                  <a:cubicBezTo>
                    <a:pt x="134" y="334"/>
                    <a:pt x="100" y="401"/>
                    <a:pt x="100" y="434"/>
                  </a:cubicBezTo>
                  <a:cubicBezTo>
                    <a:pt x="67" y="501"/>
                    <a:pt x="67" y="534"/>
                    <a:pt x="67" y="567"/>
                  </a:cubicBezTo>
                  <a:cubicBezTo>
                    <a:pt x="34" y="601"/>
                    <a:pt x="34" y="601"/>
                    <a:pt x="67" y="634"/>
                  </a:cubicBezTo>
                  <a:lnTo>
                    <a:pt x="100" y="634"/>
                  </a:lnTo>
                  <a:lnTo>
                    <a:pt x="134" y="601"/>
                  </a:lnTo>
                  <a:cubicBezTo>
                    <a:pt x="167" y="601"/>
                    <a:pt x="167" y="567"/>
                    <a:pt x="167" y="567"/>
                  </a:cubicBezTo>
                  <a:lnTo>
                    <a:pt x="200" y="534"/>
                  </a:lnTo>
                  <a:cubicBezTo>
                    <a:pt x="200" y="467"/>
                    <a:pt x="234" y="434"/>
                    <a:pt x="267" y="401"/>
                  </a:cubicBezTo>
                  <a:cubicBezTo>
                    <a:pt x="300" y="334"/>
                    <a:pt x="334" y="301"/>
                    <a:pt x="367" y="301"/>
                  </a:cubicBezTo>
                  <a:cubicBezTo>
                    <a:pt x="412" y="301"/>
                    <a:pt x="441" y="286"/>
                    <a:pt x="476" y="286"/>
                  </a:cubicBezTo>
                  <a:cubicBezTo>
                    <a:pt x="493" y="286"/>
                    <a:pt x="512" y="289"/>
                    <a:pt x="534" y="301"/>
                  </a:cubicBezTo>
                  <a:cubicBezTo>
                    <a:pt x="567" y="301"/>
                    <a:pt x="567" y="367"/>
                    <a:pt x="567" y="434"/>
                  </a:cubicBezTo>
                  <a:lnTo>
                    <a:pt x="567" y="501"/>
                  </a:lnTo>
                  <a:lnTo>
                    <a:pt x="334" y="701"/>
                  </a:lnTo>
                  <a:cubicBezTo>
                    <a:pt x="300" y="734"/>
                    <a:pt x="234" y="768"/>
                    <a:pt x="200" y="801"/>
                  </a:cubicBezTo>
                  <a:cubicBezTo>
                    <a:pt x="167" y="868"/>
                    <a:pt x="100" y="934"/>
                    <a:pt x="100" y="968"/>
                  </a:cubicBezTo>
                  <a:cubicBezTo>
                    <a:pt x="67" y="1034"/>
                    <a:pt x="34" y="1101"/>
                    <a:pt x="0" y="1134"/>
                  </a:cubicBezTo>
                  <a:cubicBezTo>
                    <a:pt x="0" y="1201"/>
                    <a:pt x="0" y="1268"/>
                    <a:pt x="0" y="1368"/>
                  </a:cubicBezTo>
                  <a:cubicBezTo>
                    <a:pt x="0" y="1401"/>
                    <a:pt x="34" y="1435"/>
                    <a:pt x="67" y="1468"/>
                  </a:cubicBezTo>
                  <a:cubicBezTo>
                    <a:pt x="67" y="1501"/>
                    <a:pt x="67" y="1535"/>
                    <a:pt x="100" y="1568"/>
                  </a:cubicBezTo>
                  <a:cubicBezTo>
                    <a:pt x="123" y="1568"/>
                    <a:pt x="145" y="1583"/>
                    <a:pt x="167" y="1583"/>
                  </a:cubicBezTo>
                  <a:cubicBezTo>
                    <a:pt x="178" y="1583"/>
                    <a:pt x="189" y="1579"/>
                    <a:pt x="200" y="1568"/>
                  </a:cubicBezTo>
                  <a:cubicBezTo>
                    <a:pt x="234" y="1568"/>
                    <a:pt x="300" y="1568"/>
                    <a:pt x="334" y="1535"/>
                  </a:cubicBezTo>
                  <a:cubicBezTo>
                    <a:pt x="367" y="1535"/>
                    <a:pt x="401" y="1501"/>
                    <a:pt x="401" y="1468"/>
                  </a:cubicBezTo>
                  <a:lnTo>
                    <a:pt x="501" y="1401"/>
                  </a:lnTo>
                  <a:cubicBezTo>
                    <a:pt x="534" y="1368"/>
                    <a:pt x="567" y="1335"/>
                    <a:pt x="567" y="1268"/>
                  </a:cubicBezTo>
                  <a:cubicBezTo>
                    <a:pt x="601" y="1235"/>
                    <a:pt x="601" y="1201"/>
                    <a:pt x="634" y="1168"/>
                  </a:cubicBezTo>
                  <a:lnTo>
                    <a:pt x="634" y="1268"/>
                  </a:lnTo>
                  <a:cubicBezTo>
                    <a:pt x="601" y="1301"/>
                    <a:pt x="601" y="1301"/>
                    <a:pt x="634" y="1301"/>
                  </a:cubicBezTo>
                  <a:lnTo>
                    <a:pt x="667" y="1301"/>
                  </a:lnTo>
                  <a:lnTo>
                    <a:pt x="734" y="1268"/>
                  </a:lnTo>
                  <a:cubicBezTo>
                    <a:pt x="734" y="1268"/>
                    <a:pt x="734" y="1235"/>
                    <a:pt x="734" y="1235"/>
                  </a:cubicBezTo>
                  <a:cubicBezTo>
                    <a:pt x="767" y="1201"/>
                    <a:pt x="767" y="1201"/>
                    <a:pt x="734" y="1168"/>
                  </a:cubicBezTo>
                  <a:lnTo>
                    <a:pt x="734" y="367"/>
                  </a:lnTo>
                  <a:cubicBezTo>
                    <a:pt x="734" y="301"/>
                    <a:pt x="734" y="234"/>
                    <a:pt x="734" y="167"/>
                  </a:cubicBezTo>
                  <a:cubicBezTo>
                    <a:pt x="701" y="100"/>
                    <a:pt x="667" y="67"/>
                    <a:pt x="634" y="34"/>
                  </a:cubicBezTo>
                  <a:cubicBezTo>
                    <a:pt x="601" y="0"/>
                    <a:pt x="567" y="0"/>
                    <a:pt x="53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3067350" y="3495450"/>
              <a:ext cx="20050" cy="54225"/>
            </a:xfrm>
            <a:custGeom>
              <a:rect b="b" l="l" r="r" t="t"/>
              <a:pathLst>
                <a:path extrusionOk="0" h="2169" w="802">
                  <a:moveTo>
                    <a:pt x="497" y="250"/>
                  </a:moveTo>
                  <a:cubicBezTo>
                    <a:pt x="526" y="250"/>
                    <a:pt x="551" y="267"/>
                    <a:pt x="568" y="300"/>
                  </a:cubicBezTo>
                  <a:cubicBezTo>
                    <a:pt x="635" y="367"/>
                    <a:pt x="635" y="467"/>
                    <a:pt x="635" y="534"/>
                  </a:cubicBezTo>
                  <a:lnTo>
                    <a:pt x="635" y="701"/>
                  </a:lnTo>
                  <a:cubicBezTo>
                    <a:pt x="635" y="801"/>
                    <a:pt x="601" y="934"/>
                    <a:pt x="568" y="1034"/>
                  </a:cubicBezTo>
                  <a:cubicBezTo>
                    <a:pt x="535" y="1134"/>
                    <a:pt x="468" y="1201"/>
                    <a:pt x="401" y="1268"/>
                  </a:cubicBezTo>
                  <a:cubicBezTo>
                    <a:pt x="368" y="1285"/>
                    <a:pt x="335" y="1293"/>
                    <a:pt x="301" y="1293"/>
                  </a:cubicBezTo>
                  <a:cubicBezTo>
                    <a:pt x="268" y="1293"/>
                    <a:pt x="234" y="1285"/>
                    <a:pt x="201" y="1268"/>
                  </a:cubicBezTo>
                  <a:cubicBezTo>
                    <a:pt x="168" y="1168"/>
                    <a:pt x="134" y="1101"/>
                    <a:pt x="134" y="1001"/>
                  </a:cubicBezTo>
                  <a:lnTo>
                    <a:pt x="134" y="801"/>
                  </a:lnTo>
                  <a:cubicBezTo>
                    <a:pt x="134" y="701"/>
                    <a:pt x="168" y="601"/>
                    <a:pt x="201" y="501"/>
                  </a:cubicBezTo>
                  <a:cubicBezTo>
                    <a:pt x="234" y="401"/>
                    <a:pt x="301" y="334"/>
                    <a:pt x="401" y="300"/>
                  </a:cubicBezTo>
                  <a:cubicBezTo>
                    <a:pt x="435" y="267"/>
                    <a:pt x="468" y="250"/>
                    <a:pt x="497" y="250"/>
                  </a:cubicBezTo>
                  <a:close/>
                  <a:moveTo>
                    <a:pt x="568" y="0"/>
                  </a:moveTo>
                  <a:cubicBezTo>
                    <a:pt x="501" y="0"/>
                    <a:pt x="435" y="0"/>
                    <a:pt x="401" y="34"/>
                  </a:cubicBezTo>
                  <a:cubicBezTo>
                    <a:pt x="335" y="67"/>
                    <a:pt x="268" y="134"/>
                    <a:pt x="234" y="200"/>
                  </a:cubicBezTo>
                  <a:cubicBezTo>
                    <a:pt x="201" y="267"/>
                    <a:pt x="168" y="300"/>
                    <a:pt x="134" y="367"/>
                  </a:cubicBezTo>
                  <a:lnTo>
                    <a:pt x="134" y="300"/>
                  </a:lnTo>
                  <a:cubicBezTo>
                    <a:pt x="134" y="267"/>
                    <a:pt x="134" y="267"/>
                    <a:pt x="134" y="267"/>
                  </a:cubicBezTo>
                  <a:cubicBezTo>
                    <a:pt x="134" y="250"/>
                    <a:pt x="126" y="242"/>
                    <a:pt x="118" y="242"/>
                  </a:cubicBezTo>
                  <a:cubicBezTo>
                    <a:pt x="109" y="242"/>
                    <a:pt x="101" y="250"/>
                    <a:pt x="101" y="267"/>
                  </a:cubicBezTo>
                  <a:lnTo>
                    <a:pt x="34" y="300"/>
                  </a:lnTo>
                  <a:cubicBezTo>
                    <a:pt x="34" y="300"/>
                    <a:pt x="1" y="300"/>
                    <a:pt x="1" y="334"/>
                  </a:cubicBezTo>
                  <a:cubicBezTo>
                    <a:pt x="1" y="334"/>
                    <a:pt x="1" y="367"/>
                    <a:pt x="1" y="367"/>
                  </a:cubicBezTo>
                  <a:lnTo>
                    <a:pt x="1" y="2102"/>
                  </a:lnTo>
                  <a:cubicBezTo>
                    <a:pt x="1" y="2135"/>
                    <a:pt x="1" y="2135"/>
                    <a:pt x="1" y="2168"/>
                  </a:cubicBezTo>
                  <a:lnTo>
                    <a:pt x="34" y="2168"/>
                  </a:lnTo>
                  <a:lnTo>
                    <a:pt x="101" y="2135"/>
                  </a:lnTo>
                  <a:cubicBezTo>
                    <a:pt x="134" y="2102"/>
                    <a:pt x="134" y="2102"/>
                    <a:pt x="134" y="2102"/>
                  </a:cubicBezTo>
                  <a:cubicBezTo>
                    <a:pt x="134" y="2068"/>
                    <a:pt x="134" y="2035"/>
                    <a:pt x="134" y="2035"/>
                  </a:cubicBezTo>
                  <a:lnTo>
                    <a:pt x="134" y="1435"/>
                  </a:lnTo>
                  <a:cubicBezTo>
                    <a:pt x="168" y="1468"/>
                    <a:pt x="201" y="1501"/>
                    <a:pt x="234" y="1501"/>
                  </a:cubicBezTo>
                  <a:cubicBezTo>
                    <a:pt x="301" y="1501"/>
                    <a:pt x="368" y="1501"/>
                    <a:pt x="401" y="1468"/>
                  </a:cubicBezTo>
                  <a:cubicBezTo>
                    <a:pt x="468" y="1435"/>
                    <a:pt x="501" y="1401"/>
                    <a:pt x="568" y="1368"/>
                  </a:cubicBezTo>
                  <a:cubicBezTo>
                    <a:pt x="601" y="1301"/>
                    <a:pt x="635" y="1234"/>
                    <a:pt x="668" y="1168"/>
                  </a:cubicBezTo>
                  <a:cubicBezTo>
                    <a:pt x="701" y="1101"/>
                    <a:pt x="735" y="1001"/>
                    <a:pt x="768" y="934"/>
                  </a:cubicBezTo>
                  <a:cubicBezTo>
                    <a:pt x="768" y="834"/>
                    <a:pt x="802" y="734"/>
                    <a:pt x="802" y="634"/>
                  </a:cubicBezTo>
                  <a:lnTo>
                    <a:pt x="802" y="434"/>
                  </a:lnTo>
                  <a:cubicBezTo>
                    <a:pt x="802" y="367"/>
                    <a:pt x="768" y="267"/>
                    <a:pt x="768" y="200"/>
                  </a:cubicBezTo>
                  <a:cubicBezTo>
                    <a:pt x="735" y="134"/>
                    <a:pt x="701" y="100"/>
                    <a:pt x="668" y="67"/>
                  </a:cubicBezTo>
                  <a:cubicBezTo>
                    <a:pt x="635" y="34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3090700" y="3481475"/>
              <a:ext cx="18375" cy="39000"/>
            </a:xfrm>
            <a:custGeom>
              <a:rect b="b" l="l" r="r" t="t"/>
              <a:pathLst>
                <a:path extrusionOk="0" h="1560" w="735">
                  <a:moveTo>
                    <a:pt x="585" y="1"/>
                  </a:moveTo>
                  <a:cubicBezTo>
                    <a:pt x="568" y="1"/>
                    <a:pt x="551" y="9"/>
                    <a:pt x="535" y="26"/>
                  </a:cubicBezTo>
                  <a:cubicBezTo>
                    <a:pt x="468" y="26"/>
                    <a:pt x="435" y="59"/>
                    <a:pt x="368" y="59"/>
                  </a:cubicBezTo>
                  <a:cubicBezTo>
                    <a:pt x="335" y="92"/>
                    <a:pt x="268" y="159"/>
                    <a:pt x="234" y="192"/>
                  </a:cubicBezTo>
                  <a:cubicBezTo>
                    <a:pt x="201" y="226"/>
                    <a:pt x="134" y="292"/>
                    <a:pt x="134" y="326"/>
                  </a:cubicBezTo>
                  <a:cubicBezTo>
                    <a:pt x="101" y="392"/>
                    <a:pt x="68" y="459"/>
                    <a:pt x="68" y="493"/>
                  </a:cubicBezTo>
                  <a:cubicBezTo>
                    <a:pt x="68" y="559"/>
                    <a:pt x="68" y="626"/>
                    <a:pt x="68" y="659"/>
                  </a:cubicBezTo>
                  <a:cubicBezTo>
                    <a:pt x="68" y="726"/>
                    <a:pt x="68" y="826"/>
                    <a:pt x="101" y="893"/>
                  </a:cubicBezTo>
                  <a:cubicBezTo>
                    <a:pt x="168" y="926"/>
                    <a:pt x="201" y="926"/>
                    <a:pt x="301" y="926"/>
                  </a:cubicBezTo>
                  <a:lnTo>
                    <a:pt x="435" y="893"/>
                  </a:lnTo>
                  <a:lnTo>
                    <a:pt x="601" y="893"/>
                  </a:lnTo>
                  <a:cubicBezTo>
                    <a:pt x="601" y="926"/>
                    <a:pt x="601" y="960"/>
                    <a:pt x="601" y="993"/>
                  </a:cubicBezTo>
                  <a:cubicBezTo>
                    <a:pt x="568" y="1026"/>
                    <a:pt x="568" y="1060"/>
                    <a:pt x="535" y="1060"/>
                  </a:cubicBezTo>
                  <a:cubicBezTo>
                    <a:pt x="535" y="1093"/>
                    <a:pt x="501" y="1126"/>
                    <a:pt x="501" y="1160"/>
                  </a:cubicBezTo>
                  <a:cubicBezTo>
                    <a:pt x="468" y="1193"/>
                    <a:pt x="435" y="1193"/>
                    <a:pt x="435" y="1226"/>
                  </a:cubicBezTo>
                  <a:cubicBezTo>
                    <a:pt x="401" y="1260"/>
                    <a:pt x="368" y="1260"/>
                    <a:pt x="368" y="1293"/>
                  </a:cubicBezTo>
                  <a:cubicBezTo>
                    <a:pt x="301" y="1326"/>
                    <a:pt x="268" y="1326"/>
                    <a:pt x="234" y="1326"/>
                  </a:cubicBezTo>
                  <a:cubicBezTo>
                    <a:pt x="201" y="1326"/>
                    <a:pt x="168" y="1293"/>
                    <a:pt x="168" y="1293"/>
                  </a:cubicBezTo>
                  <a:lnTo>
                    <a:pt x="101" y="1293"/>
                  </a:lnTo>
                  <a:lnTo>
                    <a:pt x="34" y="1326"/>
                  </a:lnTo>
                  <a:cubicBezTo>
                    <a:pt x="34" y="1326"/>
                    <a:pt x="1" y="1326"/>
                    <a:pt x="1" y="1360"/>
                  </a:cubicBezTo>
                  <a:cubicBezTo>
                    <a:pt x="1" y="1393"/>
                    <a:pt x="1" y="1393"/>
                    <a:pt x="1" y="1427"/>
                  </a:cubicBezTo>
                  <a:cubicBezTo>
                    <a:pt x="1" y="1460"/>
                    <a:pt x="34" y="1460"/>
                    <a:pt x="34" y="1493"/>
                  </a:cubicBezTo>
                  <a:cubicBezTo>
                    <a:pt x="34" y="1527"/>
                    <a:pt x="68" y="1560"/>
                    <a:pt x="101" y="1560"/>
                  </a:cubicBezTo>
                  <a:lnTo>
                    <a:pt x="234" y="1560"/>
                  </a:lnTo>
                  <a:cubicBezTo>
                    <a:pt x="268" y="1560"/>
                    <a:pt x="335" y="1527"/>
                    <a:pt x="368" y="1493"/>
                  </a:cubicBezTo>
                  <a:cubicBezTo>
                    <a:pt x="435" y="1460"/>
                    <a:pt x="468" y="1427"/>
                    <a:pt x="535" y="1393"/>
                  </a:cubicBezTo>
                  <a:cubicBezTo>
                    <a:pt x="568" y="1326"/>
                    <a:pt x="601" y="1293"/>
                    <a:pt x="635" y="1226"/>
                  </a:cubicBezTo>
                  <a:cubicBezTo>
                    <a:pt x="668" y="1160"/>
                    <a:pt x="668" y="1126"/>
                    <a:pt x="701" y="1060"/>
                  </a:cubicBezTo>
                  <a:cubicBezTo>
                    <a:pt x="701" y="993"/>
                    <a:pt x="735" y="960"/>
                    <a:pt x="735" y="893"/>
                  </a:cubicBezTo>
                  <a:cubicBezTo>
                    <a:pt x="735" y="859"/>
                    <a:pt x="735" y="793"/>
                    <a:pt x="735" y="759"/>
                  </a:cubicBezTo>
                  <a:cubicBezTo>
                    <a:pt x="735" y="726"/>
                    <a:pt x="701" y="693"/>
                    <a:pt x="668" y="693"/>
                  </a:cubicBezTo>
                  <a:cubicBezTo>
                    <a:pt x="668" y="659"/>
                    <a:pt x="635" y="659"/>
                    <a:pt x="601" y="626"/>
                  </a:cubicBezTo>
                  <a:lnTo>
                    <a:pt x="468" y="626"/>
                  </a:lnTo>
                  <a:lnTo>
                    <a:pt x="335" y="659"/>
                  </a:lnTo>
                  <a:lnTo>
                    <a:pt x="268" y="659"/>
                  </a:lnTo>
                  <a:cubicBezTo>
                    <a:pt x="234" y="659"/>
                    <a:pt x="234" y="659"/>
                    <a:pt x="201" y="626"/>
                  </a:cubicBezTo>
                  <a:cubicBezTo>
                    <a:pt x="201" y="626"/>
                    <a:pt x="201" y="593"/>
                    <a:pt x="201" y="559"/>
                  </a:cubicBezTo>
                  <a:cubicBezTo>
                    <a:pt x="201" y="526"/>
                    <a:pt x="234" y="459"/>
                    <a:pt x="268" y="426"/>
                  </a:cubicBezTo>
                  <a:cubicBezTo>
                    <a:pt x="301" y="359"/>
                    <a:pt x="335" y="326"/>
                    <a:pt x="401" y="292"/>
                  </a:cubicBezTo>
                  <a:cubicBezTo>
                    <a:pt x="435" y="259"/>
                    <a:pt x="468" y="259"/>
                    <a:pt x="501" y="259"/>
                  </a:cubicBezTo>
                  <a:cubicBezTo>
                    <a:pt x="535" y="259"/>
                    <a:pt x="568" y="259"/>
                    <a:pt x="568" y="292"/>
                  </a:cubicBezTo>
                  <a:lnTo>
                    <a:pt x="635" y="292"/>
                  </a:lnTo>
                  <a:lnTo>
                    <a:pt x="668" y="259"/>
                  </a:lnTo>
                  <a:cubicBezTo>
                    <a:pt x="701" y="259"/>
                    <a:pt x="701" y="226"/>
                    <a:pt x="701" y="226"/>
                  </a:cubicBezTo>
                  <a:cubicBezTo>
                    <a:pt x="735" y="192"/>
                    <a:pt x="735" y="192"/>
                    <a:pt x="701" y="159"/>
                  </a:cubicBezTo>
                  <a:cubicBezTo>
                    <a:pt x="701" y="126"/>
                    <a:pt x="701" y="92"/>
                    <a:pt x="701" y="92"/>
                  </a:cubicBezTo>
                  <a:cubicBezTo>
                    <a:pt x="668" y="59"/>
                    <a:pt x="668" y="26"/>
                    <a:pt x="635" y="26"/>
                  </a:cubicBezTo>
                  <a:cubicBezTo>
                    <a:pt x="618" y="9"/>
                    <a:pt x="601" y="1"/>
                    <a:pt x="58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3393425" y="1921825"/>
              <a:ext cx="35050" cy="36700"/>
            </a:xfrm>
            <a:custGeom>
              <a:rect b="b" l="l" r="r" t="t"/>
              <a:pathLst>
                <a:path extrusionOk="0" h="1468" w="1402">
                  <a:moveTo>
                    <a:pt x="1402" y="0"/>
                  </a:moveTo>
                  <a:lnTo>
                    <a:pt x="1" y="801"/>
                  </a:lnTo>
                  <a:lnTo>
                    <a:pt x="701" y="1468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727125" y="1078675"/>
              <a:ext cx="2393400" cy="1385225"/>
            </a:xfrm>
            <a:custGeom>
              <a:rect b="b" l="l" r="r" t="t"/>
              <a:pathLst>
                <a:path extrusionOk="0" h="55409" w="95736">
                  <a:moveTo>
                    <a:pt x="95516" y="1"/>
                  </a:moveTo>
                  <a:cubicBezTo>
                    <a:pt x="95477" y="1"/>
                    <a:pt x="95437" y="12"/>
                    <a:pt x="95402" y="35"/>
                  </a:cubicBezTo>
                  <a:lnTo>
                    <a:pt x="134" y="55008"/>
                  </a:lnTo>
                  <a:cubicBezTo>
                    <a:pt x="34" y="55075"/>
                    <a:pt x="0" y="55208"/>
                    <a:pt x="67" y="55308"/>
                  </a:cubicBezTo>
                  <a:cubicBezTo>
                    <a:pt x="100" y="55375"/>
                    <a:pt x="200" y="55408"/>
                    <a:pt x="267" y="55408"/>
                  </a:cubicBezTo>
                  <a:cubicBezTo>
                    <a:pt x="300" y="55408"/>
                    <a:pt x="334" y="55408"/>
                    <a:pt x="367" y="55375"/>
                  </a:cubicBezTo>
                  <a:lnTo>
                    <a:pt x="95602" y="402"/>
                  </a:lnTo>
                  <a:cubicBezTo>
                    <a:pt x="95702" y="336"/>
                    <a:pt x="95735" y="202"/>
                    <a:pt x="95702" y="102"/>
                  </a:cubicBezTo>
                  <a:cubicBezTo>
                    <a:pt x="95659" y="38"/>
                    <a:pt x="95588" y="1"/>
                    <a:pt x="955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2801350" y="2519750"/>
              <a:ext cx="66725" cy="90925"/>
            </a:xfrm>
            <a:custGeom>
              <a:rect b="b" l="l" r="r" t="t"/>
              <a:pathLst>
                <a:path extrusionOk="0" h="3637" w="2669">
                  <a:moveTo>
                    <a:pt x="1334" y="0"/>
                  </a:moveTo>
                  <a:lnTo>
                    <a:pt x="0" y="2435"/>
                  </a:lnTo>
                  <a:lnTo>
                    <a:pt x="367" y="2235"/>
                  </a:lnTo>
                  <a:lnTo>
                    <a:pt x="367" y="3636"/>
                  </a:lnTo>
                  <a:lnTo>
                    <a:pt x="967" y="3303"/>
                  </a:lnTo>
                  <a:lnTo>
                    <a:pt x="967" y="1968"/>
                  </a:lnTo>
                  <a:lnTo>
                    <a:pt x="1701" y="1535"/>
                  </a:lnTo>
                  <a:lnTo>
                    <a:pt x="1701" y="2869"/>
                  </a:lnTo>
                  <a:lnTo>
                    <a:pt x="2335" y="2502"/>
                  </a:lnTo>
                  <a:lnTo>
                    <a:pt x="2335" y="1101"/>
                  </a:lnTo>
                  <a:lnTo>
                    <a:pt x="2669" y="868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2807175" y="2681425"/>
              <a:ext cx="55075" cy="61850"/>
            </a:xfrm>
            <a:custGeom>
              <a:rect b="b" l="l" r="r" t="t"/>
              <a:pathLst>
                <a:path extrusionOk="0" h="2474" w="2203">
                  <a:moveTo>
                    <a:pt x="1235" y="338"/>
                  </a:moveTo>
                  <a:cubicBezTo>
                    <a:pt x="1268" y="338"/>
                    <a:pt x="1301" y="338"/>
                    <a:pt x="1335" y="372"/>
                  </a:cubicBezTo>
                  <a:cubicBezTo>
                    <a:pt x="1468" y="472"/>
                    <a:pt x="1535" y="638"/>
                    <a:pt x="1502" y="805"/>
                  </a:cubicBezTo>
                  <a:cubicBezTo>
                    <a:pt x="1468" y="1306"/>
                    <a:pt x="1235" y="1739"/>
                    <a:pt x="834" y="2039"/>
                  </a:cubicBezTo>
                  <a:lnTo>
                    <a:pt x="834" y="2073"/>
                  </a:lnTo>
                  <a:cubicBezTo>
                    <a:pt x="795" y="2112"/>
                    <a:pt x="733" y="2128"/>
                    <a:pt x="669" y="2128"/>
                  </a:cubicBezTo>
                  <a:cubicBezTo>
                    <a:pt x="623" y="2128"/>
                    <a:pt x="576" y="2120"/>
                    <a:pt x="534" y="2106"/>
                  </a:cubicBezTo>
                  <a:cubicBezTo>
                    <a:pt x="401" y="1973"/>
                    <a:pt x="334" y="1806"/>
                    <a:pt x="367" y="1639"/>
                  </a:cubicBezTo>
                  <a:cubicBezTo>
                    <a:pt x="367" y="1139"/>
                    <a:pt x="601" y="705"/>
                    <a:pt x="1001" y="405"/>
                  </a:cubicBezTo>
                  <a:cubicBezTo>
                    <a:pt x="1068" y="372"/>
                    <a:pt x="1135" y="338"/>
                    <a:pt x="1235" y="338"/>
                  </a:cubicBezTo>
                  <a:close/>
                  <a:moveTo>
                    <a:pt x="1193" y="0"/>
                  </a:moveTo>
                  <a:cubicBezTo>
                    <a:pt x="1068" y="0"/>
                    <a:pt x="942" y="33"/>
                    <a:pt x="834" y="105"/>
                  </a:cubicBezTo>
                  <a:cubicBezTo>
                    <a:pt x="334" y="438"/>
                    <a:pt x="34" y="1039"/>
                    <a:pt x="1" y="1639"/>
                  </a:cubicBezTo>
                  <a:cubicBezTo>
                    <a:pt x="1" y="1939"/>
                    <a:pt x="134" y="2206"/>
                    <a:pt x="334" y="2373"/>
                  </a:cubicBezTo>
                  <a:cubicBezTo>
                    <a:pt x="434" y="2440"/>
                    <a:pt x="534" y="2440"/>
                    <a:pt x="634" y="2473"/>
                  </a:cubicBezTo>
                  <a:cubicBezTo>
                    <a:pt x="768" y="2440"/>
                    <a:pt x="868" y="2406"/>
                    <a:pt x="1001" y="2340"/>
                  </a:cubicBezTo>
                  <a:cubicBezTo>
                    <a:pt x="1201" y="2240"/>
                    <a:pt x="1368" y="2073"/>
                    <a:pt x="1468" y="1873"/>
                  </a:cubicBezTo>
                  <a:lnTo>
                    <a:pt x="1902" y="2173"/>
                  </a:lnTo>
                  <a:cubicBezTo>
                    <a:pt x="1935" y="2206"/>
                    <a:pt x="1969" y="2206"/>
                    <a:pt x="2002" y="2206"/>
                  </a:cubicBezTo>
                  <a:cubicBezTo>
                    <a:pt x="2035" y="2206"/>
                    <a:pt x="2102" y="2206"/>
                    <a:pt x="2135" y="2139"/>
                  </a:cubicBezTo>
                  <a:cubicBezTo>
                    <a:pt x="2202" y="2073"/>
                    <a:pt x="2169" y="1973"/>
                    <a:pt x="2135" y="1939"/>
                  </a:cubicBezTo>
                  <a:lnTo>
                    <a:pt x="1668" y="1572"/>
                  </a:lnTo>
                  <a:cubicBezTo>
                    <a:pt x="1768" y="1339"/>
                    <a:pt x="1835" y="1072"/>
                    <a:pt x="1835" y="805"/>
                  </a:cubicBezTo>
                  <a:cubicBezTo>
                    <a:pt x="1869" y="505"/>
                    <a:pt x="1735" y="238"/>
                    <a:pt x="1502" y="71"/>
                  </a:cubicBezTo>
                  <a:cubicBezTo>
                    <a:pt x="1409" y="25"/>
                    <a:pt x="1301" y="0"/>
                    <a:pt x="11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2813850" y="2995925"/>
              <a:ext cx="42550" cy="63400"/>
            </a:xfrm>
            <a:custGeom>
              <a:rect b="b" l="l" r="r" t="t"/>
              <a:pathLst>
                <a:path extrusionOk="0" h="2536" w="1702">
                  <a:moveTo>
                    <a:pt x="1235" y="0"/>
                  </a:moveTo>
                  <a:cubicBezTo>
                    <a:pt x="1068" y="0"/>
                    <a:pt x="901" y="67"/>
                    <a:pt x="768" y="167"/>
                  </a:cubicBezTo>
                  <a:cubicBezTo>
                    <a:pt x="634" y="301"/>
                    <a:pt x="501" y="434"/>
                    <a:pt x="401" y="567"/>
                  </a:cubicBezTo>
                  <a:cubicBezTo>
                    <a:pt x="301" y="734"/>
                    <a:pt x="201" y="901"/>
                    <a:pt x="134" y="1068"/>
                  </a:cubicBezTo>
                  <a:cubicBezTo>
                    <a:pt x="134" y="1101"/>
                    <a:pt x="134" y="1168"/>
                    <a:pt x="100" y="1201"/>
                  </a:cubicBezTo>
                  <a:cubicBezTo>
                    <a:pt x="67" y="1301"/>
                    <a:pt x="34" y="1401"/>
                    <a:pt x="34" y="1501"/>
                  </a:cubicBezTo>
                  <a:cubicBezTo>
                    <a:pt x="0" y="1601"/>
                    <a:pt x="0" y="1735"/>
                    <a:pt x="0" y="1868"/>
                  </a:cubicBezTo>
                  <a:cubicBezTo>
                    <a:pt x="34" y="1968"/>
                    <a:pt x="34" y="2068"/>
                    <a:pt x="67" y="2202"/>
                  </a:cubicBezTo>
                  <a:lnTo>
                    <a:pt x="67" y="2235"/>
                  </a:lnTo>
                  <a:cubicBezTo>
                    <a:pt x="100" y="2235"/>
                    <a:pt x="100" y="2269"/>
                    <a:pt x="100" y="2269"/>
                  </a:cubicBezTo>
                  <a:cubicBezTo>
                    <a:pt x="167" y="2402"/>
                    <a:pt x="301" y="2502"/>
                    <a:pt x="467" y="2535"/>
                  </a:cubicBezTo>
                  <a:cubicBezTo>
                    <a:pt x="634" y="2535"/>
                    <a:pt x="801" y="2502"/>
                    <a:pt x="934" y="2369"/>
                  </a:cubicBezTo>
                  <a:cubicBezTo>
                    <a:pt x="1068" y="2302"/>
                    <a:pt x="1168" y="2202"/>
                    <a:pt x="1268" y="2068"/>
                  </a:cubicBezTo>
                  <a:cubicBezTo>
                    <a:pt x="1335" y="2002"/>
                    <a:pt x="1401" y="1902"/>
                    <a:pt x="1435" y="1802"/>
                  </a:cubicBezTo>
                  <a:cubicBezTo>
                    <a:pt x="1501" y="1702"/>
                    <a:pt x="1568" y="1568"/>
                    <a:pt x="1602" y="1435"/>
                  </a:cubicBezTo>
                  <a:cubicBezTo>
                    <a:pt x="1635" y="1268"/>
                    <a:pt x="1668" y="1134"/>
                    <a:pt x="1702" y="968"/>
                  </a:cubicBezTo>
                  <a:cubicBezTo>
                    <a:pt x="1702" y="834"/>
                    <a:pt x="1702" y="734"/>
                    <a:pt x="1702" y="601"/>
                  </a:cubicBezTo>
                  <a:lnTo>
                    <a:pt x="1668" y="601"/>
                  </a:lnTo>
                  <a:lnTo>
                    <a:pt x="901" y="1034"/>
                  </a:lnTo>
                  <a:lnTo>
                    <a:pt x="901" y="1068"/>
                  </a:lnTo>
                  <a:lnTo>
                    <a:pt x="901" y="1501"/>
                  </a:lnTo>
                  <a:lnTo>
                    <a:pt x="1368" y="1235"/>
                  </a:lnTo>
                  <a:lnTo>
                    <a:pt x="1368" y="1235"/>
                  </a:lnTo>
                  <a:cubicBezTo>
                    <a:pt x="1335" y="1335"/>
                    <a:pt x="1301" y="1435"/>
                    <a:pt x="1268" y="1535"/>
                  </a:cubicBezTo>
                  <a:cubicBezTo>
                    <a:pt x="1235" y="1568"/>
                    <a:pt x="1201" y="1635"/>
                    <a:pt x="1201" y="1668"/>
                  </a:cubicBezTo>
                  <a:cubicBezTo>
                    <a:pt x="1101" y="1835"/>
                    <a:pt x="934" y="1935"/>
                    <a:pt x="768" y="2002"/>
                  </a:cubicBezTo>
                  <a:cubicBezTo>
                    <a:pt x="745" y="2007"/>
                    <a:pt x="722" y="2010"/>
                    <a:pt x="699" y="2010"/>
                  </a:cubicBezTo>
                  <a:cubicBezTo>
                    <a:pt x="590" y="2010"/>
                    <a:pt x="489" y="1945"/>
                    <a:pt x="434" y="1835"/>
                  </a:cubicBezTo>
                  <a:lnTo>
                    <a:pt x="401" y="1735"/>
                  </a:lnTo>
                  <a:lnTo>
                    <a:pt x="401" y="1635"/>
                  </a:lnTo>
                  <a:cubicBezTo>
                    <a:pt x="401" y="1568"/>
                    <a:pt x="401" y="1468"/>
                    <a:pt x="401" y="1401"/>
                  </a:cubicBezTo>
                  <a:lnTo>
                    <a:pt x="401" y="1301"/>
                  </a:lnTo>
                  <a:cubicBezTo>
                    <a:pt x="434" y="1168"/>
                    <a:pt x="501" y="1034"/>
                    <a:pt x="567" y="901"/>
                  </a:cubicBezTo>
                  <a:cubicBezTo>
                    <a:pt x="634" y="734"/>
                    <a:pt x="801" y="601"/>
                    <a:pt x="968" y="501"/>
                  </a:cubicBezTo>
                  <a:cubicBezTo>
                    <a:pt x="1018" y="484"/>
                    <a:pt x="1068" y="476"/>
                    <a:pt x="1114" y="476"/>
                  </a:cubicBezTo>
                  <a:cubicBezTo>
                    <a:pt x="1160" y="476"/>
                    <a:pt x="1201" y="484"/>
                    <a:pt x="1235" y="501"/>
                  </a:cubicBezTo>
                  <a:lnTo>
                    <a:pt x="1468" y="67"/>
                  </a:lnTo>
                  <a:cubicBezTo>
                    <a:pt x="1401" y="34"/>
                    <a:pt x="1335" y="0"/>
                    <a:pt x="12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2808850" y="3144950"/>
              <a:ext cx="51725" cy="65325"/>
            </a:xfrm>
            <a:custGeom>
              <a:rect b="b" l="l" r="r" t="t"/>
              <a:pathLst>
                <a:path extrusionOk="0" h="2613" w="2069">
                  <a:moveTo>
                    <a:pt x="1658" y="0"/>
                  </a:moveTo>
                  <a:cubicBezTo>
                    <a:pt x="1614" y="0"/>
                    <a:pt x="1567" y="23"/>
                    <a:pt x="1535" y="77"/>
                  </a:cubicBezTo>
                  <a:lnTo>
                    <a:pt x="1201" y="744"/>
                  </a:lnTo>
                  <a:lnTo>
                    <a:pt x="1201" y="177"/>
                  </a:lnTo>
                  <a:cubicBezTo>
                    <a:pt x="1201" y="77"/>
                    <a:pt x="1126" y="27"/>
                    <a:pt x="1051" y="27"/>
                  </a:cubicBezTo>
                  <a:cubicBezTo>
                    <a:pt x="976" y="27"/>
                    <a:pt x="901" y="77"/>
                    <a:pt x="901" y="177"/>
                  </a:cubicBezTo>
                  <a:lnTo>
                    <a:pt x="901" y="1044"/>
                  </a:lnTo>
                  <a:lnTo>
                    <a:pt x="501" y="744"/>
                  </a:lnTo>
                  <a:cubicBezTo>
                    <a:pt x="487" y="730"/>
                    <a:pt x="462" y="722"/>
                    <a:pt x="434" y="722"/>
                  </a:cubicBezTo>
                  <a:cubicBezTo>
                    <a:pt x="396" y="722"/>
                    <a:pt x="353" y="738"/>
                    <a:pt x="334" y="777"/>
                  </a:cubicBezTo>
                  <a:cubicBezTo>
                    <a:pt x="267" y="844"/>
                    <a:pt x="300" y="911"/>
                    <a:pt x="334" y="978"/>
                  </a:cubicBezTo>
                  <a:lnTo>
                    <a:pt x="801" y="1311"/>
                  </a:lnTo>
                  <a:lnTo>
                    <a:pt x="100" y="1711"/>
                  </a:lnTo>
                  <a:cubicBezTo>
                    <a:pt x="34" y="1745"/>
                    <a:pt x="0" y="1812"/>
                    <a:pt x="67" y="1878"/>
                  </a:cubicBezTo>
                  <a:cubicBezTo>
                    <a:pt x="67" y="1945"/>
                    <a:pt x="134" y="1945"/>
                    <a:pt x="167" y="1978"/>
                  </a:cubicBezTo>
                  <a:cubicBezTo>
                    <a:pt x="200" y="1945"/>
                    <a:pt x="234" y="1945"/>
                    <a:pt x="234" y="1945"/>
                  </a:cubicBezTo>
                  <a:lnTo>
                    <a:pt x="701" y="1678"/>
                  </a:lnTo>
                  <a:lnTo>
                    <a:pt x="300" y="2412"/>
                  </a:lnTo>
                  <a:cubicBezTo>
                    <a:pt x="267" y="2479"/>
                    <a:pt x="300" y="2579"/>
                    <a:pt x="367" y="2612"/>
                  </a:cubicBezTo>
                  <a:lnTo>
                    <a:pt x="434" y="2612"/>
                  </a:lnTo>
                  <a:cubicBezTo>
                    <a:pt x="467" y="2612"/>
                    <a:pt x="534" y="2579"/>
                    <a:pt x="567" y="2545"/>
                  </a:cubicBezTo>
                  <a:lnTo>
                    <a:pt x="901" y="1878"/>
                  </a:lnTo>
                  <a:lnTo>
                    <a:pt x="901" y="2479"/>
                  </a:lnTo>
                  <a:cubicBezTo>
                    <a:pt x="901" y="2562"/>
                    <a:pt x="968" y="2604"/>
                    <a:pt x="1034" y="2604"/>
                  </a:cubicBezTo>
                  <a:cubicBezTo>
                    <a:pt x="1101" y="2604"/>
                    <a:pt x="1168" y="2562"/>
                    <a:pt x="1168" y="2479"/>
                  </a:cubicBezTo>
                  <a:lnTo>
                    <a:pt x="1168" y="1611"/>
                  </a:lnTo>
                  <a:lnTo>
                    <a:pt x="1568" y="1878"/>
                  </a:lnTo>
                  <a:cubicBezTo>
                    <a:pt x="1601" y="1912"/>
                    <a:pt x="1635" y="1912"/>
                    <a:pt x="1668" y="1912"/>
                  </a:cubicBezTo>
                  <a:cubicBezTo>
                    <a:pt x="1701" y="1912"/>
                    <a:pt x="1735" y="1912"/>
                    <a:pt x="1768" y="1878"/>
                  </a:cubicBezTo>
                  <a:cubicBezTo>
                    <a:pt x="1802" y="1812"/>
                    <a:pt x="1802" y="1711"/>
                    <a:pt x="1735" y="1678"/>
                  </a:cubicBezTo>
                  <a:lnTo>
                    <a:pt x="1301" y="1345"/>
                  </a:lnTo>
                  <a:lnTo>
                    <a:pt x="1968" y="944"/>
                  </a:lnTo>
                  <a:cubicBezTo>
                    <a:pt x="2035" y="911"/>
                    <a:pt x="2068" y="811"/>
                    <a:pt x="2035" y="744"/>
                  </a:cubicBezTo>
                  <a:cubicBezTo>
                    <a:pt x="2014" y="703"/>
                    <a:pt x="1968" y="674"/>
                    <a:pt x="1920" y="674"/>
                  </a:cubicBezTo>
                  <a:cubicBezTo>
                    <a:pt x="1891" y="674"/>
                    <a:pt x="1860" y="685"/>
                    <a:pt x="1835" y="711"/>
                  </a:cubicBezTo>
                  <a:lnTo>
                    <a:pt x="1401" y="944"/>
                  </a:lnTo>
                  <a:lnTo>
                    <a:pt x="1401" y="944"/>
                  </a:lnTo>
                  <a:lnTo>
                    <a:pt x="1768" y="210"/>
                  </a:lnTo>
                  <a:cubicBezTo>
                    <a:pt x="1836" y="98"/>
                    <a:pt x="1751" y="0"/>
                    <a:pt x="165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820525" y="3451700"/>
              <a:ext cx="40875" cy="72125"/>
            </a:xfrm>
            <a:custGeom>
              <a:rect b="b" l="l" r="r" t="t"/>
              <a:pathLst>
                <a:path extrusionOk="0" h="2885" w="1635">
                  <a:moveTo>
                    <a:pt x="915" y="0"/>
                  </a:moveTo>
                  <a:cubicBezTo>
                    <a:pt x="900" y="0"/>
                    <a:pt x="884" y="5"/>
                    <a:pt x="868" y="16"/>
                  </a:cubicBezTo>
                  <a:lnTo>
                    <a:pt x="67" y="449"/>
                  </a:lnTo>
                  <a:cubicBezTo>
                    <a:pt x="34" y="483"/>
                    <a:pt x="0" y="516"/>
                    <a:pt x="34" y="549"/>
                  </a:cubicBezTo>
                  <a:lnTo>
                    <a:pt x="34" y="2784"/>
                  </a:lnTo>
                  <a:cubicBezTo>
                    <a:pt x="34" y="2851"/>
                    <a:pt x="34" y="2884"/>
                    <a:pt x="67" y="2884"/>
                  </a:cubicBezTo>
                  <a:lnTo>
                    <a:pt x="167" y="2884"/>
                  </a:lnTo>
                  <a:lnTo>
                    <a:pt x="1568" y="2050"/>
                  </a:lnTo>
                  <a:cubicBezTo>
                    <a:pt x="1601" y="2050"/>
                    <a:pt x="1635" y="2017"/>
                    <a:pt x="1635" y="1984"/>
                  </a:cubicBezTo>
                  <a:lnTo>
                    <a:pt x="1635" y="549"/>
                  </a:lnTo>
                  <a:cubicBezTo>
                    <a:pt x="1618" y="499"/>
                    <a:pt x="1568" y="474"/>
                    <a:pt x="1522" y="474"/>
                  </a:cubicBezTo>
                  <a:cubicBezTo>
                    <a:pt x="1476" y="474"/>
                    <a:pt x="1435" y="499"/>
                    <a:pt x="1435" y="549"/>
                  </a:cubicBezTo>
                  <a:lnTo>
                    <a:pt x="1435" y="1917"/>
                  </a:lnTo>
                  <a:lnTo>
                    <a:pt x="234" y="2618"/>
                  </a:lnTo>
                  <a:lnTo>
                    <a:pt x="234" y="583"/>
                  </a:lnTo>
                  <a:lnTo>
                    <a:pt x="968" y="182"/>
                  </a:lnTo>
                  <a:cubicBezTo>
                    <a:pt x="1052" y="127"/>
                    <a:pt x="995" y="0"/>
                    <a:pt x="9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808000" y="3433400"/>
              <a:ext cx="40900" cy="82075"/>
            </a:xfrm>
            <a:custGeom>
              <a:rect b="b" l="l" r="r" t="t"/>
              <a:pathLst>
                <a:path extrusionOk="0" h="3283" w="1636">
                  <a:moveTo>
                    <a:pt x="1526" y="0"/>
                  </a:moveTo>
                  <a:cubicBezTo>
                    <a:pt x="1508" y="0"/>
                    <a:pt x="1488" y="4"/>
                    <a:pt x="1469" y="14"/>
                  </a:cubicBezTo>
                  <a:lnTo>
                    <a:pt x="68" y="814"/>
                  </a:lnTo>
                  <a:cubicBezTo>
                    <a:pt x="34" y="848"/>
                    <a:pt x="1" y="881"/>
                    <a:pt x="1" y="914"/>
                  </a:cubicBezTo>
                  <a:lnTo>
                    <a:pt x="1" y="3149"/>
                  </a:lnTo>
                  <a:cubicBezTo>
                    <a:pt x="1" y="3216"/>
                    <a:pt x="68" y="3283"/>
                    <a:pt x="101" y="3283"/>
                  </a:cubicBezTo>
                  <a:cubicBezTo>
                    <a:pt x="168" y="3283"/>
                    <a:pt x="234" y="3216"/>
                    <a:pt x="234" y="3149"/>
                  </a:cubicBezTo>
                  <a:lnTo>
                    <a:pt x="234" y="981"/>
                  </a:lnTo>
                  <a:lnTo>
                    <a:pt x="1569" y="181"/>
                  </a:lnTo>
                  <a:cubicBezTo>
                    <a:pt x="1635" y="147"/>
                    <a:pt x="1635" y="114"/>
                    <a:pt x="1602" y="47"/>
                  </a:cubicBezTo>
                  <a:cubicBezTo>
                    <a:pt x="1602" y="24"/>
                    <a:pt x="1569" y="0"/>
                    <a:pt x="15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840525" y="3451400"/>
              <a:ext cx="20875" cy="25725"/>
            </a:xfrm>
            <a:custGeom>
              <a:rect b="b" l="l" r="r" t="t"/>
              <a:pathLst>
                <a:path extrusionOk="0" h="1029" w="835">
                  <a:moveTo>
                    <a:pt x="201" y="295"/>
                  </a:moveTo>
                  <a:lnTo>
                    <a:pt x="535" y="528"/>
                  </a:lnTo>
                  <a:lnTo>
                    <a:pt x="201" y="728"/>
                  </a:lnTo>
                  <a:lnTo>
                    <a:pt x="201" y="295"/>
                  </a:lnTo>
                  <a:close/>
                  <a:moveTo>
                    <a:pt x="104" y="0"/>
                  </a:moveTo>
                  <a:cubicBezTo>
                    <a:pt x="51" y="0"/>
                    <a:pt x="1" y="47"/>
                    <a:pt x="1" y="94"/>
                  </a:cubicBezTo>
                  <a:lnTo>
                    <a:pt x="1" y="928"/>
                  </a:lnTo>
                  <a:cubicBezTo>
                    <a:pt x="1" y="962"/>
                    <a:pt x="34" y="1028"/>
                    <a:pt x="68" y="1028"/>
                  </a:cubicBezTo>
                  <a:lnTo>
                    <a:pt x="168" y="1028"/>
                  </a:lnTo>
                  <a:lnTo>
                    <a:pt x="801" y="661"/>
                  </a:lnTo>
                  <a:cubicBezTo>
                    <a:pt x="801" y="661"/>
                    <a:pt x="835" y="628"/>
                    <a:pt x="835" y="595"/>
                  </a:cubicBezTo>
                  <a:cubicBezTo>
                    <a:pt x="835" y="561"/>
                    <a:pt x="835" y="528"/>
                    <a:pt x="801" y="495"/>
                  </a:cubicBezTo>
                  <a:lnTo>
                    <a:pt x="168" y="28"/>
                  </a:lnTo>
                  <a:cubicBezTo>
                    <a:pt x="148" y="8"/>
                    <a:pt x="126" y="0"/>
                    <a:pt x="1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809675" y="3593225"/>
              <a:ext cx="22550" cy="36500"/>
            </a:xfrm>
            <a:custGeom>
              <a:rect b="b" l="l" r="r" t="t"/>
              <a:pathLst>
                <a:path extrusionOk="0" h="1460" w="902">
                  <a:moveTo>
                    <a:pt x="734" y="226"/>
                  </a:moveTo>
                  <a:lnTo>
                    <a:pt x="734" y="926"/>
                  </a:lnTo>
                  <a:lnTo>
                    <a:pt x="167" y="1226"/>
                  </a:lnTo>
                  <a:lnTo>
                    <a:pt x="167" y="559"/>
                  </a:lnTo>
                  <a:lnTo>
                    <a:pt x="734" y="226"/>
                  </a:lnTo>
                  <a:close/>
                  <a:moveTo>
                    <a:pt x="814" y="0"/>
                  </a:moveTo>
                  <a:cubicBezTo>
                    <a:pt x="801" y="0"/>
                    <a:pt x="784" y="9"/>
                    <a:pt x="768" y="25"/>
                  </a:cubicBezTo>
                  <a:lnTo>
                    <a:pt x="34" y="426"/>
                  </a:lnTo>
                  <a:cubicBezTo>
                    <a:pt x="1" y="459"/>
                    <a:pt x="1" y="492"/>
                    <a:pt x="1" y="526"/>
                  </a:cubicBezTo>
                  <a:lnTo>
                    <a:pt x="1" y="1393"/>
                  </a:lnTo>
                  <a:cubicBezTo>
                    <a:pt x="1" y="1426"/>
                    <a:pt x="1" y="1460"/>
                    <a:pt x="34" y="1460"/>
                  </a:cubicBezTo>
                  <a:lnTo>
                    <a:pt x="101" y="1460"/>
                  </a:lnTo>
                  <a:lnTo>
                    <a:pt x="835" y="1059"/>
                  </a:lnTo>
                  <a:cubicBezTo>
                    <a:pt x="868" y="1026"/>
                    <a:pt x="901" y="993"/>
                    <a:pt x="901" y="959"/>
                  </a:cubicBezTo>
                  <a:lnTo>
                    <a:pt x="901" y="92"/>
                  </a:lnTo>
                  <a:cubicBezTo>
                    <a:pt x="901" y="59"/>
                    <a:pt x="868" y="25"/>
                    <a:pt x="835" y="25"/>
                  </a:cubicBezTo>
                  <a:cubicBezTo>
                    <a:pt x="835" y="9"/>
                    <a:pt x="826" y="0"/>
                    <a:pt x="81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838025" y="3601350"/>
              <a:ext cx="22550" cy="36725"/>
            </a:xfrm>
            <a:custGeom>
              <a:rect b="b" l="l" r="r" t="t"/>
              <a:pathLst>
                <a:path extrusionOk="0" h="1469" w="902">
                  <a:moveTo>
                    <a:pt x="735" y="201"/>
                  </a:moveTo>
                  <a:lnTo>
                    <a:pt x="735" y="901"/>
                  </a:lnTo>
                  <a:lnTo>
                    <a:pt x="168" y="1235"/>
                  </a:lnTo>
                  <a:lnTo>
                    <a:pt x="168" y="534"/>
                  </a:lnTo>
                  <a:lnTo>
                    <a:pt x="735" y="201"/>
                  </a:lnTo>
                  <a:close/>
                  <a:moveTo>
                    <a:pt x="768" y="1"/>
                  </a:moveTo>
                  <a:lnTo>
                    <a:pt x="34" y="434"/>
                  </a:lnTo>
                  <a:cubicBezTo>
                    <a:pt x="1" y="434"/>
                    <a:pt x="1" y="468"/>
                    <a:pt x="1" y="501"/>
                  </a:cubicBezTo>
                  <a:lnTo>
                    <a:pt x="1" y="1368"/>
                  </a:lnTo>
                  <a:cubicBezTo>
                    <a:pt x="1" y="1402"/>
                    <a:pt x="1" y="1435"/>
                    <a:pt x="34" y="1435"/>
                  </a:cubicBezTo>
                  <a:cubicBezTo>
                    <a:pt x="51" y="1452"/>
                    <a:pt x="59" y="1460"/>
                    <a:pt x="63" y="1460"/>
                  </a:cubicBezTo>
                  <a:cubicBezTo>
                    <a:pt x="67" y="1460"/>
                    <a:pt x="67" y="1452"/>
                    <a:pt x="67" y="1435"/>
                  </a:cubicBezTo>
                  <a:cubicBezTo>
                    <a:pt x="101" y="1468"/>
                    <a:pt x="101" y="1468"/>
                    <a:pt x="134" y="1468"/>
                  </a:cubicBezTo>
                  <a:lnTo>
                    <a:pt x="868" y="1035"/>
                  </a:lnTo>
                  <a:cubicBezTo>
                    <a:pt x="868" y="1035"/>
                    <a:pt x="901" y="1001"/>
                    <a:pt x="901" y="968"/>
                  </a:cubicBezTo>
                  <a:lnTo>
                    <a:pt x="901" y="101"/>
                  </a:lnTo>
                  <a:cubicBezTo>
                    <a:pt x="901" y="67"/>
                    <a:pt x="868" y="34"/>
                    <a:pt x="86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838025" y="3631575"/>
              <a:ext cx="22550" cy="36525"/>
            </a:xfrm>
            <a:custGeom>
              <a:rect b="b" l="l" r="r" t="t"/>
              <a:pathLst>
                <a:path extrusionOk="0" h="1461" w="902">
                  <a:moveTo>
                    <a:pt x="735" y="193"/>
                  </a:moveTo>
                  <a:lnTo>
                    <a:pt x="735" y="893"/>
                  </a:lnTo>
                  <a:lnTo>
                    <a:pt x="168" y="1227"/>
                  </a:lnTo>
                  <a:lnTo>
                    <a:pt x="168" y="526"/>
                  </a:lnTo>
                  <a:lnTo>
                    <a:pt x="735" y="193"/>
                  </a:lnTo>
                  <a:close/>
                  <a:moveTo>
                    <a:pt x="818" y="1"/>
                  </a:moveTo>
                  <a:cubicBezTo>
                    <a:pt x="801" y="1"/>
                    <a:pt x="785" y="9"/>
                    <a:pt x="768" y="26"/>
                  </a:cubicBezTo>
                  <a:lnTo>
                    <a:pt x="34" y="426"/>
                  </a:lnTo>
                  <a:cubicBezTo>
                    <a:pt x="1" y="460"/>
                    <a:pt x="1" y="460"/>
                    <a:pt x="1" y="493"/>
                  </a:cubicBezTo>
                  <a:lnTo>
                    <a:pt x="1" y="1394"/>
                  </a:lnTo>
                  <a:cubicBezTo>
                    <a:pt x="1" y="1394"/>
                    <a:pt x="1" y="1427"/>
                    <a:pt x="34" y="1460"/>
                  </a:cubicBezTo>
                  <a:lnTo>
                    <a:pt x="134" y="1460"/>
                  </a:lnTo>
                  <a:lnTo>
                    <a:pt x="868" y="1027"/>
                  </a:lnTo>
                  <a:cubicBezTo>
                    <a:pt x="868" y="1027"/>
                    <a:pt x="901" y="993"/>
                    <a:pt x="901" y="960"/>
                  </a:cubicBezTo>
                  <a:lnTo>
                    <a:pt x="901" y="93"/>
                  </a:lnTo>
                  <a:cubicBezTo>
                    <a:pt x="901" y="59"/>
                    <a:pt x="868" y="26"/>
                    <a:pt x="868" y="26"/>
                  </a:cubicBezTo>
                  <a:cubicBezTo>
                    <a:pt x="851" y="9"/>
                    <a:pt x="835" y="1"/>
                    <a:pt x="81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818425" y="3620325"/>
              <a:ext cx="23800" cy="47775"/>
            </a:xfrm>
            <a:custGeom>
              <a:rect b="b" l="l" r="r" t="t"/>
              <a:pathLst>
                <a:path extrusionOk="0" h="1911" w="952">
                  <a:moveTo>
                    <a:pt x="88" y="1"/>
                  </a:moveTo>
                  <a:cubicBezTo>
                    <a:pt x="43" y="1"/>
                    <a:pt x="1" y="26"/>
                    <a:pt x="18" y="76"/>
                  </a:cubicBezTo>
                  <a:lnTo>
                    <a:pt x="18" y="1844"/>
                  </a:lnTo>
                  <a:cubicBezTo>
                    <a:pt x="18" y="1844"/>
                    <a:pt x="18" y="1877"/>
                    <a:pt x="51" y="1910"/>
                  </a:cubicBezTo>
                  <a:lnTo>
                    <a:pt x="118" y="1910"/>
                  </a:lnTo>
                  <a:lnTo>
                    <a:pt x="885" y="1443"/>
                  </a:lnTo>
                  <a:cubicBezTo>
                    <a:pt x="952" y="1443"/>
                    <a:pt x="952" y="1377"/>
                    <a:pt x="918" y="1343"/>
                  </a:cubicBezTo>
                  <a:cubicBezTo>
                    <a:pt x="918" y="1320"/>
                    <a:pt x="885" y="1296"/>
                    <a:pt x="853" y="1296"/>
                  </a:cubicBezTo>
                  <a:cubicBezTo>
                    <a:pt x="840" y="1296"/>
                    <a:pt x="828" y="1300"/>
                    <a:pt x="818" y="1310"/>
                  </a:cubicBezTo>
                  <a:lnTo>
                    <a:pt x="184" y="1677"/>
                  </a:lnTo>
                  <a:lnTo>
                    <a:pt x="184" y="76"/>
                  </a:lnTo>
                  <a:cubicBezTo>
                    <a:pt x="184" y="26"/>
                    <a:pt x="134" y="1"/>
                    <a:pt x="8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818025" y="3622575"/>
              <a:ext cx="24550" cy="15500"/>
            </a:xfrm>
            <a:custGeom>
              <a:rect b="b" l="l" r="r" t="t"/>
              <a:pathLst>
                <a:path extrusionOk="0" h="620" w="982">
                  <a:moveTo>
                    <a:pt x="887" y="1"/>
                  </a:moveTo>
                  <a:cubicBezTo>
                    <a:pt x="871" y="1"/>
                    <a:pt x="853" y="6"/>
                    <a:pt x="834" y="19"/>
                  </a:cubicBezTo>
                  <a:lnTo>
                    <a:pt x="67" y="453"/>
                  </a:lnTo>
                  <a:cubicBezTo>
                    <a:pt x="34" y="486"/>
                    <a:pt x="0" y="519"/>
                    <a:pt x="34" y="553"/>
                  </a:cubicBezTo>
                  <a:cubicBezTo>
                    <a:pt x="67" y="586"/>
                    <a:pt x="67" y="619"/>
                    <a:pt x="100" y="619"/>
                  </a:cubicBezTo>
                  <a:cubicBezTo>
                    <a:pt x="134" y="619"/>
                    <a:pt x="134" y="619"/>
                    <a:pt x="134" y="586"/>
                  </a:cubicBezTo>
                  <a:lnTo>
                    <a:pt x="901" y="152"/>
                  </a:lnTo>
                  <a:cubicBezTo>
                    <a:pt x="982" y="98"/>
                    <a:pt x="954" y="1"/>
                    <a:pt x="88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3390925" y="2534750"/>
              <a:ext cx="40050" cy="42550"/>
            </a:xfrm>
            <a:custGeom>
              <a:rect b="b" l="l" r="r" t="t"/>
              <a:pathLst>
                <a:path extrusionOk="0" h="1702" w="1602">
                  <a:moveTo>
                    <a:pt x="768" y="1"/>
                  </a:moveTo>
                  <a:cubicBezTo>
                    <a:pt x="734" y="1"/>
                    <a:pt x="734" y="34"/>
                    <a:pt x="701" y="67"/>
                  </a:cubicBezTo>
                  <a:lnTo>
                    <a:pt x="1" y="1535"/>
                  </a:lnTo>
                  <a:cubicBezTo>
                    <a:pt x="1" y="1602"/>
                    <a:pt x="1" y="1669"/>
                    <a:pt x="67" y="1702"/>
                  </a:cubicBezTo>
                  <a:lnTo>
                    <a:pt x="101" y="1702"/>
                  </a:lnTo>
                  <a:cubicBezTo>
                    <a:pt x="167" y="1702"/>
                    <a:pt x="201" y="1669"/>
                    <a:pt x="201" y="1635"/>
                  </a:cubicBezTo>
                  <a:lnTo>
                    <a:pt x="834" y="301"/>
                  </a:lnTo>
                  <a:lnTo>
                    <a:pt x="1435" y="868"/>
                  </a:lnTo>
                  <a:cubicBezTo>
                    <a:pt x="1452" y="885"/>
                    <a:pt x="1477" y="893"/>
                    <a:pt x="1502" y="893"/>
                  </a:cubicBezTo>
                  <a:cubicBezTo>
                    <a:pt x="1527" y="893"/>
                    <a:pt x="1552" y="885"/>
                    <a:pt x="1568" y="868"/>
                  </a:cubicBezTo>
                  <a:cubicBezTo>
                    <a:pt x="1602" y="801"/>
                    <a:pt x="1602" y="735"/>
                    <a:pt x="1568" y="701"/>
                  </a:cubicBezTo>
                  <a:lnTo>
                    <a:pt x="868" y="34"/>
                  </a:lnTo>
                  <a:cubicBezTo>
                    <a:pt x="868" y="1"/>
                    <a:pt x="834" y="1"/>
                    <a:pt x="7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3390925" y="2995575"/>
              <a:ext cx="40050" cy="42075"/>
            </a:xfrm>
            <a:custGeom>
              <a:rect b="b" l="l" r="r" t="t"/>
              <a:pathLst>
                <a:path extrusionOk="0" h="1683" w="1602">
                  <a:moveTo>
                    <a:pt x="818" y="0"/>
                  </a:moveTo>
                  <a:cubicBezTo>
                    <a:pt x="804" y="0"/>
                    <a:pt x="787" y="5"/>
                    <a:pt x="768" y="14"/>
                  </a:cubicBezTo>
                  <a:cubicBezTo>
                    <a:pt x="734" y="14"/>
                    <a:pt x="734" y="48"/>
                    <a:pt x="701" y="81"/>
                  </a:cubicBezTo>
                  <a:lnTo>
                    <a:pt x="1" y="1549"/>
                  </a:lnTo>
                  <a:cubicBezTo>
                    <a:pt x="1" y="1582"/>
                    <a:pt x="1" y="1649"/>
                    <a:pt x="67" y="1682"/>
                  </a:cubicBezTo>
                  <a:lnTo>
                    <a:pt x="101" y="1682"/>
                  </a:lnTo>
                  <a:cubicBezTo>
                    <a:pt x="167" y="1682"/>
                    <a:pt x="201" y="1649"/>
                    <a:pt x="201" y="1615"/>
                  </a:cubicBezTo>
                  <a:lnTo>
                    <a:pt x="834" y="281"/>
                  </a:lnTo>
                  <a:lnTo>
                    <a:pt x="1435" y="848"/>
                  </a:lnTo>
                  <a:cubicBezTo>
                    <a:pt x="1452" y="865"/>
                    <a:pt x="1477" y="873"/>
                    <a:pt x="1502" y="873"/>
                  </a:cubicBezTo>
                  <a:cubicBezTo>
                    <a:pt x="1527" y="873"/>
                    <a:pt x="1552" y="865"/>
                    <a:pt x="1568" y="848"/>
                  </a:cubicBezTo>
                  <a:cubicBezTo>
                    <a:pt x="1602" y="815"/>
                    <a:pt x="1602" y="748"/>
                    <a:pt x="1568" y="715"/>
                  </a:cubicBezTo>
                  <a:lnTo>
                    <a:pt x="868" y="48"/>
                  </a:lnTo>
                  <a:cubicBezTo>
                    <a:pt x="868" y="24"/>
                    <a:pt x="851" y="0"/>
                    <a:pt x="8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28775" y="615050"/>
              <a:ext cx="2391750" cy="3309050"/>
            </a:xfrm>
            <a:custGeom>
              <a:rect b="b" l="l" r="r" t="t"/>
              <a:pathLst>
                <a:path extrusionOk="0" h="132362" w="95670">
                  <a:moveTo>
                    <a:pt x="94869" y="0"/>
                  </a:moveTo>
                  <a:cubicBezTo>
                    <a:pt x="94874" y="0"/>
                    <a:pt x="94879" y="1"/>
                    <a:pt x="94884" y="1"/>
                  </a:cubicBezTo>
                  <a:lnTo>
                    <a:pt x="94884" y="1"/>
                  </a:lnTo>
                  <a:cubicBezTo>
                    <a:pt x="94890" y="1"/>
                    <a:pt x="94896" y="0"/>
                    <a:pt x="94902" y="0"/>
                  </a:cubicBezTo>
                  <a:close/>
                  <a:moveTo>
                    <a:pt x="94880" y="468"/>
                  </a:moveTo>
                  <a:lnTo>
                    <a:pt x="94880" y="468"/>
                  </a:lnTo>
                  <a:cubicBezTo>
                    <a:pt x="95137" y="477"/>
                    <a:pt x="95202" y="804"/>
                    <a:pt x="95202" y="1001"/>
                  </a:cubicBezTo>
                  <a:lnTo>
                    <a:pt x="95202" y="76088"/>
                  </a:lnTo>
                  <a:cubicBezTo>
                    <a:pt x="95136" y="76922"/>
                    <a:pt x="94702" y="77689"/>
                    <a:pt x="94001" y="78156"/>
                  </a:cubicBezTo>
                  <a:lnTo>
                    <a:pt x="1168" y="131795"/>
                  </a:lnTo>
                  <a:cubicBezTo>
                    <a:pt x="1102" y="131828"/>
                    <a:pt x="1002" y="131862"/>
                    <a:pt x="935" y="131862"/>
                  </a:cubicBezTo>
                  <a:cubicBezTo>
                    <a:pt x="668" y="131862"/>
                    <a:pt x="435" y="131461"/>
                    <a:pt x="435" y="131028"/>
                  </a:cubicBezTo>
                  <a:lnTo>
                    <a:pt x="435" y="56274"/>
                  </a:lnTo>
                  <a:cubicBezTo>
                    <a:pt x="501" y="55440"/>
                    <a:pt x="935" y="54673"/>
                    <a:pt x="1635" y="54206"/>
                  </a:cubicBezTo>
                  <a:lnTo>
                    <a:pt x="94468" y="601"/>
                  </a:lnTo>
                  <a:cubicBezTo>
                    <a:pt x="94596" y="505"/>
                    <a:pt x="94723" y="471"/>
                    <a:pt x="94880" y="468"/>
                  </a:cubicBezTo>
                  <a:close/>
                  <a:moveTo>
                    <a:pt x="94884" y="1"/>
                  </a:moveTo>
                  <a:lnTo>
                    <a:pt x="94884" y="1"/>
                  </a:lnTo>
                  <a:cubicBezTo>
                    <a:pt x="94657" y="4"/>
                    <a:pt x="94431" y="70"/>
                    <a:pt x="94268" y="167"/>
                  </a:cubicBezTo>
                  <a:lnTo>
                    <a:pt x="1435" y="53806"/>
                  </a:lnTo>
                  <a:cubicBezTo>
                    <a:pt x="568" y="54339"/>
                    <a:pt x="34" y="55273"/>
                    <a:pt x="1" y="56307"/>
                  </a:cubicBezTo>
                  <a:lnTo>
                    <a:pt x="1" y="130994"/>
                  </a:lnTo>
                  <a:cubicBezTo>
                    <a:pt x="1" y="131728"/>
                    <a:pt x="401" y="132362"/>
                    <a:pt x="935" y="132362"/>
                  </a:cubicBezTo>
                  <a:cubicBezTo>
                    <a:pt x="1102" y="132329"/>
                    <a:pt x="1269" y="132295"/>
                    <a:pt x="1435" y="132195"/>
                  </a:cubicBezTo>
                  <a:lnTo>
                    <a:pt x="94235" y="78557"/>
                  </a:lnTo>
                  <a:cubicBezTo>
                    <a:pt x="95102" y="78023"/>
                    <a:pt x="95636" y="77089"/>
                    <a:pt x="95669" y="76055"/>
                  </a:cubicBezTo>
                  <a:lnTo>
                    <a:pt x="95669" y="1001"/>
                  </a:lnTo>
                  <a:cubicBezTo>
                    <a:pt x="95669" y="374"/>
                    <a:pt x="95343" y="9"/>
                    <a:pt x="9488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682075" y="589025"/>
              <a:ext cx="2438450" cy="1623025"/>
            </a:xfrm>
            <a:custGeom>
              <a:rect b="b" l="l" r="r" t="t"/>
              <a:pathLst>
                <a:path extrusionOk="0" h="64921" w="97538">
                  <a:moveTo>
                    <a:pt x="94846" y="1"/>
                  </a:moveTo>
                  <a:cubicBezTo>
                    <a:pt x="94641" y="1"/>
                    <a:pt x="94439" y="61"/>
                    <a:pt x="94268" y="174"/>
                  </a:cubicBezTo>
                  <a:lnTo>
                    <a:pt x="1435" y="53813"/>
                  </a:lnTo>
                  <a:cubicBezTo>
                    <a:pt x="1002" y="54046"/>
                    <a:pt x="668" y="54413"/>
                    <a:pt x="435" y="54847"/>
                  </a:cubicBezTo>
                  <a:cubicBezTo>
                    <a:pt x="168" y="55280"/>
                    <a:pt x="1" y="55781"/>
                    <a:pt x="1" y="56281"/>
                  </a:cubicBezTo>
                  <a:lnTo>
                    <a:pt x="1" y="63853"/>
                  </a:lnTo>
                  <a:lnTo>
                    <a:pt x="1836" y="64921"/>
                  </a:lnTo>
                  <a:lnTo>
                    <a:pt x="97537" y="9648"/>
                  </a:lnTo>
                  <a:lnTo>
                    <a:pt x="97537" y="2009"/>
                  </a:lnTo>
                  <a:cubicBezTo>
                    <a:pt x="97537" y="1942"/>
                    <a:pt x="97537" y="1875"/>
                    <a:pt x="97537" y="1809"/>
                  </a:cubicBezTo>
                  <a:cubicBezTo>
                    <a:pt x="97504" y="1742"/>
                    <a:pt x="97504" y="1675"/>
                    <a:pt x="97471" y="1609"/>
                  </a:cubicBezTo>
                  <a:cubicBezTo>
                    <a:pt x="97471" y="1542"/>
                    <a:pt x="97437" y="1508"/>
                    <a:pt x="97404" y="1442"/>
                  </a:cubicBezTo>
                  <a:cubicBezTo>
                    <a:pt x="97370" y="1375"/>
                    <a:pt x="97337" y="1342"/>
                    <a:pt x="97304" y="1308"/>
                  </a:cubicBezTo>
                  <a:cubicBezTo>
                    <a:pt x="97270" y="1242"/>
                    <a:pt x="97237" y="1208"/>
                    <a:pt x="97204" y="1175"/>
                  </a:cubicBezTo>
                  <a:cubicBezTo>
                    <a:pt x="97170" y="1142"/>
                    <a:pt x="97137" y="1108"/>
                    <a:pt x="97104" y="1108"/>
                  </a:cubicBezTo>
                  <a:cubicBezTo>
                    <a:pt x="96837" y="975"/>
                    <a:pt x="95569" y="274"/>
                    <a:pt x="95302" y="107"/>
                  </a:cubicBezTo>
                  <a:cubicBezTo>
                    <a:pt x="95158" y="35"/>
                    <a:pt x="95002" y="1"/>
                    <a:pt x="948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27950" y="613525"/>
              <a:ext cx="2392575" cy="1598525"/>
            </a:xfrm>
            <a:custGeom>
              <a:rect b="b" l="l" r="r" t="t"/>
              <a:pathLst>
                <a:path extrusionOk="0" h="63941" w="95703">
                  <a:moveTo>
                    <a:pt x="94821" y="1"/>
                  </a:moveTo>
                  <a:cubicBezTo>
                    <a:pt x="94619" y="1"/>
                    <a:pt x="94420" y="77"/>
                    <a:pt x="94268" y="228"/>
                  </a:cubicBezTo>
                  <a:lnTo>
                    <a:pt x="1435" y="53867"/>
                  </a:lnTo>
                  <a:cubicBezTo>
                    <a:pt x="1001" y="54100"/>
                    <a:pt x="668" y="54467"/>
                    <a:pt x="434" y="54901"/>
                  </a:cubicBezTo>
                  <a:cubicBezTo>
                    <a:pt x="368" y="55034"/>
                    <a:pt x="301" y="55168"/>
                    <a:pt x="234" y="55301"/>
                  </a:cubicBezTo>
                  <a:cubicBezTo>
                    <a:pt x="201" y="55334"/>
                    <a:pt x="201" y="55401"/>
                    <a:pt x="167" y="55468"/>
                  </a:cubicBezTo>
                  <a:cubicBezTo>
                    <a:pt x="67" y="55735"/>
                    <a:pt x="1" y="56035"/>
                    <a:pt x="1" y="56335"/>
                  </a:cubicBezTo>
                  <a:lnTo>
                    <a:pt x="1" y="63941"/>
                  </a:lnTo>
                  <a:lnTo>
                    <a:pt x="95702" y="8668"/>
                  </a:lnTo>
                  <a:lnTo>
                    <a:pt x="95702" y="1029"/>
                  </a:lnTo>
                  <a:cubicBezTo>
                    <a:pt x="95702" y="962"/>
                    <a:pt x="95702" y="895"/>
                    <a:pt x="95702" y="829"/>
                  </a:cubicBezTo>
                  <a:cubicBezTo>
                    <a:pt x="95669" y="762"/>
                    <a:pt x="95669" y="695"/>
                    <a:pt x="95636" y="629"/>
                  </a:cubicBezTo>
                  <a:cubicBezTo>
                    <a:pt x="95636" y="562"/>
                    <a:pt x="95602" y="528"/>
                    <a:pt x="95569" y="462"/>
                  </a:cubicBezTo>
                  <a:cubicBezTo>
                    <a:pt x="95535" y="395"/>
                    <a:pt x="95502" y="362"/>
                    <a:pt x="95469" y="328"/>
                  </a:cubicBezTo>
                  <a:cubicBezTo>
                    <a:pt x="95305" y="110"/>
                    <a:pt x="95062" y="1"/>
                    <a:pt x="948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2925" y="589025"/>
              <a:ext cx="2415925" cy="1397875"/>
            </a:xfrm>
            <a:custGeom>
              <a:rect b="b" l="l" r="r" t="t"/>
              <a:pathLst>
                <a:path extrusionOk="0" h="55915" w="96637">
                  <a:moveTo>
                    <a:pt x="94412" y="1"/>
                  </a:moveTo>
                  <a:cubicBezTo>
                    <a:pt x="94207" y="1"/>
                    <a:pt x="94005" y="61"/>
                    <a:pt x="93834" y="174"/>
                  </a:cubicBezTo>
                  <a:lnTo>
                    <a:pt x="1001" y="53813"/>
                  </a:lnTo>
                  <a:cubicBezTo>
                    <a:pt x="601" y="54046"/>
                    <a:pt x="267" y="54413"/>
                    <a:pt x="1" y="54847"/>
                  </a:cubicBezTo>
                  <a:lnTo>
                    <a:pt x="1835" y="55914"/>
                  </a:lnTo>
                  <a:cubicBezTo>
                    <a:pt x="2069" y="55480"/>
                    <a:pt x="2436" y="55114"/>
                    <a:pt x="2869" y="54847"/>
                  </a:cubicBezTo>
                  <a:lnTo>
                    <a:pt x="95669" y="1208"/>
                  </a:lnTo>
                  <a:cubicBezTo>
                    <a:pt x="95829" y="1088"/>
                    <a:pt x="96025" y="1028"/>
                    <a:pt x="96229" y="1028"/>
                  </a:cubicBezTo>
                  <a:cubicBezTo>
                    <a:pt x="96364" y="1028"/>
                    <a:pt x="96503" y="1055"/>
                    <a:pt x="96636" y="1108"/>
                  </a:cubicBezTo>
                  <a:cubicBezTo>
                    <a:pt x="96336" y="941"/>
                    <a:pt x="95135" y="241"/>
                    <a:pt x="94868" y="107"/>
                  </a:cubicBezTo>
                  <a:cubicBezTo>
                    <a:pt x="94724" y="35"/>
                    <a:pt x="94568" y="1"/>
                    <a:pt x="9441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786325" y="1988200"/>
              <a:ext cx="73425" cy="45400"/>
            </a:xfrm>
            <a:custGeom>
              <a:rect b="b" l="l" r="r" t="t"/>
              <a:pathLst>
                <a:path extrusionOk="0" h="1816" w="2937">
                  <a:moveTo>
                    <a:pt x="2748" y="1"/>
                  </a:moveTo>
                  <a:cubicBezTo>
                    <a:pt x="2723" y="1"/>
                    <a:pt x="2696" y="5"/>
                    <a:pt x="2669" y="14"/>
                  </a:cubicBezTo>
                  <a:lnTo>
                    <a:pt x="101" y="1515"/>
                  </a:lnTo>
                  <a:cubicBezTo>
                    <a:pt x="1" y="1582"/>
                    <a:pt x="1" y="1682"/>
                    <a:pt x="34" y="1748"/>
                  </a:cubicBezTo>
                  <a:cubicBezTo>
                    <a:pt x="67" y="1782"/>
                    <a:pt x="101" y="1815"/>
                    <a:pt x="167" y="1815"/>
                  </a:cubicBezTo>
                  <a:lnTo>
                    <a:pt x="267" y="1815"/>
                  </a:lnTo>
                  <a:lnTo>
                    <a:pt x="2836" y="314"/>
                  </a:lnTo>
                  <a:cubicBezTo>
                    <a:pt x="2936" y="247"/>
                    <a:pt x="2936" y="147"/>
                    <a:pt x="2903" y="81"/>
                  </a:cubicBezTo>
                  <a:cubicBezTo>
                    <a:pt x="2878" y="32"/>
                    <a:pt x="2818" y="1"/>
                    <a:pt x="274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52"/>
            <p:cNvSpPr/>
            <p:nvPr/>
          </p:nvSpPr>
          <p:spPr>
            <a:xfrm>
              <a:off x="2786325" y="2018000"/>
              <a:ext cx="74450" cy="45600"/>
            </a:xfrm>
            <a:custGeom>
              <a:rect b="b" l="l" r="r" t="t"/>
              <a:pathLst>
                <a:path extrusionOk="0" h="1824" w="2978">
                  <a:moveTo>
                    <a:pt x="2756" y="1"/>
                  </a:moveTo>
                  <a:cubicBezTo>
                    <a:pt x="2729" y="1"/>
                    <a:pt x="2700" y="7"/>
                    <a:pt x="2669" y="23"/>
                  </a:cubicBezTo>
                  <a:lnTo>
                    <a:pt x="101" y="1524"/>
                  </a:lnTo>
                  <a:cubicBezTo>
                    <a:pt x="1" y="1557"/>
                    <a:pt x="1" y="1657"/>
                    <a:pt x="34" y="1724"/>
                  </a:cubicBezTo>
                  <a:cubicBezTo>
                    <a:pt x="67" y="1791"/>
                    <a:pt x="101" y="1824"/>
                    <a:pt x="167" y="1824"/>
                  </a:cubicBezTo>
                  <a:cubicBezTo>
                    <a:pt x="201" y="1791"/>
                    <a:pt x="234" y="1791"/>
                    <a:pt x="267" y="1791"/>
                  </a:cubicBezTo>
                  <a:lnTo>
                    <a:pt x="2836" y="290"/>
                  </a:lnTo>
                  <a:cubicBezTo>
                    <a:pt x="2977" y="205"/>
                    <a:pt x="2903" y="1"/>
                    <a:pt x="275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52"/>
            <p:cNvSpPr/>
            <p:nvPr/>
          </p:nvSpPr>
          <p:spPr>
            <a:xfrm>
              <a:off x="2785500" y="2047250"/>
              <a:ext cx="74250" cy="45550"/>
            </a:xfrm>
            <a:custGeom>
              <a:rect b="b" l="l" r="r" t="t"/>
              <a:pathLst>
                <a:path extrusionOk="0" h="1822" w="2970">
                  <a:moveTo>
                    <a:pt x="2817" y="0"/>
                  </a:moveTo>
                  <a:cubicBezTo>
                    <a:pt x="2789" y="0"/>
                    <a:pt x="2760" y="8"/>
                    <a:pt x="2736" y="20"/>
                  </a:cubicBezTo>
                  <a:lnTo>
                    <a:pt x="134" y="1521"/>
                  </a:lnTo>
                  <a:cubicBezTo>
                    <a:pt x="0" y="1588"/>
                    <a:pt x="34" y="1821"/>
                    <a:pt x="200" y="1821"/>
                  </a:cubicBezTo>
                  <a:cubicBezTo>
                    <a:pt x="234" y="1821"/>
                    <a:pt x="267" y="1821"/>
                    <a:pt x="300" y="1788"/>
                  </a:cubicBezTo>
                  <a:lnTo>
                    <a:pt x="2869" y="287"/>
                  </a:lnTo>
                  <a:cubicBezTo>
                    <a:pt x="2969" y="254"/>
                    <a:pt x="2969" y="154"/>
                    <a:pt x="2936" y="87"/>
                  </a:cubicBezTo>
                  <a:cubicBezTo>
                    <a:pt x="2915" y="23"/>
                    <a:pt x="2867" y="0"/>
                    <a:pt x="281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2893900" y="1942675"/>
              <a:ext cx="43400" cy="85900"/>
            </a:xfrm>
            <a:custGeom>
              <a:rect b="b" l="l" r="r" t="t"/>
              <a:pathLst>
                <a:path extrusionOk="0" h="3436" w="1736">
                  <a:moveTo>
                    <a:pt x="1302" y="0"/>
                  </a:moveTo>
                  <a:cubicBezTo>
                    <a:pt x="1135" y="34"/>
                    <a:pt x="1001" y="67"/>
                    <a:pt x="868" y="167"/>
                  </a:cubicBezTo>
                  <a:cubicBezTo>
                    <a:pt x="735" y="234"/>
                    <a:pt x="601" y="334"/>
                    <a:pt x="501" y="434"/>
                  </a:cubicBezTo>
                  <a:cubicBezTo>
                    <a:pt x="401" y="567"/>
                    <a:pt x="301" y="701"/>
                    <a:pt x="234" y="834"/>
                  </a:cubicBezTo>
                  <a:cubicBezTo>
                    <a:pt x="167" y="1001"/>
                    <a:pt x="101" y="1134"/>
                    <a:pt x="67" y="1301"/>
                  </a:cubicBezTo>
                  <a:cubicBezTo>
                    <a:pt x="34" y="1468"/>
                    <a:pt x="1" y="1635"/>
                    <a:pt x="1" y="1835"/>
                  </a:cubicBezTo>
                  <a:cubicBezTo>
                    <a:pt x="1" y="1868"/>
                    <a:pt x="1" y="1935"/>
                    <a:pt x="34" y="2002"/>
                  </a:cubicBezTo>
                  <a:lnTo>
                    <a:pt x="34" y="2435"/>
                  </a:lnTo>
                  <a:lnTo>
                    <a:pt x="34" y="2602"/>
                  </a:lnTo>
                  <a:cubicBezTo>
                    <a:pt x="34" y="2769"/>
                    <a:pt x="34" y="2902"/>
                    <a:pt x="101" y="3069"/>
                  </a:cubicBezTo>
                  <a:cubicBezTo>
                    <a:pt x="101" y="3169"/>
                    <a:pt x="167" y="3269"/>
                    <a:pt x="234" y="3336"/>
                  </a:cubicBezTo>
                  <a:cubicBezTo>
                    <a:pt x="301" y="3403"/>
                    <a:pt x="401" y="3436"/>
                    <a:pt x="501" y="3436"/>
                  </a:cubicBezTo>
                  <a:cubicBezTo>
                    <a:pt x="634" y="3436"/>
                    <a:pt x="768" y="3369"/>
                    <a:pt x="901" y="3303"/>
                  </a:cubicBezTo>
                  <a:cubicBezTo>
                    <a:pt x="1035" y="3236"/>
                    <a:pt x="1168" y="3136"/>
                    <a:pt x="1268" y="3002"/>
                  </a:cubicBezTo>
                  <a:cubicBezTo>
                    <a:pt x="1368" y="2869"/>
                    <a:pt x="1468" y="2735"/>
                    <a:pt x="1535" y="2569"/>
                  </a:cubicBezTo>
                  <a:cubicBezTo>
                    <a:pt x="1602" y="2435"/>
                    <a:pt x="1669" y="2268"/>
                    <a:pt x="1702" y="2102"/>
                  </a:cubicBezTo>
                  <a:cubicBezTo>
                    <a:pt x="1735" y="1935"/>
                    <a:pt x="1735" y="1768"/>
                    <a:pt x="1735" y="1601"/>
                  </a:cubicBezTo>
                  <a:lnTo>
                    <a:pt x="1735" y="1101"/>
                  </a:lnTo>
                  <a:cubicBezTo>
                    <a:pt x="1735" y="1101"/>
                    <a:pt x="1735" y="1068"/>
                    <a:pt x="1735" y="1034"/>
                  </a:cubicBezTo>
                  <a:lnTo>
                    <a:pt x="1669" y="1034"/>
                  </a:lnTo>
                  <a:lnTo>
                    <a:pt x="1035" y="1435"/>
                  </a:lnTo>
                  <a:cubicBezTo>
                    <a:pt x="1001" y="1435"/>
                    <a:pt x="968" y="1468"/>
                    <a:pt x="968" y="1501"/>
                  </a:cubicBezTo>
                  <a:cubicBezTo>
                    <a:pt x="968" y="1501"/>
                    <a:pt x="968" y="1535"/>
                    <a:pt x="968" y="1568"/>
                  </a:cubicBezTo>
                  <a:lnTo>
                    <a:pt x="968" y="1902"/>
                  </a:lnTo>
                  <a:cubicBezTo>
                    <a:pt x="968" y="1902"/>
                    <a:pt x="968" y="1935"/>
                    <a:pt x="968" y="1968"/>
                  </a:cubicBezTo>
                  <a:lnTo>
                    <a:pt x="1035" y="1968"/>
                  </a:lnTo>
                  <a:lnTo>
                    <a:pt x="1368" y="1768"/>
                  </a:lnTo>
                  <a:lnTo>
                    <a:pt x="1368" y="1801"/>
                  </a:lnTo>
                  <a:cubicBezTo>
                    <a:pt x="1368" y="1902"/>
                    <a:pt x="1368" y="2035"/>
                    <a:pt x="1335" y="2135"/>
                  </a:cubicBezTo>
                  <a:cubicBezTo>
                    <a:pt x="1302" y="2235"/>
                    <a:pt x="1268" y="2302"/>
                    <a:pt x="1235" y="2402"/>
                  </a:cubicBezTo>
                  <a:cubicBezTo>
                    <a:pt x="1202" y="2469"/>
                    <a:pt x="1135" y="2535"/>
                    <a:pt x="1068" y="2602"/>
                  </a:cubicBezTo>
                  <a:cubicBezTo>
                    <a:pt x="1035" y="2669"/>
                    <a:pt x="968" y="2702"/>
                    <a:pt x="868" y="2735"/>
                  </a:cubicBezTo>
                  <a:cubicBezTo>
                    <a:pt x="831" y="2791"/>
                    <a:pt x="774" y="2815"/>
                    <a:pt x="708" y="2815"/>
                  </a:cubicBezTo>
                  <a:cubicBezTo>
                    <a:pt x="654" y="2815"/>
                    <a:pt x="594" y="2799"/>
                    <a:pt x="534" y="2769"/>
                  </a:cubicBezTo>
                  <a:cubicBezTo>
                    <a:pt x="434" y="2735"/>
                    <a:pt x="401" y="2569"/>
                    <a:pt x="401" y="2335"/>
                  </a:cubicBezTo>
                  <a:lnTo>
                    <a:pt x="401" y="1968"/>
                  </a:lnTo>
                  <a:lnTo>
                    <a:pt x="401" y="1601"/>
                  </a:lnTo>
                  <a:cubicBezTo>
                    <a:pt x="401" y="1435"/>
                    <a:pt x="468" y="1234"/>
                    <a:pt x="534" y="1068"/>
                  </a:cubicBezTo>
                  <a:cubicBezTo>
                    <a:pt x="601" y="901"/>
                    <a:pt x="735" y="767"/>
                    <a:pt x="868" y="701"/>
                  </a:cubicBezTo>
                  <a:cubicBezTo>
                    <a:pt x="935" y="634"/>
                    <a:pt x="1035" y="634"/>
                    <a:pt x="1101" y="601"/>
                  </a:cubicBezTo>
                  <a:cubicBezTo>
                    <a:pt x="1135" y="601"/>
                    <a:pt x="1202" y="634"/>
                    <a:pt x="1235" y="667"/>
                  </a:cubicBezTo>
                  <a:cubicBezTo>
                    <a:pt x="1268" y="667"/>
                    <a:pt x="1302" y="701"/>
                    <a:pt x="1302" y="734"/>
                  </a:cubicBezTo>
                  <a:cubicBezTo>
                    <a:pt x="1335" y="767"/>
                    <a:pt x="1335" y="801"/>
                    <a:pt x="1335" y="801"/>
                  </a:cubicBezTo>
                  <a:cubicBezTo>
                    <a:pt x="1335" y="801"/>
                    <a:pt x="1368" y="834"/>
                    <a:pt x="1368" y="834"/>
                  </a:cubicBezTo>
                  <a:lnTo>
                    <a:pt x="1435" y="834"/>
                  </a:lnTo>
                  <a:lnTo>
                    <a:pt x="1635" y="701"/>
                  </a:lnTo>
                  <a:cubicBezTo>
                    <a:pt x="1669" y="667"/>
                    <a:pt x="1702" y="667"/>
                    <a:pt x="1702" y="634"/>
                  </a:cubicBezTo>
                  <a:cubicBezTo>
                    <a:pt x="1702" y="601"/>
                    <a:pt x="1735" y="567"/>
                    <a:pt x="1735" y="534"/>
                  </a:cubicBezTo>
                  <a:cubicBezTo>
                    <a:pt x="1735" y="467"/>
                    <a:pt x="1702" y="367"/>
                    <a:pt x="1669" y="300"/>
                  </a:cubicBezTo>
                  <a:cubicBezTo>
                    <a:pt x="1669" y="234"/>
                    <a:pt x="1602" y="167"/>
                    <a:pt x="1535" y="100"/>
                  </a:cubicBezTo>
                  <a:cubicBezTo>
                    <a:pt x="1468" y="34"/>
                    <a:pt x="1402" y="0"/>
                    <a:pt x="13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2944775" y="1937325"/>
              <a:ext cx="35050" cy="63750"/>
            </a:xfrm>
            <a:custGeom>
              <a:rect b="b" l="l" r="r" t="t"/>
              <a:pathLst>
                <a:path extrusionOk="0" h="2550" w="1402">
                  <a:moveTo>
                    <a:pt x="884" y="556"/>
                  </a:moveTo>
                  <a:cubicBezTo>
                    <a:pt x="901" y="556"/>
                    <a:pt x="918" y="564"/>
                    <a:pt x="934" y="581"/>
                  </a:cubicBezTo>
                  <a:cubicBezTo>
                    <a:pt x="968" y="581"/>
                    <a:pt x="1001" y="614"/>
                    <a:pt x="1001" y="681"/>
                  </a:cubicBezTo>
                  <a:cubicBezTo>
                    <a:pt x="1035" y="748"/>
                    <a:pt x="1035" y="815"/>
                    <a:pt x="1035" y="881"/>
                  </a:cubicBezTo>
                  <a:cubicBezTo>
                    <a:pt x="1035" y="881"/>
                    <a:pt x="1035" y="915"/>
                    <a:pt x="1035" y="948"/>
                  </a:cubicBezTo>
                  <a:lnTo>
                    <a:pt x="1035" y="1182"/>
                  </a:lnTo>
                  <a:cubicBezTo>
                    <a:pt x="1035" y="1215"/>
                    <a:pt x="1035" y="1248"/>
                    <a:pt x="1035" y="1282"/>
                  </a:cubicBezTo>
                  <a:cubicBezTo>
                    <a:pt x="1035" y="1348"/>
                    <a:pt x="1035" y="1448"/>
                    <a:pt x="1001" y="1515"/>
                  </a:cubicBezTo>
                  <a:cubicBezTo>
                    <a:pt x="968" y="1582"/>
                    <a:pt x="968" y="1649"/>
                    <a:pt x="934" y="1715"/>
                  </a:cubicBezTo>
                  <a:cubicBezTo>
                    <a:pt x="901" y="1749"/>
                    <a:pt x="868" y="1782"/>
                    <a:pt x="834" y="1849"/>
                  </a:cubicBezTo>
                  <a:cubicBezTo>
                    <a:pt x="768" y="1882"/>
                    <a:pt x="734" y="1882"/>
                    <a:pt x="701" y="1915"/>
                  </a:cubicBezTo>
                  <a:cubicBezTo>
                    <a:pt x="668" y="1949"/>
                    <a:pt x="634" y="1949"/>
                    <a:pt x="601" y="1982"/>
                  </a:cubicBezTo>
                  <a:lnTo>
                    <a:pt x="467" y="1982"/>
                  </a:lnTo>
                  <a:cubicBezTo>
                    <a:pt x="434" y="1949"/>
                    <a:pt x="401" y="1915"/>
                    <a:pt x="401" y="1882"/>
                  </a:cubicBezTo>
                  <a:cubicBezTo>
                    <a:pt x="367" y="1815"/>
                    <a:pt x="367" y="1749"/>
                    <a:pt x="367" y="1682"/>
                  </a:cubicBezTo>
                  <a:cubicBezTo>
                    <a:pt x="367" y="1649"/>
                    <a:pt x="367" y="1615"/>
                    <a:pt x="367" y="1582"/>
                  </a:cubicBezTo>
                  <a:lnTo>
                    <a:pt x="367" y="1382"/>
                  </a:lnTo>
                  <a:cubicBezTo>
                    <a:pt x="367" y="1348"/>
                    <a:pt x="367" y="1315"/>
                    <a:pt x="367" y="1282"/>
                  </a:cubicBezTo>
                  <a:cubicBezTo>
                    <a:pt x="367" y="1182"/>
                    <a:pt x="367" y="1115"/>
                    <a:pt x="401" y="1048"/>
                  </a:cubicBezTo>
                  <a:cubicBezTo>
                    <a:pt x="401" y="981"/>
                    <a:pt x="434" y="915"/>
                    <a:pt x="467" y="848"/>
                  </a:cubicBezTo>
                  <a:cubicBezTo>
                    <a:pt x="501" y="781"/>
                    <a:pt x="534" y="748"/>
                    <a:pt x="601" y="715"/>
                  </a:cubicBezTo>
                  <a:cubicBezTo>
                    <a:pt x="634" y="681"/>
                    <a:pt x="668" y="648"/>
                    <a:pt x="701" y="614"/>
                  </a:cubicBezTo>
                  <a:cubicBezTo>
                    <a:pt x="734" y="614"/>
                    <a:pt x="768" y="581"/>
                    <a:pt x="834" y="581"/>
                  </a:cubicBezTo>
                  <a:cubicBezTo>
                    <a:pt x="851" y="564"/>
                    <a:pt x="868" y="556"/>
                    <a:pt x="884" y="556"/>
                  </a:cubicBezTo>
                  <a:close/>
                  <a:moveTo>
                    <a:pt x="1055" y="1"/>
                  </a:moveTo>
                  <a:cubicBezTo>
                    <a:pt x="1037" y="1"/>
                    <a:pt x="1019" y="5"/>
                    <a:pt x="1001" y="14"/>
                  </a:cubicBezTo>
                  <a:cubicBezTo>
                    <a:pt x="868" y="14"/>
                    <a:pt x="801" y="14"/>
                    <a:pt x="701" y="81"/>
                  </a:cubicBezTo>
                  <a:cubicBezTo>
                    <a:pt x="601" y="147"/>
                    <a:pt x="501" y="214"/>
                    <a:pt x="434" y="314"/>
                  </a:cubicBezTo>
                  <a:cubicBezTo>
                    <a:pt x="334" y="414"/>
                    <a:pt x="267" y="548"/>
                    <a:pt x="201" y="648"/>
                  </a:cubicBezTo>
                  <a:cubicBezTo>
                    <a:pt x="134" y="781"/>
                    <a:pt x="101" y="915"/>
                    <a:pt x="67" y="1048"/>
                  </a:cubicBezTo>
                  <a:cubicBezTo>
                    <a:pt x="0" y="1182"/>
                    <a:pt x="0" y="1315"/>
                    <a:pt x="0" y="1482"/>
                  </a:cubicBezTo>
                  <a:cubicBezTo>
                    <a:pt x="0" y="1482"/>
                    <a:pt x="0" y="1548"/>
                    <a:pt x="0" y="1582"/>
                  </a:cubicBezTo>
                  <a:lnTo>
                    <a:pt x="0" y="1682"/>
                  </a:lnTo>
                  <a:lnTo>
                    <a:pt x="0" y="1815"/>
                  </a:lnTo>
                  <a:cubicBezTo>
                    <a:pt x="0" y="1849"/>
                    <a:pt x="0" y="1882"/>
                    <a:pt x="0" y="1915"/>
                  </a:cubicBezTo>
                  <a:cubicBezTo>
                    <a:pt x="0" y="2015"/>
                    <a:pt x="0" y="2149"/>
                    <a:pt x="67" y="2249"/>
                  </a:cubicBezTo>
                  <a:cubicBezTo>
                    <a:pt x="67" y="2316"/>
                    <a:pt x="134" y="2416"/>
                    <a:pt x="201" y="2449"/>
                  </a:cubicBezTo>
                  <a:cubicBezTo>
                    <a:pt x="267" y="2516"/>
                    <a:pt x="334" y="2549"/>
                    <a:pt x="434" y="2549"/>
                  </a:cubicBezTo>
                  <a:cubicBezTo>
                    <a:pt x="534" y="2549"/>
                    <a:pt x="601" y="2516"/>
                    <a:pt x="701" y="2449"/>
                  </a:cubicBezTo>
                  <a:cubicBezTo>
                    <a:pt x="801" y="2382"/>
                    <a:pt x="901" y="2316"/>
                    <a:pt x="1001" y="2216"/>
                  </a:cubicBezTo>
                  <a:cubicBezTo>
                    <a:pt x="1068" y="2116"/>
                    <a:pt x="1135" y="2015"/>
                    <a:pt x="1201" y="1882"/>
                  </a:cubicBezTo>
                  <a:cubicBezTo>
                    <a:pt x="1268" y="1749"/>
                    <a:pt x="1301" y="1615"/>
                    <a:pt x="1335" y="1482"/>
                  </a:cubicBezTo>
                  <a:cubicBezTo>
                    <a:pt x="1368" y="1348"/>
                    <a:pt x="1401" y="1215"/>
                    <a:pt x="1401" y="1081"/>
                  </a:cubicBezTo>
                  <a:lnTo>
                    <a:pt x="1401" y="981"/>
                  </a:lnTo>
                  <a:lnTo>
                    <a:pt x="1401" y="748"/>
                  </a:lnTo>
                  <a:lnTo>
                    <a:pt x="1401" y="648"/>
                  </a:lnTo>
                  <a:cubicBezTo>
                    <a:pt x="1401" y="514"/>
                    <a:pt x="1401" y="414"/>
                    <a:pt x="1368" y="314"/>
                  </a:cubicBezTo>
                  <a:cubicBezTo>
                    <a:pt x="1335" y="214"/>
                    <a:pt x="1268" y="147"/>
                    <a:pt x="1201" y="81"/>
                  </a:cubicBezTo>
                  <a:cubicBezTo>
                    <a:pt x="1152" y="32"/>
                    <a:pt x="1104" y="1"/>
                    <a:pt x="105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2986475" y="1912650"/>
              <a:ext cx="35875" cy="64225"/>
            </a:xfrm>
            <a:custGeom>
              <a:rect b="b" l="l" r="r" t="t"/>
              <a:pathLst>
                <a:path extrusionOk="0" h="2569" w="1435">
                  <a:moveTo>
                    <a:pt x="884" y="576"/>
                  </a:moveTo>
                  <a:cubicBezTo>
                    <a:pt x="901" y="576"/>
                    <a:pt x="918" y="584"/>
                    <a:pt x="934" y="601"/>
                  </a:cubicBezTo>
                  <a:cubicBezTo>
                    <a:pt x="968" y="601"/>
                    <a:pt x="1001" y="634"/>
                    <a:pt x="1001" y="667"/>
                  </a:cubicBezTo>
                  <a:cubicBezTo>
                    <a:pt x="1034" y="734"/>
                    <a:pt x="1034" y="801"/>
                    <a:pt x="1034" y="868"/>
                  </a:cubicBezTo>
                  <a:lnTo>
                    <a:pt x="1068" y="868"/>
                  </a:lnTo>
                  <a:cubicBezTo>
                    <a:pt x="1068" y="901"/>
                    <a:pt x="1068" y="934"/>
                    <a:pt x="1034" y="1001"/>
                  </a:cubicBezTo>
                  <a:lnTo>
                    <a:pt x="1034" y="1201"/>
                  </a:lnTo>
                  <a:lnTo>
                    <a:pt x="1034" y="1268"/>
                  </a:lnTo>
                  <a:cubicBezTo>
                    <a:pt x="1034" y="1368"/>
                    <a:pt x="1034" y="1435"/>
                    <a:pt x="1001" y="1535"/>
                  </a:cubicBezTo>
                  <a:cubicBezTo>
                    <a:pt x="1001" y="1601"/>
                    <a:pt x="968" y="1668"/>
                    <a:pt x="934" y="1702"/>
                  </a:cubicBezTo>
                  <a:cubicBezTo>
                    <a:pt x="901" y="1768"/>
                    <a:pt x="868" y="1802"/>
                    <a:pt x="834" y="1835"/>
                  </a:cubicBezTo>
                  <a:cubicBezTo>
                    <a:pt x="768" y="1868"/>
                    <a:pt x="734" y="1902"/>
                    <a:pt x="701" y="1935"/>
                  </a:cubicBezTo>
                  <a:cubicBezTo>
                    <a:pt x="667" y="1968"/>
                    <a:pt x="634" y="1968"/>
                    <a:pt x="601" y="1968"/>
                  </a:cubicBezTo>
                  <a:cubicBezTo>
                    <a:pt x="567" y="1985"/>
                    <a:pt x="542" y="1993"/>
                    <a:pt x="522" y="1993"/>
                  </a:cubicBezTo>
                  <a:cubicBezTo>
                    <a:pt x="501" y="1993"/>
                    <a:pt x="484" y="1985"/>
                    <a:pt x="467" y="1968"/>
                  </a:cubicBezTo>
                  <a:cubicBezTo>
                    <a:pt x="434" y="1968"/>
                    <a:pt x="401" y="1935"/>
                    <a:pt x="401" y="1902"/>
                  </a:cubicBezTo>
                  <a:cubicBezTo>
                    <a:pt x="367" y="1835"/>
                    <a:pt x="367" y="1768"/>
                    <a:pt x="367" y="1702"/>
                  </a:cubicBezTo>
                  <a:lnTo>
                    <a:pt x="367" y="1601"/>
                  </a:lnTo>
                  <a:lnTo>
                    <a:pt x="367" y="1501"/>
                  </a:lnTo>
                  <a:lnTo>
                    <a:pt x="367" y="1368"/>
                  </a:lnTo>
                  <a:lnTo>
                    <a:pt x="367" y="1301"/>
                  </a:lnTo>
                  <a:cubicBezTo>
                    <a:pt x="367" y="1201"/>
                    <a:pt x="367" y="1134"/>
                    <a:pt x="401" y="1034"/>
                  </a:cubicBezTo>
                  <a:cubicBezTo>
                    <a:pt x="434" y="968"/>
                    <a:pt x="434" y="901"/>
                    <a:pt x="467" y="868"/>
                  </a:cubicBezTo>
                  <a:cubicBezTo>
                    <a:pt x="501" y="801"/>
                    <a:pt x="534" y="767"/>
                    <a:pt x="601" y="734"/>
                  </a:cubicBezTo>
                  <a:cubicBezTo>
                    <a:pt x="634" y="701"/>
                    <a:pt x="667" y="667"/>
                    <a:pt x="701" y="634"/>
                  </a:cubicBezTo>
                  <a:cubicBezTo>
                    <a:pt x="734" y="601"/>
                    <a:pt x="768" y="601"/>
                    <a:pt x="834" y="601"/>
                  </a:cubicBezTo>
                  <a:cubicBezTo>
                    <a:pt x="851" y="584"/>
                    <a:pt x="868" y="576"/>
                    <a:pt x="884" y="576"/>
                  </a:cubicBezTo>
                  <a:close/>
                  <a:moveTo>
                    <a:pt x="1001" y="0"/>
                  </a:moveTo>
                  <a:cubicBezTo>
                    <a:pt x="868" y="0"/>
                    <a:pt x="801" y="34"/>
                    <a:pt x="701" y="100"/>
                  </a:cubicBezTo>
                  <a:cubicBezTo>
                    <a:pt x="601" y="167"/>
                    <a:pt x="501" y="234"/>
                    <a:pt x="434" y="334"/>
                  </a:cubicBezTo>
                  <a:cubicBezTo>
                    <a:pt x="334" y="434"/>
                    <a:pt x="267" y="534"/>
                    <a:pt x="200" y="667"/>
                  </a:cubicBezTo>
                  <a:cubicBezTo>
                    <a:pt x="134" y="801"/>
                    <a:pt x="100" y="934"/>
                    <a:pt x="67" y="1068"/>
                  </a:cubicBezTo>
                  <a:cubicBezTo>
                    <a:pt x="34" y="1201"/>
                    <a:pt x="0" y="1335"/>
                    <a:pt x="0" y="1468"/>
                  </a:cubicBezTo>
                  <a:cubicBezTo>
                    <a:pt x="0" y="1501"/>
                    <a:pt x="0" y="1535"/>
                    <a:pt x="0" y="1568"/>
                  </a:cubicBezTo>
                  <a:lnTo>
                    <a:pt x="0" y="1835"/>
                  </a:lnTo>
                  <a:cubicBezTo>
                    <a:pt x="0" y="1835"/>
                    <a:pt x="0" y="1868"/>
                    <a:pt x="0" y="1902"/>
                  </a:cubicBezTo>
                  <a:cubicBezTo>
                    <a:pt x="0" y="2035"/>
                    <a:pt x="0" y="2135"/>
                    <a:pt x="67" y="2269"/>
                  </a:cubicBezTo>
                  <a:cubicBezTo>
                    <a:pt x="67" y="2335"/>
                    <a:pt x="134" y="2402"/>
                    <a:pt x="200" y="2469"/>
                  </a:cubicBezTo>
                  <a:cubicBezTo>
                    <a:pt x="267" y="2535"/>
                    <a:pt x="334" y="2535"/>
                    <a:pt x="434" y="2569"/>
                  </a:cubicBezTo>
                  <a:cubicBezTo>
                    <a:pt x="534" y="2535"/>
                    <a:pt x="634" y="2502"/>
                    <a:pt x="701" y="2469"/>
                  </a:cubicBezTo>
                  <a:cubicBezTo>
                    <a:pt x="801" y="2402"/>
                    <a:pt x="901" y="2335"/>
                    <a:pt x="1001" y="2235"/>
                  </a:cubicBezTo>
                  <a:cubicBezTo>
                    <a:pt x="1068" y="2135"/>
                    <a:pt x="1134" y="2002"/>
                    <a:pt x="1201" y="1902"/>
                  </a:cubicBezTo>
                  <a:cubicBezTo>
                    <a:pt x="1268" y="1768"/>
                    <a:pt x="1301" y="1635"/>
                    <a:pt x="1368" y="1501"/>
                  </a:cubicBezTo>
                  <a:cubicBezTo>
                    <a:pt x="1401" y="1368"/>
                    <a:pt x="1401" y="1235"/>
                    <a:pt x="1435" y="1101"/>
                  </a:cubicBezTo>
                  <a:lnTo>
                    <a:pt x="1435" y="634"/>
                  </a:lnTo>
                  <a:cubicBezTo>
                    <a:pt x="1401" y="534"/>
                    <a:pt x="1401" y="401"/>
                    <a:pt x="1368" y="300"/>
                  </a:cubicBezTo>
                  <a:cubicBezTo>
                    <a:pt x="1335" y="234"/>
                    <a:pt x="1268" y="134"/>
                    <a:pt x="1201" y="100"/>
                  </a:cubicBezTo>
                  <a:cubicBezTo>
                    <a:pt x="1134" y="34"/>
                    <a:pt x="1068" y="0"/>
                    <a:pt x="1001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029000" y="1881800"/>
              <a:ext cx="35875" cy="92925"/>
            </a:xfrm>
            <a:custGeom>
              <a:rect b="b" l="l" r="r" t="t"/>
              <a:pathLst>
                <a:path extrusionOk="0" h="3717" w="1435">
                  <a:moveTo>
                    <a:pt x="818" y="851"/>
                  </a:moveTo>
                  <a:cubicBezTo>
                    <a:pt x="859" y="851"/>
                    <a:pt x="901" y="867"/>
                    <a:pt x="935" y="901"/>
                  </a:cubicBezTo>
                  <a:cubicBezTo>
                    <a:pt x="1001" y="967"/>
                    <a:pt x="1035" y="1067"/>
                    <a:pt x="1035" y="1201"/>
                  </a:cubicBezTo>
                  <a:lnTo>
                    <a:pt x="1035" y="1368"/>
                  </a:lnTo>
                  <a:lnTo>
                    <a:pt x="1035" y="1534"/>
                  </a:lnTo>
                  <a:cubicBezTo>
                    <a:pt x="1035" y="1668"/>
                    <a:pt x="1001" y="1801"/>
                    <a:pt x="935" y="1935"/>
                  </a:cubicBezTo>
                  <a:cubicBezTo>
                    <a:pt x="901" y="2035"/>
                    <a:pt x="801" y="2135"/>
                    <a:pt x="701" y="2202"/>
                  </a:cubicBezTo>
                  <a:cubicBezTo>
                    <a:pt x="668" y="2218"/>
                    <a:pt x="626" y="2227"/>
                    <a:pt x="584" y="2227"/>
                  </a:cubicBezTo>
                  <a:cubicBezTo>
                    <a:pt x="543" y="2227"/>
                    <a:pt x="501" y="2218"/>
                    <a:pt x="468" y="2202"/>
                  </a:cubicBezTo>
                  <a:cubicBezTo>
                    <a:pt x="401" y="2102"/>
                    <a:pt x="334" y="1968"/>
                    <a:pt x="367" y="1868"/>
                  </a:cubicBezTo>
                  <a:cubicBezTo>
                    <a:pt x="334" y="1768"/>
                    <a:pt x="334" y="1701"/>
                    <a:pt x="367" y="1601"/>
                  </a:cubicBezTo>
                  <a:cubicBezTo>
                    <a:pt x="367" y="1468"/>
                    <a:pt x="401" y="1301"/>
                    <a:pt x="468" y="1168"/>
                  </a:cubicBezTo>
                  <a:cubicBezTo>
                    <a:pt x="534" y="1034"/>
                    <a:pt x="601" y="967"/>
                    <a:pt x="701" y="901"/>
                  </a:cubicBezTo>
                  <a:cubicBezTo>
                    <a:pt x="734" y="867"/>
                    <a:pt x="776" y="851"/>
                    <a:pt x="818" y="851"/>
                  </a:cubicBezTo>
                  <a:close/>
                  <a:moveTo>
                    <a:pt x="1335" y="0"/>
                  </a:moveTo>
                  <a:lnTo>
                    <a:pt x="1135" y="133"/>
                  </a:lnTo>
                  <a:cubicBezTo>
                    <a:pt x="1101" y="167"/>
                    <a:pt x="1068" y="167"/>
                    <a:pt x="1068" y="200"/>
                  </a:cubicBezTo>
                  <a:cubicBezTo>
                    <a:pt x="1068" y="234"/>
                    <a:pt x="1035" y="267"/>
                    <a:pt x="1035" y="300"/>
                  </a:cubicBezTo>
                  <a:lnTo>
                    <a:pt x="1035" y="400"/>
                  </a:lnTo>
                  <a:cubicBezTo>
                    <a:pt x="1035" y="367"/>
                    <a:pt x="1001" y="367"/>
                    <a:pt x="1001" y="367"/>
                  </a:cubicBezTo>
                  <a:cubicBezTo>
                    <a:pt x="968" y="334"/>
                    <a:pt x="935" y="334"/>
                    <a:pt x="901" y="334"/>
                  </a:cubicBezTo>
                  <a:cubicBezTo>
                    <a:pt x="884" y="317"/>
                    <a:pt x="859" y="309"/>
                    <a:pt x="834" y="309"/>
                  </a:cubicBezTo>
                  <a:cubicBezTo>
                    <a:pt x="809" y="309"/>
                    <a:pt x="784" y="317"/>
                    <a:pt x="768" y="334"/>
                  </a:cubicBezTo>
                  <a:cubicBezTo>
                    <a:pt x="734" y="334"/>
                    <a:pt x="668" y="367"/>
                    <a:pt x="634" y="400"/>
                  </a:cubicBezTo>
                  <a:cubicBezTo>
                    <a:pt x="501" y="434"/>
                    <a:pt x="434" y="534"/>
                    <a:pt x="367" y="634"/>
                  </a:cubicBezTo>
                  <a:cubicBezTo>
                    <a:pt x="267" y="734"/>
                    <a:pt x="201" y="834"/>
                    <a:pt x="167" y="967"/>
                  </a:cubicBezTo>
                  <a:cubicBezTo>
                    <a:pt x="101" y="1101"/>
                    <a:pt x="67" y="1234"/>
                    <a:pt x="34" y="1368"/>
                  </a:cubicBezTo>
                  <a:cubicBezTo>
                    <a:pt x="1" y="1501"/>
                    <a:pt x="1" y="1668"/>
                    <a:pt x="1" y="1801"/>
                  </a:cubicBezTo>
                  <a:lnTo>
                    <a:pt x="1" y="1935"/>
                  </a:lnTo>
                  <a:lnTo>
                    <a:pt x="1" y="2102"/>
                  </a:lnTo>
                  <a:cubicBezTo>
                    <a:pt x="1" y="2235"/>
                    <a:pt x="1" y="2335"/>
                    <a:pt x="34" y="2469"/>
                  </a:cubicBezTo>
                  <a:cubicBezTo>
                    <a:pt x="67" y="2535"/>
                    <a:pt x="101" y="2635"/>
                    <a:pt x="167" y="2702"/>
                  </a:cubicBezTo>
                  <a:cubicBezTo>
                    <a:pt x="201" y="2769"/>
                    <a:pt x="267" y="2802"/>
                    <a:pt x="367" y="2835"/>
                  </a:cubicBezTo>
                  <a:cubicBezTo>
                    <a:pt x="434" y="2835"/>
                    <a:pt x="534" y="2802"/>
                    <a:pt x="634" y="2769"/>
                  </a:cubicBezTo>
                  <a:cubicBezTo>
                    <a:pt x="668" y="2735"/>
                    <a:pt x="734" y="2702"/>
                    <a:pt x="768" y="2635"/>
                  </a:cubicBezTo>
                  <a:cubicBezTo>
                    <a:pt x="834" y="2602"/>
                    <a:pt x="868" y="2569"/>
                    <a:pt x="901" y="2502"/>
                  </a:cubicBezTo>
                  <a:cubicBezTo>
                    <a:pt x="935" y="2469"/>
                    <a:pt x="968" y="2435"/>
                    <a:pt x="1001" y="2368"/>
                  </a:cubicBezTo>
                  <a:cubicBezTo>
                    <a:pt x="1001" y="2335"/>
                    <a:pt x="1035" y="2302"/>
                    <a:pt x="1035" y="2268"/>
                  </a:cubicBezTo>
                  <a:lnTo>
                    <a:pt x="1035" y="2402"/>
                  </a:lnTo>
                  <a:cubicBezTo>
                    <a:pt x="1035" y="2502"/>
                    <a:pt x="1035" y="2569"/>
                    <a:pt x="1001" y="2669"/>
                  </a:cubicBezTo>
                  <a:cubicBezTo>
                    <a:pt x="1001" y="2735"/>
                    <a:pt x="968" y="2802"/>
                    <a:pt x="935" y="2869"/>
                  </a:cubicBezTo>
                  <a:cubicBezTo>
                    <a:pt x="901" y="2902"/>
                    <a:pt x="868" y="2969"/>
                    <a:pt x="834" y="3002"/>
                  </a:cubicBezTo>
                  <a:cubicBezTo>
                    <a:pt x="768" y="3036"/>
                    <a:pt x="734" y="3069"/>
                    <a:pt x="701" y="3102"/>
                  </a:cubicBezTo>
                  <a:cubicBezTo>
                    <a:pt x="634" y="3136"/>
                    <a:pt x="568" y="3169"/>
                    <a:pt x="501" y="3169"/>
                  </a:cubicBezTo>
                  <a:cubicBezTo>
                    <a:pt x="468" y="3136"/>
                    <a:pt x="401" y="3136"/>
                    <a:pt x="401" y="3102"/>
                  </a:cubicBezTo>
                  <a:lnTo>
                    <a:pt x="334" y="3036"/>
                  </a:lnTo>
                  <a:lnTo>
                    <a:pt x="267" y="3036"/>
                  </a:lnTo>
                  <a:lnTo>
                    <a:pt x="101" y="3169"/>
                  </a:lnTo>
                  <a:cubicBezTo>
                    <a:pt x="67" y="3169"/>
                    <a:pt x="34" y="3202"/>
                    <a:pt x="34" y="3236"/>
                  </a:cubicBezTo>
                  <a:cubicBezTo>
                    <a:pt x="1" y="3236"/>
                    <a:pt x="1" y="3302"/>
                    <a:pt x="1" y="3336"/>
                  </a:cubicBezTo>
                  <a:cubicBezTo>
                    <a:pt x="1" y="3403"/>
                    <a:pt x="34" y="3469"/>
                    <a:pt x="67" y="3536"/>
                  </a:cubicBezTo>
                  <a:cubicBezTo>
                    <a:pt x="101" y="3603"/>
                    <a:pt x="167" y="3636"/>
                    <a:pt x="201" y="3669"/>
                  </a:cubicBezTo>
                  <a:cubicBezTo>
                    <a:pt x="248" y="3693"/>
                    <a:pt x="312" y="3717"/>
                    <a:pt x="369" y="3717"/>
                  </a:cubicBezTo>
                  <a:cubicBezTo>
                    <a:pt x="392" y="3717"/>
                    <a:pt x="415" y="3712"/>
                    <a:pt x="434" y="3703"/>
                  </a:cubicBezTo>
                  <a:cubicBezTo>
                    <a:pt x="534" y="3703"/>
                    <a:pt x="601" y="3669"/>
                    <a:pt x="701" y="3603"/>
                  </a:cubicBezTo>
                  <a:cubicBezTo>
                    <a:pt x="935" y="3469"/>
                    <a:pt x="1101" y="3269"/>
                    <a:pt x="1235" y="3036"/>
                  </a:cubicBezTo>
                  <a:cubicBezTo>
                    <a:pt x="1368" y="2769"/>
                    <a:pt x="1435" y="2435"/>
                    <a:pt x="1435" y="2135"/>
                  </a:cubicBezTo>
                  <a:lnTo>
                    <a:pt x="1435" y="67"/>
                  </a:lnTo>
                  <a:cubicBezTo>
                    <a:pt x="1435" y="67"/>
                    <a:pt x="1402" y="33"/>
                    <a:pt x="14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074875" y="1850300"/>
              <a:ext cx="8350" cy="81550"/>
            </a:xfrm>
            <a:custGeom>
              <a:rect b="b" l="l" r="r" t="t"/>
              <a:pathLst>
                <a:path extrusionOk="0" h="3262" w="334">
                  <a:moveTo>
                    <a:pt x="288" y="1"/>
                  </a:moveTo>
                  <a:cubicBezTo>
                    <a:pt x="275" y="1"/>
                    <a:pt x="267" y="9"/>
                    <a:pt x="267" y="26"/>
                  </a:cubicBezTo>
                  <a:lnTo>
                    <a:pt x="67" y="159"/>
                  </a:lnTo>
                  <a:cubicBezTo>
                    <a:pt x="34" y="159"/>
                    <a:pt x="0" y="193"/>
                    <a:pt x="0" y="226"/>
                  </a:cubicBezTo>
                  <a:cubicBezTo>
                    <a:pt x="0" y="259"/>
                    <a:pt x="0" y="293"/>
                    <a:pt x="0" y="326"/>
                  </a:cubicBezTo>
                  <a:lnTo>
                    <a:pt x="0" y="3195"/>
                  </a:lnTo>
                  <a:cubicBezTo>
                    <a:pt x="0" y="3195"/>
                    <a:pt x="0" y="3228"/>
                    <a:pt x="0" y="3261"/>
                  </a:cubicBezTo>
                  <a:lnTo>
                    <a:pt x="67" y="3261"/>
                  </a:lnTo>
                  <a:lnTo>
                    <a:pt x="267" y="3128"/>
                  </a:lnTo>
                  <a:cubicBezTo>
                    <a:pt x="300" y="3095"/>
                    <a:pt x="300" y="3095"/>
                    <a:pt x="334" y="3061"/>
                  </a:cubicBezTo>
                  <a:cubicBezTo>
                    <a:pt x="334" y="3028"/>
                    <a:pt x="334" y="2995"/>
                    <a:pt x="334" y="2961"/>
                  </a:cubicBezTo>
                  <a:lnTo>
                    <a:pt x="334" y="93"/>
                  </a:lnTo>
                  <a:cubicBezTo>
                    <a:pt x="334" y="59"/>
                    <a:pt x="334" y="26"/>
                    <a:pt x="334" y="26"/>
                  </a:cubicBezTo>
                  <a:cubicBezTo>
                    <a:pt x="317" y="9"/>
                    <a:pt x="300" y="1"/>
                    <a:pt x="28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091550" y="1852600"/>
              <a:ext cx="35050" cy="63400"/>
            </a:xfrm>
            <a:custGeom>
              <a:rect b="b" l="l" r="r" t="t"/>
              <a:pathLst>
                <a:path extrusionOk="0" h="2536" w="1402">
                  <a:moveTo>
                    <a:pt x="834" y="568"/>
                  </a:moveTo>
                  <a:cubicBezTo>
                    <a:pt x="868" y="568"/>
                    <a:pt x="901" y="568"/>
                    <a:pt x="934" y="601"/>
                  </a:cubicBezTo>
                  <a:cubicBezTo>
                    <a:pt x="968" y="634"/>
                    <a:pt x="968" y="668"/>
                    <a:pt x="968" y="701"/>
                  </a:cubicBezTo>
                  <a:cubicBezTo>
                    <a:pt x="1001" y="734"/>
                    <a:pt x="1001" y="768"/>
                    <a:pt x="1001" y="834"/>
                  </a:cubicBezTo>
                  <a:lnTo>
                    <a:pt x="367" y="1201"/>
                  </a:lnTo>
                  <a:cubicBezTo>
                    <a:pt x="367" y="1135"/>
                    <a:pt x="367" y="1101"/>
                    <a:pt x="401" y="1035"/>
                  </a:cubicBezTo>
                  <a:cubicBezTo>
                    <a:pt x="401" y="1001"/>
                    <a:pt x="434" y="935"/>
                    <a:pt x="434" y="868"/>
                  </a:cubicBezTo>
                  <a:cubicBezTo>
                    <a:pt x="467" y="834"/>
                    <a:pt x="501" y="768"/>
                    <a:pt x="534" y="734"/>
                  </a:cubicBezTo>
                  <a:cubicBezTo>
                    <a:pt x="601" y="668"/>
                    <a:pt x="634" y="634"/>
                    <a:pt x="701" y="601"/>
                  </a:cubicBezTo>
                  <a:cubicBezTo>
                    <a:pt x="734" y="568"/>
                    <a:pt x="801" y="568"/>
                    <a:pt x="834" y="568"/>
                  </a:cubicBezTo>
                  <a:close/>
                  <a:moveTo>
                    <a:pt x="968" y="1"/>
                  </a:moveTo>
                  <a:cubicBezTo>
                    <a:pt x="868" y="1"/>
                    <a:pt x="768" y="34"/>
                    <a:pt x="701" y="101"/>
                  </a:cubicBezTo>
                  <a:cubicBezTo>
                    <a:pt x="567" y="134"/>
                    <a:pt x="467" y="234"/>
                    <a:pt x="401" y="334"/>
                  </a:cubicBezTo>
                  <a:cubicBezTo>
                    <a:pt x="301" y="468"/>
                    <a:pt x="234" y="568"/>
                    <a:pt x="200" y="734"/>
                  </a:cubicBezTo>
                  <a:cubicBezTo>
                    <a:pt x="134" y="868"/>
                    <a:pt x="67" y="1035"/>
                    <a:pt x="34" y="1168"/>
                  </a:cubicBezTo>
                  <a:cubicBezTo>
                    <a:pt x="0" y="1335"/>
                    <a:pt x="0" y="1502"/>
                    <a:pt x="0" y="1668"/>
                  </a:cubicBezTo>
                  <a:cubicBezTo>
                    <a:pt x="0" y="1802"/>
                    <a:pt x="0" y="1969"/>
                    <a:pt x="34" y="2102"/>
                  </a:cubicBezTo>
                  <a:cubicBezTo>
                    <a:pt x="67" y="2235"/>
                    <a:pt x="100" y="2336"/>
                    <a:pt x="167" y="2402"/>
                  </a:cubicBezTo>
                  <a:cubicBezTo>
                    <a:pt x="234" y="2469"/>
                    <a:pt x="301" y="2536"/>
                    <a:pt x="401" y="2536"/>
                  </a:cubicBezTo>
                  <a:cubicBezTo>
                    <a:pt x="501" y="2536"/>
                    <a:pt x="601" y="2502"/>
                    <a:pt x="701" y="2436"/>
                  </a:cubicBezTo>
                  <a:cubicBezTo>
                    <a:pt x="801" y="2369"/>
                    <a:pt x="901" y="2302"/>
                    <a:pt x="968" y="2202"/>
                  </a:cubicBezTo>
                  <a:cubicBezTo>
                    <a:pt x="1034" y="2135"/>
                    <a:pt x="1101" y="2035"/>
                    <a:pt x="1168" y="1935"/>
                  </a:cubicBezTo>
                  <a:cubicBezTo>
                    <a:pt x="1235" y="1869"/>
                    <a:pt x="1268" y="1768"/>
                    <a:pt x="1301" y="1668"/>
                  </a:cubicBezTo>
                  <a:cubicBezTo>
                    <a:pt x="1335" y="1635"/>
                    <a:pt x="1335" y="1568"/>
                    <a:pt x="1335" y="1502"/>
                  </a:cubicBezTo>
                  <a:cubicBezTo>
                    <a:pt x="1335" y="1468"/>
                    <a:pt x="1335" y="1435"/>
                    <a:pt x="1335" y="1435"/>
                  </a:cubicBezTo>
                  <a:cubicBezTo>
                    <a:pt x="1318" y="1418"/>
                    <a:pt x="1301" y="1410"/>
                    <a:pt x="1289" y="1410"/>
                  </a:cubicBezTo>
                  <a:cubicBezTo>
                    <a:pt x="1276" y="1410"/>
                    <a:pt x="1268" y="1418"/>
                    <a:pt x="1268" y="1435"/>
                  </a:cubicBezTo>
                  <a:lnTo>
                    <a:pt x="1034" y="1568"/>
                  </a:lnTo>
                  <a:cubicBezTo>
                    <a:pt x="1034" y="1568"/>
                    <a:pt x="1001" y="1602"/>
                    <a:pt x="1001" y="1602"/>
                  </a:cubicBezTo>
                  <a:cubicBezTo>
                    <a:pt x="968" y="1635"/>
                    <a:pt x="934" y="1668"/>
                    <a:pt x="934" y="1668"/>
                  </a:cubicBezTo>
                  <a:cubicBezTo>
                    <a:pt x="901" y="1735"/>
                    <a:pt x="868" y="1768"/>
                    <a:pt x="834" y="1802"/>
                  </a:cubicBezTo>
                  <a:cubicBezTo>
                    <a:pt x="801" y="1869"/>
                    <a:pt x="734" y="1902"/>
                    <a:pt x="701" y="1935"/>
                  </a:cubicBezTo>
                  <a:cubicBezTo>
                    <a:pt x="667" y="1935"/>
                    <a:pt x="601" y="1969"/>
                    <a:pt x="567" y="1969"/>
                  </a:cubicBezTo>
                  <a:lnTo>
                    <a:pt x="467" y="1969"/>
                  </a:lnTo>
                  <a:cubicBezTo>
                    <a:pt x="434" y="1935"/>
                    <a:pt x="401" y="1902"/>
                    <a:pt x="401" y="1869"/>
                  </a:cubicBezTo>
                  <a:cubicBezTo>
                    <a:pt x="367" y="1835"/>
                    <a:pt x="367" y="1768"/>
                    <a:pt x="367" y="1735"/>
                  </a:cubicBezTo>
                  <a:lnTo>
                    <a:pt x="1335" y="1168"/>
                  </a:lnTo>
                  <a:cubicBezTo>
                    <a:pt x="1368" y="1168"/>
                    <a:pt x="1368" y="1135"/>
                    <a:pt x="1401" y="1101"/>
                  </a:cubicBezTo>
                  <a:cubicBezTo>
                    <a:pt x="1401" y="1068"/>
                    <a:pt x="1401" y="1035"/>
                    <a:pt x="1401" y="1001"/>
                  </a:cubicBezTo>
                  <a:lnTo>
                    <a:pt x="1401" y="801"/>
                  </a:lnTo>
                  <a:cubicBezTo>
                    <a:pt x="1401" y="668"/>
                    <a:pt x="1368" y="534"/>
                    <a:pt x="1335" y="401"/>
                  </a:cubicBezTo>
                  <a:cubicBezTo>
                    <a:pt x="1301" y="301"/>
                    <a:pt x="1268" y="201"/>
                    <a:pt x="1201" y="134"/>
                  </a:cubicBezTo>
                  <a:cubicBezTo>
                    <a:pt x="1134" y="67"/>
                    <a:pt x="1068" y="1"/>
                    <a:pt x="96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148250" y="1799225"/>
              <a:ext cx="38400" cy="83425"/>
            </a:xfrm>
            <a:custGeom>
              <a:rect b="b" l="l" r="r" t="t"/>
              <a:pathLst>
                <a:path extrusionOk="0" h="3337" w="1536">
                  <a:moveTo>
                    <a:pt x="1035" y="1"/>
                  </a:moveTo>
                  <a:cubicBezTo>
                    <a:pt x="935" y="1"/>
                    <a:pt x="835" y="34"/>
                    <a:pt x="734" y="101"/>
                  </a:cubicBezTo>
                  <a:cubicBezTo>
                    <a:pt x="634" y="167"/>
                    <a:pt x="534" y="268"/>
                    <a:pt x="434" y="368"/>
                  </a:cubicBezTo>
                  <a:cubicBezTo>
                    <a:pt x="368" y="468"/>
                    <a:pt x="301" y="568"/>
                    <a:pt x="234" y="668"/>
                  </a:cubicBezTo>
                  <a:cubicBezTo>
                    <a:pt x="167" y="768"/>
                    <a:pt x="134" y="901"/>
                    <a:pt x="101" y="1001"/>
                  </a:cubicBezTo>
                  <a:cubicBezTo>
                    <a:pt x="67" y="1135"/>
                    <a:pt x="67" y="1235"/>
                    <a:pt x="67" y="1368"/>
                  </a:cubicBezTo>
                  <a:cubicBezTo>
                    <a:pt x="67" y="1435"/>
                    <a:pt x="67" y="1535"/>
                    <a:pt x="101" y="1602"/>
                  </a:cubicBezTo>
                  <a:cubicBezTo>
                    <a:pt x="101" y="1669"/>
                    <a:pt x="134" y="1735"/>
                    <a:pt x="167" y="1769"/>
                  </a:cubicBezTo>
                  <a:cubicBezTo>
                    <a:pt x="234" y="1835"/>
                    <a:pt x="267" y="1869"/>
                    <a:pt x="334" y="1869"/>
                  </a:cubicBezTo>
                  <a:cubicBezTo>
                    <a:pt x="384" y="1885"/>
                    <a:pt x="426" y="1894"/>
                    <a:pt x="463" y="1894"/>
                  </a:cubicBezTo>
                  <a:cubicBezTo>
                    <a:pt x="501" y="1894"/>
                    <a:pt x="534" y="1885"/>
                    <a:pt x="568" y="1869"/>
                  </a:cubicBezTo>
                  <a:lnTo>
                    <a:pt x="868" y="1835"/>
                  </a:lnTo>
                  <a:cubicBezTo>
                    <a:pt x="901" y="1819"/>
                    <a:pt x="935" y="1810"/>
                    <a:pt x="968" y="1810"/>
                  </a:cubicBezTo>
                  <a:cubicBezTo>
                    <a:pt x="1001" y="1810"/>
                    <a:pt x="1035" y="1819"/>
                    <a:pt x="1068" y="1835"/>
                  </a:cubicBezTo>
                  <a:cubicBezTo>
                    <a:pt x="1135" y="1835"/>
                    <a:pt x="1168" y="1869"/>
                    <a:pt x="1201" y="1902"/>
                  </a:cubicBezTo>
                  <a:cubicBezTo>
                    <a:pt x="1235" y="1935"/>
                    <a:pt x="1268" y="2002"/>
                    <a:pt x="1235" y="2069"/>
                  </a:cubicBezTo>
                  <a:cubicBezTo>
                    <a:pt x="1235" y="2136"/>
                    <a:pt x="1235" y="2236"/>
                    <a:pt x="1201" y="2302"/>
                  </a:cubicBezTo>
                  <a:cubicBezTo>
                    <a:pt x="1168" y="2369"/>
                    <a:pt x="1135" y="2436"/>
                    <a:pt x="1101" y="2502"/>
                  </a:cubicBezTo>
                  <a:cubicBezTo>
                    <a:pt x="1068" y="2603"/>
                    <a:pt x="1001" y="2636"/>
                    <a:pt x="935" y="2703"/>
                  </a:cubicBezTo>
                  <a:cubicBezTo>
                    <a:pt x="868" y="2769"/>
                    <a:pt x="835" y="2803"/>
                    <a:pt x="768" y="2869"/>
                  </a:cubicBezTo>
                  <a:cubicBezTo>
                    <a:pt x="701" y="2903"/>
                    <a:pt x="634" y="2903"/>
                    <a:pt x="568" y="2936"/>
                  </a:cubicBezTo>
                  <a:cubicBezTo>
                    <a:pt x="501" y="2936"/>
                    <a:pt x="468" y="2936"/>
                    <a:pt x="401" y="2903"/>
                  </a:cubicBezTo>
                  <a:cubicBezTo>
                    <a:pt x="368" y="2869"/>
                    <a:pt x="334" y="2869"/>
                    <a:pt x="301" y="2836"/>
                  </a:cubicBezTo>
                  <a:cubicBezTo>
                    <a:pt x="301" y="2803"/>
                    <a:pt x="267" y="2769"/>
                    <a:pt x="267" y="2736"/>
                  </a:cubicBezTo>
                  <a:cubicBezTo>
                    <a:pt x="234" y="2703"/>
                    <a:pt x="234" y="2669"/>
                    <a:pt x="234" y="2669"/>
                  </a:cubicBezTo>
                  <a:lnTo>
                    <a:pt x="167" y="2669"/>
                  </a:lnTo>
                  <a:lnTo>
                    <a:pt x="67" y="2736"/>
                  </a:lnTo>
                  <a:cubicBezTo>
                    <a:pt x="34" y="2736"/>
                    <a:pt x="34" y="2769"/>
                    <a:pt x="1" y="2769"/>
                  </a:cubicBezTo>
                  <a:cubicBezTo>
                    <a:pt x="1" y="2803"/>
                    <a:pt x="1" y="2836"/>
                    <a:pt x="1" y="2869"/>
                  </a:cubicBezTo>
                  <a:cubicBezTo>
                    <a:pt x="1" y="2936"/>
                    <a:pt x="34" y="3036"/>
                    <a:pt x="67" y="3103"/>
                  </a:cubicBezTo>
                  <a:cubicBezTo>
                    <a:pt x="101" y="3170"/>
                    <a:pt x="167" y="3236"/>
                    <a:pt x="234" y="3270"/>
                  </a:cubicBezTo>
                  <a:cubicBezTo>
                    <a:pt x="301" y="3336"/>
                    <a:pt x="368" y="3336"/>
                    <a:pt x="468" y="3336"/>
                  </a:cubicBezTo>
                  <a:cubicBezTo>
                    <a:pt x="568" y="3336"/>
                    <a:pt x="668" y="3303"/>
                    <a:pt x="768" y="3236"/>
                  </a:cubicBezTo>
                  <a:cubicBezTo>
                    <a:pt x="901" y="3170"/>
                    <a:pt x="1001" y="3070"/>
                    <a:pt x="1068" y="2969"/>
                  </a:cubicBezTo>
                  <a:cubicBezTo>
                    <a:pt x="1168" y="2903"/>
                    <a:pt x="1268" y="2769"/>
                    <a:pt x="1335" y="2669"/>
                  </a:cubicBezTo>
                  <a:cubicBezTo>
                    <a:pt x="1402" y="2536"/>
                    <a:pt x="1435" y="2436"/>
                    <a:pt x="1468" y="2302"/>
                  </a:cubicBezTo>
                  <a:cubicBezTo>
                    <a:pt x="1502" y="2169"/>
                    <a:pt x="1535" y="2035"/>
                    <a:pt x="1535" y="1902"/>
                  </a:cubicBezTo>
                  <a:cubicBezTo>
                    <a:pt x="1535" y="1802"/>
                    <a:pt x="1535" y="1702"/>
                    <a:pt x="1502" y="1635"/>
                  </a:cubicBezTo>
                  <a:cubicBezTo>
                    <a:pt x="1468" y="1568"/>
                    <a:pt x="1435" y="1502"/>
                    <a:pt x="1402" y="1468"/>
                  </a:cubicBezTo>
                  <a:cubicBezTo>
                    <a:pt x="1335" y="1435"/>
                    <a:pt x="1268" y="1402"/>
                    <a:pt x="1201" y="1402"/>
                  </a:cubicBezTo>
                  <a:cubicBezTo>
                    <a:pt x="1168" y="1385"/>
                    <a:pt x="1126" y="1377"/>
                    <a:pt x="1081" y="1377"/>
                  </a:cubicBezTo>
                  <a:cubicBezTo>
                    <a:pt x="1035" y="1377"/>
                    <a:pt x="985" y="1385"/>
                    <a:pt x="935" y="1402"/>
                  </a:cubicBezTo>
                  <a:cubicBezTo>
                    <a:pt x="835" y="1402"/>
                    <a:pt x="768" y="1435"/>
                    <a:pt x="668" y="1435"/>
                  </a:cubicBezTo>
                  <a:lnTo>
                    <a:pt x="501" y="1435"/>
                  </a:lnTo>
                  <a:cubicBezTo>
                    <a:pt x="434" y="1402"/>
                    <a:pt x="401" y="1368"/>
                    <a:pt x="368" y="1335"/>
                  </a:cubicBezTo>
                  <a:cubicBezTo>
                    <a:pt x="368" y="1302"/>
                    <a:pt x="334" y="1235"/>
                    <a:pt x="334" y="1168"/>
                  </a:cubicBezTo>
                  <a:cubicBezTo>
                    <a:pt x="334" y="1101"/>
                    <a:pt x="368" y="1035"/>
                    <a:pt x="368" y="968"/>
                  </a:cubicBezTo>
                  <a:cubicBezTo>
                    <a:pt x="401" y="868"/>
                    <a:pt x="434" y="835"/>
                    <a:pt x="468" y="768"/>
                  </a:cubicBezTo>
                  <a:cubicBezTo>
                    <a:pt x="501" y="701"/>
                    <a:pt x="568" y="634"/>
                    <a:pt x="601" y="601"/>
                  </a:cubicBezTo>
                  <a:cubicBezTo>
                    <a:pt x="634" y="568"/>
                    <a:pt x="701" y="501"/>
                    <a:pt x="768" y="468"/>
                  </a:cubicBezTo>
                  <a:cubicBezTo>
                    <a:pt x="801" y="434"/>
                    <a:pt x="868" y="434"/>
                    <a:pt x="935" y="434"/>
                  </a:cubicBezTo>
                  <a:cubicBezTo>
                    <a:pt x="1001" y="434"/>
                    <a:pt x="1035" y="434"/>
                    <a:pt x="1068" y="468"/>
                  </a:cubicBezTo>
                  <a:cubicBezTo>
                    <a:pt x="1101" y="468"/>
                    <a:pt x="1135" y="501"/>
                    <a:pt x="1168" y="534"/>
                  </a:cubicBezTo>
                  <a:cubicBezTo>
                    <a:pt x="1168" y="568"/>
                    <a:pt x="1201" y="601"/>
                    <a:pt x="1201" y="634"/>
                  </a:cubicBezTo>
                  <a:cubicBezTo>
                    <a:pt x="1201" y="634"/>
                    <a:pt x="1235" y="668"/>
                    <a:pt x="1235" y="668"/>
                  </a:cubicBezTo>
                  <a:lnTo>
                    <a:pt x="1302" y="668"/>
                  </a:lnTo>
                  <a:lnTo>
                    <a:pt x="1402" y="601"/>
                  </a:lnTo>
                  <a:cubicBezTo>
                    <a:pt x="1435" y="601"/>
                    <a:pt x="1435" y="568"/>
                    <a:pt x="1468" y="568"/>
                  </a:cubicBezTo>
                  <a:cubicBezTo>
                    <a:pt x="1468" y="534"/>
                    <a:pt x="1468" y="501"/>
                    <a:pt x="1468" y="468"/>
                  </a:cubicBezTo>
                  <a:cubicBezTo>
                    <a:pt x="1468" y="401"/>
                    <a:pt x="1435" y="334"/>
                    <a:pt x="1402" y="268"/>
                  </a:cubicBezTo>
                  <a:cubicBezTo>
                    <a:pt x="1335" y="101"/>
                    <a:pt x="1201" y="1"/>
                    <a:pt x="103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192450" y="1794225"/>
              <a:ext cx="33375" cy="63400"/>
            </a:xfrm>
            <a:custGeom>
              <a:rect b="b" l="l" r="r" t="t"/>
              <a:pathLst>
                <a:path extrusionOk="0" h="2536" w="1335">
                  <a:moveTo>
                    <a:pt x="818" y="418"/>
                  </a:moveTo>
                  <a:cubicBezTo>
                    <a:pt x="868" y="418"/>
                    <a:pt x="918" y="434"/>
                    <a:pt x="968" y="468"/>
                  </a:cubicBezTo>
                  <a:cubicBezTo>
                    <a:pt x="1035" y="568"/>
                    <a:pt x="1068" y="701"/>
                    <a:pt x="1068" y="834"/>
                  </a:cubicBezTo>
                  <a:lnTo>
                    <a:pt x="267" y="1301"/>
                  </a:lnTo>
                  <a:cubicBezTo>
                    <a:pt x="267" y="1201"/>
                    <a:pt x="267" y="1135"/>
                    <a:pt x="301" y="1035"/>
                  </a:cubicBezTo>
                  <a:cubicBezTo>
                    <a:pt x="334" y="968"/>
                    <a:pt x="367" y="868"/>
                    <a:pt x="401" y="801"/>
                  </a:cubicBezTo>
                  <a:cubicBezTo>
                    <a:pt x="434" y="734"/>
                    <a:pt x="468" y="668"/>
                    <a:pt x="501" y="601"/>
                  </a:cubicBezTo>
                  <a:cubicBezTo>
                    <a:pt x="568" y="568"/>
                    <a:pt x="601" y="501"/>
                    <a:pt x="668" y="468"/>
                  </a:cubicBezTo>
                  <a:cubicBezTo>
                    <a:pt x="718" y="434"/>
                    <a:pt x="768" y="418"/>
                    <a:pt x="818" y="418"/>
                  </a:cubicBezTo>
                  <a:close/>
                  <a:moveTo>
                    <a:pt x="935" y="1"/>
                  </a:moveTo>
                  <a:cubicBezTo>
                    <a:pt x="834" y="1"/>
                    <a:pt x="734" y="34"/>
                    <a:pt x="668" y="101"/>
                  </a:cubicBezTo>
                  <a:cubicBezTo>
                    <a:pt x="568" y="167"/>
                    <a:pt x="468" y="234"/>
                    <a:pt x="401" y="334"/>
                  </a:cubicBezTo>
                  <a:cubicBezTo>
                    <a:pt x="334" y="401"/>
                    <a:pt x="267" y="534"/>
                    <a:pt x="201" y="634"/>
                  </a:cubicBezTo>
                  <a:cubicBezTo>
                    <a:pt x="167" y="768"/>
                    <a:pt x="101" y="901"/>
                    <a:pt x="67" y="1035"/>
                  </a:cubicBezTo>
                  <a:cubicBezTo>
                    <a:pt x="34" y="1168"/>
                    <a:pt x="34" y="1301"/>
                    <a:pt x="34" y="1435"/>
                  </a:cubicBezTo>
                  <a:cubicBezTo>
                    <a:pt x="1" y="1568"/>
                    <a:pt x="1" y="1702"/>
                    <a:pt x="34" y="1835"/>
                  </a:cubicBezTo>
                  <a:cubicBezTo>
                    <a:pt x="34" y="1935"/>
                    <a:pt x="34" y="2069"/>
                    <a:pt x="67" y="2202"/>
                  </a:cubicBezTo>
                  <a:cubicBezTo>
                    <a:pt x="101" y="2269"/>
                    <a:pt x="167" y="2369"/>
                    <a:pt x="201" y="2436"/>
                  </a:cubicBezTo>
                  <a:cubicBezTo>
                    <a:pt x="267" y="2469"/>
                    <a:pt x="334" y="2502"/>
                    <a:pt x="401" y="2536"/>
                  </a:cubicBezTo>
                  <a:cubicBezTo>
                    <a:pt x="501" y="2536"/>
                    <a:pt x="601" y="2502"/>
                    <a:pt x="668" y="2469"/>
                  </a:cubicBezTo>
                  <a:cubicBezTo>
                    <a:pt x="768" y="2402"/>
                    <a:pt x="868" y="2336"/>
                    <a:pt x="935" y="2235"/>
                  </a:cubicBezTo>
                  <a:cubicBezTo>
                    <a:pt x="1068" y="2102"/>
                    <a:pt x="1168" y="1935"/>
                    <a:pt x="1235" y="1768"/>
                  </a:cubicBezTo>
                  <a:cubicBezTo>
                    <a:pt x="1268" y="1702"/>
                    <a:pt x="1268" y="1635"/>
                    <a:pt x="1268" y="1568"/>
                  </a:cubicBezTo>
                  <a:cubicBezTo>
                    <a:pt x="1301" y="1535"/>
                    <a:pt x="1268" y="1502"/>
                    <a:pt x="1268" y="1502"/>
                  </a:cubicBezTo>
                  <a:cubicBezTo>
                    <a:pt x="1251" y="1485"/>
                    <a:pt x="1243" y="1477"/>
                    <a:pt x="1235" y="1477"/>
                  </a:cubicBezTo>
                  <a:cubicBezTo>
                    <a:pt x="1226" y="1477"/>
                    <a:pt x="1218" y="1485"/>
                    <a:pt x="1201" y="1502"/>
                  </a:cubicBezTo>
                  <a:lnTo>
                    <a:pt x="1135" y="1535"/>
                  </a:lnTo>
                  <a:cubicBezTo>
                    <a:pt x="1101" y="1535"/>
                    <a:pt x="1068" y="1568"/>
                    <a:pt x="1068" y="1568"/>
                  </a:cubicBezTo>
                  <a:cubicBezTo>
                    <a:pt x="1035" y="1602"/>
                    <a:pt x="1035" y="1635"/>
                    <a:pt x="1035" y="1635"/>
                  </a:cubicBezTo>
                  <a:cubicBezTo>
                    <a:pt x="1001" y="1735"/>
                    <a:pt x="968" y="1802"/>
                    <a:pt x="901" y="1869"/>
                  </a:cubicBezTo>
                  <a:cubicBezTo>
                    <a:pt x="834" y="1969"/>
                    <a:pt x="768" y="2035"/>
                    <a:pt x="668" y="2069"/>
                  </a:cubicBezTo>
                  <a:cubicBezTo>
                    <a:pt x="634" y="2102"/>
                    <a:pt x="584" y="2119"/>
                    <a:pt x="534" y="2119"/>
                  </a:cubicBezTo>
                  <a:cubicBezTo>
                    <a:pt x="484" y="2119"/>
                    <a:pt x="434" y="2102"/>
                    <a:pt x="401" y="2069"/>
                  </a:cubicBezTo>
                  <a:cubicBezTo>
                    <a:pt x="301" y="1969"/>
                    <a:pt x="267" y="1835"/>
                    <a:pt x="267" y="1668"/>
                  </a:cubicBezTo>
                  <a:lnTo>
                    <a:pt x="1235" y="1101"/>
                  </a:lnTo>
                  <a:cubicBezTo>
                    <a:pt x="1268" y="1068"/>
                    <a:pt x="1301" y="1068"/>
                    <a:pt x="1301" y="1035"/>
                  </a:cubicBezTo>
                  <a:cubicBezTo>
                    <a:pt x="1301" y="1001"/>
                    <a:pt x="1335" y="968"/>
                    <a:pt x="1335" y="935"/>
                  </a:cubicBezTo>
                  <a:lnTo>
                    <a:pt x="1335" y="801"/>
                  </a:lnTo>
                  <a:cubicBezTo>
                    <a:pt x="1335" y="668"/>
                    <a:pt x="1301" y="534"/>
                    <a:pt x="1268" y="401"/>
                  </a:cubicBezTo>
                  <a:cubicBezTo>
                    <a:pt x="1268" y="301"/>
                    <a:pt x="1201" y="201"/>
                    <a:pt x="1135" y="134"/>
                  </a:cubicBezTo>
                  <a:cubicBezTo>
                    <a:pt x="1101" y="67"/>
                    <a:pt x="1035" y="1"/>
                    <a:pt x="93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231650" y="1772550"/>
              <a:ext cx="31700" cy="65075"/>
            </a:xfrm>
            <a:custGeom>
              <a:rect b="b" l="l" r="r" t="t"/>
              <a:pathLst>
                <a:path extrusionOk="0" h="2603" w="1268">
                  <a:moveTo>
                    <a:pt x="968" y="1101"/>
                  </a:moveTo>
                  <a:lnTo>
                    <a:pt x="968" y="1234"/>
                  </a:lnTo>
                  <a:cubicBezTo>
                    <a:pt x="968" y="1301"/>
                    <a:pt x="968" y="1401"/>
                    <a:pt x="934" y="1501"/>
                  </a:cubicBezTo>
                  <a:cubicBezTo>
                    <a:pt x="934" y="1601"/>
                    <a:pt x="901" y="1668"/>
                    <a:pt x="868" y="1768"/>
                  </a:cubicBezTo>
                  <a:cubicBezTo>
                    <a:pt x="801" y="1835"/>
                    <a:pt x="768" y="1902"/>
                    <a:pt x="701" y="1968"/>
                  </a:cubicBezTo>
                  <a:cubicBezTo>
                    <a:pt x="634" y="2035"/>
                    <a:pt x="601" y="2102"/>
                    <a:pt x="534" y="2135"/>
                  </a:cubicBezTo>
                  <a:cubicBezTo>
                    <a:pt x="467" y="2168"/>
                    <a:pt x="434" y="2168"/>
                    <a:pt x="367" y="2168"/>
                  </a:cubicBezTo>
                  <a:lnTo>
                    <a:pt x="301" y="2168"/>
                  </a:lnTo>
                  <a:cubicBezTo>
                    <a:pt x="267" y="2135"/>
                    <a:pt x="267" y="2102"/>
                    <a:pt x="267" y="2102"/>
                  </a:cubicBezTo>
                  <a:cubicBezTo>
                    <a:pt x="234" y="2068"/>
                    <a:pt x="234" y="2035"/>
                    <a:pt x="267" y="2002"/>
                  </a:cubicBezTo>
                  <a:cubicBezTo>
                    <a:pt x="267" y="1902"/>
                    <a:pt x="301" y="1768"/>
                    <a:pt x="367" y="1701"/>
                  </a:cubicBezTo>
                  <a:cubicBezTo>
                    <a:pt x="434" y="1568"/>
                    <a:pt x="534" y="1468"/>
                    <a:pt x="634" y="1401"/>
                  </a:cubicBezTo>
                  <a:lnTo>
                    <a:pt x="968" y="1101"/>
                  </a:lnTo>
                  <a:close/>
                  <a:moveTo>
                    <a:pt x="901" y="0"/>
                  </a:moveTo>
                  <a:cubicBezTo>
                    <a:pt x="801" y="0"/>
                    <a:pt x="734" y="34"/>
                    <a:pt x="667" y="67"/>
                  </a:cubicBezTo>
                  <a:cubicBezTo>
                    <a:pt x="601" y="134"/>
                    <a:pt x="501" y="167"/>
                    <a:pt x="467" y="267"/>
                  </a:cubicBezTo>
                  <a:cubicBezTo>
                    <a:pt x="401" y="334"/>
                    <a:pt x="334" y="401"/>
                    <a:pt x="267" y="467"/>
                  </a:cubicBezTo>
                  <a:cubicBezTo>
                    <a:pt x="234" y="567"/>
                    <a:pt x="200" y="634"/>
                    <a:pt x="167" y="734"/>
                  </a:cubicBezTo>
                  <a:cubicBezTo>
                    <a:pt x="134" y="801"/>
                    <a:pt x="100" y="868"/>
                    <a:pt x="100" y="968"/>
                  </a:cubicBezTo>
                  <a:cubicBezTo>
                    <a:pt x="100" y="968"/>
                    <a:pt x="100" y="1001"/>
                    <a:pt x="134" y="1034"/>
                  </a:cubicBezTo>
                  <a:lnTo>
                    <a:pt x="200" y="1034"/>
                  </a:lnTo>
                  <a:lnTo>
                    <a:pt x="267" y="968"/>
                  </a:lnTo>
                  <a:cubicBezTo>
                    <a:pt x="301" y="968"/>
                    <a:pt x="301" y="934"/>
                    <a:pt x="334" y="934"/>
                  </a:cubicBezTo>
                  <a:cubicBezTo>
                    <a:pt x="334" y="901"/>
                    <a:pt x="367" y="868"/>
                    <a:pt x="367" y="868"/>
                  </a:cubicBezTo>
                  <a:cubicBezTo>
                    <a:pt x="401" y="767"/>
                    <a:pt x="434" y="701"/>
                    <a:pt x="467" y="634"/>
                  </a:cubicBezTo>
                  <a:cubicBezTo>
                    <a:pt x="534" y="567"/>
                    <a:pt x="601" y="501"/>
                    <a:pt x="667" y="467"/>
                  </a:cubicBezTo>
                  <a:cubicBezTo>
                    <a:pt x="707" y="428"/>
                    <a:pt x="757" y="412"/>
                    <a:pt x="806" y="412"/>
                  </a:cubicBezTo>
                  <a:cubicBezTo>
                    <a:pt x="840" y="412"/>
                    <a:pt x="873" y="420"/>
                    <a:pt x="901" y="434"/>
                  </a:cubicBezTo>
                  <a:cubicBezTo>
                    <a:pt x="968" y="467"/>
                    <a:pt x="1001" y="567"/>
                    <a:pt x="1001" y="701"/>
                  </a:cubicBezTo>
                  <a:lnTo>
                    <a:pt x="1001" y="767"/>
                  </a:lnTo>
                  <a:lnTo>
                    <a:pt x="567" y="1101"/>
                  </a:lnTo>
                  <a:cubicBezTo>
                    <a:pt x="501" y="1168"/>
                    <a:pt x="434" y="1234"/>
                    <a:pt x="367" y="1301"/>
                  </a:cubicBezTo>
                  <a:cubicBezTo>
                    <a:pt x="267" y="1401"/>
                    <a:pt x="234" y="1468"/>
                    <a:pt x="167" y="1568"/>
                  </a:cubicBezTo>
                  <a:cubicBezTo>
                    <a:pt x="100" y="1668"/>
                    <a:pt x="67" y="1768"/>
                    <a:pt x="34" y="1868"/>
                  </a:cubicBezTo>
                  <a:cubicBezTo>
                    <a:pt x="0" y="1968"/>
                    <a:pt x="0" y="2068"/>
                    <a:pt x="0" y="2202"/>
                  </a:cubicBezTo>
                  <a:cubicBezTo>
                    <a:pt x="0" y="2269"/>
                    <a:pt x="0" y="2369"/>
                    <a:pt x="34" y="2435"/>
                  </a:cubicBezTo>
                  <a:cubicBezTo>
                    <a:pt x="67" y="2469"/>
                    <a:pt x="100" y="2535"/>
                    <a:pt x="134" y="2569"/>
                  </a:cubicBezTo>
                  <a:cubicBezTo>
                    <a:pt x="200" y="2602"/>
                    <a:pt x="234" y="2602"/>
                    <a:pt x="301" y="2602"/>
                  </a:cubicBezTo>
                  <a:cubicBezTo>
                    <a:pt x="367" y="2602"/>
                    <a:pt x="434" y="2569"/>
                    <a:pt x="501" y="2535"/>
                  </a:cubicBezTo>
                  <a:cubicBezTo>
                    <a:pt x="567" y="2502"/>
                    <a:pt x="601" y="2469"/>
                    <a:pt x="634" y="2435"/>
                  </a:cubicBezTo>
                  <a:cubicBezTo>
                    <a:pt x="701" y="2402"/>
                    <a:pt x="734" y="2335"/>
                    <a:pt x="801" y="2302"/>
                  </a:cubicBezTo>
                  <a:cubicBezTo>
                    <a:pt x="834" y="2235"/>
                    <a:pt x="868" y="2168"/>
                    <a:pt x="901" y="2102"/>
                  </a:cubicBezTo>
                  <a:cubicBezTo>
                    <a:pt x="934" y="2035"/>
                    <a:pt x="968" y="1968"/>
                    <a:pt x="1001" y="1902"/>
                  </a:cubicBezTo>
                  <a:lnTo>
                    <a:pt x="1001" y="2102"/>
                  </a:lnTo>
                  <a:cubicBezTo>
                    <a:pt x="1001" y="2102"/>
                    <a:pt x="1001" y="2135"/>
                    <a:pt x="1034" y="2168"/>
                  </a:cubicBezTo>
                  <a:lnTo>
                    <a:pt x="1068" y="2168"/>
                  </a:lnTo>
                  <a:lnTo>
                    <a:pt x="1168" y="2102"/>
                  </a:lnTo>
                  <a:cubicBezTo>
                    <a:pt x="1201" y="2102"/>
                    <a:pt x="1235" y="2068"/>
                    <a:pt x="1235" y="2035"/>
                  </a:cubicBezTo>
                  <a:cubicBezTo>
                    <a:pt x="1235" y="2002"/>
                    <a:pt x="1268" y="1968"/>
                    <a:pt x="1268" y="1935"/>
                  </a:cubicBezTo>
                  <a:lnTo>
                    <a:pt x="1268" y="601"/>
                  </a:lnTo>
                  <a:cubicBezTo>
                    <a:pt x="1268" y="501"/>
                    <a:pt x="1235" y="367"/>
                    <a:pt x="1201" y="267"/>
                  </a:cubicBezTo>
                  <a:cubicBezTo>
                    <a:pt x="1201" y="167"/>
                    <a:pt x="1134" y="100"/>
                    <a:pt x="1101" y="67"/>
                  </a:cubicBezTo>
                  <a:cubicBezTo>
                    <a:pt x="1034" y="0"/>
                    <a:pt x="968" y="0"/>
                    <a:pt x="901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274175" y="1750025"/>
              <a:ext cx="19200" cy="66750"/>
            </a:xfrm>
            <a:custGeom>
              <a:rect b="b" l="l" r="r" t="t"/>
              <a:pathLst>
                <a:path extrusionOk="0" h="2670" w="768">
                  <a:moveTo>
                    <a:pt x="701" y="1"/>
                  </a:moveTo>
                  <a:lnTo>
                    <a:pt x="534" y="101"/>
                  </a:lnTo>
                  <a:cubicBezTo>
                    <a:pt x="468" y="134"/>
                    <a:pt x="401" y="201"/>
                    <a:pt x="334" y="267"/>
                  </a:cubicBezTo>
                  <a:cubicBezTo>
                    <a:pt x="267" y="368"/>
                    <a:pt x="234" y="434"/>
                    <a:pt x="201" y="534"/>
                  </a:cubicBezTo>
                  <a:lnTo>
                    <a:pt x="201" y="401"/>
                  </a:lnTo>
                  <a:cubicBezTo>
                    <a:pt x="201" y="401"/>
                    <a:pt x="201" y="368"/>
                    <a:pt x="201" y="334"/>
                  </a:cubicBezTo>
                  <a:lnTo>
                    <a:pt x="134" y="334"/>
                  </a:lnTo>
                  <a:lnTo>
                    <a:pt x="34" y="401"/>
                  </a:lnTo>
                  <a:cubicBezTo>
                    <a:pt x="1" y="401"/>
                    <a:pt x="1" y="434"/>
                    <a:pt x="1" y="468"/>
                  </a:cubicBezTo>
                  <a:cubicBezTo>
                    <a:pt x="1" y="501"/>
                    <a:pt x="1" y="534"/>
                    <a:pt x="1" y="568"/>
                  </a:cubicBezTo>
                  <a:lnTo>
                    <a:pt x="1" y="2602"/>
                  </a:lnTo>
                  <a:cubicBezTo>
                    <a:pt x="1" y="2602"/>
                    <a:pt x="1" y="2636"/>
                    <a:pt x="1" y="2669"/>
                  </a:cubicBezTo>
                  <a:lnTo>
                    <a:pt x="34" y="2669"/>
                  </a:lnTo>
                  <a:lnTo>
                    <a:pt x="167" y="2602"/>
                  </a:lnTo>
                  <a:cubicBezTo>
                    <a:pt x="167" y="2602"/>
                    <a:pt x="201" y="2569"/>
                    <a:pt x="201" y="2536"/>
                  </a:cubicBezTo>
                  <a:cubicBezTo>
                    <a:pt x="201" y="2502"/>
                    <a:pt x="201" y="2469"/>
                    <a:pt x="201" y="2436"/>
                  </a:cubicBezTo>
                  <a:lnTo>
                    <a:pt x="201" y="1168"/>
                  </a:lnTo>
                  <a:cubicBezTo>
                    <a:pt x="167" y="901"/>
                    <a:pt x="301" y="634"/>
                    <a:pt x="534" y="468"/>
                  </a:cubicBezTo>
                  <a:lnTo>
                    <a:pt x="701" y="368"/>
                  </a:lnTo>
                  <a:cubicBezTo>
                    <a:pt x="734" y="368"/>
                    <a:pt x="734" y="334"/>
                    <a:pt x="768" y="301"/>
                  </a:cubicBezTo>
                  <a:cubicBezTo>
                    <a:pt x="768" y="267"/>
                    <a:pt x="768" y="234"/>
                    <a:pt x="768" y="201"/>
                  </a:cubicBezTo>
                  <a:lnTo>
                    <a:pt x="768" y="67"/>
                  </a:lnTo>
                  <a:cubicBezTo>
                    <a:pt x="768" y="34"/>
                    <a:pt x="768" y="34"/>
                    <a:pt x="76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297525" y="1734175"/>
              <a:ext cx="32550" cy="63400"/>
            </a:xfrm>
            <a:custGeom>
              <a:rect b="b" l="l" r="r" t="t"/>
              <a:pathLst>
                <a:path extrusionOk="0" h="2536" w="1302">
                  <a:moveTo>
                    <a:pt x="935" y="1"/>
                  </a:moveTo>
                  <a:cubicBezTo>
                    <a:pt x="834" y="1"/>
                    <a:pt x="734" y="34"/>
                    <a:pt x="668" y="101"/>
                  </a:cubicBezTo>
                  <a:cubicBezTo>
                    <a:pt x="534" y="168"/>
                    <a:pt x="468" y="234"/>
                    <a:pt x="367" y="334"/>
                  </a:cubicBezTo>
                  <a:cubicBezTo>
                    <a:pt x="301" y="434"/>
                    <a:pt x="234" y="535"/>
                    <a:pt x="167" y="668"/>
                  </a:cubicBezTo>
                  <a:cubicBezTo>
                    <a:pt x="134" y="768"/>
                    <a:pt x="67" y="901"/>
                    <a:pt x="67" y="1068"/>
                  </a:cubicBezTo>
                  <a:cubicBezTo>
                    <a:pt x="34" y="1202"/>
                    <a:pt x="1" y="1335"/>
                    <a:pt x="1" y="1469"/>
                  </a:cubicBezTo>
                  <a:cubicBezTo>
                    <a:pt x="1" y="1535"/>
                    <a:pt x="1" y="1602"/>
                    <a:pt x="1" y="1635"/>
                  </a:cubicBezTo>
                  <a:lnTo>
                    <a:pt x="1" y="1835"/>
                  </a:lnTo>
                  <a:cubicBezTo>
                    <a:pt x="1" y="1936"/>
                    <a:pt x="1" y="2069"/>
                    <a:pt x="34" y="2169"/>
                  </a:cubicBezTo>
                  <a:cubicBezTo>
                    <a:pt x="67" y="2269"/>
                    <a:pt x="101" y="2369"/>
                    <a:pt x="167" y="2436"/>
                  </a:cubicBezTo>
                  <a:cubicBezTo>
                    <a:pt x="234" y="2469"/>
                    <a:pt x="301" y="2503"/>
                    <a:pt x="367" y="2536"/>
                  </a:cubicBezTo>
                  <a:cubicBezTo>
                    <a:pt x="468" y="2536"/>
                    <a:pt x="568" y="2503"/>
                    <a:pt x="668" y="2436"/>
                  </a:cubicBezTo>
                  <a:cubicBezTo>
                    <a:pt x="768" y="2369"/>
                    <a:pt x="868" y="2302"/>
                    <a:pt x="935" y="2202"/>
                  </a:cubicBezTo>
                  <a:cubicBezTo>
                    <a:pt x="1001" y="2102"/>
                    <a:pt x="1068" y="2002"/>
                    <a:pt x="1135" y="1902"/>
                  </a:cubicBezTo>
                  <a:cubicBezTo>
                    <a:pt x="1168" y="1802"/>
                    <a:pt x="1235" y="1702"/>
                    <a:pt x="1268" y="1602"/>
                  </a:cubicBezTo>
                  <a:cubicBezTo>
                    <a:pt x="1268" y="1535"/>
                    <a:pt x="1301" y="1435"/>
                    <a:pt x="1301" y="1368"/>
                  </a:cubicBezTo>
                  <a:cubicBezTo>
                    <a:pt x="1301" y="1335"/>
                    <a:pt x="1301" y="1302"/>
                    <a:pt x="1268" y="1302"/>
                  </a:cubicBezTo>
                  <a:cubicBezTo>
                    <a:pt x="1268" y="1285"/>
                    <a:pt x="1260" y="1277"/>
                    <a:pt x="1251" y="1277"/>
                  </a:cubicBezTo>
                  <a:cubicBezTo>
                    <a:pt x="1243" y="1277"/>
                    <a:pt x="1235" y="1285"/>
                    <a:pt x="1235" y="1302"/>
                  </a:cubicBezTo>
                  <a:lnTo>
                    <a:pt x="1135" y="1335"/>
                  </a:lnTo>
                  <a:cubicBezTo>
                    <a:pt x="1101" y="1335"/>
                    <a:pt x="1101" y="1368"/>
                    <a:pt x="1068" y="1402"/>
                  </a:cubicBezTo>
                  <a:cubicBezTo>
                    <a:pt x="1068" y="1435"/>
                    <a:pt x="1035" y="1469"/>
                    <a:pt x="1035" y="1502"/>
                  </a:cubicBezTo>
                  <a:cubicBezTo>
                    <a:pt x="1001" y="1635"/>
                    <a:pt x="968" y="1735"/>
                    <a:pt x="901" y="1869"/>
                  </a:cubicBezTo>
                  <a:cubicBezTo>
                    <a:pt x="834" y="1936"/>
                    <a:pt x="734" y="2002"/>
                    <a:pt x="668" y="2069"/>
                  </a:cubicBezTo>
                  <a:cubicBezTo>
                    <a:pt x="601" y="2102"/>
                    <a:pt x="568" y="2102"/>
                    <a:pt x="534" y="2102"/>
                  </a:cubicBezTo>
                  <a:cubicBezTo>
                    <a:pt x="468" y="2102"/>
                    <a:pt x="434" y="2102"/>
                    <a:pt x="401" y="2069"/>
                  </a:cubicBezTo>
                  <a:cubicBezTo>
                    <a:pt x="334" y="2036"/>
                    <a:pt x="334" y="1969"/>
                    <a:pt x="301" y="1902"/>
                  </a:cubicBezTo>
                  <a:cubicBezTo>
                    <a:pt x="267" y="1835"/>
                    <a:pt x="267" y="1735"/>
                    <a:pt x="267" y="1635"/>
                  </a:cubicBezTo>
                  <a:cubicBezTo>
                    <a:pt x="234" y="1535"/>
                    <a:pt x="234" y="1435"/>
                    <a:pt x="234" y="1335"/>
                  </a:cubicBezTo>
                  <a:cubicBezTo>
                    <a:pt x="267" y="1235"/>
                    <a:pt x="267" y="1135"/>
                    <a:pt x="301" y="1035"/>
                  </a:cubicBezTo>
                  <a:cubicBezTo>
                    <a:pt x="334" y="935"/>
                    <a:pt x="334" y="835"/>
                    <a:pt x="401" y="768"/>
                  </a:cubicBezTo>
                  <a:cubicBezTo>
                    <a:pt x="434" y="701"/>
                    <a:pt x="468" y="635"/>
                    <a:pt x="501" y="568"/>
                  </a:cubicBezTo>
                  <a:cubicBezTo>
                    <a:pt x="568" y="535"/>
                    <a:pt x="601" y="501"/>
                    <a:pt x="668" y="468"/>
                  </a:cubicBezTo>
                  <a:cubicBezTo>
                    <a:pt x="734" y="401"/>
                    <a:pt x="801" y="401"/>
                    <a:pt x="901" y="401"/>
                  </a:cubicBezTo>
                  <a:cubicBezTo>
                    <a:pt x="968" y="434"/>
                    <a:pt x="1035" y="501"/>
                    <a:pt x="1035" y="568"/>
                  </a:cubicBezTo>
                  <a:cubicBezTo>
                    <a:pt x="1035" y="601"/>
                    <a:pt x="1068" y="635"/>
                    <a:pt x="1068" y="635"/>
                  </a:cubicBezTo>
                  <a:cubicBezTo>
                    <a:pt x="1085" y="651"/>
                    <a:pt x="1101" y="660"/>
                    <a:pt x="1114" y="660"/>
                  </a:cubicBezTo>
                  <a:cubicBezTo>
                    <a:pt x="1126" y="660"/>
                    <a:pt x="1135" y="651"/>
                    <a:pt x="1135" y="635"/>
                  </a:cubicBezTo>
                  <a:lnTo>
                    <a:pt x="1235" y="601"/>
                  </a:lnTo>
                  <a:cubicBezTo>
                    <a:pt x="1235" y="601"/>
                    <a:pt x="1268" y="568"/>
                    <a:pt x="1268" y="535"/>
                  </a:cubicBezTo>
                  <a:cubicBezTo>
                    <a:pt x="1301" y="501"/>
                    <a:pt x="1301" y="468"/>
                    <a:pt x="1301" y="434"/>
                  </a:cubicBezTo>
                  <a:cubicBezTo>
                    <a:pt x="1301" y="368"/>
                    <a:pt x="1268" y="301"/>
                    <a:pt x="1235" y="234"/>
                  </a:cubicBezTo>
                  <a:cubicBezTo>
                    <a:pt x="1235" y="168"/>
                    <a:pt x="1168" y="101"/>
                    <a:pt x="1135" y="68"/>
                  </a:cubicBezTo>
                  <a:cubicBezTo>
                    <a:pt x="1068" y="34"/>
                    <a:pt x="1001" y="1"/>
                    <a:pt x="93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339225" y="1700000"/>
              <a:ext cx="32550" cy="79250"/>
            </a:xfrm>
            <a:custGeom>
              <a:rect b="b" l="l" r="r" t="t"/>
              <a:pathLst>
                <a:path extrusionOk="0" h="3170" w="1302">
                  <a:moveTo>
                    <a:pt x="201" y="0"/>
                  </a:moveTo>
                  <a:lnTo>
                    <a:pt x="100" y="67"/>
                  </a:lnTo>
                  <a:cubicBezTo>
                    <a:pt x="67" y="67"/>
                    <a:pt x="34" y="100"/>
                    <a:pt x="34" y="134"/>
                  </a:cubicBezTo>
                  <a:cubicBezTo>
                    <a:pt x="34" y="167"/>
                    <a:pt x="0" y="200"/>
                    <a:pt x="0" y="234"/>
                  </a:cubicBezTo>
                  <a:lnTo>
                    <a:pt x="0" y="3102"/>
                  </a:lnTo>
                  <a:cubicBezTo>
                    <a:pt x="0" y="3102"/>
                    <a:pt x="0" y="3136"/>
                    <a:pt x="34" y="3169"/>
                  </a:cubicBezTo>
                  <a:lnTo>
                    <a:pt x="100" y="3169"/>
                  </a:lnTo>
                  <a:lnTo>
                    <a:pt x="201" y="3102"/>
                  </a:lnTo>
                  <a:cubicBezTo>
                    <a:pt x="201" y="3102"/>
                    <a:pt x="234" y="3069"/>
                    <a:pt x="234" y="3036"/>
                  </a:cubicBezTo>
                  <a:cubicBezTo>
                    <a:pt x="267" y="3002"/>
                    <a:pt x="267" y="2969"/>
                    <a:pt x="234" y="2936"/>
                  </a:cubicBezTo>
                  <a:lnTo>
                    <a:pt x="234" y="1768"/>
                  </a:lnTo>
                  <a:cubicBezTo>
                    <a:pt x="234" y="1601"/>
                    <a:pt x="267" y="1401"/>
                    <a:pt x="367" y="1201"/>
                  </a:cubicBezTo>
                  <a:cubicBezTo>
                    <a:pt x="434" y="1068"/>
                    <a:pt x="534" y="968"/>
                    <a:pt x="634" y="867"/>
                  </a:cubicBezTo>
                  <a:cubicBezTo>
                    <a:pt x="701" y="834"/>
                    <a:pt x="759" y="817"/>
                    <a:pt x="809" y="817"/>
                  </a:cubicBezTo>
                  <a:cubicBezTo>
                    <a:pt x="859" y="817"/>
                    <a:pt x="901" y="834"/>
                    <a:pt x="934" y="867"/>
                  </a:cubicBezTo>
                  <a:cubicBezTo>
                    <a:pt x="1034" y="1001"/>
                    <a:pt x="1068" y="1168"/>
                    <a:pt x="1034" y="1334"/>
                  </a:cubicBezTo>
                  <a:lnTo>
                    <a:pt x="1034" y="2469"/>
                  </a:lnTo>
                  <a:cubicBezTo>
                    <a:pt x="1034" y="2502"/>
                    <a:pt x="1034" y="2535"/>
                    <a:pt x="1068" y="2535"/>
                  </a:cubicBezTo>
                  <a:cubicBezTo>
                    <a:pt x="1068" y="2552"/>
                    <a:pt x="1076" y="2560"/>
                    <a:pt x="1089" y="2560"/>
                  </a:cubicBezTo>
                  <a:cubicBezTo>
                    <a:pt x="1101" y="2560"/>
                    <a:pt x="1118" y="2552"/>
                    <a:pt x="1135" y="2535"/>
                  </a:cubicBezTo>
                  <a:lnTo>
                    <a:pt x="1235" y="2502"/>
                  </a:lnTo>
                  <a:cubicBezTo>
                    <a:pt x="1235" y="2469"/>
                    <a:pt x="1268" y="2435"/>
                    <a:pt x="1268" y="2435"/>
                  </a:cubicBezTo>
                  <a:cubicBezTo>
                    <a:pt x="1301" y="2402"/>
                    <a:pt x="1301" y="2369"/>
                    <a:pt x="1268" y="2335"/>
                  </a:cubicBezTo>
                  <a:lnTo>
                    <a:pt x="1301" y="1101"/>
                  </a:lnTo>
                  <a:cubicBezTo>
                    <a:pt x="1301" y="968"/>
                    <a:pt x="1301" y="867"/>
                    <a:pt x="1268" y="734"/>
                  </a:cubicBezTo>
                  <a:cubicBezTo>
                    <a:pt x="1235" y="634"/>
                    <a:pt x="1201" y="567"/>
                    <a:pt x="1135" y="501"/>
                  </a:cubicBezTo>
                  <a:cubicBezTo>
                    <a:pt x="1068" y="434"/>
                    <a:pt x="1001" y="400"/>
                    <a:pt x="934" y="400"/>
                  </a:cubicBezTo>
                  <a:cubicBezTo>
                    <a:pt x="834" y="400"/>
                    <a:pt x="768" y="434"/>
                    <a:pt x="701" y="467"/>
                  </a:cubicBezTo>
                  <a:cubicBezTo>
                    <a:pt x="567" y="534"/>
                    <a:pt x="467" y="634"/>
                    <a:pt x="401" y="734"/>
                  </a:cubicBezTo>
                  <a:cubicBezTo>
                    <a:pt x="334" y="834"/>
                    <a:pt x="301" y="934"/>
                    <a:pt x="234" y="1034"/>
                  </a:cubicBezTo>
                  <a:lnTo>
                    <a:pt x="234" y="67"/>
                  </a:lnTo>
                  <a:cubicBezTo>
                    <a:pt x="267" y="34"/>
                    <a:pt x="267" y="34"/>
                    <a:pt x="2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3397600" y="1654125"/>
              <a:ext cx="40050" cy="84250"/>
            </a:xfrm>
            <a:custGeom>
              <a:rect b="b" l="l" r="r" t="t"/>
              <a:pathLst>
                <a:path extrusionOk="0" h="3370" w="1602">
                  <a:moveTo>
                    <a:pt x="1168" y="1"/>
                  </a:moveTo>
                  <a:cubicBezTo>
                    <a:pt x="1034" y="1"/>
                    <a:pt x="901" y="34"/>
                    <a:pt x="801" y="101"/>
                  </a:cubicBezTo>
                  <a:cubicBezTo>
                    <a:pt x="668" y="167"/>
                    <a:pt x="567" y="267"/>
                    <a:pt x="467" y="401"/>
                  </a:cubicBezTo>
                  <a:cubicBezTo>
                    <a:pt x="367" y="501"/>
                    <a:pt x="267" y="634"/>
                    <a:pt x="234" y="768"/>
                  </a:cubicBezTo>
                  <a:cubicBezTo>
                    <a:pt x="134" y="935"/>
                    <a:pt x="100" y="1101"/>
                    <a:pt x="67" y="1235"/>
                  </a:cubicBezTo>
                  <a:cubicBezTo>
                    <a:pt x="34" y="1402"/>
                    <a:pt x="0" y="1568"/>
                    <a:pt x="0" y="1768"/>
                  </a:cubicBezTo>
                  <a:lnTo>
                    <a:pt x="0" y="2536"/>
                  </a:lnTo>
                  <a:cubicBezTo>
                    <a:pt x="0" y="2669"/>
                    <a:pt x="0" y="2836"/>
                    <a:pt x="67" y="2969"/>
                  </a:cubicBezTo>
                  <a:cubicBezTo>
                    <a:pt x="67" y="3069"/>
                    <a:pt x="134" y="3169"/>
                    <a:pt x="234" y="3270"/>
                  </a:cubicBezTo>
                  <a:cubicBezTo>
                    <a:pt x="267" y="3336"/>
                    <a:pt x="367" y="3370"/>
                    <a:pt x="467" y="3370"/>
                  </a:cubicBezTo>
                  <a:cubicBezTo>
                    <a:pt x="567" y="3370"/>
                    <a:pt x="701" y="3336"/>
                    <a:pt x="801" y="3270"/>
                  </a:cubicBezTo>
                  <a:cubicBezTo>
                    <a:pt x="934" y="3169"/>
                    <a:pt x="1068" y="3069"/>
                    <a:pt x="1168" y="2936"/>
                  </a:cubicBezTo>
                  <a:cubicBezTo>
                    <a:pt x="1268" y="2836"/>
                    <a:pt x="1335" y="2702"/>
                    <a:pt x="1401" y="2569"/>
                  </a:cubicBezTo>
                  <a:cubicBezTo>
                    <a:pt x="1468" y="2436"/>
                    <a:pt x="1501" y="2269"/>
                    <a:pt x="1535" y="2135"/>
                  </a:cubicBezTo>
                  <a:cubicBezTo>
                    <a:pt x="1568" y="2035"/>
                    <a:pt x="1602" y="1902"/>
                    <a:pt x="1602" y="1802"/>
                  </a:cubicBezTo>
                  <a:cubicBezTo>
                    <a:pt x="1602" y="1768"/>
                    <a:pt x="1602" y="1768"/>
                    <a:pt x="1602" y="1735"/>
                  </a:cubicBezTo>
                  <a:lnTo>
                    <a:pt x="1535" y="1735"/>
                  </a:lnTo>
                  <a:lnTo>
                    <a:pt x="1401" y="1802"/>
                  </a:lnTo>
                  <a:cubicBezTo>
                    <a:pt x="1401" y="1835"/>
                    <a:pt x="1368" y="1835"/>
                    <a:pt x="1368" y="1869"/>
                  </a:cubicBezTo>
                  <a:cubicBezTo>
                    <a:pt x="1368" y="1902"/>
                    <a:pt x="1335" y="1935"/>
                    <a:pt x="1335" y="1935"/>
                  </a:cubicBezTo>
                  <a:cubicBezTo>
                    <a:pt x="1335" y="2035"/>
                    <a:pt x="1301" y="2102"/>
                    <a:pt x="1301" y="2202"/>
                  </a:cubicBezTo>
                  <a:cubicBezTo>
                    <a:pt x="1268" y="2269"/>
                    <a:pt x="1235" y="2369"/>
                    <a:pt x="1201" y="2436"/>
                  </a:cubicBezTo>
                  <a:cubicBezTo>
                    <a:pt x="1168" y="2536"/>
                    <a:pt x="1101" y="2602"/>
                    <a:pt x="1034" y="2669"/>
                  </a:cubicBezTo>
                  <a:cubicBezTo>
                    <a:pt x="968" y="2736"/>
                    <a:pt x="901" y="2803"/>
                    <a:pt x="801" y="2836"/>
                  </a:cubicBezTo>
                  <a:cubicBezTo>
                    <a:pt x="718" y="2886"/>
                    <a:pt x="643" y="2911"/>
                    <a:pt x="580" y="2911"/>
                  </a:cubicBezTo>
                  <a:cubicBezTo>
                    <a:pt x="517" y="2911"/>
                    <a:pt x="467" y="2886"/>
                    <a:pt x="434" y="2836"/>
                  </a:cubicBezTo>
                  <a:cubicBezTo>
                    <a:pt x="301" y="2702"/>
                    <a:pt x="267" y="2536"/>
                    <a:pt x="267" y="2336"/>
                  </a:cubicBezTo>
                  <a:lnTo>
                    <a:pt x="267" y="1969"/>
                  </a:lnTo>
                  <a:lnTo>
                    <a:pt x="267" y="1602"/>
                  </a:lnTo>
                  <a:cubicBezTo>
                    <a:pt x="301" y="1368"/>
                    <a:pt x="334" y="1168"/>
                    <a:pt x="434" y="935"/>
                  </a:cubicBezTo>
                  <a:cubicBezTo>
                    <a:pt x="501" y="768"/>
                    <a:pt x="634" y="601"/>
                    <a:pt x="801" y="501"/>
                  </a:cubicBezTo>
                  <a:cubicBezTo>
                    <a:pt x="868" y="468"/>
                    <a:pt x="968" y="434"/>
                    <a:pt x="1034" y="434"/>
                  </a:cubicBezTo>
                  <a:cubicBezTo>
                    <a:pt x="1101" y="434"/>
                    <a:pt x="1168" y="434"/>
                    <a:pt x="1201" y="468"/>
                  </a:cubicBezTo>
                  <a:cubicBezTo>
                    <a:pt x="1235" y="501"/>
                    <a:pt x="1268" y="568"/>
                    <a:pt x="1301" y="601"/>
                  </a:cubicBezTo>
                  <a:cubicBezTo>
                    <a:pt x="1301" y="668"/>
                    <a:pt x="1335" y="734"/>
                    <a:pt x="1335" y="801"/>
                  </a:cubicBezTo>
                  <a:cubicBezTo>
                    <a:pt x="1335" y="834"/>
                    <a:pt x="1368" y="834"/>
                    <a:pt x="1368" y="834"/>
                  </a:cubicBezTo>
                  <a:cubicBezTo>
                    <a:pt x="1368" y="851"/>
                    <a:pt x="1376" y="859"/>
                    <a:pt x="1385" y="859"/>
                  </a:cubicBezTo>
                  <a:cubicBezTo>
                    <a:pt x="1393" y="859"/>
                    <a:pt x="1401" y="851"/>
                    <a:pt x="1401" y="834"/>
                  </a:cubicBezTo>
                  <a:lnTo>
                    <a:pt x="1535" y="768"/>
                  </a:lnTo>
                  <a:cubicBezTo>
                    <a:pt x="1568" y="768"/>
                    <a:pt x="1568" y="734"/>
                    <a:pt x="1602" y="701"/>
                  </a:cubicBezTo>
                  <a:cubicBezTo>
                    <a:pt x="1602" y="701"/>
                    <a:pt x="1602" y="668"/>
                    <a:pt x="1602" y="634"/>
                  </a:cubicBezTo>
                  <a:cubicBezTo>
                    <a:pt x="1602" y="534"/>
                    <a:pt x="1568" y="434"/>
                    <a:pt x="1535" y="334"/>
                  </a:cubicBezTo>
                  <a:cubicBezTo>
                    <a:pt x="1501" y="267"/>
                    <a:pt x="1468" y="167"/>
                    <a:pt x="1401" y="101"/>
                  </a:cubicBezTo>
                  <a:cubicBezTo>
                    <a:pt x="1335" y="34"/>
                    <a:pt x="1235" y="1"/>
                    <a:pt x="116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3444300" y="1649125"/>
              <a:ext cx="34225" cy="62575"/>
            </a:xfrm>
            <a:custGeom>
              <a:rect b="b" l="l" r="r" t="t"/>
              <a:pathLst>
                <a:path extrusionOk="0" h="2503" w="1369">
                  <a:moveTo>
                    <a:pt x="868" y="401"/>
                  </a:moveTo>
                  <a:cubicBezTo>
                    <a:pt x="901" y="401"/>
                    <a:pt x="968" y="434"/>
                    <a:pt x="1001" y="467"/>
                  </a:cubicBezTo>
                  <a:cubicBezTo>
                    <a:pt x="1034" y="501"/>
                    <a:pt x="1068" y="567"/>
                    <a:pt x="1068" y="601"/>
                  </a:cubicBezTo>
                  <a:cubicBezTo>
                    <a:pt x="1101" y="701"/>
                    <a:pt x="1101" y="768"/>
                    <a:pt x="1101" y="834"/>
                  </a:cubicBezTo>
                  <a:cubicBezTo>
                    <a:pt x="1101" y="901"/>
                    <a:pt x="1101" y="968"/>
                    <a:pt x="1101" y="1034"/>
                  </a:cubicBezTo>
                  <a:cubicBezTo>
                    <a:pt x="1101" y="1068"/>
                    <a:pt x="1101" y="1135"/>
                    <a:pt x="1101" y="1201"/>
                  </a:cubicBezTo>
                  <a:cubicBezTo>
                    <a:pt x="1101" y="1301"/>
                    <a:pt x="1068" y="1368"/>
                    <a:pt x="1068" y="1468"/>
                  </a:cubicBezTo>
                  <a:cubicBezTo>
                    <a:pt x="1034" y="1568"/>
                    <a:pt x="1034" y="1635"/>
                    <a:pt x="1001" y="1702"/>
                  </a:cubicBezTo>
                  <a:cubicBezTo>
                    <a:pt x="968" y="1802"/>
                    <a:pt x="901" y="1868"/>
                    <a:pt x="868" y="1935"/>
                  </a:cubicBezTo>
                  <a:cubicBezTo>
                    <a:pt x="801" y="1968"/>
                    <a:pt x="768" y="2035"/>
                    <a:pt x="701" y="2069"/>
                  </a:cubicBezTo>
                  <a:cubicBezTo>
                    <a:pt x="634" y="2102"/>
                    <a:pt x="567" y="2102"/>
                    <a:pt x="534" y="2135"/>
                  </a:cubicBezTo>
                  <a:cubicBezTo>
                    <a:pt x="467" y="2102"/>
                    <a:pt x="434" y="2102"/>
                    <a:pt x="401" y="2069"/>
                  </a:cubicBezTo>
                  <a:cubicBezTo>
                    <a:pt x="334" y="2002"/>
                    <a:pt x="334" y="1968"/>
                    <a:pt x="301" y="1902"/>
                  </a:cubicBezTo>
                  <a:cubicBezTo>
                    <a:pt x="301" y="1835"/>
                    <a:pt x="267" y="1768"/>
                    <a:pt x="267" y="1702"/>
                  </a:cubicBezTo>
                  <a:lnTo>
                    <a:pt x="267" y="1501"/>
                  </a:lnTo>
                  <a:lnTo>
                    <a:pt x="267" y="1301"/>
                  </a:lnTo>
                  <a:cubicBezTo>
                    <a:pt x="267" y="1235"/>
                    <a:pt x="301" y="1135"/>
                    <a:pt x="301" y="1068"/>
                  </a:cubicBezTo>
                  <a:cubicBezTo>
                    <a:pt x="334" y="968"/>
                    <a:pt x="367" y="901"/>
                    <a:pt x="401" y="801"/>
                  </a:cubicBezTo>
                  <a:cubicBezTo>
                    <a:pt x="434" y="734"/>
                    <a:pt x="467" y="668"/>
                    <a:pt x="534" y="601"/>
                  </a:cubicBezTo>
                  <a:cubicBezTo>
                    <a:pt x="567" y="534"/>
                    <a:pt x="634" y="501"/>
                    <a:pt x="701" y="467"/>
                  </a:cubicBezTo>
                  <a:cubicBezTo>
                    <a:pt x="734" y="434"/>
                    <a:pt x="801" y="401"/>
                    <a:pt x="868" y="401"/>
                  </a:cubicBezTo>
                  <a:close/>
                  <a:moveTo>
                    <a:pt x="968" y="0"/>
                  </a:moveTo>
                  <a:cubicBezTo>
                    <a:pt x="868" y="0"/>
                    <a:pt x="768" y="34"/>
                    <a:pt x="701" y="67"/>
                  </a:cubicBezTo>
                  <a:cubicBezTo>
                    <a:pt x="567" y="134"/>
                    <a:pt x="501" y="234"/>
                    <a:pt x="401" y="301"/>
                  </a:cubicBezTo>
                  <a:cubicBezTo>
                    <a:pt x="334" y="401"/>
                    <a:pt x="267" y="501"/>
                    <a:pt x="201" y="634"/>
                  </a:cubicBezTo>
                  <a:cubicBezTo>
                    <a:pt x="134" y="768"/>
                    <a:pt x="100" y="868"/>
                    <a:pt x="67" y="1001"/>
                  </a:cubicBezTo>
                  <a:cubicBezTo>
                    <a:pt x="34" y="1135"/>
                    <a:pt x="34" y="1301"/>
                    <a:pt x="0" y="1435"/>
                  </a:cubicBezTo>
                  <a:cubicBezTo>
                    <a:pt x="0" y="1468"/>
                    <a:pt x="0" y="1501"/>
                    <a:pt x="0" y="1535"/>
                  </a:cubicBezTo>
                  <a:cubicBezTo>
                    <a:pt x="0" y="1568"/>
                    <a:pt x="0" y="1602"/>
                    <a:pt x="0" y="1635"/>
                  </a:cubicBezTo>
                  <a:cubicBezTo>
                    <a:pt x="0" y="1668"/>
                    <a:pt x="0" y="1735"/>
                    <a:pt x="0" y="1768"/>
                  </a:cubicBezTo>
                  <a:cubicBezTo>
                    <a:pt x="0" y="1768"/>
                    <a:pt x="0" y="1802"/>
                    <a:pt x="0" y="1835"/>
                  </a:cubicBezTo>
                  <a:cubicBezTo>
                    <a:pt x="0" y="1968"/>
                    <a:pt x="34" y="2102"/>
                    <a:pt x="67" y="2202"/>
                  </a:cubicBezTo>
                  <a:cubicBezTo>
                    <a:pt x="100" y="2302"/>
                    <a:pt x="134" y="2369"/>
                    <a:pt x="201" y="2435"/>
                  </a:cubicBezTo>
                  <a:cubicBezTo>
                    <a:pt x="267" y="2469"/>
                    <a:pt x="334" y="2502"/>
                    <a:pt x="401" y="2502"/>
                  </a:cubicBezTo>
                  <a:cubicBezTo>
                    <a:pt x="501" y="2502"/>
                    <a:pt x="601" y="2469"/>
                    <a:pt x="701" y="2435"/>
                  </a:cubicBezTo>
                  <a:cubicBezTo>
                    <a:pt x="801" y="2369"/>
                    <a:pt x="868" y="2302"/>
                    <a:pt x="968" y="2202"/>
                  </a:cubicBezTo>
                  <a:cubicBezTo>
                    <a:pt x="1034" y="2102"/>
                    <a:pt x="1101" y="2002"/>
                    <a:pt x="1168" y="1868"/>
                  </a:cubicBezTo>
                  <a:cubicBezTo>
                    <a:pt x="1235" y="1768"/>
                    <a:pt x="1268" y="1635"/>
                    <a:pt x="1301" y="1501"/>
                  </a:cubicBezTo>
                  <a:cubicBezTo>
                    <a:pt x="1335" y="1368"/>
                    <a:pt x="1335" y="1235"/>
                    <a:pt x="1368" y="1068"/>
                  </a:cubicBezTo>
                  <a:lnTo>
                    <a:pt x="1368" y="668"/>
                  </a:lnTo>
                  <a:cubicBezTo>
                    <a:pt x="1368" y="534"/>
                    <a:pt x="1335" y="434"/>
                    <a:pt x="1301" y="301"/>
                  </a:cubicBezTo>
                  <a:cubicBezTo>
                    <a:pt x="1268" y="234"/>
                    <a:pt x="1235" y="134"/>
                    <a:pt x="1168" y="67"/>
                  </a:cubicBezTo>
                  <a:cubicBezTo>
                    <a:pt x="1101" y="34"/>
                    <a:pt x="1034" y="0"/>
                    <a:pt x="96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3488500" y="1624100"/>
              <a:ext cx="32550" cy="69025"/>
            </a:xfrm>
            <a:custGeom>
              <a:rect b="b" l="l" r="r" t="t"/>
              <a:pathLst>
                <a:path extrusionOk="0" h="2761" w="1302">
                  <a:moveTo>
                    <a:pt x="934" y="1"/>
                  </a:moveTo>
                  <a:cubicBezTo>
                    <a:pt x="834" y="1"/>
                    <a:pt x="734" y="34"/>
                    <a:pt x="667" y="67"/>
                  </a:cubicBezTo>
                  <a:cubicBezTo>
                    <a:pt x="567" y="134"/>
                    <a:pt x="467" y="234"/>
                    <a:pt x="401" y="334"/>
                  </a:cubicBezTo>
                  <a:cubicBezTo>
                    <a:pt x="334" y="434"/>
                    <a:pt x="267" y="534"/>
                    <a:pt x="234" y="634"/>
                  </a:cubicBezTo>
                  <a:lnTo>
                    <a:pt x="234" y="501"/>
                  </a:lnTo>
                  <a:cubicBezTo>
                    <a:pt x="234" y="468"/>
                    <a:pt x="234" y="434"/>
                    <a:pt x="234" y="434"/>
                  </a:cubicBezTo>
                  <a:cubicBezTo>
                    <a:pt x="217" y="418"/>
                    <a:pt x="209" y="409"/>
                    <a:pt x="200" y="409"/>
                  </a:cubicBezTo>
                  <a:cubicBezTo>
                    <a:pt x="192" y="409"/>
                    <a:pt x="184" y="418"/>
                    <a:pt x="167" y="434"/>
                  </a:cubicBezTo>
                  <a:lnTo>
                    <a:pt x="67" y="468"/>
                  </a:lnTo>
                  <a:cubicBezTo>
                    <a:pt x="34" y="501"/>
                    <a:pt x="34" y="534"/>
                    <a:pt x="34" y="534"/>
                  </a:cubicBezTo>
                  <a:cubicBezTo>
                    <a:pt x="0" y="568"/>
                    <a:pt x="0" y="601"/>
                    <a:pt x="0" y="634"/>
                  </a:cubicBezTo>
                  <a:lnTo>
                    <a:pt x="0" y="2669"/>
                  </a:lnTo>
                  <a:cubicBezTo>
                    <a:pt x="0" y="2703"/>
                    <a:pt x="0" y="2736"/>
                    <a:pt x="34" y="2736"/>
                  </a:cubicBezTo>
                  <a:cubicBezTo>
                    <a:pt x="34" y="2753"/>
                    <a:pt x="42" y="2761"/>
                    <a:pt x="50" y="2761"/>
                  </a:cubicBezTo>
                  <a:cubicBezTo>
                    <a:pt x="59" y="2761"/>
                    <a:pt x="67" y="2753"/>
                    <a:pt x="67" y="2736"/>
                  </a:cubicBezTo>
                  <a:lnTo>
                    <a:pt x="167" y="2669"/>
                  </a:lnTo>
                  <a:cubicBezTo>
                    <a:pt x="200" y="2669"/>
                    <a:pt x="234" y="2636"/>
                    <a:pt x="234" y="2636"/>
                  </a:cubicBezTo>
                  <a:cubicBezTo>
                    <a:pt x="234" y="2603"/>
                    <a:pt x="234" y="2536"/>
                    <a:pt x="234" y="2536"/>
                  </a:cubicBezTo>
                  <a:lnTo>
                    <a:pt x="234" y="1368"/>
                  </a:lnTo>
                  <a:cubicBezTo>
                    <a:pt x="234" y="1168"/>
                    <a:pt x="267" y="1001"/>
                    <a:pt x="334" y="801"/>
                  </a:cubicBezTo>
                  <a:cubicBezTo>
                    <a:pt x="401" y="668"/>
                    <a:pt x="501" y="568"/>
                    <a:pt x="634" y="468"/>
                  </a:cubicBezTo>
                  <a:cubicBezTo>
                    <a:pt x="701" y="434"/>
                    <a:pt x="759" y="418"/>
                    <a:pt x="809" y="418"/>
                  </a:cubicBezTo>
                  <a:cubicBezTo>
                    <a:pt x="859" y="418"/>
                    <a:pt x="901" y="434"/>
                    <a:pt x="934" y="468"/>
                  </a:cubicBezTo>
                  <a:cubicBezTo>
                    <a:pt x="1001" y="601"/>
                    <a:pt x="1034" y="768"/>
                    <a:pt x="1034" y="935"/>
                  </a:cubicBezTo>
                  <a:lnTo>
                    <a:pt x="1034" y="2069"/>
                  </a:lnTo>
                  <a:cubicBezTo>
                    <a:pt x="1034" y="2102"/>
                    <a:pt x="1034" y="2136"/>
                    <a:pt x="1068" y="2136"/>
                  </a:cubicBezTo>
                  <a:lnTo>
                    <a:pt x="1101" y="2136"/>
                  </a:lnTo>
                  <a:lnTo>
                    <a:pt x="1201" y="2069"/>
                  </a:lnTo>
                  <a:cubicBezTo>
                    <a:pt x="1235" y="2069"/>
                    <a:pt x="1268" y="2035"/>
                    <a:pt x="1268" y="2002"/>
                  </a:cubicBezTo>
                  <a:cubicBezTo>
                    <a:pt x="1268" y="2002"/>
                    <a:pt x="1268" y="1969"/>
                    <a:pt x="1268" y="1935"/>
                  </a:cubicBezTo>
                  <a:lnTo>
                    <a:pt x="1301" y="701"/>
                  </a:lnTo>
                  <a:cubicBezTo>
                    <a:pt x="1301" y="568"/>
                    <a:pt x="1268" y="434"/>
                    <a:pt x="1235" y="301"/>
                  </a:cubicBezTo>
                  <a:cubicBezTo>
                    <a:pt x="1235" y="234"/>
                    <a:pt x="1168" y="134"/>
                    <a:pt x="1101" y="67"/>
                  </a:cubicBezTo>
                  <a:cubicBezTo>
                    <a:pt x="1068" y="34"/>
                    <a:pt x="1001" y="1"/>
                    <a:pt x="934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52"/>
            <p:cNvSpPr/>
            <p:nvPr/>
          </p:nvSpPr>
          <p:spPr>
            <a:xfrm>
              <a:off x="3528525" y="1601600"/>
              <a:ext cx="29200" cy="63400"/>
            </a:xfrm>
            <a:custGeom>
              <a:rect b="b" l="l" r="r" t="t"/>
              <a:pathLst>
                <a:path extrusionOk="0" h="2536" w="1168">
                  <a:moveTo>
                    <a:pt x="801" y="0"/>
                  </a:moveTo>
                  <a:cubicBezTo>
                    <a:pt x="734" y="0"/>
                    <a:pt x="634" y="33"/>
                    <a:pt x="568" y="100"/>
                  </a:cubicBezTo>
                  <a:cubicBezTo>
                    <a:pt x="467" y="133"/>
                    <a:pt x="401" y="200"/>
                    <a:pt x="334" y="300"/>
                  </a:cubicBezTo>
                  <a:cubicBezTo>
                    <a:pt x="267" y="367"/>
                    <a:pt x="201" y="434"/>
                    <a:pt x="134" y="534"/>
                  </a:cubicBezTo>
                  <a:cubicBezTo>
                    <a:pt x="101" y="600"/>
                    <a:pt x="67" y="701"/>
                    <a:pt x="34" y="801"/>
                  </a:cubicBezTo>
                  <a:cubicBezTo>
                    <a:pt x="34" y="867"/>
                    <a:pt x="0" y="967"/>
                    <a:pt x="0" y="1067"/>
                  </a:cubicBezTo>
                  <a:cubicBezTo>
                    <a:pt x="0" y="1201"/>
                    <a:pt x="34" y="1301"/>
                    <a:pt x="101" y="1401"/>
                  </a:cubicBezTo>
                  <a:cubicBezTo>
                    <a:pt x="149" y="1450"/>
                    <a:pt x="216" y="1481"/>
                    <a:pt x="314" y="1481"/>
                  </a:cubicBezTo>
                  <a:cubicBezTo>
                    <a:pt x="350" y="1481"/>
                    <a:pt x="389" y="1477"/>
                    <a:pt x="434" y="1468"/>
                  </a:cubicBezTo>
                  <a:lnTo>
                    <a:pt x="634" y="1434"/>
                  </a:lnTo>
                  <a:lnTo>
                    <a:pt x="801" y="1434"/>
                  </a:lnTo>
                  <a:cubicBezTo>
                    <a:pt x="834" y="1434"/>
                    <a:pt x="868" y="1434"/>
                    <a:pt x="901" y="1468"/>
                  </a:cubicBezTo>
                  <a:cubicBezTo>
                    <a:pt x="901" y="1501"/>
                    <a:pt x="934" y="1534"/>
                    <a:pt x="934" y="1601"/>
                  </a:cubicBezTo>
                  <a:cubicBezTo>
                    <a:pt x="901" y="1635"/>
                    <a:pt x="901" y="1701"/>
                    <a:pt x="901" y="1735"/>
                  </a:cubicBezTo>
                  <a:cubicBezTo>
                    <a:pt x="868" y="1801"/>
                    <a:pt x="834" y="1835"/>
                    <a:pt x="801" y="1868"/>
                  </a:cubicBezTo>
                  <a:cubicBezTo>
                    <a:pt x="768" y="1935"/>
                    <a:pt x="734" y="1968"/>
                    <a:pt x="701" y="2001"/>
                  </a:cubicBezTo>
                  <a:cubicBezTo>
                    <a:pt x="668" y="2035"/>
                    <a:pt x="634" y="2068"/>
                    <a:pt x="568" y="2102"/>
                  </a:cubicBezTo>
                  <a:cubicBezTo>
                    <a:pt x="534" y="2135"/>
                    <a:pt x="434" y="2168"/>
                    <a:pt x="367" y="2168"/>
                  </a:cubicBezTo>
                  <a:cubicBezTo>
                    <a:pt x="334" y="2168"/>
                    <a:pt x="267" y="2135"/>
                    <a:pt x="234" y="2068"/>
                  </a:cubicBezTo>
                  <a:lnTo>
                    <a:pt x="167" y="2068"/>
                  </a:lnTo>
                  <a:lnTo>
                    <a:pt x="67" y="2102"/>
                  </a:lnTo>
                  <a:cubicBezTo>
                    <a:pt x="34" y="2135"/>
                    <a:pt x="34" y="2168"/>
                    <a:pt x="0" y="2168"/>
                  </a:cubicBezTo>
                  <a:cubicBezTo>
                    <a:pt x="0" y="2202"/>
                    <a:pt x="0" y="2235"/>
                    <a:pt x="0" y="2268"/>
                  </a:cubicBezTo>
                  <a:cubicBezTo>
                    <a:pt x="0" y="2335"/>
                    <a:pt x="0" y="2368"/>
                    <a:pt x="34" y="2435"/>
                  </a:cubicBezTo>
                  <a:cubicBezTo>
                    <a:pt x="67" y="2468"/>
                    <a:pt x="101" y="2502"/>
                    <a:pt x="167" y="2502"/>
                  </a:cubicBezTo>
                  <a:cubicBezTo>
                    <a:pt x="201" y="2535"/>
                    <a:pt x="267" y="2535"/>
                    <a:pt x="334" y="2535"/>
                  </a:cubicBezTo>
                  <a:cubicBezTo>
                    <a:pt x="434" y="2535"/>
                    <a:pt x="501" y="2502"/>
                    <a:pt x="568" y="2435"/>
                  </a:cubicBezTo>
                  <a:cubicBezTo>
                    <a:pt x="668" y="2402"/>
                    <a:pt x="768" y="2335"/>
                    <a:pt x="834" y="2235"/>
                  </a:cubicBezTo>
                  <a:cubicBezTo>
                    <a:pt x="901" y="2168"/>
                    <a:pt x="968" y="2102"/>
                    <a:pt x="1001" y="2001"/>
                  </a:cubicBezTo>
                  <a:cubicBezTo>
                    <a:pt x="1068" y="1901"/>
                    <a:pt x="1101" y="1801"/>
                    <a:pt x="1135" y="1701"/>
                  </a:cubicBezTo>
                  <a:cubicBezTo>
                    <a:pt x="1168" y="1635"/>
                    <a:pt x="1168" y="1534"/>
                    <a:pt x="1168" y="1434"/>
                  </a:cubicBezTo>
                  <a:cubicBezTo>
                    <a:pt x="1168" y="1368"/>
                    <a:pt x="1168" y="1301"/>
                    <a:pt x="1168" y="1234"/>
                  </a:cubicBezTo>
                  <a:cubicBezTo>
                    <a:pt x="1135" y="1168"/>
                    <a:pt x="1101" y="1134"/>
                    <a:pt x="1068" y="1101"/>
                  </a:cubicBezTo>
                  <a:cubicBezTo>
                    <a:pt x="1035" y="1067"/>
                    <a:pt x="1001" y="1034"/>
                    <a:pt x="934" y="1001"/>
                  </a:cubicBezTo>
                  <a:lnTo>
                    <a:pt x="701" y="1001"/>
                  </a:lnTo>
                  <a:lnTo>
                    <a:pt x="501" y="1067"/>
                  </a:lnTo>
                  <a:lnTo>
                    <a:pt x="367" y="1067"/>
                  </a:lnTo>
                  <a:cubicBezTo>
                    <a:pt x="334" y="1067"/>
                    <a:pt x="301" y="1034"/>
                    <a:pt x="301" y="1034"/>
                  </a:cubicBezTo>
                  <a:cubicBezTo>
                    <a:pt x="267" y="967"/>
                    <a:pt x="267" y="934"/>
                    <a:pt x="267" y="901"/>
                  </a:cubicBezTo>
                  <a:cubicBezTo>
                    <a:pt x="267" y="801"/>
                    <a:pt x="301" y="734"/>
                    <a:pt x="367" y="634"/>
                  </a:cubicBezTo>
                  <a:cubicBezTo>
                    <a:pt x="401" y="567"/>
                    <a:pt x="467" y="500"/>
                    <a:pt x="568" y="467"/>
                  </a:cubicBezTo>
                  <a:cubicBezTo>
                    <a:pt x="634" y="400"/>
                    <a:pt x="701" y="400"/>
                    <a:pt x="768" y="400"/>
                  </a:cubicBezTo>
                  <a:cubicBezTo>
                    <a:pt x="801" y="400"/>
                    <a:pt x="868" y="400"/>
                    <a:pt x="868" y="467"/>
                  </a:cubicBezTo>
                  <a:lnTo>
                    <a:pt x="968" y="467"/>
                  </a:lnTo>
                  <a:lnTo>
                    <a:pt x="1068" y="434"/>
                  </a:lnTo>
                  <a:cubicBezTo>
                    <a:pt x="1068" y="400"/>
                    <a:pt x="1101" y="367"/>
                    <a:pt x="1101" y="367"/>
                  </a:cubicBezTo>
                  <a:cubicBezTo>
                    <a:pt x="1135" y="334"/>
                    <a:pt x="1135" y="300"/>
                    <a:pt x="1135" y="267"/>
                  </a:cubicBezTo>
                  <a:cubicBezTo>
                    <a:pt x="1135" y="200"/>
                    <a:pt x="1135" y="167"/>
                    <a:pt x="1101" y="133"/>
                  </a:cubicBezTo>
                  <a:cubicBezTo>
                    <a:pt x="1068" y="67"/>
                    <a:pt x="1035" y="33"/>
                    <a:pt x="968" y="33"/>
                  </a:cubicBezTo>
                  <a:cubicBezTo>
                    <a:pt x="934" y="0"/>
                    <a:pt x="868" y="0"/>
                    <a:pt x="801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52"/>
            <p:cNvSpPr/>
            <p:nvPr/>
          </p:nvSpPr>
          <p:spPr>
            <a:xfrm>
              <a:off x="3564375" y="1579900"/>
              <a:ext cx="34225" cy="62575"/>
            </a:xfrm>
            <a:custGeom>
              <a:rect b="b" l="l" r="r" t="t"/>
              <a:pathLst>
                <a:path extrusionOk="0" h="2503" w="1369">
                  <a:moveTo>
                    <a:pt x="868" y="401"/>
                  </a:moveTo>
                  <a:cubicBezTo>
                    <a:pt x="901" y="401"/>
                    <a:pt x="968" y="434"/>
                    <a:pt x="1002" y="468"/>
                  </a:cubicBezTo>
                  <a:cubicBezTo>
                    <a:pt x="1035" y="501"/>
                    <a:pt x="1068" y="568"/>
                    <a:pt x="1068" y="601"/>
                  </a:cubicBezTo>
                  <a:cubicBezTo>
                    <a:pt x="1102" y="668"/>
                    <a:pt x="1102" y="768"/>
                    <a:pt x="1102" y="835"/>
                  </a:cubicBezTo>
                  <a:lnTo>
                    <a:pt x="1102" y="1001"/>
                  </a:lnTo>
                  <a:lnTo>
                    <a:pt x="1102" y="1202"/>
                  </a:lnTo>
                  <a:cubicBezTo>
                    <a:pt x="1102" y="1302"/>
                    <a:pt x="1068" y="1368"/>
                    <a:pt x="1068" y="1468"/>
                  </a:cubicBezTo>
                  <a:cubicBezTo>
                    <a:pt x="1035" y="1535"/>
                    <a:pt x="1035" y="1635"/>
                    <a:pt x="1002" y="1702"/>
                  </a:cubicBezTo>
                  <a:cubicBezTo>
                    <a:pt x="968" y="1769"/>
                    <a:pt x="901" y="1835"/>
                    <a:pt x="868" y="1902"/>
                  </a:cubicBezTo>
                  <a:cubicBezTo>
                    <a:pt x="801" y="1969"/>
                    <a:pt x="768" y="2036"/>
                    <a:pt x="701" y="2069"/>
                  </a:cubicBezTo>
                  <a:cubicBezTo>
                    <a:pt x="635" y="2102"/>
                    <a:pt x="568" y="2102"/>
                    <a:pt x="501" y="2102"/>
                  </a:cubicBezTo>
                  <a:cubicBezTo>
                    <a:pt x="468" y="2102"/>
                    <a:pt x="434" y="2102"/>
                    <a:pt x="401" y="2036"/>
                  </a:cubicBezTo>
                  <a:cubicBezTo>
                    <a:pt x="334" y="2002"/>
                    <a:pt x="334" y="1969"/>
                    <a:pt x="301" y="1902"/>
                  </a:cubicBezTo>
                  <a:cubicBezTo>
                    <a:pt x="301" y="1835"/>
                    <a:pt x="268" y="1769"/>
                    <a:pt x="268" y="1669"/>
                  </a:cubicBezTo>
                  <a:lnTo>
                    <a:pt x="268" y="1502"/>
                  </a:lnTo>
                  <a:cubicBezTo>
                    <a:pt x="268" y="1435"/>
                    <a:pt x="268" y="1402"/>
                    <a:pt x="268" y="1302"/>
                  </a:cubicBezTo>
                  <a:cubicBezTo>
                    <a:pt x="268" y="1202"/>
                    <a:pt x="301" y="1135"/>
                    <a:pt x="301" y="1035"/>
                  </a:cubicBezTo>
                  <a:cubicBezTo>
                    <a:pt x="334" y="968"/>
                    <a:pt x="368" y="868"/>
                    <a:pt x="401" y="801"/>
                  </a:cubicBezTo>
                  <a:cubicBezTo>
                    <a:pt x="434" y="735"/>
                    <a:pt x="468" y="668"/>
                    <a:pt x="501" y="601"/>
                  </a:cubicBezTo>
                  <a:cubicBezTo>
                    <a:pt x="568" y="534"/>
                    <a:pt x="635" y="501"/>
                    <a:pt x="701" y="434"/>
                  </a:cubicBezTo>
                  <a:cubicBezTo>
                    <a:pt x="735" y="434"/>
                    <a:pt x="801" y="401"/>
                    <a:pt x="868" y="401"/>
                  </a:cubicBezTo>
                  <a:close/>
                  <a:moveTo>
                    <a:pt x="968" y="1"/>
                  </a:moveTo>
                  <a:cubicBezTo>
                    <a:pt x="868" y="1"/>
                    <a:pt x="768" y="34"/>
                    <a:pt x="701" y="67"/>
                  </a:cubicBezTo>
                  <a:cubicBezTo>
                    <a:pt x="568" y="134"/>
                    <a:pt x="501" y="201"/>
                    <a:pt x="401" y="301"/>
                  </a:cubicBezTo>
                  <a:cubicBezTo>
                    <a:pt x="334" y="401"/>
                    <a:pt x="268" y="501"/>
                    <a:pt x="201" y="635"/>
                  </a:cubicBezTo>
                  <a:cubicBezTo>
                    <a:pt x="134" y="735"/>
                    <a:pt x="101" y="868"/>
                    <a:pt x="68" y="1001"/>
                  </a:cubicBezTo>
                  <a:cubicBezTo>
                    <a:pt x="34" y="1135"/>
                    <a:pt x="34" y="1268"/>
                    <a:pt x="1" y="1435"/>
                  </a:cubicBezTo>
                  <a:cubicBezTo>
                    <a:pt x="1" y="1468"/>
                    <a:pt x="1" y="1502"/>
                    <a:pt x="1" y="1535"/>
                  </a:cubicBezTo>
                  <a:lnTo>
                    <a:pt x="1" y="1735"/>
                  </a:lnTo>
                  <a:cubicBezTo>
                    <a:pt x="1" y="1769"/>
                    <a:pt x="1" y="1802"/>
                    <a:pt x="1" y="1835"/>
                  </a:cubicBezTo>
                  <a:cubicBezTo>
                    <a:pt x="1" y="1969"/>
                    <a:pt x="34" y="2069"/>
                    <a:pt x="68" y="2202"/>
                  </a:cubicBezTo>
                  <a:cubicBezTo>
                    <a:pt x="101" y="2269"/>
                    <a:pt x="134" y="2369"/>
                    <a:pt x="201" y="2436"/>
                  </a:cubicBezTo>
                  <a:cubicBezTo>
                    <a:pt x="268" y="2469"/>
                    <a:pt x="334" y="2503"/>
                    <a:pt x="401" y="2503"/>
                  </a:cubicBezTo>
                  <a:cubicBezTo>
                    <a:pt x="501" y="2503"/>
                    <a:pt x="601" y="2469"/>
                    <a:pt x="701" y="2436"/>
                  </a:cubicBezTo>
                  <a:cubicBezTo>
                    <a:pt x="801" y="2369"/>
                    <a:pt x="868" y="2269"/>
                    <a:pt x="968" y="2202"/>
                  </a:cubicBezTo>
                  <a:cubicBezTo>
                    <a:pt x="1035" y="2102"/>
                    <a:pt x="1102" y="2002"/>
                    <a:pt x="1168" y="1869"/>
                  </a:cubicBezTo>
                  <a:cubicBezTo>
                    <a:pt x="1235" y="1735"/>
                    <a:pt x="1268" y="1635"/>
                    <a:pt x="1302" y="1502"/>
                  </a:cubicBezTo>
                  <a:cubicBezTo>
                    <a:pt x="1335" y="1368"/>
                    <a:pt x="1335" y="1202"/>
                    <a:pt x="1368" y="1068"/>
                  </a:cubicBezTo>
                  <a:cubicBezTo>
                    <a:pt x="1368" y="1035"/>
                    <a:pt x="1368" y="1001"/>
                    <a:pt x="1368" y="968"/>
                  </a:cubicBezTo>
                  <a:lnTo>
                    <a:pt x="1368" y="768"/>
                  </a:lnTo>
                  <a:cubicBezTo>
                    <a:pt x="1368" y="735"/>
                    <a:pt x="1368" y="701"/>
                    <a:pt x="1368" y="668"/>
                  </a:cubicBezTo>
                  <a:cubicBezTo>
                    <a:pt x="1368" y="534"/>
                    <a:pt x="1335" y="401"/>
                    <a:pt x="1302" y="301"/>
                  </a:cubicBezTo>
                  <a:cubicBezTo>
                    <a:pt x="1268" y="201"/>
                    <a:pt x="1235" y="134"/>
                    <a:pt x="1168" y="67"/>
                  </a:cubicBezTo>
                  <a:cubicBezTo>
                    <a:pt x="1102" y="34"/>
                    <a:pt x="1035" y="1"/>
                    <a:pt x="96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52"/>
            <p:cNvSpPr/>
            <p:nvPr/>
          </p:nvSpPr>
          <p:spPr>
            <a:xfrm>
              <a:off x="3606925" y="1544250"/>
              <a:ext cx="6675" cy="79675"/>
            </a:xfrm>
            <a:custGeom>
              <a:rect b="b" l="l" r="r" t="t"/>
              <a:pathLst>
                <a:path extrusionOk="0" h="3187" w="267">
                  <a:moveTo>
                    <a:pt x="221" y="1"/>
                  </a:moveTo>
                  <a:cubicBezTo>
                    <a:pt x="209" y="1"/>
                    <a:pt x="200" y="9"/>
                    <a:pt x="200" y="26"/>
                  </a:cubicBezTo>
                  <a:lnTo>
                    <a:pt x="100" y="92"/>
                  </a:lnTo>
                  <a:cubicBezTo>
                    <a:pt x="67" y="92"/>
                    <a:pt x="33" y="126"/>
                    <a:pt x="33" y="159"/>
                  </a:cubicBezTo>
                  <a:cubicBezTo>
                    <a:pt x="33" y="159"/>
                    <a:pt x="33" y="193"/>
                    <a:pt x="33" y="226"/>
                  </a:cubicBezTo>
                  <a:lnTo>
                    <a:pt x="33" y="3095"/>
                  </a:lnTo>
                  <a:cubicBezTo>
                    <a:pt x="0" y="3128"/>
                    <a:pt x="33" y="3161"/>
                    <a:pt x="33" y="3161"/>
                  </a:cubicBezTo>
                  <a:cubicBezTo>
                    <a:pt x="50" y="3178"/>
                    <a:pt x="58" y="3186"/>
                    <a:pt x="67" y="3186"/>
                  </a:cubicBezTo>
                  <a:cubicBezTo>
                    <a:pt x="75" y="3186"/>
                    <a:pt x="83" y="3178"/>
                    <a:pt x="100" y="3161"/>
                  </a:cubicBezTo>
                  <a:lnTo>
                    <a:pt x="200" y="3128"/>
                  </a:lnTo>
                  <a:cubicBezTo>
                    <a:pt x="234" y="3095"/>
                    <a:pt x="234" y="3095"/>
                    <a:pt x="267" y="3061"/>
                  </a:cubicBezTo>
                  <a:cubicBezTo>
                    <a:pt x="267" y="3028"/>
                    <a:pt x="267" y="2995"/>
                    <a:pt x="267" y="2961"/>
                  </a:cubicBezTo>
                  <a:lnTo>
                    <a:pt x="267" y="92"/>
                  </a:lnTo>
                  <a:cubicBezTo>
                    <a:pt x="267" y="59"/>
                    <a:pt x="267" y="26"/>
                    <a:pt x="267" y="26"/>
                  </a:cubicBezTo>
                  <a:cubicBezTo>
                    <a:pt x="250" y="9"/>
                    <a:pt x="234" y="1"/>
                    <a:pt x="221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52"/>
            <p:cNvSpPr/>
            <p:nvPr/>
          </p:nvSpPr>
          <p:spPr>
            <a:xfrm>
              <a:off x="3622750" y="1546550"/>
              <a:ext cx="32550" cy="63400"/>
            </a:xfrm>
            <a:custGeom>
              <a:rect b="b" l="l" r="r" t="t"/>
              <a:pathLst>
                <a:path extrusionOk="0" h="2536" w="1302">
                  <a:moveTo>
                    <a:pt x="801" y="417"/>
                  </a:moveTo>
                  <a:cubicBezTo>
                    <a:pt x="851" y="417"/>
                    <a:pt x="901" y="434"/>
                    <a:pt x="935" y="467"/>
                  </a:cubicBezTo>
                  <a:cubicBezTo>
                    <a:pt x="1035" y="568"/>
                    <a:pt x="1068" y="701"/>
                    <a:pt x="1068" y="834"/>
                  </a:cubicBezTo>
                  <a:lnTo>
                    <a:pt x="268" y="1301"/>
                  </a:lnTo>
                  <a:lnTo>
                    <a:pt x="268" y="1268"/>
                  </a:lnTo>
                  <a:cubicBezTo>
                    <a:pt x="268" y="1201"/>
                    <a:pt x="268" y="1101"/>
                    <a:pt x="301" y="1001"/>
                  </a:cubicBezTo>
                  <a:cubicBezTo>
                    <a:pt x="301" y="934"/>
                    <a:pt x="334" y="868"/>
                    <a:pt x="368" y="768"/>
                  </a:cubicBezTo>
                  <a:cubicBezTo>
                    <a:pt x="401" y="701"/>
                    <a:pt x="434" y="634"/>
                    <a:pt x="501" y="601"/>
                  </a:cubicBezTo>
                  <a:cubicBezTo>
                    <a:pt x="535" y="534"/>
                    <a:pt x="601" y="501"/>
                    <a:pt x="668" y="467"/>
                  </a:cubicBezTo>
                  <a:cubicBezTo>
                    <a:pt x="701" y="434"/>
                    <a:pt x="751" y="417"/>
                    <a:pt x="801" y="417"/>
                  </a:cubicBezTo>
                  <a:close/>
                  <a:moveTo>
                    <a:pt x="935" y="0"/>
                  </a:moveTo>
                  <a:cubicBezTo>
                    <a:pt x="835" y="0"/>
                    <a:pt x="735" y="34"/>
                    <a:pt x="668" y="67"/>
                  </a:cubicBezTo>
                  <a:cubicBezTo>
                    <a:pt x="568" y="134"/>
                    <a:pt x="468" y="201"/>
                    <a:pt x="401" y="301"/>
                  </a:cubicBezTo>
                  <a:cubicBezTo>
                    <a:pt x="301" y="401"/>
                    <a:pt x="234" y="501"/>
                    <a:pt x="201" y="601"/>
                  </a:cubicBezTo>
                  <a:cubicBezTo>
                    <a:pt x="134" y="734"/>
                    <a:pt x="101" y="868"/>
                    <a:pt x="68" y="1001"/>
                  </a:cubicBezTo>
                  <a:cubicBezTo>
                    <a:pt x="34" y="1135"/>
                    <a:pt x="1" y="1268"/>
                    <a:pt x="1" y="1401"/>
                  </a:cubicBezTo>
                  <a:cubicBezTo>
                    <a:pt x="1" y="1568"/>
                    <a:pt x="1" y="1702"/>
                    <a:pt x="1" y="1835"/>
                  </a:cubicBezTo>
                  <a:cubicBezTo>
                    <a:pt x="1" y="1935"/>
                    <a:pt x="34" y="2069"/>
                    <a:pt x="68" y="2202"/>
                  </a:cubicBezTo>
                  <a:cubicBezTo>
                    <a:pt x="68" y="2269"/>
                    <a:pt x="134" y="2369"/>
                    <a:pt x="201" y="2436"/>
                  </a:cubicBezTo>
                  <a:cubicBezTo>
                    <a:pt x="234" y="2469"/>
                    <a:pt x="301" y="2502"/>
                    <a:pt x="401" y="2536"/>
                  </a:cubicBezTo>
                  <a:cubicBezTo>
                    <a:pt x="468" y="2536"/>
                    <a:pt x="568" y="2502"/>
                    <a:pt x="635" y="2436"/>
                  </a:cubicBezTo>
                  <a:cubicBezTo>
                    <a:pt x="735" y="2402"/>
                    <a:pt x="835" y="2335"/>
                    <a:pt x="901" y="2235"/>
                  </a:cubicBezTo>
                  <a:cubicBezTo>
                    <a:pt x="1035" y="2102"/>
                    <a:pt x="1135" y="1935"/>
                    <a:pt x="1202" y="1768"/>
                  </a:cubicBezTo>
                  <a:cubicBezTo>
                    <a:pt x="1235" y="1702"/>
                    <a:pt x="1235" y="1635"/>
                    <a:pt x="1268" y="1568"/>
                  </a:cubicBezTo>
                  <a:cubicBezTo>
                    <a:pt x="1268" y="1535"/>
                    <a:pt x="1268" y="1502"/>
                    <a:pt x="1268" y="1468"/>
                  </a:cubicBezTo>
                  <a:lnTo>
                    <a:pt x="1202" y="1468"/>
                  </a:lnTo>
                  <a:lnTo>
                    <a:pt x="1102" y="1535"/>
                  </a:lnTo>
                  <a:cubicBezTo>
                    <a:pt x="1102" y="1535"/>
                    <a:pt x="1068" y="1568"/>
                    <a:pt x="1068" y="1568"/>
                  </a:cubicBezTo>
                  <a:cubicBezTo>
                    <a:pt x="1035" y="1602"/>
                    <a:pt x="1035" y="1602"/>
                    <a:pt x="1035" y="1635"/>
                  </a:cubicBezTo>
                  <a:cubicBezTo>
                    <a:pt x="1002" y="1735"/>
                    <a:pt x="935" y="1802"/>
                    <a:pt x="901" y="1868"/>
                  </a:cubicBezTo>
                  <a:cubicBezTo>
                    <a:pt x="835" y="1969"/>
                    <a:pt x="768" y="2035"/>
                    <a:pt x="668" y="2069"/>
                  </a:cubicBezTo>
                  <a:cubicBezTo>
                    <a:pt x="618" y="2102"/>
                    <a:pt x="568" y="2119"/>
                    <a:pt x="522" y="2119"/>
                  </a:cubicBezTo>
                  <a:cubicBezTo>
                    <a:pt x="476" y="2119"/>
                    <a:pt x="434" y="2102"/>
                    <a:pt x="401" y="2069"/>
                  </a:cubicBezTo>
                  <a:cubicBezTo>
                    <a:pt x="301" y="1969"/>
                    <a:pt x="234" y="1802"/>
                    <a:pt x="268" y="1668"/>
                  </a:cubicBezTo>
                  <a:lnTo>
                    <a:pt x="268" y="1635"/>
                  </a:lnTo>
                  <a:lnTo>
                    <a:pt x="1235" y="1068"/>
                  </a:lnTo>
                  <a:cubicBezTo>
                    <a:pt x="1268" y="1068"/>
                    <a:pt x="1268" y="1035"/>
                    <a:pt x="1302" y="1001"/>
                  </a:cubicBezTo>
                  <a:cubicBezTo>
                    <a:pt x="1302" y="968"/>
                    <a:pt x="1302" y="934"/>
                    <a:pt x="1302" y="901"/>
                  </a:cubicBezTo>
                  <a:lnTo>
                    <a:pt x="1302" y="801"/>
                  </a:lnTo>
                  <a:cubicBezTo>
                    <a:pt x="1302" y="634"/>
                    <a:pt x="1302" y="501"/>
                    <a:pt x="1268" y="367"/>
                  </a:cubicBezTo>
                  <a:cubicBezTo>
                    <a:pt x="1235" y="267"/>
                    <a:pt x="1202" y="167"/>
                    <a:pt x="1135" y="101"/>
                  </a:cubicBezTo>
                  <a:cubicBezTo>
                    <a:pt x="1068" y="34"/>
                    <a:pt x="1002" y="0"/>
                    <a:pt x="935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52"/>
            <p:cNvSpPr/>
            <p:nvPr/>
          </p:nvSpPr>
          <p:spPr>
            <a:xfrm>
              <a:off x="3721150" y="939625"/>
              <a:ext cx="930700" cy="627075"/>
            </a:xfrm>
            <a:custGeom>
              <a:rect b="b" l="l" r="r" t="t"/>
              <a:pathLst>
                <a:path extrusionOk="0" h="25083" w="37228">
                  <a:moveTo>
                    <a:pt x="36942" y="1"/>
                  </a:moveTo>
                  <a:cubicBezTo>
                    <a:pt x="36861" y="1"/>
                    <a:pt x="36766" y="30"/>
                    <a:pt x="36660" y="93"/>
                  </a:cubicBezTo>
                  <a:lnTo>
                    <a:pt x="568" y="20942"/>
                  </a:lnTo>
                  <a:cubicBezTo>
                    <a:pt x="234" y="21142"/>
                    <a:pt x="34" y="21509"/>
                    <a:pt x="1" y="21909"/>
                  </a:cubicBezTo>
                  <a:lnTo>
                    <a:pt x="1" y="24678"/>
                  </a:lnTo>
                  <a:cubicBezTo>
                    <a:pt x="1" y="24939"/>
                    <a:pt x="137" y="25082"/>
                    <a:pt x="323" y="25082"/>
                  </a:cubicBezTo>
                  <a:cubicBezTo>
                    <a:pt x="399" y="25082"/>
                    <a:pt x="482" y="25059"/>
                    <a:pt x="568" y="25011"/>
                  </a:cubicBezTo>
                  <a:lnTo>
                    <a:pt x="36660" y="4163"/>
                  </a:lnTo>
                  <a:cubicBezTo>
                    <a:pt x="36994" y="3930"/>
                    <a:pt x="37228" y="3563"/>
                    <a:pt x="37228" y="3196"/>
                  </a:cubicBezTo>
                  <a:lnTo>
                    <a:pt x="37228" y="394"/>
                  </a:lnTo>
                  <a:cubicBezTo>
                    <a:pt x="37228" y="142"/>
                    <a:pt x="37118" y="1"/>
                    <a:pt x="369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52"/>
            <p:cNvSpPr/>
            <p:nvPr/>
          </p:nvSpPr>
          <p:spPr>
            <a:xfrm>
              <a:off x="3752025" y="1456025"/>
              <a:ext cx="54225" cy="61350"/>
            </a:xfrm>
            <a:custGeom>
              <a:rect b="b" l="l" r="r" t="t"/>
              <a:pathLst>
                <a:path extrusionOk="0" h="2454" w="2169">
                  <a:moveTo>
                    <a:pt x="1258" y="338"/>
                  </a:moveTo>
                  <a:cubicBezTo>
                    <a:pt x="1290" y="338"/>
                    <a:pt x="1312" y="352"/>
                    <a:pt x="1334" y="352"/>
                  </a:cubicBezTo>
                  <a:cubicBezTo>
                    <a:pt x="1435" y="486"/>
                    <a:pt x="1501" y="653"/>
                    <a:pt x="1501" y="819"/>
                  </a:cubicBezTo>
                  <a:cubicBezTo>
                    <a:pt x="1468" y="1320"/>
                    <a:pt x="1234" y="1787"/>
                    <a:pt x="834" y="2087"/>
                  </a:cubicBezTo>
                  <a:cubicBezTo>
                    <a:pt x="763" y="2111"/>
                    <a:pt x="693" y="2134"/>
                    <a:pt x="622" y="2134"/>
                  </a:cubicBezTo>
                  <a:cubicBezTo>
                    <a:pt x="593" y="2134"/>
                    <a:pt x="563" y="2130"/>
                    <a:pt x="534" y="2120"/>
                  </a:cubicBezTo>
                  <a:cubicBezTo>
                    <a:pt x="400" y="1987"/>
                    <a:pt x="334" y="1820"/>
                    <a:pt x="367" y="1653"/>
                  </a:cubicBezTo>
                  <a:cubicBezTo>
                    <a:pt x="367" y="1153"/>
                    <a:pt x="601" y="686"/>
                    <a:pt x="1001" y="419"/>
                  </a:cubicBezTo>
                  <a:cubicBezTo>
                    <a:pt x="1068" y="352"/>
                    <a:pt x="1134" y="352"/>
                    <a:pt x="1201" y="352"/>
                  </a:cubicBezTo>
                  <a:cubicBezTo>
                    <a:pt x="1223" y="341"/>
                    <a:pt x="1242" y="338"/>
                    <a:pt x="1258" y="338"/>
                  </a:cubicBezTo>
                  <a:close/>
                  <a:moveTo>
                    <a:pt x="1197" y="1"/>
                  </a:moveTo>
                  <a:cubicBezTo>
                    <a:pt x="1069" y="1"/>
                    <a:pt x="947" y="44"/>
                    <a:pt x="834" y="119"/>
                  </a:cubicBezTo>
                  <a:cubicBezTo>
                    <a:pt x="334" y="453"/>
                    <a:pt x="34" y="1020"/>
                    <a:pt x="0" y="1653"/>
                  </a:cubicBezTo>
                  <a:cubicBezTo>
                    <a:pt x="0" y="1954"/>
                    <a:pt x="100" y="2220"/>
                    <a:pt x="334" y="2387"/>
                  </a:cubicBezTo>
                  <a:cubicBezTo>
                    <a:pt x="434" y="2454"/>
                    <a:pt x="534" y="2454"/>
                    <a:pt x="601" y="2454"/>
                  </a:cubicBezTo>
                  <a:cubicBezTo>
                    <a:pt x="734" y="2454"/>
                    <a:pt x="867" y="2421"/>
                    <a:pt x="1001" y="2354"/>
                  </a:cubicBezTo>
                  <a:cubicBezTo>
                    <a:pt x="1168" y="2220"/>
                    <a:pt x="1334" y="2054"/>
                    <a:pt x="1468" y="1854"/>
                  </a:cubicBezTo>
                  <a:lnTo>
                    <a:pt x="1902" y="2187"/>
                  </a:lnTo>
                  <a:cubicBezTo>
                    <a:pt x="1902" y="2220"/>
                    <a:pt x="1935" y="2220"/>
                    <a:pt x="2002" y="2220"/>
                  </a:cubicBezTo>
                  <a:cubicBezTo>
                    <a:pt x="2035" y="2220"/>
                    <a:pt x="2102" y="2187"/>
                    <a:pt x="2135" y="2154"/>
                  </a:cubicBezTo>
                  <a:cubicBezTo>
                    <a:pt x="2168" y="2087"/>
                    <a:pt x="2168" y="1987"/>
                    <a:pt x="2102" y="1920"/>
                  </a:cubicBezTo>
                  <a:lnTo>
                    <a:pt x="1635" y="1587"/>
                  </a:lnTo>
                  <a:cubicBezTo>
                    <a:pt x="1768" y="1320"/>
                    <a:pt x="1801" y="1086"/>
                    <a:pt x="1835" y="819"/>
                  </a:cubicBezTo>
                  <a:cubicBezTo>
                    <a:pt x="1835" y="519"/>
                    <a:pt x="1701" y="252"/>
                    <a:pt x="1501" y="86"/>
                  </a:cubicBezTo>
                  <a:cubicBezTo>
                    <a:pt x="1399" y="27"/>
                    <a:pt x="1297" y="1"/>
                    <a:pt x="119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52"/>
            <p:cNvSpPr/>
            <p:nvPr/>
          </p:nvSpPr>
          <p:spPr>
            <a:xfrm>
              <a:off x="3842925" y="1431675"/>
              <a:ext cx="3350" cy="39850"/>
            </a:xfrm>
            <a:custGeom>
              <a:rect b="b" l="l" r="r" t="t"/>
              <a:pathLst>
                <a:path extrusionOk="0" h="1594" w="134">
                  <a:moveTo>
                    <a:pt x="104" y="1"/>
                  </a:moveTo>
                  <a:cubicBezTo>
                    <a:pt x="100" y="1"/>
                    <a:pt x="100" y="9"/>
                    <a:pt x="100" y="26"/>
                  </a:cubicBezTo>
                  <a:lnTo>
                    <a:pt x="33" y="59"/>
                  </a:lnTo>
                  <a:cubicBezTo>
                    <a:pt x="0" y="59"/>
                    <a:pt x="0" y="59"/>
                    <a:pt x="0" y="92"/>
                  </a:cubicBezTo>
                  <a:cubicBezTo>
                    <a:pt x="0" y="92"/>
                    <a:pt x="0" y="126"/>
                    <a:pt x="0" y="126"/>
                  </a:cubicBezTo>
                  <a:lnTo>
                    <a:pt x="0" y="1560"/>
                  </a:lnTo>
                  <a:cubicBezTo>
                    <a:pt x="0" y="1593"/>
                    <a:pt x="0" y="1593"/>
                    <a:pt x="0" y="1593"/>
                  </a:cubicBezTo>
                  <a:lnTo>
                    <a:pt x="33" y="1593"/>
                  </a:lnTo>
                  <a:lnTo>
                    <a:pt x="100" y="1560"/>
                  </a:lnTo>
                  <a:cubicBezTo>
                    <a:pt x="100" y="1527"/>
                    <a:pt x="100" y="1527"/>
                    <a:pt x="134" y="1527"/>
                  </a:cubicBezTo>
                  <a:cubicBezTo>
                    <a:pt x="134" y="1493"/>
                    <a:pt x="134" y="1460"/>
                    <a:pt x="134" y="1460"/>
                  </a:cubicBezTo>
                  <a:lnTo>
                    <a:pt x="134" y="59"/>
                  </a:lnTo>
                  <a:lnTo>
                    <a:pt x="134" y="26"/>
                  </a:lnTo>
                  <a:cubicBezTo>
                    <a:pt x="117" y="9"/>
                    <a:pt x="109" y="1"/>
                    <a:pt x="1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52"/>
            <p:cNvSpPr/>
            <p:nvPr/>
          </p:nvSpPr>
          <p:spPr>
            <a:xfrm>
              <a:off x="3853750" y="1428975"/>
              <a:ext cx="19200" cy="35875"/>
            </a:xfrm>
            <a:custGeom>
              <a:rect b="b" l="l" r="r" t="t"/>
              <a:pathLst>
                <a:path extrusionOk="0" h="1435" w="768">
                  <a:moveTo>
                    <a:pt x="534" y="0"/>
                  </a:moveTo>
                  <a:cubicBezTo>
                    <a:pt x="501" y="0"/>
                    <a:pt x="434" y="33"/>
                    <a:pt x="401" y="67"/>
                  </a:cubicBezTo>
                  <a:cubicBezTo>
                    <a:pt x="334" y="100"/>
                    <a:pt x="268" y="134"/>
                    <a:pt x="234" y="200"/>
                  </a:cubicBezTo>
                  <a:cubicBezTo>
                    <a:pt x="201" y="234"/>
                    <a:pt x="168" y="300"/>
                    <a:pt x="134" y="367"/>
                  </a:cubicBezTo>
                  <a:lnTo>
                    <a:pt x="134" y="300"/>
                  </a:lnTo>
                  <a:cubicBezTo>
                    <a:pt x="134" y="267"/>
                    <a:pt x="168" y="267"/>
                    <a:pt x="134" y="267"/>
                  </a:cubicBezTo>
                  <a:lnTo>
                    <a:pt x="101" y="267"/>
                  </a:lnTo>
                  <a:lnTo>
                    <a:pt x="67" y="300"/>
                  </a:lnTo>
                  <a:cubicBezTo>
                    <a:pt x="34" y="300"/>
                    <a:pt x="34" y="300"/>
                    <a:pt x="34" y="334"/>
                  </a:cubicBezTo>
                  <a:cubicBezTo>
                    <a:pt x="34" y="334"/>
                    <a:pt x="34" y="367"/>
                    <a:pt x="34" y="367"/>
                  </a:cubicBezTo>
                  <a:lnTo>
                    <a:pt x="34" y="1401"/>
                  </a:lnTo>
                  <a:cubicBezTo>
                    <a:pt x="1" y="1401"/>
                    <a:pt x="1" y="1401"/>
                    <a:pt x="34" y="1434"/>
                  </a:cubicBezTo>
                  <a:lnTo>
                    <a:pt x="67" y="1434"/>
                  </a:lnTo>
                  <a:lnTo>
                    <a:pt x="101" y="1401"/>
                  </a:lnTo>
                  <a:cubicBezTo>
                    <a:pt x="134" y="1401"/>
                    <a:pt x="134" y="1368"/>
                    <a:pt x="134" y="1368"/>
                  </a:cubicBezTo>
                  <a:cubicBezTo>
                    <a:pt x="134" y="1334"/>
                    <a:pt x="134" y="1334"/>
                    <a:pt x="134" y="1301"/>
                  </a:cubicBezTo>
                  <a:lnTo>
                    <a:pt x="134" y="734"/>
                  </a:lnTo>
                  <a:cubicBezTo>
                    <a:pt x="134" y="634"/>
                    <a:pt x="168" y="534"/>
                    <a:pt x="201" y="434"/>
                  </a:cubicBezTo>
                  <a:cubicBezTo>
                    <a:pt x="234" y="367"/>
                    <a:pt x="301" y="300"/>
                    <a:pt x="368" y="267"/>
                  </a:cubicBezTo>
                  <a:cubicBezTo>
                    <a:pt x="401" y="250"/>
                    <a:pt x="434" y="242"/>
                    <a:pt x="464" y="242"/>
                  </a:cubicBezTo>
                  <a:cubicBezTo>
                    <a:pt x="493" y="242"/>
                    <a:pt x="518" y="250"/>
                    <a:pt x="534" y="267"/>
                  </a:cubicBezTo>
                  <a:cubicBezTo>
                    <a:pt x="601" y="334"/>
                    <a:pt x="601" y="400"/>
                    <a:pt x="601" y="467"/>
                  </a:cubicBezTo>
                  <a:lnTo>
                    <a:pt x="601" y="1068"/>
                  </a:lnTo>
                  <a:cubicBezTo>
                    <a:pt x="601" y="1068"/>
                    <a:pt x="601" y="1068"/>
                    <a:pt x="601" y="1101"/>
                  </a:cubicBezTo>
                  <a:lnTo>
                    <a:pt x="635" y="1101"/>
                  </a:lnTo>
                  <a:lnTo>
                    <a:pt x="701" y="1068"/>
                  </a:lnTo>
                  <a:cubicBezTo>
                    <a:pt x="701" y="1034"/>
                    <a:pt x="735" y="1034"/>
                    <a:pt x="735" y="1034"/>
                  </a:cubicBezTo>
                  <a:cubicBezTo>
                    <a:pt x="735" y="1001"/>
                    <a:pt x="735" y="1001"/>
                    <a:pt x="735" y="967"/>
                  </a:cubicBezTo>
                  <a:lnTo>
                    <a:pt x="768" y="334"/>
                  </a:lnTo>
                  <a:cubicBezTo>
                    <a:pt x="768" y="267"/>
                    <a:pt x="735" y="200"/>
                    <a:pt x="735" y="134"/>
                  </a:cubicBezTo>
                  <a:cubicBezTo>
                    <a:pt x="701" y="100"/>
                    <a:pt x="701" y="67"/>
                    <a:pt x="668" y="33"/>
                  </a:cubicBezTo>
                  <a:cubicBezTo>
                    <a:pt x="635" y="0"/>
                    <a:pt x="568" y="0"/>
                    <a:pt x="5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52"/>
            <p:cNvSpPr/>
            <p:nvPr/>
          </p:nvSpPr>
          <p:spPr>
            <a:xfrm>
              <a:off x="3876275" y="1417300"/>
              <a:ext cx="17525" cy="33175"/>
            </a:xfrm>
            <a:custGeom>
              <a:rect b="b" l="l" r="r" t="t"/>
              <a:pathLst>
                <a:path extrusionOk="0" h="1327" w="701">
                  <a:moveTo>
                    <a:pt x="501" y="0"/>
                  </a:moveTo>
                  <a:cubicBezTo>
                    <a:pt x="434" y="33"/>
                    <a:pt x="401" y="33"/>
                    <a:pt x="334" y="67"/>
                  </a:cubicBezTo>
                  <a:cubicBezTo>
                    <a:pt x="301" y="100"/>
                    <a:pt x="234" y="134"/>
                    <a:pt x="201" y="167"/>
                  </a:cubicBezTo>
                  <a:cubicBezTo>
                    <a:pt x="167" y="200"/>
                    <a:pt x="134" y="267"/>
                    <a:pt x="100" y="300"/>
                  </a:cubicBezTo>
                  <a:cubicBezTo>
                    <a:pt x="67" y="367"/>
                    <a:pt x="67" y="400"/>
                    <a:pt x="34" y="434"/>
                  </a:cubicBezTo>
                  <a:cubicBezTo>
                    <a:pt x="34" y="500"/>
                    <a:pt x="34" y="534"/>
                    <a:pt x="34" y="601"/>
                  </a:cubicBezTo>
                  <a:cubicBezTo>
                    <a:pt x="34" y="634"/>
                    <a:pt x="67" y="701"/>
                    <a:pt x="100" y="767"/>
                  </a:cubicBezTo>
                  <a:lnTo>
                    <a:pt x="301" y="767"/>
                  </a:lnTo>
                  <a:lnTo>
                    <a:pt x="401" y="734"/>
                  </a:lnTo>
                  <a:cubicBezTo>
                    <a:pt x="417" y="717"/>
                    <a:pt x="434" y="709"/>
                    <a:pt x="451" y="709"/>
                  </a:cubicBezTo>
                  <a:cubicBezTo>
                    <a:pt x="467" y="709"/>
                    <a:pt x="484" y="717"/>
                    <a:pt x="501" y="734"/>
                  </a:cubicBezTo>
                  <a:cubicBezTo>
                    <a:pt x="501" y="717"/>
                    <a:pt x="509" y="709"/>
                    <a:pt x="522" y="709"/>
                  </a:cubicBezTo>
                  <a:cubicBezTo>
                    <a:pt x="534" y="709"/>
                    <a:pt x="551" y="717"/>
                    <a:pt x="567" y="734"/>
                  </a:cubicBezTo>
                  <a:cubicBezTo>
                    <a:pt x="567" y="734"/>
                    <a:pt x="567" y="767"/>
                    <a:pt x="567" y="801"/>
                  </a:cubicBezTo>
                  <a:cubicBezTo>
                    <a:pt x="534" y="834"/>
                    <a:pt x="534" y="867"/>
                    <a:pt x="501" y="867"/>
                  </a:cubicBezTo>
                  <a:cubicBezTo>
                    <a:pt x="501" y="901"/>
                    <a:pt x="467" y="934"/>
                    <a:pt x="467" y="967"/>
                  </a:cubicBezTo>
                  <a:cubicBezTo>
                    <a:pt x="434" y="967"/>
                    <a:pt x="434" y="1001"/>
                    <a:pt x="401" y="1034"/>
                  </a:cubicBezTo>
                  <a:cubicBezTo>
                    <a:pt x="367" y="1034"/>
                    <a:pt x="367" y="1068"/>
                    <a:pt x="334" y="1068"/>
                  </a:cubicBezTo>
                  <a:cubicBezTo>
                    <a:pt x="301" y="1101"/>
                    <a:pt x="267" y="1101"/>
                    <a:pt x="201" y="1134"/>
                  </a:cubicBezTo>
                  <a:cubicBezTo>
                    <a:pt x="167" y="1134"/>
                    <a:pt x="167" y="1101"/>
                    <a:pt x="134" y="1101"/>
                  </a:cubicBezTo>
                  <a:lnTo>
                    <a:pt x="100" y="1101"/>
                  </a:lnTo>
                  <a:lnTo>
                    <a:pt x="34" y="1134"/>
                  </a:lnTo>
                  <a:cubicBezTo>
                    <a:pt x="0" y="1134"/>
                    <a:pt x="0" y="1134"/>
                    <a:pt x="0" y="1168"/>
                  </a:cubicBezTo>
                  <a:cubicBezTo>
                    <a:pt x="0" y="1168"/>
                    <a:pt x="0" y="1201"/>
                    <a:pt x="0" y="1201"/>
                  </a:cubicBezTo>
                  <a:cubicBezTo>
                    <a:pt x="0" y="1234"/>
                    <a:pt x="0" y="1268"/>
                    <a:pt x="34" y="1268"/>
                  </a:cubicBezTo>
                  <a:cubicBezTo>
                    <a:pt x="34" y="1301"/>
                    <a:pt x="67" y="1301"/>
                    <a:pt x="100" y="1301"/>
                  </a:cubicBezTo>
                  <a:cubicBezTo>
                    <a:pt x="117" y="1318"/>
                    <a:pt x="134" y="1326"/>
                    <a:pt x="151" y="1326"/>
                  </a:cubicBezTo>
                  <a:cubicBezTo>
                    <a:pt x="167" y="1326"/>
                    <a:pt x="184" y="1318"/>
                    <a:pt x="201" y="1301"/>
                  </a:cubicBezTo>
                  <a:cubicBezTo>
                    <a:pt x="267" y="1301"/>
                    <a:pt x="301" y="1268"/>
                    <a:pt x="334" y="1268"/>
                  </a:cubicBezTo>
                  <a:cubicBezTo>
                    <a:pt x="401" y="1234"/>
                    <a:pt x="434" y="1201"/>
                    <a:pt x="501" y="1134"/>
                  </a:cubicBezTo>
                  <a:cubicBezTo>
                    <a:pt x="534" y="1101"/>
                    <a:pt x="567" y="1068"/>
                    <a:pt x="601" y="1001"/>
                  </a:cubicBezTo>
                  <a:cubicBezTo>
                    <a:pt x="634" y="967"/>
                    <a:pt x="634" y="901"/>
                    <a:pt x="668" y="867"/>
                  </a:cubicBezTo>
                  <a:cubicBezTo>
                    <a:pt x="668" y="834"/>
                    <a:pt x="701" y="767"/>
                    <a:pt x="701" y="734"/>
                  </a:cubicBezTo>
                  <a:cubicBezTo>
                    <a:pt x="701" y="701"/>
                    <a:pt x="701" y="667"/>
                    <a:pt x="701" y="634"/>
                  </a:cubicBezTo>
                  <a:cubicBezTo>
                    <a:pt x="668" y="601"/>
                    <a:pt x="668" y="567"/>
                    <a:pt x="634" y="567"/>
                  </a:cubicBezTo>
                  <a:cubicBezTo>
                    <a:pt x="634" y="534"/>
                    <a:pt x="601" y="534"/>
                    <a:pt x="567" y="534"/>
                  </a:cubicBezTo>
                  <a:cubicBezTo>
                    <a:pt x="551" y="517"/>
                    <a:pt x="526" y="509"/>
                    <a:pt x="501" y="509"/>
                  </a:cubicBezTo>
                  <a:cubicBezTo>
                    <a:pt x="476" y="509"/>
                    <a:pt x="451" y="517"/>
                    <a:pt x="434" y="534"/>
                  </a:cubicBezTo>
                  <a:lnTo>
                    <a:pt x="301" y="567"/>
                  </a:lnTo>
                  <a:lnTo>
                    <a:pt x="201" y="567"/>
                  </a:lnTo>
                  <a:cubicBezTo>
                    <a:pt x="201" y="534"/>
                    <a:pt x="201" y="500"/>
                    <a:pt x="201" y="500"/>
                  </a:cubicBezTo>
                  <a:cubicBezTo>
                    <a:pt x="201" y="434"/>
                    <a:pt x="201" y="400"/>
                    <a:pt x="234" y="367"/>
                  </a:cubicBezTo>
                  <a:cubicBezTo>
                    <a:pt x="267" y="334"/>
                    <a:pt x="301" y="300"/>
                    <a:pt x="367" y="267"/>
                  </a:cubicBezTo>
                  <a:cubicBezTo>
                    <a:pt x="401" y="234"/>
                    <a:pt x="434" y="234"/>
                    <a:pt x="467" y="234"/>
                  </a:cubicBezTo>
                  <a:cubicBezTo>
                    <a:pt x="479" y="222"/>
                    <a:pt x="490" y="219"/>
                    <a:pt x="500" y="219"/>
                  </a:cubicBezTo>
                  <a:cubicBezTo>
                    <a:pt x="519" y="219"/>
                    <a:pt x="534" y="234"/>
                    <a:pt x="534" y="234"/>
                  </a:cubicBezTo>
                  <a:lnTo>
                    <a:pt x="601" y="234"/>
                  </a:lnTo>
                  <a:lnTo>
                    <a:pt x="634" y="200"/>
                  </a:lnTo>
                  <a:cubicBezTo>
                    <a:pt x="668" y="200"/>
                    <a:pt x="668" y="200"/>
                    <a:pt x="668" y="167"/>
                  </a:cubicBezTo>
                  <a:cubicBezTo>
                    <a:pt x="668" y="167"/>
                    <a:pt x="668" y="134"/>
                    <a:pt x="668" y="134"/>
                  </a:cubicBezTo>
                  <a:cubicBezTo>
                    <a:pt x="668" y="100"/>
                    <a:pt x="668" y="67"/>
                    <a:pt x="634" y="67"/>
                  </a:cubicBezTo>
                  <a:cubicBezTo>
                    <a:pt x="634" y="33"/>
                    <a:pt x="601" y="33"/>
                    <a:pt x="6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52"/>
            <p:cNvSpPr/>
            <p:nvPr/>
          </p:nvSpPr>
          <p:spPr>
            <a:xfrm>
              <a:off x="3899625" y="1403125"/>
              <a:ext cx="18375" cy="45875"/>
            </a:xfrm>
            <a:custGeom>
              <a:rect b="b" l="l" r="r" t="t"/>
              <a:pathLst>
                <a:path extrusionOk="0" h="1835" w="735">
                  <a:moveTo>
                    <a:pt x="451" y="242"/>
                  </a:moveTo>
                  <a:cubicBezTo>
                    <a:pt x="476" y="242"/>
                    <a:pt x="501" y="250"/>
                    <a:pt x="534" y="267"/>
                  </a:cubicBezTo>
                  <a:cubicBezTo>
                    <a:pt x="567" y="300"/>
                    <a:pt x="601" y="400"/>
                    <a:pt x="601" y="467"/>
                  </a:cubicBezTo>
                  <a:cubicBezTo>
                    <a:pt x="601" y="500"/>
                    <a:pt x="601" y="534"/>
                    <a:pt x="601" y="600"/>
                  </a:cubicBezTo>
                  <a:cubicBezTo>
                    <a:pt x="601" y="701"/>
                    <a:pt x="567" y="801"/>
                    <a:pt x="534" y="867"/>
                  </a:cubicBezTo>
                  <a:cubicBezTo>
                    <a:pt x="501" y="967"/>
                    <a:pt x="434" y="1034"/>
                    <a:pt x="367" y="1067"/>
                  </a:cubicBezTo>
                  <a:cubicBezTo>
                    <a:pt x="334" y="1084"/>
                    <a:pt x="301" y="1092"/>
                    <a:pt x="267" y="1092"/>
                  </a:cubicBezTo>
                  <a:cubicBezTo>
                    <a:pt x="234" y="1092"/>
                    <a:pt x="201" y="1084"/>
                    <a:pt x="167" y="1067"/>
                  </a:cubicBezTo>
                  <a:cubicBezTo>
                    <a:pt x="134" y="1034"/>
                    <a:pt x="100" y="934"/>
                    <a:pt x="100" y="867"/>
                  </a:cubicBezTo>
                  <a:cubicBezTo>
                    <a:pt x="100" y="834"/>
                    <a:pt x="100" y="801"/>
                    <a:pt x="100" y="801"/>
                  </a:cubicBezTo>
                  <a:cubicBezTo>
                    <a:pt x="100" y="767"/>
                    <a:pt x="100" y="734"/>
                    <a:pt x="100" y="701"/>
                  </a:cubicBezTo>
                  <a:cubicBezTo>
                    <a:pt x="100" y="600"/>
                    <a:pt x="134" y="534"/>
                    <a:pt x="201" y="434"/>
                  </a:cubicBezTo>
                  <a:cubicBezTo>
                    <a:pt x="234" y="367"/>
                    <a:pt x="267" y="300"/>
                    <a:pt x="367" y="267"/>
                  </a:cubicBezTo>
                  <a:cubicBezTo>
                    <a:pt x="401" y="250"/>
                    <a:pt x="426" y="242"/>
                    <a:pt x="451" y="242"/>
                  </a:cubicBezTo>
                  <a:close/>
                  <a:moveTo>
                    <a:pt x="501" y="0"/>
                  </a:moveTo>
                  <a:cubicBezTo>
                    <a:pt x="467" y="0"/>
                    <a:pt x="401" y="33"/>
                    <a:pt x="367" y="67"/>
                  </a:cubicBezTo>
                  <a:cubicBezTo>
                    <a:pt x="301" y="100"/>
                    <a:pt x="234" y="133"/>
                    <a:pt x="201" y="200"/>
                  </a:cubicBezTo>
                  <a:cubicBezTo>
                    <a:pt x="167" y="234"/>
                    <a:pt x="134" y="300"/>
                    <a:pt x="100" y="334"/>
                  </a:cubicBezTo>
                  <a:lnTo>
                    <a:pt x="100" y="267"/>
                  </a:lnTo>
                  <a:cubicBezTo>
                    <a:pt x="134" y="267"/>
                    <a:pt x="134" y="267"/>
                    <a:pt x="100" y="234"/>
                  </a:cubicBezTo>
                  <a:lnTo>
                    <a:pt x="34" y="267"/>
                  </a:lnTo>
                  <a:cubicBezTo>
                    <a:pt x="0" y="300"/>
                    <a:pt x="0" y="300"/>
                    <a:pt x="0" y="300"/>
                  </a:cubicBezTo>
                  <a:cubicBezTo>
                    <a:pt x="0" y="334"/>
                    <a:pt x="0" y="334"/>
                    <a:pt x="0" y="367"/>
                  </a:cubicBezTo>
                  <a:lnTo>
                    <a:pt x="0" y="1801"/>
                  </a:lnTo>
                  <a:cubicBezTo>
                    <a:pt x="0" y="1801"/>
                    <a:pt x="0" y="1835"/>
                    <a:pt x="0" y="1835"/>
                  </a:cubicBezTo>
                  <a:lnTo>
                    <a:pt x="34" y="1835"/>
                  </a:lnTo>
                  <a:lnTo>
                    <a:pt x="100" y="1801"/>
                  </a:lnTo>
                  <a:cubicBezTo>
                    <a:pt x="100" y="1801"/>
                    <a:pt x="100" y="1768"/>
                    <a:pt x="100" y="1768"/>
                  </a:cubicBezTo>
                  <a:cubicBezTo>
                    <a:pt x="134" y="1768"/>
                    <a:pt x="134" y="1735"/>
                    <a:pt x="100" y="1735"/>
                  </a:cubicBezTo>
                  <a:lnTo>
                    <a:pt x="100" y="1234"/>
                  </a:lnTo>
                  <a:cubicBezTo>
                    <a:pt x="134" y="1268"/>
                    <a:pt x="167" y="1268"/>
                    <a:pt x="201" y="1301"/>
                  </a:cubicBezTo>
                  <a:cubicBezTo>
                    <a:pt x="267" y="1301"/>
                    <a:pt x="334" y="1268"/>
                    <a:pt x="367" y="1234"/>
                  </a:cubicBezTo>
                  <a:cubicBezTo>
                    <a:pt x="434" y="1201"/>
                    <a:pt x="467" y="1168"/>
                    <a:pt x="501" y="1101"/>
                  </a:cubicBezTo>
                  <a:cubicBezTo>
                    <a:pt x="567" y="1067"/>
                    <a:pt x="601" y="1001"/>
                    <a:pt x="634" y="934"/>
                  </a:cubicBezTo>
                  <a:cubicBezTo>
                    <a:pt x="668" y="867"/>
                    <a:pt x="701" y="801"/>
                    <a:pt x="701" y="734"/>
                  </a:cubicBezTo>
                  <a:cubicBezTo>
                    <a:pt x="734" y="667"/>
                    <a:pt x="734" y="567"/>
                    <a:pt x="734" y="500"/>
                  </a:cubicBezTo>
                  <a:cubicBezTo>
                    <a:pt x="734" y="434"/>
                    <a:pt x="734" y="400"/>
                    <a:pt x="734" y="367"/>
                  </a:cubicBezTo>
                  <a:cubicBezTo>
                    <a:pt x="734" y="300"/>
                    <a:pt x="734" y="234"/>
                    <a:pt x="701" y="167"/>
                  </a:cubicBezTo>
                  <a:cubicBezTo>
                    <a:pt x="701" y="100"/>
                    <a:pt x="668" y="67"/>
                    <a:pt x="634" y="33"/>
                  </a:cubicBezTo>
                  <a:cubicBezTo>
                    <a:pt x="601" y="0"/>
                    <a:pt x="567" y="0"/>
                    <a:pt x="5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52"/>
            <p:cNvSpPr/>
            <p:nvPr/>
          </p:nvSpPr>
          <p:spPr>
            <a:xfrm>
              <a:off x="3922150" y="1389775"/>
              <a:ext cx="19200" cy="32550"/>
            </a:xfrm>
            <a:custGeom>
              <a:rect b="b" l="l" r="r" t="t"/>
              <a:pathLst>
                <a:path extrusionOk="0" h="1302" w="768">
                  <a:moveTo>
                    <a:pt x="467" y="209"/>
                  </a:moveTo>
                  <a:cubicBezTo>
                    <a:pt x="500" y="209"/>
                    <a:pt x="534" y="217"/>
                    <a:pt x="567" y="234"/>
                  </a:cubicBezTo>
                  <a:cubicBezTo>
                    <a:pt x="600" y="267"/>
                    <a:pt x="634" y="334"/>
                    <a:pt x="600" y="401"/>
                  </a:cubicBezTo>
                  <a:lnTo>
                    <a:pt x="167" y="667"/>
                  </a:lnTo>
                  <a:cubicBezTo>
                    <a:pt x="167" y="634"/>
                    <a:pt x="167" y="567"/>
                    <a:pt x="167" y="534"/>
                  </a:cubicBezTo>
                  <a:cubicBezTo>
                    <a:pt x="167" y="501"/>
                    <a:pt x="200" y="467"/>
                    <a:pt x="234" y="401"/>
                  </a:cubicBezTo>
                  <a:cubicBezTo>
                    <a:pt x="234" y="367"/>
                    <a:pt x="267" y="334"/>
                    <a:pt x="300" y="301"/>
                  </a:cubicBezTo>
                  <a:cubicBezTo>
                    <a:pt x="334" y="267"/>
                    <a:pt x="334" y="267"/>
                    <a:pt x="367" y="234"/>
                  </a:cubicBezTo>
                  <a:cubicBezTo>
                    <a:pt x="400" y="217"/>
                    <a:pt x="434" y="209"/>
                    <a:pt x="467" y="209"/>
                  </a:cubicBezTo>
                  <a:close/>
                  <a:moveTo>
                    <a:pt x="534" y="0"/>
                  </a:moveTo>
                  <a:cubicBezTo>
                    <a:pt x="500" y="0"/>
                    <a:pt x="434" y="34"/>
                    <a:pt x="367" y="67"/>
                  </a:cubicBezTo>
                  <a:cubicBezTo>
                    <a:pt x="334" y="100"/>
                    <a:pt x="267" y="134"/>
                    <a:pt x="234" y="167"/>
                  </a:cubicBezTo>
                  <a:cubicBezTo>
                    <a:pt x="200" y="234"/>
                    <a:pt x="133" y="301"/>
                    <a:pt x="100" y="367"/>
                  </a:cubicBezTo>
                  <a:cubicBezTo>
                    <a:pt x="100" y="401"/>
                    <a:pt x="67" y="467"/>
                    <a:pt x="33" y="534"/>
                  </a:cubicBezTo>
                  <a:cubicBezTo>
                    <a:pt x="33" y="601"/>
                    <a:pt x="0" y="701"/>
                    <a:pt x="0" y="768"/>
                  </a:cubicBezTo>
                  <a:cubicBezTo>
                    <a:pt x="0" y="834"/>
                    <a:pt x="0" y="901"/>
                    <a:pt x="0" y="968"/>
                  </a:cubicBezTo>
                  <a:cubicBezTo>
                    <a:pt x="0" y="1034"/>
                    <a:pt x="33" y="1101"/>
                    <a:pt x="33" y="1168"/>
                  </a:cubicBezTo>
                  <a:cubicBezTo>
                    <a:pt x="67" y="1201"/>
                    <a:pt x="100" y="1235"/>
                    <a:pt x="133" y="1268"/>
                  </a:cubicBezTo>
                  <a:cubicBezTo>
                    <a:pt x="167" y="1301"/>
                    <a:pt x="200" y="1301"/>
                    <a:pt x="234" y="1301"/>
                  </a:cubicBezTo>
                  <a:cubicBezTo>
                    <a:pt x="300" y="1301"/>
                    <a:pt x="334" y="1301"/>
                    <a:pt x="367" y="1268"/>
                  </a:cubicBezTo>
                  <a:cubicBezTo>
                    <a:pt x="434" y="1235"/>
                    <a:pt x="500" y="1201"/>
                    <a:pt x="534" y="1134"/>
                  </a:cubicBezTo>
                  <a:cubicBezTo>
                    <a:pt x="567" y="1101"/>
                    <a:pt x="600" y="1068"/>
                    <a:pt x="634" y="1001"/>
                  </a:cubicBezTo>
                  <a:cubicBezTo>
                    <a:pt x="667" y="968"/>
                    <a:pt x="701" y="934"/>
                    <a:pt x="701" y="901"/>
                  </a:cubicBezTo>
                  <a:cubicBezTo>
                    <a:pt x="734" y="868"/>
                    <a:pt x="734" y="834"/>
                    <a:pt x="734" y="801"/>
                  </a:cubicBezTo>
                  <a:lnTo>
                    <a:pt x="734" y="768"/>
                  </a:lnTo>
                  <a:cubicBezTo>
                    <a:pt x="734" y="751"/>
                    <a:pt x="734" y="743"/>
                    <a:pt x="730" y="743"/>
                  </a:cubicBezTo>
                  <a:cubicBezTo>
                    <a:pt x="726" y="743"/>
                    <a:pt x="717" y="751"/>
                    <a:pt x="701" y="768"/>
                  </a:cubicBezTo>
                  <a:lnTo>
                    <a:pt x="634" y="768"/>
                  </a:lnTo>
                  <a:lnTo>
                    <a:pt x="600" y="834"/>
                  </a:lnTo>
                  <a:cubicBezTo>
                    <a:pt x="600" y="868"/>
                    <a:pt x="567" y="901"/>
                    <a:pt x="534" y="934"/>
                  </a:cubicBezTo>
                  <a:cubicBezTo>
                    <a:pt x="500" y="1001"/>
                    <a:pt x="434" y="1034"/>
                    <a:pt x="400" y="1068"/>
                  </a:cubicBezTo>
                  <a:cubicBezTo>
                    <a:pt x="367" y="1084"/>
                    <a:pt x="342" y="1093"/>
                    <a:pt x="317" y="1093"/>
                  </a:cubicBezTo>
                  <a:cubicBezTo>
                    <a:pt x="292" y="1093"/>
                    <a:pt x="267" y="1084"/>
                    <a:pt x="234" y="1068"/>
                  </a:cubicBezTo>
                  <a:cubicBezTo>
                    <a:pt x="200" y="1034"/>
                    <a:pt x="167" y="968"/>
                    <a:pt x="167" y="868"/>
                  </a:cubicBezTo>
                  <a:lnTo>
                    <a:pt x="734" y="534"/>
                  </a:lnTo>
                  <a:cubicBezTo>
                    <a:pt x="734" y="534"/>
                    <a:pt x="767" y="501"/>
                    <a:pt x="767" y="501"/>
                  </a:cubicBezTo>
                  <a:cubicBezTo>
                    <a:pt x="767" y="501"/>
                    <a:pt x="767" y="467"/>
                    <a:pt x="767" y="467"/>
                  </a:cubicBezTo>
                  <a:lnTo>
                    <a:pt x="767" y="401"/>
                  </a:lnTo>
                  <a:cubicBezTo>
                    <a:pt x="767" y="334"/>
                    <a:pt x="767" y="234"/>
                    <a:pt x="734" y="167"/>
                  </a:cubicBezTo>
                  <a:cubicBezTo>
                    <a:pt x="734" y="134"/>
                    <a:pt x="701" y="67"/>
                    <a:pt x="667" y="34"/>
                  </a:cubicBezTo>
                  <a:cubicBezTo>
                    <a:pt x="634" y="34"/>
                    <a:pt x="600" y="0"/>
                    <a:pt x="5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52"/>
            <p:cNvSpPr/>
            <p:nvPr/>
          </p:nvSpPr>
          <p:spPr>
            <a:xfrm>
              <a:off x="3944650" y="1376050"/>
              <a:ext cx="19200" cy="32100"/>
            </a:xfrm>
            <a:custGeom>
              <a:rect b="b" l="l" r="r" t="t"/>
              <a:pathLst>
                <a:path extrusionOk="0" h="1284" w="768">
                  <a:moveTo>
                    <a:pt x="591" y="1"/>
                  </a:moveTo>
                  <a:cubicBezTo>
                    <a:pt x="575" y="1"/>
                    <a:pt x="557" y="4"/>
                    <a:pt x="534" y="16"/>
                  </a:cubicBezTo>
                  <a:cubicBezTo>
                    <a:pt x="501" y="16"/>
                    <a:pt x="434" y="16"/>
                    <a:pt x="401" y="49"/>
                  </a:cubicBezTo>
                  <a:cubicBezTo>
                    <a:pt x="334" y="82"/>
                    <a:pt x="268" y="149"/>
                    <a:pt x="234" y="182"/>
                  </a:cubicBezTo>
                  <a:cubicBezTo>
                    <a:pt x="201" y="249"/>
                    <a:pt x="134" y="316"/>
                    <a:pt x="134" y="349"/>
                  </a:cubicBezTo>
                  <a:cubicBezTo>
                    <a:pt x="101" y="416"/>
                    <a:pt x="67" y="483"/>
                    <a:pt x="34" y="549"/>
                  </a:cubicBezTo>
                  <a:cubicBezTo>
                    <a:pt x="34" y="649"/>
                    <a:pt x="1" y="716"/>
                    <a:pt x="1" y="783"/>
                  </a:cubicBezTo>
                  <a:cubicBezTo>
                    <a:pt x="1" y="816"/>
                    <a:pt x="1" y="850"/>
                    <a:pt x="1" y="883"/>
                  </a:cubicBezTo>
                  <a:lnTo>
                    <a:pt x="1" y="950"/>
                  </a:lnTo>
                  <a:cubicBezTo>
                    <a:pt x="1" y="1016"/>
                    <a:pt x="34" y="1083"/>
                    <a:pt x="34" y="1150"/>
                  </a:cubicBezTo>
                  <a:cubicBezTo>
                    <a:pt x="67" y="1183"/>
                    <a:pt x="67" y="1216"/>
                    <a:pt x="101" y="1250"/>
                  </a:cubicBezTo>
                  <a:cubicBezTo>
                    <a:pt x="134" y="1283"/>
                    <a:pt x="201" y="1283"/>
                    <a:pt x="234" y="1283"/>
                  </a:cubicBezTo>
                  <a:cubicBezTo>
                    <a:pt x="301" y="1283"/>
                    <a:pt x="334" y="1283"/>
                    <a:pt x="401" y="1250"/>
                  </a:cubicBezTo>
                  <a:cubicBezTo>
                    <a:pt x="468" y="1216"/>
                    <a:pt x="501" y="1150"/>
                    <a:pt x="568" y="1116"/>
                  </a:cubicBezTo>
                  <a:cubicBezTo>
                    <a:pt x="601" y="1050"/>
                    <a:pt x="634" y="1016"/>
                    <a:pt x="668" y="950"/>
                  </a:cubicBezTo>
                  <a:cubicBezTo>
                    <a:pt x="701" y="916"/>
                    <a:pt x="735" y="850"/>
                    <a:pt x="735" y="783"/>
                  </a:cubicBezTo>
                  <a:cubicBezTo>
                    <a:pt x="768" y="749"/>
                    <a:pt x="768" y="716"/>
                    <a:pt x="768" y="683"/>
                  </a:cubicBezTo>
                  <a:cubicBezTo>
                    <a:pt x="768" y="649"/>
                    <a:pt x="768" y="649"/>
                    <a:pt x="768" y="649"/>
                  </a:cubicBezTo>
                  <a:lnTo>
                    <a:pt x="701" y="649"/>
                  </a:lnTo>
                  <a:cubicBezTo>
                    <a:pt x="668" y="683"/>
                    <a:pt x="668" y="683"/>
                    <a:pt x="668" y="683"/>
                  </a:cubicBezTo>
                  <a:cubicBezTo>
                    <a:pt x="634" y="716"/>
                    <a:pt x="634" y="716"/>
                    <a:pt x="634" y="749"/>
                  </a:cubicBezTo>
                  <a:cubicBezTo>
                    <a:pt x="601" y="883"/>
                    <a:pt x="501" y="983"/>
                    <a:pt x="401" y="1050"/>
                  </a:cubicBezTo>
                  <a:cubicBezTo>
                    <a:pt x="368" y="1083"/>
                    <a:pt x="368" y="1083"/>
                    <a:pt x="334" y="1083"/>
                  </a:cubicBezTo>
                  <a:lnTo>
                    <a:pt x="268" y="1083"/>
                  </a:lnTo>
                  <a:cubicBezTo>
                    <a:pt x="234" y="1050"/>
                    <a:pt x="201" y="1050"/>
                    <a:pt x="201" y="1016"/>
                  </a:cubicBezTo>
                  <a:cubicBezTo>
                    <a:pt x="167" y="983"/>
                    <a:pt x="167" y="916"/>
                    <a:pt x="167" y="883"/>
                  </a:cubicBezTo>
                  <a:cubicBezTo>
                    <a:pt x="167" y="816"/>
                    <a:pt x="167" y="749"/>
                    <a:pt x="167" y="716"/>
                  </a:cubicBezTo>
                  <a:cubicBezTo>
                    <a:pt x="167" y="649"/>
                    <a:pt x="167" y="583"/>
                    <a:pt x="201" y="549"/>
                  </a:cubicBezTo>
                  <a:cubicBezTo>
                    <a:pt x="201" y="483"/>
                    <a:pt x="234" y="449"/>
                    <a:pt x="234" y="416"/>
                  </a:cubicBezTo>
                  <a:cubicBezTo>
                    <a:pt x="268" y="383"/>
                    <a:pt x="301" y="349"/>
                    <a:pt x="334" y="316"/>
                  </a:cubicBezTo>
                  <a:cubicBezTo>
                    <a:pt x="334" y="282"/>
                    <a:pt x="368" y="249"/>
                    <a:pt x="401" y="249"/>
                  </a:cubicBezTo>
                  <a:cubicBezTo>
                    <a:pt x="434" y="216"/>
                    <a:pt x="501" y="216"/>
                    <a:pt x="534" y="216"/>
                  </a:cubicBezTo>
                  <a:cubicBezTo>
                    <a:pt x="601" y="216"/>
                    <a:pt x="634" y="249"/>
                    <a:pt x="634" y="282"/>
                  </a:cubicBezTo>
                  <a:cubicBezTo>
                    <a:pt x="634" y="282"/>
                    <a:pt x="634" y="316"/>
                    <a:pt x="634" y="316"/>
                  </a:cubicBezTo>
                  <a:lnTo>
                    <a:pt x="668" y="316"/>
                  </a:lnTo>
                  <a:lnTo>
                    <a:pt x="735" y="282"/>
                  </a:lnTo>
                  <a:cubicBezTo>
                    <a:pt x="735" y="282"/>
                    <a:pt x="768" y="282"/>
                    <a:pt x="768" y="249"/>
                  </a:cubicBezTo>
                  <a:cubicBezTo>
                    <a:pt x="768" y="249"/>
                    <a:pt x="768" y="216"/>
                    <a:pt x="768" y="216"/>
                  </a:cubicBezTo>
                  <a:cubicBezTo>
                    <a:pt x="768" y="182"/>
                    <a:pt x="768" y="149"/>
                    <a:pt x="735" y="116"/>
                  </a:cubicBezTo>
                  <a:cubicBezTo>
                    <a:pt x="735" y="82"/>
                    <a:pt x="701" y="49"/>
                    <a:pt x="668" y="16"/>
                  </a:cubicBezTo>
                  <a:cubicBezTo>
                    <a:pt x="646" y="16"/>
                    <a:pt x="623" y="1"/>
                    <a:pt x="5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52"/>
            <p:cNvSpPr/>
            <p:nvPr/>
          </p:nvSpPr>
          <p:spPr>
            <a:xfrm>
              <a:off x="3967175" y="1357450"/>
              <a:ext cx="14200" cy="36925"/>
            </a:xfrm>
            <a:custGeom>
              <a:rect b="b" l="l" r="r" t="t"/>
              <a:pathLst>
                <a:path extrusionOk="0" h="1477" w="568">
                  <a:moveTo>
                    <a:pt x="251" y="1"/>
                  </a:moveTo>
                  <a:cubicBezTo>
                    <a:pt x="242" y="1"/>
                    <a:pt x="234" y="9"/>
                    <a:pt x="234" y="26"/>
                  </a:cubicBezTo>
                  <a:lnTo>
                    <a:pt x="167" y="59"/>
                  </a:lnTo>
                  <a:cubicBezTo>
                    <a:pt x="167" y="59"/>
                    <a:pt x="134" y="59"/>
                    <a:pt x="134" y="92"/>
                  </a:cubicBezTo>
                  <a:cubicBezTo>
                    <a:pt x="134" y="92"/>
                    <a:pt x="134" y="126"/>
                    <a:pt x="134" y="126"/>
                  </a:cubicBezTo>
                  <a:lnTo>
                    <a:pt x="134" y="493"/>
                  </a:lnTo>
                  <a:lnTo>
                    <a:pt x="34" y="559"/>
                  </a:lnTo>
                  <a:cubicBezTo>
                    <a:pt x="0" y="559"/>
                    <a:pt x="0" y="593"/>
                    <a:pt x="0" y="593"/>
                  </a:cubicBezTo>
                  <a:cubicBezTo>
                    <a:pt x="0" y="626"/>
                    <a:pt x="0" y="626"/>
                    <a:pt x="0" y="660"/>
                  </a:cubicBezTo>
                  <a:lnTo>
                    <a:pt x="0" y="726"/>
                  </a:lnTo>
                  <a:lnTo>
                    <a:pt x="0" y="760"/>
                  </a:lnTo>
                  <a:lnTo>
                    <a:pt x="34" y="760"/>
                  </a:lnTo>
                  <a:lnTo>
                    <a:pt x="134" y="693"/>
                  </a:lnTo>
                  <a:lnTo>
                    <a:pt x="134" y="1193"/>
                  </a:lnTo>
                  <a:cubicBezTo>
                    <a:pt x="134" y="1293"/>
                    <a:pt x="167" y="1360"/>
                    <a:pt x="200" y="1427"/>
                  </a:cubicBezTo>
                  <a:cubicBezTo>
                    <a:pt x="234" y="1460"/>
                    <a:pt x="267" y="1477"/>
                    <a:pt x="301" y="1477"/>
                  </a:cubicBezTo>
                  <a:cubicBezTo>
                    <a:pt x="334" y="1477"/>
                    <a:pt x="367" y="1460"/>
                    <a:pt x="401" y="1427"/>
                  </a:cubicBezTo>
                  <a:lnTo>
                    <a:pt x="534" y="1393"/>
                  </a:lnTo>
                  <a:cubicBezTo>
                    <a:pt x="534" y="1360"/>
                    <a:pt x="534" y="1360"/>
                    <a:pt x="567" y="1327"/>
                  </a:cubicBezTo>
                  <a:cubicBezTo>
                    <a:pt x="567" y="1327"/>
                    <a:pt x="567" y="1293"/>
                    <a:pt x="567" y="1293"/>
                  </a:cubicBezTo>
                  <a:lnTo>
                    <a:pt x="567" y="1227"/>
                  </a:lnTo>
                  <a:lnTo>
                    <a:pt x="567" y="1193"/>
                  </a:lnTo>
                  <a:lnTo>
                    <a:pt x="534" y="1193"/>
                  </a:lnTo>
                  <a:lnTo>
                    <a:pt x="434" y="1227"/>
                  </a:lnTo>
                  <a:cubicBezTo>
                    <a:pt x="401" y="1260"/>
                    <a:pt x="401" y="1260"/>
                    <a:pt x="367" y="1260"/>
                  </a:cubicBezTo>
                  <a:lnTo>
                    <a:pt x="334" y="1260"/>
                  </a:lnTo>
                  <a:cubicBezTo>
                    <a:pt x="301" y="1260"/>
                    <a:pt x="301" y="1227"/>
                    <a:pt x="301" y="1227"/>
                  </a:cubicBezTo>
                  <a:cubicBezTo>
                    <a:pt x="301" y="1193"/>
                    <a:pt x="301" y="1160"/>
                    <a:pt x="301" y="1127"/>
                  </a:cubicBezTo>
                  <a:lnTo>
                    <a:pt x="267" y="593"/>
                  </a:lnTo>
                  <a:lnTo>
                    <a:pt x="467" y="493"/>
                  </a:lnTo>
                  <a:cubicBezTo>
                    <a:pt x="501" y="459"/>
                    <a:pt x="501" y="459"/>
                    <a:pt x="501" y="426"/>
                  </a:cubicBezTo>
                  <a:cubicBezTo>
                    <a:pt x="501" y="426"/>
                    <a:pt x="501" y="393"/>
                    <a:pt x="501" y="393"/>
                  </a:cubicBezTo>
                  <a:lnTo>
                    <a:pt x="501" y="326"/>
                  </a:lnTo>
                  <a:cubicBezTo>
                    <a:pt x="501" y="326"/>
                    <a:pt x="501" y="293"/>
                    <a:pt x="501" y="293"/>
                  </a:cubicBezTo>
                  <a:lnTo>
                    <a:pt x="467" y="293"/>
                  </a:lnTo>
                  <a:lnTo>
                    <a:pt x="267" y="393"/>
                  </a:lnTo>
                  <a:lnTo>
                    <a:pt x="267" y="59"/>
                  </a:lnTo>
                  <a:lnTo>
                    <a:pt x="267" y="26"/>
                  </a:lnTo>
                  <a:cubicBezTo>
                    <a:pt x="267" y="9"/>
                    <a:pt x="259" y="1"/>
                    <a:pt x="25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52"/>
            <p:cNvSpPr/>
            <p:nvPr/>
          </p:nvSpPr>
          <p:spPr>
            <a:xfrm>
              <a:off x="3993850" y="1348275"/>
              <a:ext cx="19200" cy="33175"/>
            </a:xfrm>
            <a:custGeom>
              <a:rect b="b" l="l" r="r" t="t"/>
              <a:pathLst>
                <a:path extrusionOk="0" h="1327" w="768">
                  <a:moveTo>
                    <a:pt x="568" y="560"/>
                  </a:moveTo>
                  <a:lnTo>
                    <a:pt x="568" y="626"/>
                  </a:lnTo>
                  <a:cubicBezTo>
                    <a:pt x="568" y="660"/>
                    <a:pt x="568" y="726"/>
                    <a:pt x="568" y="760"/>
                  </a:cubicBezTo>
                  <a:cubicBezTo>
                    <a:pt x="568" y="826"/>
                    <a:pt x="534" y="860"/>
                    <a:pt x="501" y="893"/>
                  </a:cubicBezTo>
                  <a:cubicBezTo>
                    <a:pt x="501" y="926"/>
                    <a:pt x="468" y="993"/>
                    <a:pt x="434" y="1027"/>
                  </a:cubicBezTo>
                  <a:cubicBezTo>
                    <a:pt x="401" y="1060"/>
                    <a:pt x="368" y="1093"/>
                    <a:pt x="334" y="1093"/>
                  </a:cubicBezTo>
                  <a:lnTo>
                    <a:pt x="301" y="1093"/>
                  </a:lnTo>
                  <a:cubicBezTo>
                    <a:pt x="268" y="1127"/>
                    <a:pt x="234" y="1127"/>
                    <a:pt x="234" y="1127"/>
                  </a:cubicBezTo>
                  <a:lnTo>
                    <a:pt x="168" y="1127"/>
                  </a:lnTo>
                  <a:cubicBezTo>
                    <a:pt x="168" y="1127"/>
                    <a:pt x="168" y="1093"/>
                    <a:pt x="168" y="1093"/>
                  </a:cubicBezTo>
                  <a:cubicBezTo>
                    <a:pt x="134" y="1060"/>
                    <a:pt x="134" y="1060"/>
                    <a:pt x="168" y="1060"/>
                  </a:cubicBezTo>
                  <a:cubicBezTo>
                    <a:pt x="168" y="993"/>
                    <a:pt x="168" y="926"/>
                    <a:pt x="201" y="893"/>
                  </a:cubicBezTo>
                  <a:cubicBezTo>
                    <a:pt x="268" y="826"/>
                    <a:pt x="301" y="760"/>
                    <a:pt x="368" y="726"/>
                  </a:cubicBezTo>
                  <a:lnTo>
                    <a:pt x="568" y="560"/>
                  </a:lnTo>
                  <a:close/>
                  <a:moveTo>
                    <a:pt x="618" y="1"/>
                  </a:moveTo>
                  <a:cubicBezTo>
                    <a:pt x="601" y="1"/>
                    <a:pt x="585" y="9"/>
                    <a:pt x="568" y="26"/>
                  </a:cubicBezTo>
                  <a:cubicBezTo>
                    <a:pt x="501" y="26"/>
                    <a:pt x="468" y="26"/>
                    <a:pt x="434" y="59"/>
                  </a:cubicBezTo>
                  <a:cubicBezTo>
                    <a:pt x="368" y="93"/>
                    <a:pt x="334" y="126"/>
                    <a:pt x="301" y="159"/>
                  </a:cubicBezTo>
                  <a:cubicBezTo>
                    <a:pt x="268" y="193"/>
                    <a:pt x="234" y="226"/>
                    <a:pt x="201" y="293"/>
                  </a:cubicBezTo>
                  <a:cubicBezTo>
                    <a:pt x="168" y="326"/>
                    <a:pt x="168" y="359"/>
                    <a:pt x="134" y="426"/>
                  </a:cubicBezTo>
                  <a:cubicBezTo>
                    <a:pt x="134" y="459"/>
                    <a:pt x="101" y="493"/>
                    <a:pt x="101" y="526"/>
                  </a:cubicBezTo>
                  <a:cubicBezTo>
                    <a:pt x="101" y="560"/>
                    <a:pt x="67" y="560"/>
                    <a:pt x="101" y="560"/>
                  </a:cubicBezTo>
                  <a:lnTo>
                    <a:pt x="134" y="560"/>
                  </a:lnTo>
                  <a:lnTo>
                    <a:pt x="201" y="526"/>
                  </a:lnTo>
                  <a:lnTo>
                    <a:pt x="234" y="493"/>
                  </a:lnTo>
                  <a:lnTo>
                    <a:pt x="234" y="459"/>
                  </a:lnTo>
                  <a:cubicBezTo>
                    <a:pt x="234" y="426"/>
                    <a:pt x="268" y="393"/>
                    <a:pt x="301" y="359"/>
                  </a:cubicBezTo>
                  <a:cubicBezTo>
                    <a:pt x="301" y="326"/>
                    <a:pt x="334" y="293"/>
                    <a:pt x="401" y="259"/>
                  </a:cubicBezTo>
                  <a:cubicBezTo>
                    <a:pt x="434" y="226"/>
                    <a:pt x="468" y="226"/>
                    <a:pt x="534" y="226"/>
                  </a:cubicBezTo>
                  <a:cubicBezTo>
                    <a:pt x="601" y="259"/>
                    <a:pt x="601" y="293"/>
                    <a:pt x="601" y="359"/>
                  </a:cubicBezTo>
                  <a:lnTo>
                    <a:pt x="601" y="393"/>
                  </a:lnTo>
                  <a:lnTo>
                    <a:pt x="368" y="593"/>
                  </a:lnTo>
                  <a:lnTo>
                    <a:pt x="234" y="693"/>
                  </a:lnTo>
                  <a:cubicBezTo>
                    <a:pt x="168" y="726"/>
                    <a:pt x="134" y="793"/>
                    <a:pt x="134" y="826"/>
                  </a:cubicBezTo>
                  <a:cubicBezTo>
                    <a:pt x="101" y="893"/>
                    <a:pt x="67" y="926"/>
                    <a:pt x="34" y="993"/>
                  </a:cubicBezTo>
                  <a:cubicBezTo>
                    <a:pt x="34" y="1027"/>
                    <a:pt x="1" y="1093"/>
                    <a:pt x="34" y="1160"/>
                  </a:cubicBezTo>
                  <a:cubicBezTo>
                    <a:pt x="34" y="1193"/>
                    <a:pt x="67" y="1227"/>
                    <a:pt x="101" y="1260"/>
                  </a:cubicBezTo>
                  <a:cubicBezTo>
                    <a:pt x="101" y="1293"/>
                    <a:pt x="134" y="1293"/>
                    <a:pt x="168" y="1327"/>
                  </a:cubicBezTo>
                  <a:lnTo>
                    <a:pt x="234" y="1327"/>
                  </a:lnTo>
                  <a:cubicBezTo>
                    <a:pt x="301" y="1327"/>
                    <a:pt x="334" y="1293"/>
                    <a:pt x="368" y="1260"/>
                  </a:cubicBezTo>
                  <a:lnTo>
                    <a:pt x="434" y="1227"/>
                  </a:lnTo>
                  <a:lnTo>
                    <a:pt x="534" y="1127"/>
                  </a:lnTo>
                  <a:cubicBezTo>
                    <a:pt x="568" y="1127"/>
                    <a:pt x="568" y="1093"/>
                    <a:pt x="601" y="1027"/>
                  </a:cubicBezTo>
                  <a:cubicBezTo>
                    <a:pt x="601" y="1027"/>
                    <a:pt x="635" y="993"/>
                    <a:pt x="635" y="960"/>
                  </a:cubicBezTo>
                  <a:lnTo>
                    <a:pt x="635" y="1027"/>
                  </a:lnTo>
                  <a:cubicBezTo>
                    <a:pt x="635" y="1060"/>
                    <a:pt x="635" y="1060"/>
                    <a:pt x="635" y="1060"/>
                  </a:cubicBezTo>
                  <a:lnTo>
                    <a:pt x="668" y="1060"/>
                  </a:lnTo>
                  <a:lnTo>
                    <a:pt x="735" y="1027"/>
                  </a:lnTo>
                  <a:cubicBezTo>
                    <a:pt x="768" y="1027"/>
                    <a:pt x="768" y="1027"/>
                    <a:pt x="768" y="993"/>
                  </a:cubicBezTo>
                  <a:cubicBezTo>
                    <a:pt x="768" y="993"/>
                    <a:pt x="768" y="960"/>
                    <a:pt x="768" y="960"/>
                  </a:cubicBezTo>
                  <a:lnTo>
                    <a:pt x="768" y="293"/>
                  </a:lnTo>
                  <a:cubicBezTo>
                    <a:pt x="768" y="226"/>
                    <a:pt x="768" y="159"/>
                    <a:pt x="735" y="93"/>
                  </a:cubicBezTo>
                  <a:cubicBezTo>
                    <a:pt x="735" y="59"/>
                    <a:pt x="701" y="26"/>
                    <a:pt x="668" y="26"/>
                  </a:cubicBezTo>
                  <a:cubicBezTo>
                    <a:pt x="651" y="9"/>
                    <a:pt x="635" y="1"/>
                    <a:pt x="61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52"/>
            <p:cNvSpPr/>
            <p:nvPr/>
          </p:nvSpPr>
          <p:spPr>
            <a:xfrm>
              <a:off x="4018875" y="1334725"/>
              <a:ext cx="18375" cy="35050"/>
            </a:xfrm>
            <a:custGeom>
              <a:rect b="b" l="l" r="r" t="t"/>
              <a:pathLst>
                <a:path extrusionOk="0" h="1402" w="735">
                  <a:moveTo>
                    <a:pt x="534" y="1"/>
                  </a:moveTo>
                  <a:cubicBezTo>
                    <a:pt x="467" y="1"/>
                    <a:pt x="434" y="1"/>
                    <a:pt x="401" y="34"/>
                  </a:cubicBezTo>
                  <a:cubicBezTo>
                    <a:pt x="334" y="67"/>
                    <a:pt x="267" y="134"/>
                    <a:pt x="234" y="168"/>
                  </a:cubicBezTo>
                  <a:cubicBezTo>
                    <a:pt x="201" y="234"/>
                    <a:pt x="167" y="268"/>
                    <a:pt x="134" y="334"/>
                  </a:cubicBezTo>
                  <a:lnTo>
                    <a:pt x="134" y="234"/>
                  </a:lnTo>
                  <a:lnTo>
                    <a:pt x="134" y="201"/>
                  </a:lnTo>
                  <a:lnTo>
                    <a:pt x="101" y="201"/>
                  </a:lnTo>
                  <a:lnTo>
                    <a:pt x="34" y="234"/>
                  </a:lnTo>
                  <a:cubicBezTo>
                    <a:pt x="34" y="268"/>
                    <a:pt x="34" y="268"/>
                    <a:pt x="0" y="301"/>
                  </a:cubicBezTo>
                  <a:cubicBezTo>
                    <a:pt x="0" y="301"/>
                    <a:pt x="0" y="334"/>
                    <a:pt x="0" y="334"/>
                  </a:cubicBezTo>
                  <a:lnTo>
                    <a:pt x="0" y="1368"/>
                  </a:lnTo>
                  <a:cubicBezTo>
                    <a:pt x="0" y="1368"/>
                    <a:pt x="0" y="1368"/>
                    <a:pt x="0" y="1402"/>
                  </a:cubicBezTo>
                  <a:lnTo>
                    <a:pt x="34" y="1402"/>
                  </a:lnTo>
                  <a:lnTo>
                    <a:pt x="101" y="1368"/>
                  </a:lnTo>
                  <a:cubicBezTo>
                    <a:pt x="134" y="1335"/>
                    <a:pt x="134" y="1335"/>
                    <a:pt x="134" y="1335"/>
                  </a:cubicBezTo>
                  <a:cubicBezTo>
                    <a:pt x="134" y="1302"/>
                    <a:pt x="134" y="1268"/>
                    <a:pt x="134" y="1268"/>
                  </a:cubicBezTo>
                  <a:lnTo>
                    <a:pt x="134" y="701"/>
                  </a:lnTo>
                  <a:cubicBezTo>
                    <a:pt x="134" y="601"/>
                    <a:pt x="167" y="501"/>
                    <a:pt x="201" y="401"/>
                  </a:cubicBezTo>
                  <a:cubicBezTo>
                    <a:pt x="234" y="334"/>
                    <a:pt x="301" y="268"/>
                    <a:pt x="367" y="234"/>
                  </a:cubicBezTo>
                  <a:cubicBezTo>
                    <a:pt x="401" y="218"/>
                    <a:pt x="434" y="209"/>
                    <a:pt x="463" y="209"/>
                  </a:cubicBezTo>
                  <a:cubicBezTo>
                    <a:pt x="492" y="209"/>
                    <a:pt x="518" y="218"/>
                    <a:pt x="534" y="234"/>
                  </a:cubicBezTo>
                  <a:cubicBezTo>
                    <a:pt x="601" y="268"/>
                    <a:pt x="601" y="368"/>
                    <a:pt x="601" y="434"/>
                  </a:cubicBezTo>
                  <a:lnTo>
                    <a:pt x="601" y="1035"/>
                  </a:lnTo>
                  <a:lnTo>
                    <a:pt x="601" y="1068"/>
                  </a:lnTo>
                  <a:lnTo>
                    <a:pt x="634" y="1068"/>
                  </a:lnTo>
                  <a:lnTo>
                    <a:pt x="701" y="1035"/>
                  </a:lnTo>
                  <a:cubicBezTo>
                    <a:pt x="701" y="1001"/>
                    <a:pt x="701" y="1001"/>
                    <a:pt x="734" y="968"/>
                  </a:cubicBezTo>
                  <a:cubicBezTo>
                    <a:pt x="734" y="968"/>
                    <a:pt x="734" y="935"/>
                    <a:pt x="734" y="935"/>
                  </a:cubicBezTo>
                  <a:lnTo>
                    <a:pt x="734" y="334"/>
                  </a:lnTo>
                  <a:cubicBezTo>
                    <a:pt x="734" y="268"/>
                    <a:pt x="734" y="201"/>
                    <a:pt x="734" y="134"/>
                  </a:cubicBezTo>
                  <a:cubicBezTo>
                    <a:pt x="701" y="101"/>
                    <a:pt x="668" y="34"/>
                    <a:pt x="634" y="34"/>
                  </a:cubicBezTo>
                  <a:cubicBezTo>
                    <a:pt x="601" y="1"/>
                    <a:pt x="568" y="1"/>
                    <a:pt x="5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52"/>
            <p:cNvSpPr/>
            <p:nvPr/>
          </p:nvSpPr>
          <p:spPr>
            <a:xfrm>
              <a:off x="4041400" y="1318875"/>
              <a:ext cx="19200" cy="45900"/>
            </a:xfrm>
            <a:custGeom>
              <a:rect b="b" l="l" r="r" t="t"/>
              <a:pathLst>
                <a:path extrusionOk="0" h="1836" w="768">
                  <a:moveTo>
                    <a:pt x="734" y="1"/>
                  </a:moveTo>
                  <a:lnTo>
                    <a:pt x="667" y="34"/>
                  </a:lnTo>
                  <a:cubicBezTo>
                    <a:pt x="634" y="34"/>
                    <a:pt x="634" y="34"/>
                    <a:pt x="634" y="68"/>
                  </a:cubicBezTo>
                  <a:cubicBezTo>
                    <a:pt x="634" y="68"/>
                    <a:pt x="634" y="101"/>
                    <a:pt x="634" y="101"/>
                  </a:cubicBezTo>
                  <a:lnTo>
                    <a:pt x="367" y="1002"/>
                  </a:lnTo>
                  <a:lnTo>
                    <a:pt x="100" y="401"/>
                  </a:lnTo>
                  <a:cubicBezTo>
                    <a:pt x="100" y="368"/>
                    <a:pt x="134" y="368"/>
                    <a:pt x="100" y="368"/>
                  </a:cubicBezTo>
                  <a:lnTo>
                    <a:pt x="33" y="401"/>
                  </a:lnTo>
                  <a:cubicBezTo>
                    <a:pt x="0" y="435"/>
                    <a:pt x="0" y="435"/>
                    <a:pt x="0" y="435"/>
                  </a:cubicBezTo>
                  <a:cubicBezTo>
                    <a:pt x="0" y="468"/>
                    <a:pt x="0" y="468"/>
                    <a:pt x="0" y="501"/>
                  </a:cubicBezTo>
                  <a:lnTo>
                    <a:pt x="300" y="1269"/>
                  </a:lnTo>
                  <a:lnTo>
                    <a:pt x="167" y="1802"/>
                  </a:lnTo>
                  <a:cubicBezTo>
                    <a:pt x="134" y="1836"/>
                    <a:pt x="134" y="1836"/>
                    <a:pt x="167" y="1836"/>
                  </a:cubicBezTo>
                  <a:lnTo>
                    <a:pt x="267" y="1802"/>
                  </a:lnTo>
                  <a:cubicBezTo>
                    <a:pt x="267" y="1802"/>
                    <a:pt x="267" y="1769"/>
                    <a:pt x="300" y="1769"/>
                  </a:cubicBezTo>
                  <a:lnTo>
                    <a:pt x="300" y="1736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52"/>
            <p:cNvSpPr/>
            <p:nvPr/>
          </p:nvSpPr>
          <p:spPr>
            <a:xfrm>
              <a:off x="4073925" y="1287200"/>
              <a:ext cx="22525" cy="46725"/>
            </a:xfrm>
            <a:custGeom>
              <a:rect b="b" l="l" r="r" t="t"/>
              <a:pathLst>
                <a:path extrusionOk="0" h="1869" w="901">
                  <a:moveTo>
                    <a:pt x="867" y="0"/>
                  </a:moveTo>
                  <a:lnTo>
                    <a:pt x="734" y="67"/>
                  </a:lnTo>
                  <a:cubicBezTo>
                    <a:pt x="734" y="67"/>
                    <a:pt x="701" y="100"/>
                    <a:pt x="701" y="100"/>
                  </a:cubicBezTo>
                  <a:cubicBezTo>
                    <a:pt x="701" y="100"/>
                    <a:pt x="701" y="134"/>
                    <a:pt x="701" y="167"/>
                  </a:cubicBezTo>
                  <a:lnTo>
                    <a:pt x="701" y="1034"/>
                  </a:lnTo>
                  <a:cubicBezTo>
                    <a:pt x="701" y="1168"/>
                    <a:pt x="667" y="1301"/>
                    <a:pt x="634" y="1401"/>
                  </a:cubicBezTo>
                  <a:cubicBezTo>
                    <a:pt x="567" y="1501"/>
                    <a:pt x="500" y="1602"/>
                    <a:pt x="434" y="1635"/>
                  </a:cubicBezTo>
                  <a:cubicBezTo>
                    <a:pt x="384" y="1652"/>
                    <a:pt x="342" y="1660"/>
                    <a:pt x="304" y="1660"/>
                  </a:cubicBezTo>
                  <a:cubicBezTo>
                    <a:pt x="267" y="1660"/>
                    <a:pt x="234" y="1652"/>
                    <a:pt x="200" y="1635"/>
                  </a:cubicBezTo>
                  <a:cubicBezTo>
                    <a:pt x="133" y="1568"/>
                    <a:pt x="100" y="1468"/>
                    <a:pt x="133" y="1368"/>
                  </a:cubicBezTo>
                  <a:lnTo>
                    <a:pt x="133" y="467"/>
                  </a:lnTo>
                  <a:lnTo>
                    <a:pt x="133" y="434"/>
                  </a:lnTo>
                  <a:lnTo>
                    <a:pt x="100" y="434"/>
                  </a:lnTo>
                  <a:lnTo>
                    <a:pt x="33" y="501"/>
                  </a:lnTo>
                  <a:cubicBezTo>
                    <a:pt x="0" y="501"/>
                    <a:pt x="0" y="501"/>
                    <a:pt x="0" y="534"/>
                  </a:cubicBezTo>
                  <a:cubicBezTo>
                    <a:pt x="0" y="534"/>
                    <a:pt x="0" y="567"/>
                    <a:pt x="0" y="567"/>
                  </a:cubicBezTo>
                  <a:lnTo>
                    <a:pt x="0" y="1435"/>
                  </a:lnTo>
                  <a:cubicBezTo>
                    <a:pt x="0" y="1501"/>
                    <a:pt x="0" y="1602"/>
                    <a:pt x="33" y="1668"/>
                  </a:cubicBezTo>
                  <a:cubicBezTo>
                    <a:pt x="33" y="1735"/>
                    <a:pt x="67" y="1768"/>
                    <a:pt x="100" y="1802"/>
                  </a:cubicBezTo>
                  <a:cubicBezTo>
                    <a:pt x="133" y="1868"/>
                    <a:pt x="200" y="1868"/>
                    <a:pt x="234" y="1868"/>
                  </a:cubicBezTo>
                  <a:cubicBezTo>
                    <a:pt x="300" y="1868"/>
                    <a:pt x="367" y="1835"/>
                    <a:pt x="434" y="1802"/>
                  </a:cubicBezTo>
                  <a:cubicBezTo>
                    <a:pt x="500" y="1768"/>
                    <a:pt x="600" y="1702"/>
                    <a:pt x="634" y="1635"/>
                  </a:cubicBezTo>
                  <a:cubicBezTo>
                    <a:pt x="701" y="1568"/>
                    <a:pt x="734" y="1501"/>
                    <a:pt x="767" y="1435"/>
                  </a:cubicBezTo>
                  <a:cubicBezTo>
                    <a:pt x="801" y="1335"/>
                    <a:pt x="834" y="1268"/>
                    <a:pt x="867" y="1168"/>
                  </a:cubicBezTo>
                  <a:cubicBezTo>
                    <a:pt x="867" y="1101"/>
                    <a:pt x="901" y="1001"/>
                    <a:pt x="901" y="934"/>
                  </a:cubicBezTo>
                  <a:lnTo>
                    <a:pt x="901" y="34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52"/>
            <p:cNvSpPr/>
            <p:nvPr/>
          </p:nvSpPr>
          <p:spPr>
            <a:xfrm>
              <a:off x="4103925" y="1274700"/>
              <a:ext cx="20875" cy="45050"/>
            </a:xfrm>
            <a:custGeom>
              <a:rect b="b" l="l" r="r" t="t"/>
              <a:pathLst>
                <a:path extrusionOk="0" h="1802" w="835">
                  <a:moveTo>
                    <a:pt x="601" y="234"/>
                  </a:moveTo>
                  <a:cubicBezTo>
                    <a:pt x="635" y="234"/>
                    <a:pt x="668" y="300"/>
                    <a:pt x="668" y="400"/>
                  </a:cubicBezTo>
                  <a:cubicBezTo>
                    <a:pt x="668" y="467"/>
                    <a:pt x="635" y="567"/>
                    <a:pt x="601" y="634"/>
                  </a:cubicBezTo>
                  <a:cubicBezTo>
                    <a:pt x="535" y="701"/>
                    <a:pt x="468" y="767"/>
                    <a:pt x="401" y="801"/>
                  </a:cubicBezTo>
                  <a:lnTo>
                    <a:pt x="134" y="967"/>
                  </a:lnTo>
                  <a:lnTo>
                    <a:pt x="134" y="434"/>
                  </a:lnTo>
                  <a:lnTo>
                    <a:pt x="401" y="267"/>
                  </a:lnTo>
                  <a:cubicBezTo>
                    <a:pt x="468" y="234"/>
                    <a:pt x="535" y="234"/>
                    <a:pt x="601" y="234"/>
                  </a:cubicBezTo>
                  <a:close/>
                  <a:moveTo>
                    <a:pt x="568" y="0"/>
                  </a:moveTo>
                  <a:cubicBezTo>
                    <a:pt x="501" y="33"/>
                    <a:pt x="468" y="33"/>
                    <a:pt x="401" y="67"/>
                  </a:cubicBezTo>
                  <a:lnTo>
                    <a:pt x="34" y="267"/>
                  </a:lnTo>
                  <a:cubicBezTo>
                    <a:pt x="1" y="267"/>
                    <a:pt x="1" y="300"/>
                    <a:pt x="1" y="300"/>
                  </a:cubicBezTo>
                  <a:cubicBezTo>
                    <a:pt x="1" y="300"/>
                    <a:pt x="1" y="334"/>
                    <a:pt x="1" y="334"/>
                  </a:cubicBezTo>
                  <a:lnTo>
                    <a:pt x="1" y="1768"/>
                  </a:lnTo>
                  <a:cubicBezTo>
                    <a:pt x="1" y="1768"/>
                    <a:pt x="1" y="1768"/>
                    <a:pt x="1" y="1801"/>
                  </a:cubicBezTo>
                  <a:lnTo>
                    <a:pt x="34" y="1801"/>
                  </a:lnTo>
                  <a:lnTo>
                    <a:pt x="101" y="1768"/>
                  </a:lnTo>
                  <a:cubicBezTo>
                    <a:pt x="101" y="1735"/>
                    <a:pt x="134" y="1735"/>
                    <a:pt x="134" y="1701"/>
                  </a:cubicBezTo>
                  <a:cubicBezTo>
                    <a:pt x="134" y="1701"/>
                    <a:pt x="134" y="1668"/>
                    <a:pt x="134" y="1668"/>
                  </a:cubicBezTo>
                  <a:lnTo>
                    <a:pt x="134" y="1101"/>
                  </a:lnTo>
                  <a:lnTo>
                    <a:pt x="401" y="934"/>
                  </a:lnTo>
                  <a:lnTo>
                    <a:pt x="635" y="1368"/>
                  </a:lnTo>
                  <a:lnTo>
                    <a:pt x="668" y="1401"/>
                  </a:lnTo>
                  <a:lnTo>
                    <a:pt x="735" y="1401"/>
                  </a:lnTo>
                  <a:lnTo>
                    <a:pt x="801" y="1334"/>
                  </a:lnTo>
                  <a:cubicBezTo>
                    <a:pt x="835" y="1301"/>
                    <a:pt x="835" y="1301"/>
                    <a:pt x="801" y="1268"/>
                  </a:cubicBezTo>
                  <a:lnTo>
                    <a:pt x="568" y="867"/>
                  </a:lnTo>
                  <a:cubicBezTo>
                    <a:pt x="635" y="801"/>
                    <a:pt x="701" y="701"/>
                    <a:pt x="735" y="600"/>
                  </a:cubicBezTo>
                  <a:cubicBezTo>
                    <a:pt x="801" y="500"/>
                    <a:pt x="801" y="400"/>
                    <a:pt x="801" y="300"/>
                  </a:cubicBezTo>
                  <a:cubicBezTo>
                    <a:pt x="801" y="234"/>
                    <a:pt x="801" y="167"/>
                    <a:pt x="768" y="100"/>
                  </a:cubicBezTo>
                  <a:cubicBezTo>
                    <a:pt x="768" y="67"/>
                    <a:pt x="735" y="33"/>
                    <a:pt x="7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52"/>
            <p:cNvSpPr/>
            <p:nvPr/>
          </p:nvSpPr>
          <p:spPr>
            <a:xfrm>
              <a:off x="4129775" y="1266350"/>
              <a:ext cx="19225" cy="39225"/>
            </a:xfrm>
            <a:custGeom>
              <a:rect b="b" l="l" r="r" t="t"/>
              <a:pathLst>
                <a:path extrusionOk="0" h="1569" w="769">
                  <a:moveTo>
                    <a:pt x="101" y="0"/>
                  </a:moveTo>
                  <a:lnTo>
                    <a:pt x="34" y="34"/>
                  </a:lnTo>
                  <a:cubicBezTo>
                    <a:pt x="34" y="34"/>
                    <a:pt x="1" y="67"/>
                    <a:pt x="1" y="67"/>
                  </a:cubicBezTo>
                  <a:cubicBezTo>
                    <a:pt x="1" y="101"/>
                    <a:pt x="1" y="101"/>
                    <a:pt x="1" y="134"/>
                  </a:cubicBezTo>
                  <a:lnTo>
                    <a:pt x="1" y="1535"/>
                  </a:lnTo>
                  <a:cubicBezTo>
                    <a:pt x="1" y="1535"/>
                    <a:pt x="1" y="1568"/>
                    <a:pt x="1" y="1568"/>
                  </a:cubicBezTo>
                  <a:lnTo>
                    <a:pt x="68" y="1568"/>
                  </a:lnTo>
                  <a:lnTo>
                    <a:pt x="735" y="1201"/>
                  </a:lnTo>
                  <a:cubicBezTo>
                    <a:pt x="735" y="1168"/>
                    <a:pt x="735" y="1168"/>
                    <a:pt x="768" y="1135"/>
                  </a:cubicBezTo>
                  <a:cubicBezTo>
                    <a:pt x="768" y="1135"/>
                    <a:pt x="768" y="1101"/>
                    <a:pt x="768" y="1101"/>
                  </a:cubicBezTo>
                  <a:lnTo>
                    <a:pt x="768" y="1035"/>
                  </a:lnTo>
                  <a:cubicBezTo>
                    <a:pt x="768" y="1001"/>
                    <a:pt x="768" y="1001"/>
                    <a:pt x="768" y="1001"/>
                  </a:cubicBezTo>
                  <a:cubicBezTo>
                    <a:pt x="752" y="984"/>
                    <a:pt x="743" y="976"/>
                    <a:pt x="739" y="976"/>
                  </a:cubicBezTo>
                  <a:cubicBezTo>
                    <a:pt x="735" y="976"/>
                    <a:pt x="735" y="984"/>
                    <a:pt x="735" y="1001"/>
                  </a:cubicBezTo>
                  <a:lnTo>
                    <a:pt x="134" y="1301"/>
                  </a:lnTo>
                  <a:lnTo>
                    <a:pt x="134" y="34"/>
                  </a:lnTo>
                  <a:cubicBezTo>
                    <a:pt x="134" y="0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52"/>
            <p:cNvSpPr/>
            <p:nvPr/>
          </p:nvSpPr>
          <p:spPr>
            <a:xfrm>
              <a:off x="4161475" y="1243000"/>
              <a:ext cx="10875" cy="16700"/>
            </a:xfrm>
            <a:custGeom>
              <a:rect b="b" l="l" r="r" t="t"/>
              <a:pathLst>
                <a:path extrusionOk="0" h="668" w="435">
                  <a:moveTo>
                    <a:pt x="401" y="0"/>
                  </a:moveTo>
                  <a:lnTo>
                    <a:pt x="301" y="67"/>
                  </a:lnTo>
                  <a:cubicBezTo>
                    <a:pt x="301" y="67"/>
                    <a:pt x="267" y="67"/>
                    <a:pt x="267" y="101"/>
                  </a:cubicBezTo>
                  <a:cubicBezTo>
                    <a:pt x="267" y="101"/>
                    <a:pt x="267" y="134"/>
                    <a:pt x="267" y="167"/>
                  </a:cubicBezTo>
                  <a:lnTo>
                    <a:pt x="301" y="501"/>
                  </a:lnTo>
                  <a:lnTo>
                    <a:pt x="301" y="534"/>
                  </a:lnTo>
                  <a:lnTo>
                    <a:pt x="367" y="534"/>
                  </a:lnTo>
                  <a:cubicBezTo>
                    <a:pt x="367" y="501"/>
                    <a:pt x="367" y="501"/>
                    <a:pt x="367" y="501"/>
                  </a:cubicBezTo>
                  <a:cubicBezTo>
                    <a:pt x="401" y="467"/>
                    <a:pt x="401" y="467"/>
                    <a:pt x="367" y="434"/>
                  </a:cubicBezTo>
                  <a:lnTo>
                    <a:pt x="434" y="67"/>
                  </a:lnTo>
                  <a:cubicBezTo>
                    <a:pt x="434" y="34"/>
                    <a:pt x="434" y="0"/>
                    <a:pt x="434" y="0"/>
                  </a:cubicBezTo>
                  <a:close/>
                  <a:moveTo>
                    <a:pt x="134" y="167"/>
                  </a:moveTo>
                  <a:lnTo>
                    <a:pt x="34" y="201"/>
                  </a:lnTo>
                  <a:cubicBezTo>
                    <a:pt x="34" y="201"/>
                    <a:pt x="1" y="234"/>
                    <a:pt x="1" y="234"/>
                  </a:cubicBezTo>
                  <a:cubicBezTo>
                    <a:pt x="1" y="267"/>
                    <a:pt x="1" y="301"/>
                    <a:pt x="1" y="301"/>
                  </a:cubicBezTo>
                  <a:lnTo>
                    <a:pt x="34" y="634"/>
                  </a:lnTo>
                  <a:cubicBezTo>
                    <a:pt x="34" y="634"/>
                    <a:pt x="34" y="668"/>
                    <a:pt x="34" y="668"/>
                  </a:cubicBezTo>
                  <a:lnTo>
                    <a:pt x="101" y="668"/>
                  </a:lnTo>
                  <a:lnTo>
                    <a:pt x="134" y="634"/>
                  </a:lnTo>
                  <a:cubicBezTo>
                    <a:pt x="134" y="634"/>
                    <a:pt x="134" y="601"/>
                    <a:pt x="134" y="568"/>
                  </a:cubicBezTo>
                  <a:lnTo>
                    <a:pt x="167" y="201"/>
                  </a:lnTo>
                  <a:cubicBezTo>
                    <a:pt x="167" y="201"/>
                    <a:pt x="167" y="167"/>
                    <a:pt x="167" y="16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52"/>
            <p:cNvSpPr/>
            <p:nvPr/>
          </p:nvSpPr>
          <p:spPr>
            <a:xfrm>
              <a:off x="4178150" y="1238000"/>
              <a:ext cx="18375" cy="40050"/>
            </a:xfrm>
            <a:custGeom>
              <a:rect b="b" l="l" r="r" t="t"/>
              <a:pathLst>
                <a:path extrusionOk="0" h="1602" w="735">
                  <a:moveTo>
                    <a:pt x="101" y="0"/>
                  </a:moveTo>
                  <a:lnTo>
                    <a:pt x="34" y="34"/>
                  </a:lnTo>
                  <a:cubicBezTo>
                    <a:pt x="1" y="34"/>
                    <a:pt x="1" y="67"/>
                    <a:pt x="1" y="67"/>
                  </a:cubicBezTo>
                  <a:cubicBezTo>
                    <a:pt x="1" y="100"/>
                    <a:pt x="1" y="100"/>
                    <a:pt x="1" y="134"/>
                  </a:cubicBezTo>
                  <a:lnTo>
                    <a:pt x="1" y="1535"/>
                  </a:lnTo>
                  <a:cubicBezTo>
                    <a:pt x="1" y="1568"/>
                    <a:pt x="1" y="1568"/>
                    <a:pt x="1" y="1601"/>
                  </a:cubicBezTo>
                  <a:lnTo>
                    <a:pt x="34" y="1601"/>
                  </a:lnTo>
                  <a:lnTo>
                    <a:pt x="101" y="1568"/>
                  </a:lnTo>
                  <a:cubicBezTo>
                    <a:pt x="134" y="1535"/>
                    <a:pt x="134" y="1535"/>
                    <a:pt x="134" y="1501"/>
                  </a:cubicBezTo>
                  <a:cubicBezTo>
                    <a:pt x="134" y="1501"/>
                    <a:pt x="134" y="1468"/>
                    <a:pt x="134" y="1468"/>
                  </a:cubicBezTo>
                  <a:lnTo>
                    <a:pt x="134" y="901"/>
                  </a:lnTo>
                  <a:cubicBezTo>
                    <a:pt x="134" y="801"/>
                    <a:pt x="167" y="701"/>
                    <a:pt x="201" y="601"/>
                  </a:cubicBezTo>
                  <a:cubicBezTo>
                    <a:pt x="234" y="534"/>
                    <a:pt x="301" y="467"/>
                    <a:pt x="368" y="434"/>
                  </a:cubicBezTo>
                  <a:cubicBezTo>
                    <a:pt x="401" y="417"/>
                    <a:pt x="434" y="409"/>
                    <a:pt x="464" y="409"/>
                  </a:cubicBezTo>
                  <a:cubicBezTo>
                    <a:pt x="493" y="409"/>
                    <a:pt x="518" y="417"/>
                    <a:pt x="534" y="434"/>
                  </a:cubicBezTo>
                  <a:cubicBezTo>
                    <a:pt x="568" y="467"/>
                    <a:pt x="601" y="567"/>
                    <a:pt x="601" y="634"/>
                  </a:cubicBezTo>
                  <a:lnTo>
                    <a:pt x="601" y="1201"/>
                  </a:lnTo>
                  <a:cubicBezTo>
                    <a:pt x="601" y="1235"/>
                    <a:pt x="601" y="1235"/>
                    <a:pt x="601" y="1235"/>
                  </a:cubicBezTo>
                  <a:cubicBezTo>
                    <a:pt x="601" y="1251"/>
                    <a:pt x="601" y="1260"/>
                    <a:pt x="605" y="1260"/>
                  </a:cubicBezTo>
                  <a:cubicBezTo>
                    <a:pt x="609" y="1260"/>
                    <a:pt x="618" y="1251"/>
                    <a:pt x="634" y="1235"/>
                  </a:cubicBezTo>
                  <a:lnTo>
                    <a:pt x="701" y="1201"/>
                  </a:lnTo>
                  <a:cubicBezTo>
                    <a:pt x="701" y="1201"/>
                    <a:pt x="701" y="1201"/>
                    <a:pt x="735" y="1168"/>
                  </a:cubicBezTo>
                  <a:cubicBezTo>
                    <a:pt x="735" y="1168"/>
                    <a:pt x="735" y="1134"/>
                    <a:pt x="735" y="1134"/>
                  </a:cubicBezTo>
                  <a:lnTo>
                    <a:pt x="735" y="501"/>
                  </a:lnTo>
                  <a:cubicBezTo>
                    <a:pt x="735" y="434"/>
                    <a:pt x="735" y="367"/>
                    <a:pt x="735" y="334"/>
                  </a:cubicBezTo>
                  <a:cubicBezTo>
                    <a:pt x="701" y="267"/>
                    <a:pt x="668" y="234"/>
                    <a:pt x="634" y="200"/>
                  </a:cubicBezTo>
                  <a:cubicBezTo>
                    <a:pt x="601" y="200"/>
                    <a:pt x="568" y="167"/>
                    <a:pt x="534" y="167"/>
                  </a:cubicBezTo>
                  <a:cubicBezTo>
                    <a:pt x="468" y="200"/>
                    <a:pt x="434" y="200"/>
                    <a:pt x="401" y="234"/>
                  </a:cubicBezTo>
                  <a:cubicBezTo>
                    <a:pt x="334" y="267"/>
                    <a:pt x="268" y="301"/>
                    <a:pt x="234" y="367"/>
                  </a:cubicBezTo>
                  <a:cubicBezTo>
                    <a:pt x="201" y="401"/>
                    <a:pt x="167" y="467"/>
                    <a:pt x="134" y="534"/>
                  </a:cubicBezTo>
                  <a:lnTo>
                    <a:pt x="134" y="34"/>
                  </a:lnTo>
                  <a:cubicBezTo>
                    <a:pt x="134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52"/>
            <p:cNvSpPr/>
            <p:nvPr/>
          </p:nvSpPr>
          <p:spPr>
            <a:xfrm>
              <a:off x="4199825" y="1222975"/>
              <a:ext cx="14225" cy="37150"/>
            </a:xfrm>
            <a:custGeom>
              <a:rect b="b" l="l" r="r" t="t"/>
              <a:pathLst>
                <a:path extrusionOk="0" h="1486" w="569">
                  <a:moveTo>
                    <a:pt x="234" y="1"/>
                  </a:moveTo>
                  <a:lnTo>
                    <a:pt x="168" y="34"/>
                  </a:lnTo>
                  <a:cubicBezTo>
                    <a:pt x="168" y="34"/>
                    <a:pt x="168" y="68"/>
                    <a:pt x="134" y="68"/>
                  </a:cubicBezTo>
                  <a:cubicBezTo>
                    <a:pt x="134" y="101"/>
                    <a:pt x="134" y="101"/>
                    <a:pt x="134" y="134"/>
                  </a:cubicBezTo>
                  <a:lnTo>
                    <a:pt x="134" y="468"/>
                  </a:lnTo>
                  <a:lnTo>
                    <a:pt x="34" y="568"/>
                  </a:lnTo>
                  <a:cubicBezTo>
                    <a:pt x="1" y="568"/>
                    <a:pt x="1" y="568"/>
                    <a:pt x="1" y="601"/>
                  </a:cubicBezTo>
                  <a:cubicBezTo>
                    <a:pt x="1" y="601"/>
                    <a:pt x="1" y="635"/>
                    <a:pt x="1" y="635"/>
                  </a:cubicBezTo>
                  <a:lnTo>
                    <a:pt x="1" y="701"/>
                  </a:lnTo>
                  <a:lnTo>
                    <a:pt x="1" y="735"/>
                  </a:lnTo>
                  <a:lnTo>
                    <a:pt x="34" y="735"/>
                  </a:lnTo>
                  <a:lnTo>
                    <a:pt x="134" y="668"/>
                  </a:lnTo>
                  <a:lnTo>
                    <a:pt x="134" y="1202"/>
                  </a:lnTo>
                  <a:cubicBezTo>
                    <a:pt x="134" y="1268"/>
                    <a:pt x="168" y="1369"/>
                    <a:pt x="201" y="1435"/>
                  </a:cubicBezTo>
                  <a:cubicBezTo>
                    <a:pt x="234" y="1469"/>
                    <a:pt x="268" y="1485"/>
                    <a:pt x="305" y="1485"/>
                  </a:cubicBezTo>
                  <a:cubicBezTo>
                    <a:pt x="343" y="1485"/>
                    <a:pt x="385" y="1469"/>
                    <a:pt x="435" y="1435"/>
                  </a:cubicBezTo>
                  <a:lnTo>
                    <a:pt x="535" y="1369"/>
                  </a:lnTo>
                  <a:cubicBezTo>
                    <a:pt x="535" y="1369"/>
                    <a:pt x="535" y="1369"/>
                    <a:pt x="568" y="1335"/>
                  </a:cubicBezTo>
                  <a:cubicBezTo>
                    <a:pt x="568" y="1335"/>
                    <a:pt x="568" y="1302"/>
                    <a:pt x="568" y="1302"/>
                  </a:cubicBezTo>
                  <a:lnTo>
                    <a:pt x="568" y="1235"/>
                  </a:lnTo>
                  <a:cubicBezTo>
                    <a:pt x="568" y="1202"/>
                    <a:pt x="568" y="1202"/>
                    <a:pt x="568" y="1202"/>
                  </a:cubicBezTo>
                  <a:lnTo>
                    <a:pt x="535" y="1202"/>
                  </a:lnTo>
                  <a:lnTo>
                    <a:pt x="435" y="1235"/>
                  </a:lnTo>
                  <a:cubicBezTo>
                    <a:pt x="401" y="1268"/>
                    <a:pt x="401" y="1268"/>
                    <a:pt x="368" y="1268"/>
                  </a:cubicBezTo>
                  <a:lnTo>
                    <a:pt x="335" y="1268"/>
                  </a:lnTo>
                  <a:cubicBezTo>
                    <a:pt x="301" y="1268"/>
                    <a:pt x="301" y="1235"/>
                    <a:pt x="301" y="1235"/>
                  </a:cubicBezTo>
                  <a:cubicBezTo>
                    <a:pt x="301" y="1202"/>
                    <a:pt x="301" y="1168"/>
                    <a:pt x="301" y="1135"/>
                  </a:cubicBezTo>
                  <a:lnTo>
                    <a:pt x="268" y="601"/>
                  </a:lnTo>
                  <a:lnTo>
                    <a:pt x="468" y="468"/>
                  </a:lnTo>
                  <a:cubicBezTo>
                    <a:pt x="501" y="468"/>
                    <a:pt x="501" y="435"/>
                    <a:pt x="501" y="435"/>
                  </a:cubicBezTo>
                  <a:cubicBezTo>
                    <a:pt x="501" y="401"/>
                    <a:pt x="501" y="401"/>
                    <a:pt x="501" y="401"/>
                  </a:cubicBezTo>
                  <a:lnTo>
                    <a:pt x="501" y="301"/>
                  </a:lnTo>
                  <a:cubicBezTo>
                    <a:pt x="501" y="301"/>
                    <a:pt x="501" y="301"/>
                    <a:pt x="501" y="268"/>
                  </a:cubicBezTo>
                  <a:lnTo>
                    <a:pt x="468" y="268"/>
                  </a:lnTo>
                  <a:lnTo>
                    <a:pt x="268" y="401"/>
                  </a:lnTo>
                  <a:lnTo>
                    <a:pt x="268" y="34"/>
                  </a:lnTo>
                  <a:cubicBezTo>
                    <a:pt x="268" y="34"/>
                    <a:pt x="268" y="1"/>
                    <a:pt x="2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52"/>
            <p:cNvSpPr/>
            <p:nvPr/>
          </p:nvSpPr>
          <p:spPr>
            <a:xfrm>
              <a:off x="4215675" y="1213175"/>
              <a:ext cx="14200" cy="37475"/>
            </a:xfrm>
            <a:custGeom>
              <a:rect b="b" l="l" r="r" t="t"/>
              <a:pathLst>
                <a:path extrusionOk="0" h="1499" w="568">
                  <a:moveTo>
                    <a:pt x="272" y="1"/>
                  </a:moveTo>
                  <a:cubicBezTo>
                    <a:pt x="268" y="1"/>
                    <a:pt x="268" y="9"/>
                    <a:pt x="268" y="26"/>
                  </a:cubicBezTo>
                  <a:lnTo>
                    <a:pt x="201" y="59"/>
                  </a:lnTo>
                  <a:cubicBezTo>
                    <a:pt x="168" y="59"/>
                    <a:pt x="168" y="59"/>
                    <a:pt x="168" y="93"/>
                  </a:cubicBezTo>
                  <a:cubicBezTo>
                    <a:pt x="168" y="93"/>
                    <a:pt x="168" y="126"/>
                    <a:pt x="168" y="126"/>
                  </a:cubicBezTo>
                  <a:lnTo>
                    <a:pt x="168" y="493"/>
                  </a:lnTo>
                  <a:lnTo>
                    <a:pt x="34" y="560"/>
                  </a:lnTo>
                  <a:cubicBezTo>
                    <a:pt x="34" y="560"/>
                    <a:pt x="1" y="593"/>
                    <a:pt x="1" y="593"/>
                  </a:cubicBezTo>
                  <a:cubicBezTo>
                    <a:pt x="1" y="593"/>
                    <a:pt x="1" y="626"/>
                    <a:pt x="1" y="626"/>
                  </a:cubicBezTo>
                  <a:lnTo>
                    <a:pt x="1" y="726"/>
                  </a:lnTo>
                  <a:cubicBezTo>
                    <a:pt x="1" y="760"/>
                    <a:pt x="1" y="760"/>
                    <a:pt x="1" y="760"/>
                  </a:cubicBezTo>
                  <a:lnTo>
                    <a:pt x="34" y="760"/>
                  </a:lnTo>
                  <a:lnTo>
                    <a:pt x="168" y="660"/>
                  </a:lnTo>
                  <a:lnTo>
                    <a:pt x="168" y="1193"/>
                  </a:lnTo>
                  <a:cubicBezTo>
                    <a:pt x="168" y="1294"/>
                    <a:pt x="168" y="1394"/>
                    <a:pt x="234" y="1460"/>
                  </a:cubicBezTo>
                  <a:cubicBezTo>
                    <a:pt x="248" y="1488"/>
                    <a:pt x="268" y="1499"/>
                    <a:pt x="294" y="1499"/>
                  </a:cubicBezTo>
                  <a:cubicBezTo>
                    <a:pt x="330" y="1499"/>
                    <a:pt x="377" y="1480"/>
                    <a:pt x="434" y="1460"/>
                  </a:cubicBezTo>
                  <a:lnTo>
                    <a:pt x="534" y="1394"/>
                  </a:lnTo>
                  <a:cubicBezTo>
                    <a:pt x="534" y="1394"/>
                    <a:pt x="568" y="1360"/>
                    <a:pt x="568" y="1360"/>
                  </a:cubicBezTo>
                  <a:cubicBezTo>
                    <a:pt x="568" y="1327"/>
                    <a:pt x="568" y="1327"/>
                    <a:pt x="568" y="1294"/>
                  </a:cubicBezTo>
                  <a:lnTo>
                    <a:pt x="568" y="1227"/>
                  </a:lnTo>
                  <a:cubicBezTo>
                    <a:pt x="568" y="1227"/>
                    <a:pt x="568" y="1227"/>
                    <a:pt x="568" y="1193"/>
                  </a:cubicBezTo>
                  <a:lnTo>
                    <a:pt x="534" y="1193"/>
                  </a:lnTo>
                  <a:lnTo>
                    <a:pt x="468" y="1260"/>
                  </a:lnTo>
                  <a:cubicBezTo>
                    <a:pt x="434" y="1260"/>
                    <a:pt x="401" y="1294"/>
                    <a:pt x="368" y="1294"/>
                  </a:cubicBezTo>
                  <a:lnTo>
                    <a:pt x="334" y="1294"/>
                  </a:lnTo>
                  <a:cubicBezTo>
                    <a:pt x="334" y="1260"/>
                    <a:pt x="334" y="1260"/>
                    <a:pt x="334" y="1227"/>
                  </a:cubicBezTo>
                  <a:cubicBezTo>
                    <a:pt x="301" y="1193"/>
                    <a:pt x="301" y="1193"/>
                    <a:pt x="334" y="1160"/>
                  </a:cubicBezTo>
                  <a:lnTo>
                    <a:pt x="334" y="626"/>
                  </a:lnTo>
                  <a:lnTo>
                    <a:pt x="501" y="460"/>
                  </a:lnTo>
                  <a:cubicBezTo>
                    <a:pt x="501" y="460"/>
                    <a:pt x="534" y="460"/>
                    <a:pt x="534" y="426"/>
                  </a:cubicBezTo>
                  <a:cubicBezTo>
                    <a:pt x="534" y="426"/>
                    <a:pt x="534" y="393"/>
                    <a:pt x="534" y="393"/>
                  </a:cubicBezTo>
                  <a:lnTo>
                    <a:pt x="534" y="326"/>
                  </a:lnTo>
                  <a:cubicBezTo>
                    <a:pt x="534" y="293"/>
                    <a:pt x="534" y="293"/>
                    <a:pt x="534" y="293"/>
                  </a:cubicBezTo>
                  <a:lnTo>
                    <a:pt x="501" y="293"/>
                  </a:lnTo>
                  <a:lnTo>
                    <a:pt x="301" y="393"/>
                  </a:lnTo>
                  <a:lnTo>
                    <a:pt x="301" y="59"/>
                  </a:lnTo>
                  <a:cubicBezTo>
                    <a:pt x="301" y="26"/>
                    <a:pt x="301" y="26"/>
                    <a:pt x="301" y="26"/>
                  </a:cubicBezTo>
                  <a:cubicBezTo>
                    <a:pt x="284" y="9"/>
                    <a:pt x="276" y="1"/>
                    <a:pt x="27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52"/>
            <p:cNvSpPr/>
            <p:nvPr/>
          </p:nvSpPr>
          <p:spPr>
            <a:xfrm>
              <a:off x="4234850" y="1209650"/>
              <a:ext cx="19225" cy="45875"/>
            </a:xfrm>
            <a:custGeom>
              <a:rect b="b" l="l" r="r" t="t"/>
              <a:pathLst>
                <a:path extrusionOk="0" h="1835" w="769">
                  <a:moveTo>
                    <a:pt x="464" y="209"/>
                  </a:moveTo>
                  <a:cubicBezTo>
                    <a:pt x="493" y="209"/>
                    <a:pt x="518" y="217"/>
                    <a:pt x="535" y="234"/>
                  </a:cubicBezTo>
                  <a:cubicBezTo>
                    <a:pt x="601" y="300"/>
                    <a:pt x="601" y="367"/>
                    <a:pt x="601" y="434"/>
                  </a:cubicBezTo>
                  <a:cubicBezTo>
                    <a:pt x="601" y="501"/>
                    <a:pt x="601" y="534"/>
                    <a:pt x="601" y="567"/>
                  </a:cubicBezTo>
                  <a:cubicBezTo>
                    <a:pt x="601" y="667"/>
                    <a:pt x="568" y="767"/>
                    <a:pt x="535" y="867"/>
                  </a:cubicBezTo>
                  <a:cubicBezTo>
                    <a:pt x="501" y="934"/>
                    <a:pt x="435" y="1001"/>
                    <a:pt x="368" y="1068"/>
                  </a:cubicBezTo>
                  <a:cubicBezTo>
                    <a:pt x="323" y="1068"/>
                    <a:pt x="279" y="1082"/>
                    <a:pt x="244" y="1082"/>
                  </a:cubicBezTo>
                  <a:cubicBezTo>
                    <a:pt x="227" y="1082"/>
                    <a:pt x="212" y="1079"/>
                    <a:pt x="201" y="1068"/>
                  </a:cubicBezTo>
                  <a:cubicBezTo>
                    <a:pt x="134" y="1001"/>
                    <a:pt x="134" y="934"/>
                    <a:pt x="134" y="867"/>
                  </a:cubicBezTo>
                  <a:lnTo>
                    <a:pt x="134" y="667"/>
                  </a:lnTo>
                  <a:cubicBezTo>
                    <a:pt x="134" y="601"/>
                    <a:pt x="168" y="501"/>
                    <a:pt x="201" y="434"/>
                  </a:cubicBezTo>
                  <a:cubicBezTo>
                    <a:pt x="234" y="334"/>
                    <a:pt x="301" y="267"/>
                    <a:pt x="368" y="234"/>
                  </a:cubicBezTo>
                  <a:cubicBezTo>
                    <a:pt x="401" y="217"/>
                    <a:pt x="435" y="209"/>
                    <a:pt x="464" y="209"/>
                  </a:cubicBezTo>
                  <a:close/>
                  <a:moveTo>
                    <a:pt x="535" y="0"/>
                  </a:moveTo>
                  <a:cubicBezTo>
                    <a:pt x="468" y="0"/>
                    <a:pt x="435" y="0"/>
                    <a:pt x="401" y="34"/>
                  </a:cubicBezTo>
                  <a:cubicBezTo>
                    <a:pt x="335" y="67"/>
                    <a:pt x="268" y="134"/>
                    <a:pt x="234" y="167"/>
                  </a:cubicBezTo>
                  <a:cubicBezTo>
                    <a:pt x="201" y="234"/>
                    <a:pt x="168" y="267"/>
                    <a:pt x="134" y="334"/>
                  </a:cubicBezTo>
                  <a:lnTo>
                    <a:pt x="134" y="234"/>
                  </a:lnTo>
                  <a:cubicBezTo>
                    <a:pt x="134" y="200"/>
                    <a:pt x="134" y="200"/>
                    <a:pt x="134" y="200"/>
                  </a:cubicBezTo>
                  <a:lnTo>
                    <a:pt x="101" y="200"/>
                  </a:lnTo>
                  <a:lnTo>
                    <a:pt x="34" y="234"/>
                  </a:lnTo>
                  <a:cubicBezTo>
                    <a:pt x="34" y="267"/>
                    <a:pt x="1" y="267"/>
                    <a:pt x="1" y="300"/>
                  </a:cubicBezTo>
                  <a:cubicBezTo>
                    <a:pt x="1" y="300"/>
                    <a:pt x="1" y="334"/>
                    <a:pt x="1" y="334"/>
                  </a:cubicBezTo>
                  <a:lnTo>
                    <a:pt x="1" y="1801"/>
                  </a:lnTo>
                  <a:cubicBezTo>
                    <a:pt x="1" y="1801"/>
                    <a:pt x="1" y="1801"/>
                    <a:pt x="1" y="1835"/>
                  </a:cubicBezTo>
                  <a:lnTo>
                    <a:pt x="34" y="1835"/>
                  </a:lnTo>
                  <a:lnTo>
                    <a:pt x="101" y="1801"/>
                  </a:lnTo>
                  <a:cubicBezTo>
                    <a:pt x="134" y="1768"/>
                    <a:pt x="134" y="1768"/>
                    <a:pt x="134" y="1768"/>
                  </a:cubicBezTo>
                  <a:cubicBezTo>
                    <a:pt x="134" y="1735"/>
                    <a:pt x="134" y="1701"/>
                    <a:pt x="134" y="1701"/>
                  </a:cubicBezTo>
                  <a:lnTo>
                    <a:pt x="134" y="1234"/>
                  </a:lnTo>
                  <a:cubicBezTo>
                    <a:pt x="168" y="1234"/>
                    <a:pt x="201" y="1268"/>
                    <a:pt x="234" y="1268"/>
                  </a:cubicBezTo>
                  <a:cubicBezTo>
                    <a:pt x="268" y="1268"/>
                    <a:pt x="335" y="1234"/>
                    <a:pt x="401" y="1234"/>
                  </a:cubicBezTo>
                  <a:cubicBezTo>
                    <a:pt x="435" y="1201"/>
                    <a:pt x="501" y="1134"/>
                    <a:pt x="535" y="1101"/>
                  </a:cubicBezTo>
                  <a:cubicBezTo>
                    <a:pt x="568" y="1068"/>
                    <a:pt x="601" y="1001"/>
                    <a:pt x="635" y="934"/>
                  </a:cubicBezTo>
                  <a:cubicBezTo>
                    <a:pt x="668" y="867"/>
                    <a:pt x="701" y="801"/>
                    <a:pt x="735" y="734"/>
                  </a:cubicBezTo>
                  <a:cubicBezTo>
                    <a:pt x="735" y="634"/>
                    <a:pt x="768" y="567"/>
                    <a:pt x="768" y="501"/>
                  </a:cubicBezTo>
                  <a:lnTo>
                    <a:pt x="768" y="400"/>
                  </a:lnTo>
                  <a:lnTo>
                    <a:pt x="768" y="334"/>
                  </a:lnTo>
                  <a:cubicBezTo>
                    <a:pt x="768" y="267"/>
                    <a:pt x="735" y="200"/>
                    <a:pt x="735" y="134"/>
                  </a:cubicBezTo>
                  <a:cubicBezTo>
                    <a:pt x="701" y="100"/>
                    <a:pt x="668" y="67"/>
                    <a:pt x="635" y="34"/>
                  </a:cubicBezTo>
                  <a:cubicBezTo>
                    <a:pt x="601" y="0"/>
                    <a:pt x="568" y="0"/>
                    <a:pt x="53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52"/>
            <p:cNvSpPr/>
            <p:nvPr/>
          </p:nvSpPr>
          <p:spPr>
            <a:xfrm>
              <a:off x="4259050" y="1202975"/>
              <a:ext cx="5025" cy="27550"/>
            </a:xfrm>
            <a:custGeom>
              <a:rect b="b" l="l" r="r" t="t"/>
              <a:pathLst>
                <a:path extrusionOk="0" h="1102" w="201">
                  <a:moveTo>
                    <a:pt x="167" y="0"/>
                  </a:moveTo>
                  <a:lnTo>
                    <a:pt x="34" y="100"/>
                  </a:lnTo>
                  <a:cubicBezTo>
                    <a:pt x="34" y="100"/>
                    <a:pt x="0" y="134"/>
                    <a:pt x="0" y="134"/>
                  </a:cubicBezTo>
                  <a:cubicBezTo>
                    <a:pt x="0" y="134"/>
                    <a:pt x="0" y="167"/>
                    <a:pt x="0" y="200"/>
                  </a:cubicBezTo>
                  <a:lnTo>
                    <a:pt x="0" y="301"/>
                  </a:lnTo>
                  <a:cubicBezTo>
                    <a:pt x="0" y="301"/>
                    <a:pt x="0" y="334"/>
                    <a:pt x="0" y="334"/>
                  </a:cubicBezTo>
                  <a:lnTo>
                    <a:pt x="34" y="334"/>
                  </a:lnTo>
                  <a:lnTo>
                    <a:pt x="167" y="267"/>
                  </a:lnTo>
                  <a:cubicBezTo>
                    <a:pt x="167" y="267"/>
                    <a:pt x="167" y="234"/>
                    <a:pt x="167" y="234"/>
                  </a:cubicBezTo>
                  <a:cubicBezTo>
                    <a:pt x="167" y="234"/>
                    <a:pt x="167" y="200"/>
                    <a:pt x="167" y="200"/>
                  </a:cubicBezTo>
                  <a:lnTo>
                    <a:pt x="167" y="34"/>
                  </a:lnTo>
                  <a:cubicBezTo>
                    <a:pt x="200" y="34"/>
                    <a:pt x="200" y="34"/>
                    <a:pt x="167" y="0"/>
                  </a:cubicBezTo>
                  <a:close/>
                  <a:moveTo>
                    <a:pt x="167" y="768"/>
                  </a:moveTo>
                  <a:lnTo>
                    <a:pt x="34" y="834"/>
                  </a:lnTo>
                  <a:cubicBezTo>
                    <a:pt x="34" y="868"/>
                    <a:pt x="0" y="868"/>
                    <a:pt x="0" y="868"/>
                  </a:cubicBezTo>
                  <a:cubicBezTo>
                    <a:pt x="0" y="901"/>
                    <a:pt x="0" y="901"/>
                    <a:pt x="0" y="934"/>
                  </a:cubicBezTo>
                  <a:lnTo>
                    <a:pt x="0" y="1068"/>
                  </a:lnTo>
                  <a:lnTo>
                    <a:pt x="0" y="1101"/>
                  </a:lnTo>
                  <a:lnTo>
                    <a:pt x="34" y="1101"/>
                  </a:lnTo>
                  <a:lnTo>
                    <a:pt x="167" y="1034"/>
                  </a:lnTo>
                  <a:cubicBezTo>
                    <a:pt x="167" y="1034"/>
                    <a:pt x="167" y="1034"/>
                    <a:pt x="167" y="1001"/>
                  </a:cubicBezTo>
                  <a:cubicBezTo>
                    <a:pt x="167" y="1001"/>
                    <a:pt x="167" y="968"/>
                    <a:pt x="167" y="968"/>
                  </a:cubicBezTo>
                  <a:lnTo>
                    <a:pt x="167" y="801"/>
                  </a:lnTo>
                  <a:cubicBezTo>
                    <a:pt x="200" y="801"/>
                    <a:pt x="200" y="801"/>
                    <a:pt x="167" y="768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52"/>
            <p:cNvSpPr/>
            <p:nvPr/>
          </p:nvSpPr>
          <p:spPr>
            <a:xfrm>
              <a:off x="4268225" y="1173775"/>
              <a:ext cx="17525" cy="55900"/>
            </a:xfrm>
            <a:custGeom>
              <a:rect b="b" l="l" r="r" t="t"/>
              <a:pathLst>
                <a:path extrusionOk="0" h="2236" w="701">
                  <a:moveTo>
                    <a:pt x="601" y="1"/>
                  </a:moveTo>
                  <a:cubicBezTo>
                    <a:pt x="567" y="34"/>
                    <a:pt x="534" y="68"/>
                    <a:pt x="534" y="134"/>
                  </a:cubicBezTo>
                  <a:lnTo>
                    <a:pt x="0" y="2169"/>
                  </a:lnTo>
                  <a:cubicBezTo>
                    <a:pt x="0" y="2202"/>
                    <a:pt x="0" y="2202"/>
                    <a:pt x="0" y="2202"/>
                  </a:cubicBezTo>
                  <a:cubicBezTo>
                    <a:pt x="0" y="2202"/>
                    <a:pt x="0" y="2236"/>
                    <a:pt x="0" y="2236"/>
                  </a:cubicBezTo>
                  <a:lnTo>
                    <a:pt x="67" y="2202"/>
                  </a:lnTo>
                  <a:cubicBezTo>
                    <a:pt x="67" y="2202"/>
                    <a:pt x="100" y="2169"/>
                    <a:pt x="100" y="2169"/>
                  </a:cubicBezTo>
                  <a:cubicBezTo>
                    <a:pt x="134" y="2136"/>
                    <a:pt x="134" y="2102"/>
                    <a:pt x="134" y="2102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52"/>
            <p:cNvSpPr/>
            <p:nvPr/>
          </p:nvSpPr>
          <p:spPr>
            <a:xfrm>
              <a:off x="4279050" y="1167100"/>
              <a:ext cx="17550" cy="55900"/>
            </a:xfrm>
            <a:custGeom>
              <a:rect b="b" l="l" r="r" t="t"/>
              <a:pathLst>
                <a:path extrusionOk="0" h="2236" w="702">
                  <a:moveTo>
                    <a:pt x="635" y="1"/>
                  </a:moveTo>
                  <a:cubicBezTo>
                    <a:pt x="601" y="34"/>
                    <a:pt x="601" y="34"/>
                    <a:pt x="601" y="68"/>
                  </a:cubicBezTo>
                  <a:cubicBezTo>
                    <a:pt x="568" y="68"/>
                    <a:pt x="568" y="101"/>
                    <a:pt x="568" y="134"/>
                  </a:cubicBezTo>
                  <a:lnTo>
                    <a:pt x="1" y="2203"/>
                  </a:lnTo>
                  <a:cubicBezTo>
                    <a:pt x="1" y="2203"/>
                    <a:pt x="1" y="2236"/>
                    <a:pt x="1" y="2236"/>
                  </a:cubicBezTo>
                  <a:lnTo>
                    <a:pt x="34" y="2236"/>
                  </a:lnTo>
                  <a:lnTo>
                    <a:pt x="101" y="2203"/>
                  </a:lnTo>
                  <a:cubicBezTo>
                    <a:pt x="101" y="2203"/>
                    <a:pt x="134" y="2169"/>
                    <a:pt x="134" y="2169"/>
                  </a:cubicBezTo>
                  <a:cubicBezTo>
                    <a:pt x="134" y="2136"/>
                    <a:pt x="168" y="2102"/>
                    <a:pt x="168" y="2102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52"/>
            <p:cNvSpPr/>
            <p:nvPr/>
          </p:nvSpPr>
          <p:spPr>
            <a:xfrm>
              <a:off x="4301575" y="1164200"/>
              <a:ext cx="29225" cy="42975"/>
            </a:xfrm>
            <a:custGeom>
              <a:rect b="b" l="l" r="r" t="t"/>
              <a:pathLst>
                <a:path extrusionOk="0" h="1719" w="1169">
                  <a:moveTo>
                    <a:pt x="989" y="0"/>
                  </a:moveTo>
                  <a:cubicBezTo>
                    <a:pt x="951" y="0"/>
                    <a:pt x="901" y="17"/>
                    <a:pt x="834" y="50"/>
                  </a:cubicBezTo>
                  <a:cubicBezTo>
                    <a:pt x="801" y="84"/>
                    <a:pt x="768" y="84"/>
                    <a:pt x="734" y="117"/>
                  </a:cubicBezTo>
                  <a:cubicBezTo>
                    <a:pt x="701" y="184"/>
                    <a:pt x="634" y="217"/>
                    <a:pt x="601" y="284"/>
                  </a:cubicBezTo>
                  <a:cubicBezTo>
                    <a:pt x="601" y="317"/>
                    <a:pt x="568" y="350"/>
                    <a:pt x="568" y="384"/>
                  </a:cubicBezTo>
                  <a:cubicBezTo>
                    <a:pt x="568" y="350"/>
                    <a:pt x="501" y="317"/>
                    <a:pt x="468" y="317"/>
                  </a:cubicBezTo>
                  <a:cubicBezTo>
                    <a:pt x="401" y="317"/>
                    <a:pt x="334" y="317"/>
                    <a:pt x="301" y="350"/>
                  </a:cubicBezTo>
                  <a:cubicBezTo>
                    <a:pt x="267" y="384"/>
                    <a:pt x="234" y="417"/>
                    <a:pt x="234" y="417"/>
                  </a:cubicBezTo>
                  <a:lnTo>
                    <a:pt x="167" y="484"/>
                  </a:lnTo>
                  <a:cubicBezTo>
                    <a:pt x="134" y="517"/>
                    <a:pt x="134" y="551"/>
                    <a:pt x="134" y="551"/>
                  </a:cubicBezTo>
                  <a:lnTo>
                    <a:pt x="101" y="551"/>
                  </a:lnTo>
                  <a:lnTo>
                    <a:pt x="67" y="584"/>
                  </a:lnTo>
                  <a:cubicBezTo>
                    <a:pt x="34" y="584"/>
                    <a:pt x="34" y="617"/>
                    <a:pt x="34" y="617"/>
                  </a:cubicBezTo>
                  <a:cubicBezTo>
                    <a:pt x="34" y="617"/>
                    <a:pt x="34" y="651"/>
                    <a:pt x="34" y="651"/>
                  </a:cubicBezTo>
                  <a:lnTo>
                    <a:pt x="34" y="1685"/>
                  </a:lnTo>
                  <a:cubicBezTo>
                    <a:pt x="34" y="1718"/>
                    <a:pt x="1" y="1718"/>
                    <a:pt x="34" y="1718"/>
                  </a:cubicBezTo>
                  <a:lnTo>
                    <a:pt x="67" y="1718"/>
                  </a:lnTo>
                  <a:lnTo>
                    <a:pt x="101" y="1685"/>
                  </a:lnTo>
                  <a:cubicBezTo>
                    <a:pt x="134" y="1651"/>
                    <a:pt x="134" y="1651"/>
                    <a:pt x="134" y="1651"/>
                  </a:cubicBezTo>
                  <a:cubicBezTo>
                    <a:pt x="134" y="1618"/>
                    <a:pt x="134" y="1618"/>
                    <a:pt x="134" y="1585"/>
                  </a:cubicBezTo>
                  <a:lnTo>
                    <a:pt x="134" y="984"/>
                  </a:lnTo>
                  <a:cubicBezTo>
                    <a:pt x="134" y="884"/>
                    <a:pt x="167" y="817"/>
                    <a:pt x="201" y="717"/>
                  </a:cubicBezTo>
                  <a:cubicBezTo>
                    <a:pt x="234" y="651"/>
                    <a:pt x="267" y="617"/>
                    <a:pt x="334" y="551"/>
                  </a:cubicBezTo>
                  <a:cubicBezTo>
                    <a:pt x="367" y="534"/>
                    <a:pt x="392" y="526"/>
                    <a:pt x="413" y="526"/>
                  </a:cubicBezTo>
                  <a:cubicBezTo>
                    <a:pt x="434" y="526"/>
                    <a:pt x="451" y="534"/>
                    <a:pt x="468" y="551"/>
                  </a:cubicBezTo>
                  <a:cubicBezTo>
                    <a:pt x="534" y="617"/>
                    <a:pt x="534" y="717"/>
                    <a:pt x="534" y="784"/>
                  </a:cubicBezTo>
                  <a:lnTo>
                    <a:pt x="534" y="1385"/>
                  </a:lnTo>
                  <a:cubicBezTo>
                    <a:pt x="534" y="1385"/>
                    <a:pt x="534" y="1385"/>
                    <a:pt x="534" y="1418"/>
                  </a:cubicBezTo>
                  <a:lnTo>
                    <a:pt x="568" y="1418"/>
                  </a:lnTo>
                  <a:lnTo>
                    <a:pt x="634" y="1385"/>
                  </a:lnTo>
                  <a:cubicBezTo>
                    <a:pt x="668" y="1351"/>
                    <a:pt x="668" y="1351"/>
                    <a:pt x="668" y="1351"/>
                  </a:cubicBezTo>
                  <a:cubicBezTo>
                    <a:pt x="668" y="1318"/>
                    <a:pt x="668" y="1318"/>
                    <a:pt x="668" y="1284"/>
                  </a:cubicBezTo>
                  <a:lnTo>
                    <a:pt x="668" y="684"/>
                  </a:lnTo>
                  <a:cubicBezTo>
                    <a:pt x="634" y="584"/>
                    <a:pt x="668" y="517"/>
                    <a:pt x="701" y="417"/>
                  </a:cubicBezTo>
                  <a:cubicBezTo>
                    <a:pt x="734" y="350"/>
                    <a:pt x="768" y="284"/>
                    <a:pt x="834" y="250"/>
                  </a:cubicBezTo>
                  <a:cubicBezTo>
                    <a:pt x="868" y="234"/>
                    <a:pt x="901" y="225"/>
                    <a:pt x="930" y="225"/>
                  </a:cubicBezTo>
                  <a:cubicBezTo>
                    <a:pt x="960" y="225"/>
                    <a:pt x="985" y="234"/>
                    <a:pt x="1001" y="250"/>
                  </a:cubicBezTo>
                  <a:cubicBezTo>
                    <a:pt x="1035" y="317"/>
                    <a:pt x="1035" y="417"/>
                    <a:pt x="1035" y="484"/>
                  </a:cubicBezTo>
                  <a:lnTo>
                    <a:pt x="1035" y="1084"/>
                  </a:lnTo>
                  <a:lnTo>
                    <a:pt x="1135" y="1084"/>
                  </a:lnTo>
                  <a:cubicBezTo>
                    <a:pt x="1135" y="1051"/>
                    <a:pt x="1168" y="1051"/>
                    <a:pt x="1168" y="1018"/>
                  </a:cubicBezTo>
                  <a:cubicBezTo>
                    <a:pt x="1168" y="1018"/>
                    <a:pt x="1168" y="984"/>
                    <a:pt x="1168" y="984"/>
                  </a:cubicBezTo>
                  <a:lnTo>
                    <a:pt x="1168" y="384"/>
                  </a:lnTo>
                  <a:cubicBezTo>
                    <a:pt x="1168" y="250"/>
                    <a:pt x="1135" y="150"/>
                    <a:pt x="1068" y="50"/>
                  </a:cubicBezTo>
                  <a:cubicBezTo>
                    <a:pt x="1051" y="17"/>
                    <a:pt x="1026" y="0"/>
                    <a:pt x="98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52"/>
            <p:cNvSpPr/>
            <p:nvPr/>
          </p:nvSpPr>
          <p:spPr>
            <a:xfrm>
              <a:off x="4334100" y="1148775"/>
              <a:ext cx="19200" cy="46725"/>
            </a:xfrm>
            <a:custGeom>
              <a:rect b="b" l="l" r="r" t="t"/>
              <a:pathLst>
                <a:path extrusionOk="0" h="1869" w="768">
                  <a:moveTo>
                    <a:pt x="734" y="0"/>
                  </a:moveTo>
                  <a:lnTo>
                    <a:pt x="668" y="33"/>
                  </a:lnTo>
                  <a:cubicBezTo>
                    <a:pt x="668" y="67"/>
                    <a:pt x="634" y="67"/>
                    <a:pt x="634" y="100"/>
                  </a:cubicBezTo>
                  <a:cubicBezTo>
                    <a:pt x="634" y="100"/>
                    <a:pt x="634" y="100"/>
                    <a:pt x="634" y="134"/>
                  </a:cubicBezTo>
                  <a:lnTo>
                    <a:pt x="367" y="1034"/>
                  </a:lnTo>
                  <a:lnTo>
                    <a:pt x="134" y="434"/>
                  </a:lnTo>
                  <a:lnTo>
                    <a:pt x="134" y="400"/>
                  </a:lnTo>
                  <a:lnTo>
                    <a:pt x="101" y="400"/>
                  </a:lnTo>
                  <a:lnTo>
                    <a:pt x="34" y="434"/>
                  </a:lnTo>
                  <a:cubicBezTo>
                    <a:pt x="0" y="434"/>
                    <a:pt x="0" y="467"/>
                    <a:pt x="0" y="467"/>
                  </a:cubicBezTo>
                  <a:cubicBezTo>
                    <a:pt x="0" y="467"/>
                    <a:pt x="0" y="500"/>
                    <a:pt x="0" y="500"/>
                  </a:cubicBezTo>
                  <a:lnTo>
                    <a:pt x="334" y="1301"/>
                  </a:lnTo>
                  <a:lnTo>
                    <a:pt x="167" y="1835"/>
                  </a:lnTo>
                  <a:cubicBezTo>
                    <a:pt x="167" y="1835"/>
                    <a:pt x="167" y="1868"/>
                    <a:pt x="167" y="1868"/>
                  </a:cubicBezTo>
                  <a:lnTo>
                    <a:pt x="234" y="1868"/>
                  </a:lnTo>
                  <a:lnTo>
                    <a:pt x="301" y="1835"/>
                  </a:lnTo>
                  <a:cubicBezTo>
                    <a:pt x="334" y="1835"/>
                    <a:pt x="334" y="1801"/>
                    <a:pt x="334" y="1801"/>
                  </a:cubicBezTo>
                  <a:cubicBezTo>
                    <a:pt x="334" y="1768"/>
                    <a:pt x="334" y="1768"/>
                    <a:pt x="334" y="1735"/>
                  </a:cubicBezTo>
                  <a:lnTo>
                    <a:pt x="768" y="33"/>
                  </a:lnTo>
                  <a:cubicBezTo>
                    <a:pt x="768" y="33"/>
                    <a:pt x="768" y="33"/>
                    <a:pt x="7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52"/>
            <p:cNvSpPr/>
            <p:nvPr/>
          </p:nvSpPr>
          <p:spPr>
            <a:xfrm>
              <a:off x="4359125" y="1137925"/>
              <a:ext cx="18375" cy="45900"/>
            </a:xfrm>
            <a:custGeom>
              <a:rect b="b" l="l" r="r" t="t"/>
              <a:pathLst>
                <a:path extrusionOk="0" h="1836" w="735">
                  <a:moveTo>
                    <a:pt x="463" y="242"/>
                  </a:moveTo>
                  <a:cubicBezTo>
                    <a:pt x="492" y="242"/>
                    <a:pt x="517" y="251"/>
                    <a:pt x="534" y="267"/>
                  </a:cubicBezTo>
                  <a:cubicBezTo>
                    <a:pt x="601" y="334"/>
                    <a:pt x="601" y="401"/>
                    <a:pt x="601" y="467"/>
                  </a:cubicBezTo>
                  <a:lnTo>
                    <a:pt x="601" y="601"/>
                  </a:lnTo>
                  <a:cubicBezTo>
                    <a:pt x="601" y="701"/>
                    <a:pt x="601" y="801"/>
                    <a:pt x="534" y="868"/>
                  </a:cubicBezTo>
                  <a:cubicBezTo>
                    <a:pt x="501" y="968"/>
                    <a:pt x="434" y="1035"/>
                    <a:pt x="367" y="1068"/>
                  </a:cubicBezTo>
                  <a:cubicBezTo>
                    <a:pt x="334" y="1085"/>
                    <a:pt x="300" y="1093"/>
                    <a:pt x="271" y="1093"/>
                  </a:cubicBezTo>
                  <a:cubicBezTo>
                    <a:pt x="242" y="1093"/>
                    <a:pt x="217" y="1085"/>
                    <a:pt x="200" y="1068"/>
                  </a:cubicBezTo>
                  <a:cubicBezTo>
                    <a:pt x="134" y="1035"/>
                    <a:pt x="134" y="934"/>
                    <a:pt x="134" y="868"/>
                  </a:cubicBezTo>
                  <a:lnTo>
                    <a:pt x="134" y="701"/>
                  </a:lnTo>
                  <a:cubicBezTo>
                    <a:pt x="134" y="601"/>
                    <a:pt x="167" y="534"/>
                    <a:pt x="200" y="434"/>
                  </a:cubicBezTo>
                  <a:cubicBezTo>
                    <a:pt x="234" y="367"/>
                    <a:pt x="300" y="301"/>
                    <a:pt x="367" y="267"/>
                  </a:cubicBezTo>
                  <a:cubicBezTo>
                    <a:pt x="400" y="251"/>
                    <a:pt x="434" y="242"/>
                    <a:pt x="463" y="242"/>
                  </a:cubicBezTo>
                  <a:close/>
                  <a:moveTo>
                    <a:pt x="534" y="0"/>
                  </a:moveTo>
                  <a:cubicBezTo>
                    <a:pt x="467" y="0"/>
                    <a:pt x="434" y="0"/>
                    <a:pt x="367" y="34"/>
                  </a:cubicBezTo>
                  <a:cubicBezTo>
                    <a:pt x="300" y="67"/>
                    <a:pt x="267" y="134"/>
                    <a:pt x="234" y="167"/>
                  </a:cubicBezTo>
                  <a:cubicBezTo>
                    <a:pt x="167" y="234"/>
                    <a:pt x="134" y="267"/>
                    <a:pt x="134" y="334"/>
                  </a:cubicBezTo>
                  <a:lnTo>
                    <a:pt x="134" y="267"/>
                  </a:lnTo>
                  <a:cubicBezTo>
                    <a:pt x="134" y="234"/>
                    <a:pt x="134" y="234"/>
                    <a:pt x="134" y="234"/>
                  </a:cubicBezTo>
                  <a:lnTo>
                    <a:pt x="100" y="234"/>
                  </a:lnTo>
                  <a:lnTo>
                    <a:pt x="34" y="267"/>
                  </a:lnTo>
                  <a:cubicBezTo>
                    <a:pt x="0" y="267"/>
                    <a:pt x="0" y="301"/>
                    <a:pt x="0" y="301"/>
                  </a:cubicBezTo>
                  <a:cubicBezTo>
                    <a:pt x="0" y="334"/>
                    <a:pt x="0" y="334"/>
                    <a:pt x="0" y="367"/>
                  </a:cubicBezTo>
                  <a:lnTo>
                    <a:pt x="0" y="1802"/>
                  </a:lnTo>
                  <a:cubicBezTo>
                    <a:pt x="0" y="1802"/>
                    <a:pt x="0" y="1802"/>
                    <a:pt x="0" y="1835"/>
                  </a:cubicBezTo>
                  <a:lnTo>
                    <a:pt x="34" y="1835"/>
                  </a:lnTo>
                  <a:lnTo>
                    <a:pt x="100" y="1802"/>
                  </a:lnTo>
                  <a:cubicBezTo>
                    <a:pt x="134" y="1802"/>
                    <a:pt x="134" y="1768"/>
                    <a:pt x="134" y="1768"/>
                  </a:cubicBezTo>
                  <a:cubicBezTo>
                    <a:pt x="134" y="1735"/>
                    <a:pt x="134" y="1735"/>
                    <a:pt x="134" y="1702"/>
                  </a:cubicBezTo>
                  <a:lnTo>
                    <a:pt x="134" y="1235"/>
                  </a:lnTo>
                  <a:cubicBezTo>
                    <a:pt x="167" y="1235"/>
                    <a:pt x="200" y="1268"/>
                    <a:pt x="234" y="1268"/>
                  </a:cubicBezTo>
                  <a:cubicBezTo>
                    <a:pt x="267" y="1268"/>
                    <a:pt x="334" y="1268"/>
                    <a:pt x="400" y="1235"/>
                  </a:cubicBezTo>
                  <a:cubicBezTo>
                    <a:pt x="434" y="1201"/>
                    <a:pt x="467" y="1135"/>
                    <a:pt x="534" y="1101"/>
                  </a:cubicBezTo>
                  <a:cubicBezTo>
                    <a:pt x="567" y="1068"/>
                    <a:pt x="601" y="1001"/>
                    <a:pt x="634" y="934"/>
                  </a:cubicBezTo>
                  <a:cubicBezTo>
                    <a:pt x="667" y="868"/>
                    <a:pt x="701" y="801"/>
                    <a:pt x="701" y="734"/>
                  </a:cubicBezTo>
                  <a:cubicBezTo>
                    <a:pt x="734" y="634"/>
                    <a:pt x="734" y="568"/>
                    <a:pt x="734" y="501"/>
                  </a:cubicBezTo>
                  <a:lnTo>
                    <a:pt x="734" y="334"/>
                  </a:lnTo>
                  <a:cubicBezTo>
                    <a:pt x="734" y="267"/>
                    <a:pt x="734" y="201"/>
                    <a:pt x="701" y="134"/>
                  </a:cubicBezTo>
                  <a:cubicBezTo>
                    <a:pt x="701" y="101"/>
                    <a:pt x="667" y="67"/>
                    <a:pt x="634" y="34"/>
                  </a:cubicBezTo>
                  <a:cubicBezTo>
                    <a:pt x="601" y="0"/>
                    <a:pt x="567" y="0"/>
                    <a:pt x="5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52"/>
            <p:cNvSpPr/>
            <p:nvPr/>
          </p:nvSpPr>
          <p:spPr>
            <a:xfrm>
              <a:off x="4381625" y="1124575"/>
              <a:ext cx="18375" cy="33175"/>
            </a:xfrm>
            <a:custGeom>
              <a:rect b="b" l="l" r="r" t="t"/>
              <a:pathLst>
                <a:path extrusionOk="0" h="1327" w="735">
                  <a:moveTo>
                    <a:pt x="568" y="568"/>
                  </a:moveTo>
                  <a:lnTo>
                    <a:pt x="568" y="601"/>
                  </a:lnTo>
                  <a:cubicBezTo>
                    <a:pt x="568" y="668"/>
                    <a:pt x="568" y="701"/>
                    <a:pt x="568" y="768"/>
                  </a:cubicBezTo>
                  <a:cubicBezTo>
                    <a:pt x="535" y="801"/>
                    <a:pt x="535" y="835"/>
                    <a:pt x="501" y="901"/>
                  </a:cubicBezTo>
                  <a:cubicBezTo>
                    <a:pt x="468" y="935"/>
                    <a:pt x="434" y="968"/>
                    <a:pt x="401" y="1001"/>
                  </a:cubicBezTo>
                  <a:cubicBezTo>
                    <a:pt x="368" y="1035"/>
                    <a:pt x="334" y="1068"/>
                    <a:pt x="301" y="1102"/>
                  </a:cubicBezTo>
                  <a:lnTo>
                    <a:pt x="201" y="1102"/>
                  </a:lnTo>
                  <a:cubicBezTo>
                    <a:pt x="201" y="1118"/>
                    <a:pt x="193" y="1127"/>
                    <a:pt x="184" y="1127"/>
                  </a:cubicBezTo>
                  <a:cubicBezTo>
                    <a:pt x="176" y="1127"/>
                    <a:pt x="168" y="1118"/>
                    <a:pt x="168" y="1102"/>
                  </a:cubicBezTo>
                  <a:lnTo>
                    <a:pt x="134" y="1102"/>
                  </a:lnTo>
                  <a:cubicBezTo>
                    <a:pt x="134" y="1068"/>
                    <a:pt x="134" y="1068"/>
                    <a:pt x="134" y="1035"/>
                  </a:cubicBezTo>
                  <a:cubicBezTo>
                    <a:pt x="134" y="968"/>
                    <a:pt x="168" y="935"/>
                    <a:pt x="201" y="868"/>
                  </a:cubicBezTo>
                  <a:cubicBezTo>
                    <a:pt x="234" y="801"/>
                    <a:pt x="301" y="768"/>
                    <a:pt x="368" y="701"/>
                  </a:cubicBezTo>
                  <a:lnTo>
                    <a:pt x="568" y="568"/>
                  </a:lnTo>
                  <a:close/>
                  <a:moveTo>
                    <a:pt x="535" y="1"/>
                  </a:moveTo>
                  <a:cubicBezTo>
                    <a:pt x="468" y="1"/>
                    <a:pt x="434" y="34"/>
                    <a:pt x="401" y="67"/>
                  </a:cubicBezTo>
                  <a:cubicBezTo>
                    <a:pt x="334" y="67"/>
                    <a:pt x="301" y="101"/>
                    <a:pt x="268" y="168"/>
                  </a:cubicBezTo>
                  <a:cubicBezTo>
                    <a:pt x="234" y="201"/>
                    <a:pt x="201" y="234"/>
                    <a:pt x="168" y="268"/>
                  </a:cubicBezTo>
                  <a:cubicBezTo>
                    <a:pt x="134" y="301"/>
                    <a:pt x="134" y="368"/>
                    <a:pt x="101" y="401"/>
                  </a:cubicBezTo>
                  <a:cubicBezTo>
                    <a:pt x="101" y="434"/>
                    <a:pt x="68" y="468"/>
                    <a:pt x="68" y="534"/>
                  </a:cubicBezTo>
                  <a:cubicBezTo>
                    <a:pt x="68" y="568"/>
                    <a:pt x="68" y="568"/>
                    <a:pt x="68" y="568"/>
                  </a:cubicBezTo>
                  <a:lnTo>
                    <a:pt x="101" y="568"/>
                  </a:lnTo>
                  <a:lnTo>
                    <a:pt x="168" y="534"/>
                  </a:lnTo>
                  <a:cubicBezTo>
                    <a:pt x="168" y="501"/>
                    <a:pt x="168" y="501"/>
                    <a:pt x="201" y="501"/>
                  </a:cubicBezTo>
                  <a:lnTo>
                    <a:pt x="201" y="468"/>
                  </a:lnTo>
                  <a:cubicBezTo>
                    <a:pt x="234" y="434"/>
                    <a:pt x="234" y="368"/>
                    <a:pt x="268" y="334"/>
                  </a:cubicBezTo>
                  <a:cubicBezTo>
                    <a:pt x="301" y="301"/>
                    <a:pt x="334" y="268"/>
                    <a:pt x="368" y="234"/>
                  </a:cubicBezTo>
                  <a:cubicBezTo>
                    <a:pt x="401" y="218"/>
                    <a:pt x="426" y="209"/>
                    <a:pt x="451" y="209"/>
                  </a:cubicBezTo>
                  <a:cubicBezTo>
                    <a:pt x="476" y="209"/>
                    <a:pt x="501" y="218"/>
                    <a:pt x="535" y="234"/>
                  </a:cubicBezTo>
                  <a:cubicBezTo>
                    <a:pt x="568" y="234"/>
                    <a:pt x="568" y="268"/>
                    <a:pt x="568" y="368"/>
                  </a:cubicBezTo>
                  <a:lnTo>
                    <a:pt x="568" y="401"/>
                  </a:lnTo>
                  <a:lnTo>
                    <a:pt x="334" y="568"/>
                  </a:lnTo>
                  <a:lnTo>
                    <a:pt x="201" y="701"/>
                  </a:lnTo>
                  <a:cubicBezTo>
                    <a:pt x="168" y="735"/>
                    <a:pt x="134" y="768"/>
                    <a:pt x="101" y="835"/>
                  </a:cubicBezTo>
                  <a:cubicBezTo>
                    <a:pt x="68" y="868"/>
                    <a:pt x="34" y="935"/>
                    <a:pt x="34" y="968"/>
                  </a:cubicBezTo>
                  <a:cubicBezTo>
                    <a:pt x="1" y="1035"/>
                    <a:pt x="1" y="1102"/>
                    <a:pt x="1" y="1135"/>
                  </a:cubicBezTo>
                  <a:cubicBezTo>
                    <a:pt x="1" y="1202"/>
                    <a:pt x="34" y="1235"/>
                    <a:pt x="68" y="1235"/>
                  </a:cubicBezTo>
                  <a:cubicBezTo>
                    <a:pt x="68" y="1268"/>
                    <a:pt x="101" y="1302"/>
                    <a:pt x="134" y="1302"/>
                  </a:cubicBezTo>
                  <a:cubicBezTo>
                    <a:pt x="134" y="1318"/>
                    <a:pt x="143" y="1327"/>
                    <a:pt x="155" y="1327"/>
                  </a:cubicBezTo>
                  <a:cubicBezTo>
                    <a:pt x="168" y="1327"/>
                    <a:pt x="184" y="1318"/>
                    <a:pt x="201" y="1302"/>
                  </a:cubicBezTo>
                  <a:cubicBezTo>
                    <a:pt x="234" y="1302"/>
                    <a:pt x="301" y="1302"/>
                    <a:pt x="334" y="1268"/>
                  </a:cubicBezTo>
                  <a:cubicBezTo>
                    <a:pt x="368" y="1268"/>
                    <a:pt x="368" y="1235"/>
                    <a:pt x="401" y="1202"/>
                  </a:cubicBezTo>
                  <a:cubicBezTo>
                    <a:pt x="434" y="1202"/>
                    <a:pt x="468" y="1168"/>
                    <a:pt x="501" y="1135"/>
                  </a:cubicBezTo>
                  <a:cubicBezTo>
                    <a:pt x="535" y="1102"/>
                    <a:pt x="535" y="1068"/>
                    <a:pt x="568" y="1035"/>
                  </a:cubicBezTo>
                  <a:cubicBezTo>
                    <a:pt x="601" y="1001"/>
                    <a:pt x="601" y="968"/>
                    <a:pt x="601" y="935"/>
                  </a:cubicBezTo>
                  <a:lnTo>
                    <a:pt x="601" y="1035"/>
                  </a:lnTo>
                  <a:lnTo>
                    <a:pt x="601" y="1068"/>
                  </a:lnTo>
                  <a:lnTo>
                    <a:pt x="635" y="1068"/>
                  </a:lnTo>
                  <a:lnTo>
                    <a:pt x="701" y="1035"/>
                  </a:lnTo>
                  <a:cubicBezTo>
                    <a:pt x="701" y="1001"/>
                    <a:pt x="735" y="1001"/>
                    <a:pt x="735" y="1001"/>
                  </a:cubicBezTo>
                  <a:cubicBezTo>
                    <a:pt x="735" y="968"/>
                    <a:pt x="735" y="968"/>
                    <a:pt x="735" y="935"/>
                  </a:cubicBezTo>
                  <a:lnTo>
                    <a:pt x="735" y="268"/>
                  </a:lnTo>
                  <a:cubicBezTo>
                    <a:pt x="735" y="201"/>
                    <a:pt x="735" y="168"/>
                    <a:pt x="701" y="101"/>
                  </a:cubicBezTo>
                  <a:cubicBezTo>
                    <a:pt x="701" y="67"/>
                    <a:pt x="668" y="34"/>
                    <a:pt x="6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52"/>
            <p:cNvSpPr/>
            <p:nvPr/>
          </p:nvSpPr>
          <p:spPr>
            <a:xfrm>
              <a:off x="4403325" y="1107900"/>
              <a:ext cx="20025" cy="47550"/>
            </a:xfrm>
            <a:custGeom>
              <a:rect b="b" l="l" r="r" t="t"/>
              <a:pathLst>
                <a:path extrusionOk="0" h="1902" w="801">
                  <a:moveTo>
                    <a:pt x="530" y="342"/>
                  </a:moveTo>
                  <a:cubicBezTo>
                    <a:pt x="559" y="342"/>
                    <a:pt x="584" y="351"/>
                    <a:pt x="601" y="368"/>
                  </a:cubicBezTo>
                  <a:cubicBezTo>
                    <a:pt x="667" y="401"/>
                    <a:pt x="701" y="501"/>
                    <a:pt x="701" y="568"/>
                  </a:cubicBezTo>
                  <a:lnTo>
                    <a:pt x="701" y="701"/>
                  </a:lnTo>
                  <a:cubicBezTo>
                    <a:pt x="667" y="801"/>
                    <a:pt x="667" y="901"/>
                    <a:pt x="601" y="1001"/>
                  </a:cubicBezTo>
                  <a:cubicBezTo>
                    <a:pt x="567" y="1068"/>
                    <a:pt x="500" y="1135"/>
                    <a:pt x="434" y="1168"/>
                  </a:cubicBezTo>
                  <a:cubicBezTo>
                    <a:pt x="400" y="1185"/>
                    <a:pt x="367" y="1193"/>
                    <a:pt x="338" y="1193"/>
                  </a:cubicBezTo>
                  <a:cubicBezTo>
                    <a:pt x="309" y="1193"/>
                    <a:pt x="284" y="1185"/>
                    <a:pt x="267" y="1168"/>
                  </a:cubicBezTo>
                  <a:cubicBezTo>
                    <a:pt x="234" y="1101"/>
                    <a:pt x="200" y="1035"/>
                    <a:pt x="200" y="968"/>
                  </a:cubicBezTo>
                  <a:cubicBezTo>
                    <a:pt x="200" y="935"/>
                    <a:pt x="200" y="868"/>
                    <a:pt x="200" y="835"/>
                  </a:cubicBezTo>
                  <a:cubicBezTo>
                    <a:pt x="200" y="734"/>
                    <a:pt x="234" y="634"/>
                    <a:pt x="267" y="568"/>
                  </a:cubicBezTo>
                  <a:cubicBezTo>
                    <a:pt x="300" y="468"/>
                    <a:pt x="367" y="401"/>
                    <a:pt x="434" y="368"/>
                  </a:cubicBezTo>
                  <a:cubicBezTo>
                    <a:pt x="467" y="351"/>
                    <a:pt x="500" y="342"/>
                    <a:pt x="530" y="342"/>
                  </a:cubicBezTo>
                  <a:close/>
                  <a:moveTo>
                    <a:pt x="767" y="1"/>
                  </a:moveTo>
                  <a:lnTo>
                    <a:pt x="701" y="34"/>
                  </a:lnTo>
                  <a:cubicBezTo>
                    <a:pt x="701" y="67"/>
                    <a:pt x="701" y="67"/>
                    <a:pt x="701" y="67"/>
                  </a:cubicBezTo>
                  <a:cubicBezTo>
                    <a:pt x="667" y="101"/>
                    <a:pt x="667" y="101"/>
                    <a:pt x="701" y="134"/>
                  </a:cubicBezTo>
                  <a:lnTo>
                    <a:pt x="701" y="201"/>
                  </a:lnTo>
                  <a:cubicBezTo>
                    <a:pt x="667" y="167"/>
                    <a:pt x="634" y="167"/>
                    <a:pt x="601" y="134"/>
                  </a:cubicBezTo>
                  <a:cubicBezTo>
                    <a:pt x="534" y="134"/>
                    <a:pt x="467" y="167"/>
                    <a:pt x="434" y="201"/>
                  </a:cubicBezTo>
                  <a:cubicBezTo>
                    <a:pt x="367" y="234"/>
                    <a:pt x="334" y="267"/>
                    <a:pt x="267" y="301"/>
                  </a:cubicBezTo>
                  <a:cubicBezTo>
                    <a:pt x="234" y="368"/>
                    <a:pt x="200" y="434"/>
                    <a:pt x="167" y="501"/>
                  </a:cubicBezTo>
                  <a:cubicBezTo>
                    <a:pt x="134" y="534"/>
                    <a:pt x="100" y="634"/>
                    <a:pt x="100" y="701"/>
                  </a:cubicBezTo>
                  <a:cubicBezTo>
                    <a:pt x="67" y="768"/>
                    <a:pt x="67" y="835"/>
                    <a:pt x="67" y="935"/>
                  </a:cubicBezTo>
                  <a:cubicBezTo>
                    <a:pt x="67" y="968"/>
                    <a:pt x="0" y="968"/>
                    <a:pt x="0" y="1001"/>
                  </a:cubicBezTo>
                  <a:lnTo>
                    <a:pt x="0" y="1068"/>
                  </a:lnTo>
                  <a:cubicBezTo>
                    <a:pt x="0" y="1135"/>
                    <a:pt x="0" y="1201"/>
                    <a:pt x="33" y="1268"/>
                  </a:cubicBezTo>
                  <a:cubicBezTo>
                    <a:pt x="33" y="1302"/>
                    <a:pt x="67" y="1335"/>
                    <a:pt x="100" y="1368"/>
                  </a:cubicBezTo>
                  <a:cubicBezTo>
                    <a:pt x="134" y="1402"/>
                    <a:pt x="167" y="1402"/>
                    <a:pt x="234" y="1402"/>
                  </a:cubicBezTo>
                  <a:cubicBezTo>
                    <a:pt x="267" y="1402"/>
                    <a:pt x="334" y="1402"/>
                    <a:pt x="367" y="1368"/>
                  </a:cubicBezTo>
                  <a:cubicBezTo>
                    <a:pt x="434" y="1335"/>
                    <a:pt x="500" y="1268"/>
                    <a:pt x="534" y="1235"/>
                  </a:cubicBezTo>
                  <a:cubicBezTo>
                    <a:pt x="567" y="1168"/>
                    <a:pt x="601" y="1135"/>
                    <a:pt x="634" y="1068"/>
                  </a:cubicBezTo>
                  <a:lnTo>
                    <a:pt x="634" y="1235"/>
                  </a:lnTo>
                  <a:cubicBezTo>
                    <a:pt x="634" y="1302"/>
                    <a:pt x="634" y="1335"/>
                    <a:pt x="601" y="1368"/>
                  </a:cubicBezTo>
                  <a:cubicBezTo>
                    <a:pt x="601" y="1435"/>
                    <a:pt x="567" y="1468"/>
                    <a:pt x="534" y="1502"/>
                  </a:cubicBezTo>
                  <a:cubicBezTo>
                    <a:pt x="534" y="1535"/>
                    <a:pt x="500" y="1568"/>
                    <a:pt x="467" y="1602"/>
                  </a:cubicBezTo>
                  <a:cubicBezTo>
                    <a:pt x="434" y="1635"/>
                    <a:pt x="400" y="1635"/>
                    <a:pt x="367" y="1668"/>
                  </a:cubicBezTo>
                  <a:cubicBezTo>
                    <a:pt x="334" y="1702"/>
                    <a:pt x="300" y="1702"/>
                    <a:pt x="267" y="1702"/>
                  </a:cubicBezTo>
                  <a:lnTo>
                    <a:pt x="200" y="1702"/>
                  </a:lnTo>
                  <a:cubicBezTo>
                    <a:pt x="200" y="1702"/>
                    <a:pt x="200" y="1702"/>
                    <a:pt x="167" y="1668"/>
                  </a:cubicBezTo>
                  <a:cubicBezTo>
                    <a:pt x="167" y="1635"/>
                    <a:pt x="167" y="1635"/>
                    <a:pt x="134" y="1635"/>
                  </a:cubicBezTo>
                  <a:lnTo>
                    <a:pt x="67" y="1635"/>
                  </a:lnTo>
                  <a:cubicBezTo>
                    <a:pt x="67" y="1668"/>
                    <a:pt x="33" y="1668"/>
                    <a:pt x="33" y="1668"/>
                  </a:cubicBezTo>
                  <a:cubicBezTo>
                    <a:pt x="33" y="1702"/>
                    <a:pt x="33" y="1735"/>
                    <a:pt x="33" y="1735"/>
                  </a:cubicBezTo>
                  <a:cubicBezTo>
                    <a:pt x="33" y="1769"/>
                    <a:pt x="33" y="1802"/>
                    <a:pt x="67" y="1835"/>
                  </a:cubicBezTo>
                  <a:cubicBezTo>
                    <a:pt x="67" y="1869"/>
                    <a:pt x="100" y="1869"/>
                    <a:pt x="134" y="1902"/>
                  </a:cubicBezTo>
                  <a:lnTo>
                    <a:pt x="234" y="1902"/>
                  </a:lnTo>
                  <a:cubicBezTo>
                    <a:pt x="300" y="1869"/>
                    <a:pt x="367" y="1869"/>
                    <a:pt x="400" y="1835"/>
                  </a:cubicBezTo>
                  <a:cubicBezTo>
                    <a:pt x="534" y="1769"/>
                    <a:pt x="634" y="1668"/>
                    <a:pt x="701" y="1535"/>
                  </a:cubicBezTo>
                  <a:cubicBezTo>
                    <a:pt x="767" y="1402"/>
                    <a:pt x="801" y="1268"/>
                    <a:pt x="801" y="1101"/>
                  </a:cubicBezTo>
                  <a:lnTo>
                    <a:pt x="801" y="34"/>
                  </a:lnTo>
                  <a:cubicBezTo>
                    <a:pt x="801" y="34"/>
                    <a:pt x="801" y="34"/>
                    <a:pt x="8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52"/>
            <p:cNvSpPr/>
            <p:nvPr/>
          </p:nvSpPr>
          <p:spPr>
            <a:xfrm>
              <a:off x="4429175" y="1097050"/>
              <a:ext cx="19200" cy="32550"/>
            </a:xfrm>
            <a:custGeom>
              <a:rect b="b" l="l" r="r" t="t"/>
              <a:pathLst>
                <a:path extrusionOk="0" h="1302" w="768">
                  <a:moveTo>
                    <a:pt x="451" y="218"/>
                  </a:moveTo>
                  <a:cubicBezTo>
                    <a:pt x="476" y="218"/>
                    <a:pt x="501" y="234"/>
                    <a:pt x="534" y="268"/>
                  </a:cubicBezTo>
                  <a:cubicBezTo>
                    <a:pt x="601" y="301"/>
                    <a:pt x="601" y="335"/>
                    <a:pt x="601" y="401"/>
                  </a:cubicBezTo>
                  <a:lnTo>
                    <a:pt x="167" y="668"/>
                  </a:lnTo>
                  <a:lnTo>
                    <a:pt x="134" y="668"/>
                  </a:lnTo>
                  <a:cubicBezTo>
                    <a:pt x="134" y="635"/>
                    <a:pt x="134" y="601"/>
                    <a:pt x="167" y="535"/>
                  </a:cubicBezTo>
                  <a:cubicBezTo>
                    <a:pt x="167" y="468"/>
                    <a:pt x="234" y="401"/>
                    <a:pt x="267" y="335"/>
                  </a:cubicBezTo>
                  <a:cubicBezTo>
                    <a:pt x="300" y="301"/>
                    <a:pt x="334" y="268"/>
                    <a:pt x="367" y="268"/>
                  </a:cubicBezTo>
                  <a:cubicBezTo>
                    <a:pt x="400" y="234"/>
                    <a:pt x="425" y="218"/>
                    <a:pt x="451" y="218"/>
                  </a:cubicBezTo>
                  <a:close/>
                  <a:moveTo>
                    <a:pt x="534" y="1"/>
                  </a:moveTo>
                  <a:cubicBezTo>
                    <a:pt x="501" y="1"/>
                    <a:pt x="434" y="34"/>
                    <a:pt x="400" y="68"/>
                  </a:cubicBezTo>
                  <a:cubicBezTo>
                    <a:pt x="334" y="101"/>
                    <a:pt x="267" y="134"/>
                    <a:pt x="234" y="168"/>
                  </a:cubicBezTo>
                  <a:cubicBezTo>
                    <a:pt x="200" y="234"/>
                    <a:pt x="134" y="301"/>
                    <a:pt x="134" y="368"/>
                  </a:cubicBezTo>
                  <a:cubicBezTo>
                    <a:pt x="100" y="401"/>
                    <a:pt x="67" y="468"/>
                    <a:pt x="34" y="535"/>
                  </a:cubicBezTo>
                  <a:cubicBezTo>
                    <a:pt x="34" y="601"/>
                    <a:pt x="0" y="701"/>
                    <a:pt x="0" y="768"/>
                  </a:cubicBezTo>
                  <a:cubicBezTo>
                    <a:pt x="0" y="835"/>
                    <a:pt x="0" y="902"/>
                    <a:pt x="0" y="968"/>
                  </a:cubicBezTo>
                  <a:cubicBezTo>
                    <a:pt x="0" y="1035"/>
                    <a:pt x="34" y="1102"/>
                    <a:pt x="34" y="1135"/>
                  </a:cubicBezTo>
                  <a:cubicBezTo>
                    <a:pt x="67" y="1202"/>
                    <a:pt x="100" y="1235"/>
                    <a:pt x="134" y="1269"/>
                  </a:cubicBezTo>
                  <a:cubicBezTo>
                    <a:pt x="167" y="1269"/>
                    <a:pt x="200" y="1302"/>
                    <a:pt x="234" y="1302"/>
                  </a:cubicBezTo>
                  <a:cubicBezTo>
                    <a:pt x="300" y="1302"/>
                    <a:pt x="334" y="1269"/>
                    <a:pt x="367" y="1269"/>
                  </a:cubicBezTo>
                  <a:cubicBezTo>
                    <a:pt x="434" y="1235"/>
                    <a:pt x="501" y="1168"/>
                    <a:pt x="534" y="1135"/>
                  </a:cubicBezTo>
                  <a:cubicBezTo>
                    <a:pt x="567" y="1102"/>
                    <a:pt x="601" y="1068"/>
                    <a:pt x="634" y="1002"/>
                  </a:cubicBezTo>
                  <a:cubicBezTo>
                    <a:pt x="667" y="968"/>
                    <a:pt x="701" y="935"/>
                    <a:pt x="701" y="868"/>
                  </a:cubicBezTo>
                  <a:cubicBezTo>
                    <a:pt x="734" y="835"/>
                    <a:pt x="734" y="802"/>
                    <a:pt x="734" y="768"/>
                  </a:cubicBezTo>
                  <a:cubicBezTo>
                    <a:pt x="734" y="768"/>
                    <a:pt x="734" y="735"/>
                    <a:pt x="734" y="735"/>
                  </a:cubicBezTo>
                  <a:lnTo>
                    <a:pt x="701" y="735"/>
                  </a:lnTo>
                  <a:lnTo>
                    <a:pt x="667" y="768"/>
                  </a:lnTo>
                  <a:lnTo>
                    <a:pt x="634" y="802"/>
                  </a:lnTo>
                  <a:lnTo>
                    <a:pt x="601" y="835"/>
                  </a:lnTo>
                  <a:cubicBezTo>
                    <a:pt x="567" y="868"/>
                    <a:pt x="567" y="902"/>
                    <a:pt x="534" y="935"/>
                  </a:cubicBezTo>
                  <a:cubicBezTo>
                    <a:pt x="501" y="1002"/>
                    <a:pt x="434" y="1035"/>
                    <a:pt x="400" y="1068"/>
                  </a:cubicBezTo>
                  <a:cubicBezTo>
                    <a:pt x="367" y="1085"/>
                    <a:pt x="342" y="1093"/>
                    <a:pt x="317" y="1093"/>
                  </a:cubicBezTo>
                  <a:cubicBezTo>
                    <a:pt x="292" y="1093"/>
                    <a:pt x="267" y="1085"/>
                    <a:pt x="234" y="1068"/>
                  </a:cubicBezTo>
                  <a:cubicBezTo>
                    <a:pt x="200" y="1035"/>
                    <a:pt x="167" y="968"/>
                    <a:pt x="167" y="868"/>
                  </a:cubicBezTo>
                  <a:lnTo>
                    <a:pt x="734" y="535"/>
                  </a:lnTo>
                  <a:cubicBezTo>
                    <a:pt x="734" y="535"/>
                    <a:pt x="767" y="501"/>
                    <a:pt x="767" y="501"/>
                  </a:cubicBezTo>
                  <a:cubicBezTo>
                    <a:pt x="767" y="501"/>
                    <a:pt x="767" y="468"/>
                    <a:pt x="767" y="435"/>
                  </a:cubicBezTo>
                  <a:lnTo>
                    <a:pt x="767" y="401"/>
                  </a:lnTo>
                  <a:cubicBezTo>
                    <a:pt x="767" y="335"/>
                    <a:pt x="767" y="234"/>
                    <a:pt x="734" y="168"/>
                  </a:cubicBezTo>
                  <a:cubicBezTo>
                    <a:pt x="734" y="134"/>
                    <a:pt x="701" y="68"/>
                    <a:pt x="667" y="34"/>
                  </a:cubicBezTo>
                  <a:cubicBezTo>
                    <a:pt x="634" y="1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52"/>
            <p:cNvSpPr/>
            <p:nvPr/>
          </p:nvSpPr>
          <p:spPr>
            <a:xfrm>
              <a:off x="4452525" y="1110400"/>
              <a:ext cx="5025" cy="8375"/>
            </a:xfrm>
            <a:custGeom>
              <a:rect b="b" l="l" r="r" t="t"/>
              <a:pathLst>
                <a:path extrusionOk="0" h="335" w="201">
                  <a:moveTo>
                    <a:pt x="167" y="1"/>
                  </a:moveTo>
                  <a:lnTo>
                    <a:pt x="67" y="67"/>
                  </a:lnTo>
                  <a:cubicBezTo>
                    <a:pt x="34" y="67"/>
                    <a:pt x="34" y="101"/>
                    <a:pt x="34" y="101"/>
                  </a:cubicBezTo>
                  <a:cubicBezTo>
                    <a:pt x="34" y="134"/>
                    <a:pt x="34" y="134"/>
                    <a:pt x="34" y="167"/>
                  </a:cubicBezTo>
                  <a:lnTo>
                    <a:pt x="34" y="301"/>
                  </a:lnTo>
                  <a:cubicBezTo>
                    <a:pt x="0" y="301"/>
                    <a:pt x="0" y="334"/>
                    <a:pt x="34" y="334"/>
                  </a:cubicBezTo>
                  <a:lnTo>
                    <a:pt x="67" y="334"/>
                  </a:lnTo>
                  <a:lnTo>
                    <a:pt x="167" y="268"/>
                  </a:lnTo>
                  <a:cubicBezTo>
                    <a:pt x="200" y="268"/>
                    <a:pt x="200" y="234"/>
                    <a:pt x="200" y="234"/>
                  </a:cubicBezTo>
                  <a:cubicBezTo>
                    <a:pt x="200" y="234"/>
                    <a:pt x="200" y="201"/>
                    <a:pt x="200" y="201"/>
                  </a:cubicBezTo>
                  <a:lnTo>
                    <a:pt x="200" y="34"/>
                  </a:lnTo>
                  <a:cubicBezTo>
                    <a:pt x="200" y="34"/>
                    <a:pt x="200" y="34"/>
                    <a:pt x="2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52"/>
            <p:cNvSpPr/>
            <p:nvPr/>
          </p:nvSpPr>
          <p:spPr>
            <a:xfrm>
              <a:off x="4461700" y="1077875"/>
              <a:ext cx="19200" cy="32550"/>
            </a:xfrm>
            <a:custGeom>
              <a:rect b="b" l="l" r="r" t="t"/>
              <a:pathLst>
                <a:path extrusionOk="0" h="1302" w="768">
                  <a:moveTo>
                    <a:pt x="534" y="1"/>
                  </a:moveTo>
                  <a:cubicBezTo>
                    <a:pt x="500" y="1"/>
                    <a:pt x="434" y="34"/>
                    <a:pt x="400" y="67"/>
                  </a:cubicBezTo>
                  <a:cubicBezTo>
                    <a:pt x="334" y="101"/>
                    <a:pt x="267" y="134"/>
                    <a:pt x="234" y="201"/>
                  </a:cubicBezTo>
                  <a:cubicBezTo>
                    <a:pt x="167" y="234"/>
                    <a:pt x="134" y="301"/>
                    <a:pt x="100" y="368"/>
                  </a:cubicBezTo>
                  <a:cubicBezTo>
                    <a:pt x="67" y="434"/>
                    <a:pt x="67" y="501"/>
                    <a:pt x="33" y="568"/>
                  </a:cubicBezTo>
                  <a:cubicBezTo>
                    <a:pt x="0" y="635"/>
                    <a:pt x="0" y="701"/>
                    <a:pt x="0" y="768"/>
                  </a:cubicBezTo>
                  <a:cubicBezTo>
                    <a:pt x="0" y="801"/>
                    <a:pt x="0" y="835"/>
                    <a:pt x="0" y="868"/>
                  </a:cubicBezTo>
                  <a:lnTo>
                    <a:pt x="0" y="968"/>
                  </a:lnTo>
                  <a:cubicBezTo>
                    <a:pt x="0" y="1001"/>
                    <a:pt x="0" y="1068"/>
                    <a:pt x="33" y="1135"/>
                  </a:cubicBezTo>
                  <a:cubicBezTo>
                    <a:pt x="33" y="1168"/>
                    <a:pt x="67" y="1235"/>
                    <a:pt x="100" y="1268"/>
                  </a:cubicBezTo>
                  <a:cubicBezTo>
                    <a:pt x="134" y="1268"/>
                    <a:pt x="167" y="1302"/>
                    <a:pt x="234" y="1302"/>
                  </a:cubicBezTo>
                  <a:cubicBezTo>
                    <a:pt x="267" y="1268"/>
                    <a:pt x="334" y="1268"/>
                    <a:pt x="400" y="1235"/>
                  </a:cubicBezTo>
                  <a:cubicBezTo>
                    <a:pt x="434" y="1202"/>
                    <a:pt x="500" y="1168"/>
                    <a:pt x="534" y="1102"/>
                  </a:cubicBezTo>
                  <a:cubicBezTo>
                    <a:pt x="601" y="1068"/>
                    <a:pt x="634" y="1001"/>
                    <a:pt x="667" y="935"/>
                  </a:cubicBezTo>
                  <a:cubicBezTo>
                    <a:pt x="701" y="901"/>
                    <a:pt x="701" y="835"/>
                    <a:pt x="734" y="801"/>
                  </a:cubicBezTo>
                  <a:cubicBezTo>
                    <a:pt x="734" y="768"/>
                    <a:pt x="767" y="701"/>
                    <a:pt x="767" y="668"/>
                  </a:cubicBezTo>
                  <a:cubicBezTo>
                    <a:pt x="767" y="668"/>
                    <a:pt x="767" y="635"/>
                    <a:pt x="767" y="635"/>
                  </a:cubicBezTo>
                  <a:lnTo>
                    <a:pt x="734" y="635"/>
                  </a:lnTo>
                  <a:lnTo>
                    <a:pt x="667" y="668"/>
                  </a:lnTo>
                  <a:lnTo>
                    <a:pt x="634" y="701"/>
                  </a:lnTo>
                  <a:lnTo>
                    <a:pt x="634" y="735"/>
                  </a:lnTo>
                  <a:cubicBezTo>
                    <a:pt x="601" y="801"/>
                    <a:pt x="567" y="868"/>
                    <a:pt x="534" y="935"/>
                  </a:cubicBezTo>
                  <a:cubicBezTo>
                    <a:pt x="500" y="968"/>
                    <a:pt x="467" y="1001"/>
                    <a:pt x="400" y="1035"/>
                  </a:cubicBezTo>
                  <a:cubicBezTo>
                    <a:pt x="367" y="1068"/>
                    <a:pt x="334" y="1068"/>
                    <a:pt x="334" y="1068"/>
                  </a:cubicBezTo>
                  <a:lnTo>
                    <a:pt x="234" y="1068"/>
                  </a:lnTo>
                  <a:cubicBezTo>
                    <a:pt x="234" y="1068"/>
                    <a:pt x="200" y="1035"/>
                    <a:pt x="200" y="1001"/>
                  </a:cubicBezTo>
                  <a:cubicBezTo>
                    <a:pt x="167" y="968"/>
                    <a:pt x="167" y="901"/>
                    <a:pt x="167" y="868"/>
                  </a:cubicBezTo>
                  <a:cubicBezTo>
                    <a:pt x="167" y="801"/>
                    <a:pt x="167" y="735"/>
                    <a:pt x="167" y="701"/>
                  </a:cubicBezTo>
                  <a:cubicBezTo>
                    <a:pt x="167" y="635"/>
                    <a:pt x="167" y="568"/>
                    <a:pt x="200" y="534"/>
                  </a:cubicBezTo>
                  <a:cubicBezTo>
                    <a:pt x="200" y="468"/>
                    <a:pt x="234" y="434"/>
                    <a:pt x="234" y="401"/>
                  </a:cubicBezTo>
                  <a:cubicBezTo>
                    <a:pt x="267" y="368"/>
                    <a:pt x="300" y="334"/>
                    <a:pt x="334" y="301"/>
                  </a:cubicBezTo>
                  <a:cubicBezTo>
                    <a:pt x="334" y="268"/>
                    <a:pt x="367" y="234"/>
                    <a:pt x="400" y="234"/>
                  </a:cubicBezTo>
                  <a:cubicBezTo>
                    <a:pt x="434" y="201"/>
                    <a:pt x="500" y="201"/>
                    <a:pt x="534" y="201"/>
                  </a:cubicBezTo>
                  <a:cubicBezTo>
                    <a:pt x="567" y="201"/>
                    <a:pt x="601" y="234"/>
                    <a:pt x="634" y="268"/>
                  </a:cubicBezTo>
                  <a:lnTo>
                    <a:pt x="634" y="301"/>
                  </a:lnTo>
                  <a:lnTo>
                    <a:pt x="667" y="301"/>
                  </a:lnTo>
                  <a:lnTo>
                    <a:pt x="734" y="268"/>
                  </a:lnTo>
                  <a:cubicBezTo>
                    <a:pt x="767" y="268"/>
                    <a:pt x="767" y="234"/>
                    <a:pt x="767" y="234"/>
                  </a:cubicBezTo>
                  <a:cubicBezTo>
                    <a:pt x="767" y="234"/>
                    <a:pt x="767" y="201"/>
                    <a:pt x="767" y="201"/>
                  </a:cubicBezTo>
                  <a:cubicBezTo>
                    <a:pt x="767" y="167"/>
                    <a:pt x="734" y="134"/>
                    <a:pt x="734" y="101"/>
                  </a:cubicBezTo>
                  <a:cubicBezTo>
                    <a:pt x="701" y="67"/>
                    <a:pt x="701" y="34"/>
                    <a:pt x="667" y="34"/>
                  </a:cubicBezTo>
                  <a:cubicBezTo>
                    <a:pt x="634" y="1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52"/>
            <p:cNvSpPr/>
            <p:nvPr/>
          </p:nvSpPr>
          <p:spPr>
            <a:xfrm>
              <a:off x="4485050" y="1064525"/>
              <a:ext cx="19200" cy="32550"/>
            </a:xfrm>
            <a:custGeom>
              <a:rect b="b" l="l" r="r" t="t"/>
              <a:pathLst>
                <a:path extrusionOk="0" h="1302" w="768">
                  <a:moveTo>
                    <a:pt x="567" y="234"/>
                  </a:moveTo>
                  <a:cubicBezTo>
                    <a:pt x="567" y="268"/>
                    <a:pt x="601" y="301"/>
                    <a:pt x="601" y="335"/>
                  </a:cubicBezTo>
                  <a:cubicBezTo>
                    <a:pt x="601" y="368"/>
                    <a:pt x="634" y="401"/>
                    <a:pt x="634" y="435"/>
                  </a:cubicBezTo>
                  <a:cubicBezTo>
                    <a:pt x="634" y="468"/>
                    <a:pt x="634" y="501"/>
                    <a:pt x="634" y="535"/>
                  </a:cubicBezTo>
                  <a:cubicBezTo>
                    <a:pt x="634" y="568"/>
                    <a:pt x="634" y="568"/>
                    <a:pt x="634" y="601"/>
                  </a:cubicBezTo>
                  <a:cubicBezTo>
                    <a:pt x="634" y="668"/>
                    <a:pt x="601" y="701"/>
                    <a:pt x="601" y="735"/>
                  </a:cubicBezTo>
                  <a:cubicBezTo>
                    <a:pt x="601" y="802"/>
                    <a:pt x="567" y="835"/>
                    <a:pt x="567" y="868"/>
                  </a:cubicBezTo>
                  <a:cubicBezTo>
                    <a:pt x="534" y="902"/>
                    <a:pt x="500" y="935"/>
                    <a:pt x="467" y="968"/>
                  </a:cubicBezTo>
                  <a:cubicBezTo>
                    <a:pt x="467" y="1002"/>
                    <a:pt x="434" y="1035"/>
                    <a:pt x="367" y="1068"/>
                  </a:cubicBezTo>
                  <a:cubicBezTo>
                    <a:pt x="367" y="1068"/>
                    <a:pt x="334" y="1102"/>
                    <a:pt x="267" y="1102"/>
                  </a:cubicBezTo>
                  <a:cubicBezTo>
                    <a:pt x="267" y="1102"/>
                    <a:pt x="234" y="1102"/>
                    <a:pt x="200" y="1068"/>
                  </a:cubicBezTo>
                  <a:cubicBezTo>
                    <a:pt x="200" y="1068"/>
                    <a:pt x="167" y="1035"/>
                    <a:pt x="167" y="1002"/>
                  </a:cubicBezTo>
                  <a:cubicBezTo>
                    <a:pt x="167" y="968"/>
                    <a:pt x="134" y="935"/>
                    <a:pt x="134" y="902"/>
                  </a:cubicBezTo>
                  <a:lnTo>
                    <a:pt x="134" y="802"/>
                  </a:lnTo>
                  <a:lnTo>
                    <a:pt x="134" y="701"/>
                  </a:lnTo>
                  <a:cubicBezTo>
                    <a:pt x="134" y="668"/>
                    <a:pt x="167" y="601"/>
                    <a:pt x="167" y="568"/>
                  </a:cubicBezTo>
                  <a:cubicBezTo>
                    <a:pt x="167" y="535"/>
                    <a:pt x="200" y="501"/>
                    <a:pt x="200" y="435"/>
                  </a:cubicBezTo>
                  <a:cubicBezTo>
                    <a:pt x="234" y="401"/>
                    <a:pt x="267" y="368"/>
                    <a:pt x="267" y="335"/>
                  </a:cubicBezTo>
                  <a:cubicBezTo>
                    <a:pt x="300" y="301"/>
                    <a:pt x="334" y="268"/>
                    <a:pt x="367" y="268"/>
                  </a:cubicBezTo>
                  <a:cubicBezTo>
                    <a:pt x="400" y="234"/>
                    <a:pt x="434" y="234"/>
                    <a:pt x="467" y="234"/>
                  </a:cubicBezTo>
                  <a:close/>
                  <a:moveTo>
                    <a:pt x="534" y="1"/>
                  </a:moveTo>
                  <a:cubicBezTo>
                    <a:pt x="500" y="34"/>
                    <a:pt x="434" y="34"/>
                    <a:pt x="400" y="68"/>
                  </a:cubicBezTo>
                  <a:cubicBezTo>
                    <a:pt x="334" y="101"/>
                    <a:pt x="267" y="134"/>
                    <a:pt x="234" y="201"/>
                  </a:cubicBezTo>
                  <a:cubicBezTo>
                    <a:pt x="167" y="234"/>
                    <a:pt x="134" y="301"/>
                    <a:pt x="100" y="368"/>
                  </a:cubicBezTo>
                  <a:cubicBezTo>
                    <a:pt x="67" y="435"/>
                    <a:pt x="33" y="501"/>
                    <a:pt x="33" y="568"/>
                  </a:cubicBezTo>
                  <a:cubicBezTo>
                    <a:pt x="0" y="635"/>
                    <a:pt x="0" y="701"/>
                    <a:pt x="0" y="768"/>
                  </a:cubicBezTo>
                  <a:lnTo>
                    <a:pt x="0" y="835"/>
                  </a:lnTo>
                  <a:lnTo>
                    <a:pt x="0" y="902"/>
                  </a:lnTo>
                  <a:lnTo>
                    <a:pt x="0" y="935"/>
                  </a:lnTo>
                  <a:lnTo>
                    <a:pt x="0" y="1002"/>
                  </a:lnTo>
                  <a:cubicBezTo>
                    <a:pt x="0" y="1035"/>
                    <a:pt x="0" y="1102"/>
                    <a:pt x="33" y="1169"/>
                  </a:cubicBezTo>
                  <a:cubicBezTo>
                    <a:pt x="33" y="1202"/>
                    <a:pt x="67" y="1235"/>
                    <a:pt x="100" y="1269"/>
                  </a:cubicBezTo>
                  <a:cubicBezTo>
                    <a:pt x="134" y="1302"/>
                    <a:pt x="200" y="1302"/>
                    <a:pt x="234" y="1302"/>
                  </a:cubicBezTo>
                  <a:cubicBezTo>
                    <a:pt x="267" y="1302"/>
                    <a:pt x="334" y="1269"/>
                    <a:pt x="400" y="1235"/>
                  </a:cubicBezTo>
                  <a:cubicBezTo>
                    <a:pt x="434" y="1235"/>
                    <a:pt x="500" y="1169"/>
                    <a:pt x="534" y="1135"/>
                  </a:cubicBezTo>
                  <a:cubicBezTo>
                    <a:pt x="601" y="1068"/>
                    <a:pt x="634" y="1002"/>
                    <a:pt x="667" y="968"/>
                  </a:cubicBezTo>
                  <a:cubicBezTo>
                    <a:pt x="701" y="902"/>
                    <a:pt x="734" y="835"/>
                    <a:pt x="734" y="768"/>
                  </a:cubicBezTo>
                  <a:cubicBezTo>
                    <a:pt x="767" y="701"/>
                    <a:pt x="767" y="601"/>
                    <a:pt x="767" y="535"/>
                  </a:cubicBezTo>
                  <a:cubicBezTo>
                    <a:pt x="767" y="535"/>
                    <a:pt x="767" y="501"/>
                    <a:pt x="767" y="501"/>
                  </a:cubicBezTo>
                  <a:lnTo>
                    <a:pt x="767" y="368"/>
                  </a:lnTo>
                  <a:cubicBezTo>
                    <a:pt x="767" y="368"/>
                    <a:pt x="767" y="335"/>
                    <a:pt x="767" y="335"/>
                  </a:cubicBezTo>
                  <a:cubicBezTo>
                    <a:pt x="767" y="268"/>
                    <a:pt x="767" y="201"/>
                    <a:pt x="734" y="168"/>
                  </a:cubicBezTo>
                  <a:cubicBezTo>
                    <a:pt x="734" y="101"/>
                    <a:pt x="701" y="68"/>
                    <a:pt x="667" y="34"/>
                  </a:cubicBezTo>
                  <a:cubicBezTo>
                    <a:pt x="634" y="34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52"/>
            <p:cNvSpPr/>
            <p:nvPr/>
          </p:nvSpPr>
          <p:spPr>
            <a:xfrm>
              <a:off x="4511725" y="1043275"/>
              <a:ext cx="28375" cy="42125"/>
            </a:xfrm>
            <a:custGeom>
              <a:rect b="b" l="l" r="r" t="t"/>
              <a:pathLst>
                <a:path extrusionOk="0" h="1685" w="1135">
                  <a:moveTo>
                    <a:pt x="964" y="0"/>
                  </a:moveTo>
                  <a:cubicBezTo>
                    <a:pt x="926" y="0"/>
                    <a:pt x="885" y="17"/>
                    <a:pt x="834" y="50"/>
                  </a:cubicBezTo>
                  <a:cubicBezTo>
                    <a:pt x="801" y="50"/>
                    <a:pt x="768" y="84"/>
                    <a:pt x="734" y="117"/>
                  </a:cubicBezTo>
                  <a:cubicBezTo>
                    <a:pt x="701" y="150"/>
                    <a:pt x="668" y="184"/>
                    <a:pt x="668" y="217"/>
                  </a:cubicBezTo>
                  <a:cubicBezTo>
                    <a:pt x="634" y="217"/>
                    <a:pt x="601" y="251"/>
                    <a:pt x="601" y="284"/>
                  </a:cubicBezTo>
                  <a:cubicBezTo>
                    <a:pt x="568" y="317"/>
                    <a:pt x="568" y="351"/>
                    <a:pt x="568" y="384"/>
                  </a:cubicBezTo>
                  <a:cubicBezTo>
                    <a:pt x="534" y="351"/>
                    <a:pt x="501" y="317"/>
                    <a:pt x="434" y="317"/>
                  </a:cubicBezTo>
                  <a:cubicBezTo>
                    <a:pt x="401" y="317"/>
                    <a:pt x="334" y="317"/>
                    <a:pt x="301" y="351"/>
                  </a:cubicBezTo>
                  <a:cubicBezTo>
                    <a:pt x="267" y="384"/>
                    <a:pt x="234" y="384"/>
                    <a:pt x="201" y="417"/>
                  </a:cubicBezTo>
                  <a:cubicBezTo>
                    <a:pt x="167" y="451"/>
                    <a:pt x="167" y="451"/>
                    <a:pt x="134" y="484"/>
                  </a:cubicBezTo>
                  <a:cubicBezTo>
                    <a:pt x="134" y="517"/>
                    <a:pt x="101" y="551"/>
                    <a:pt x="101" y="551"/>
                  </a:cubicBezTo>
                  <a:lnTo>
                    <a:pt x="34" y="551"/>
                  </a:lnTo>
                  <a:cubicBezTo>
                    <a:pt x="1" y="584"/>
                    <a:pt x="1" y="584"/>
                    <a:pt x="1" y="617"/>
                  </a:cubicBezTo>
                  <a:cubicBezTo>
                    <a:pt x="1" y="617"/>
                    <a:pt x="1" y="651"/>
                    <a:pt x="1" y="651"/>
                  </a:cubicBezTo>
                  <a:lnTo>
                    <a:pt x="1" y="1652"/>
                  </a:lnTo>
                  <a:cubicBezTo>
                    <a:pt x="1" y="1685"/>
                    <a:pt x="1" y="1685"/>
                    <a:pt x="1" y="1685"/>
                  </a:cubicBezTo>
                  <a:lnTo>
                    <a:pt x="34" y="1685"/>
                  </a:lnTo>
                  <a:lnTo>
                    <a:pt x="101" y="1652"/>
                  </a:lnTo>
                  <a:cubicBezTo>
                    <a:pt x="134" y="1652"/>
                    <a:pt x="134" y="1618"/>
                    <a:pt x="134" y="1618"/>
                  </a:cubicBezTo>
                  <a:cubicBezTo>
                    <a:pt x="134" y="1618"/>
                    <a:pt x="134" y="1585"/>
                    <a:pt x="134" y="1585"/>
                  </a:cubicBezTo>
                  <a:lnTo>
                    <a:pt x="134" y="984"/>
                  </a:lnTo>
                  <a:cubicBezTo>
                    <a:pt x="101" y="884"/>
                    <a:pt x="134" y="784"/>
                    <a:pt x="167" y="718"/>
                  </a:cubicBezTo>
                  <a:cubicBezTo>
                    <a:pt x="201" y="651"/>
                    <a:pt x="267" y="584"/>
                    <a:pt x="301" y="551"/>
                  </a:cubicBezTo>
                  <a:cubicBezTo>
                    <a:pt x="334" y="534"/>
                    <a:pt x="367" y="526"/>
                    <a:pt x="397" y="526"/>
                  </a:cubicBezTo>
                  <a:cubicBezTo>
                    <a:pt x="426" y="526"/>
                    <a:pt x="451" y="534"/>
                    <a:pt x="468" y="551"/>
                  </a:cubicBezTo>
                  <a:cubicBezTo>
                    <a:pt x="501" y="617"/>
                    <a:pt x="501" y="684"/>
                    <a:pt x="501" y="784"/>
                  </a:cubicBezTo>
                  <a:lnTo>
                    <a:pt x="501" y="1351"/>
                  </a:lnTo>
                  <a:lnTo>
                    <a:pt x="501" y="1385"/>
                  </a:lnTo>
                  <a:cubicBezTo>
                    <a:pt x="501" y="1401"/>
                    <a:pt x="509" y="1410"/>
                    <a:pt x="518" y="1410"/>
                  </a:cubicBezTo>
                  <a:cubicBezTo>
                    <a:pt x="526" y="1410"/>
                    <a:pt x="534" y="1401"/>
                    <a:pt x="534" y="1385"/>
                  </a:cubicBezTo>
                  <a:lnTo>
                    <a:pt x="601" y="1351"/>
                  </a:lnTo>
                  <a:cubicBezTo>
                    <a:pt x="601" y="1351"/>
                    <a:pt x="634" y="1351"/>
                    <a:pt x="634" y="1318"/>
                  </a:cubicBezTo>
                  <a:cubicBezTo>
                    <a:pt x="634" y="1318"/>
                    <a:pt x="634" y="1285"/>
                    <a:pt x="634" y="1285"/>
                  </a:cubicBezTo>
                  <a:lnTo>
                    <a:pt x="634" y="684"/>
                  </a:lnTo>
                  <a:cubicBezTo>
                    <a:pt x="634" y="584"/>
                    <a:pt x="634" y="484"/>
                    <a:pt x="701" y="417"/>
                  </a:cubicBezTo>
                  <a:cubicBezTo>
                    <a:pt x="701" y="351"/>
                    <a:pt x="768" y="284"/>
                    <a:pt x="834" y="251"/>
                  </a:cubicBezTo>
                  <a:cubicBezTo>
                    <a:pt x="868" y="234"/>
                    <a:pt x="893" y="226"/>
                    <a:pt x="914" y="226"/>
                  </a:cubicBezTo>
                  <a:cubicBezTo>
                    <a:pt x="935" y="226"/>
                    <a:pt x="951" y="234"/>
                    <a:pt x="968" y="251"/>
                  </a:cubicBezTo>
                  <a:cubicBezTo>
                    <a:pt x="1001" y="317"/>
                    <a:pt x="1035" y="384"/>
                    <a:pt x="1035" y="484"/>
                  </a:cubicBezTo>
                  <a:lnTo>
                    <a:pt x="1035" y="1051"/>
                  </a:lnTo>
                  <a:cubicBezTo>
                    <a:pt x="1001" y="1084"/>
                    <a:pt x="1001" y="1084"/>
                    <a:pt x="1035" y="1084"/>
                  </a:cubicBezTo>
                  <a:lnTo>
                    <a:pt x="1101" y="1051"/>
                  </a:lnTo>
                  <a:cubicBezTo>
                    <a:pt x="1135" y="1051"/>
                    <a:pt x="1135" y="1018"/>
                    <a:pt x="1135" y="1018"/>
                  </a:cubicBezTo>
                  <a:cubicBezTo>
                    <a:pt x="1135" y="1018"/>
                    <a:pt x="1135" y="984"/>
                    <a:pt x="1135" y="984"/>
                  </a:cubicBezTo>
                  <a:lnTo>
                    <a:pt x="1135" y="351"/>
                  </a:lnTo>
                  <a:cubicBezTo>
                    <a:pt x="1135" y="251"/>
                    <a:pt x="1135" y="150"/>
                    <a:pt x="1068" y="50"/>
                  </a:cubicBezTo>
                  <a:cubicBezTo>
                    <a:pt x="1035" y="17"/>
                    <a:pt x="1001" y="0"/>
                    <a:pt x="9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52"/>
            <p:cNvSpPr/>
            <p:nvPr/>
          </p:nvSpPr>
          <p:spPr>
            <a:xfrm>
              <a:off x="4544250" y="1013675"/>
              <a:ext cx="17525" cy="56725"/>
            </a:xfrm>
            <a:custGeom>
              <a:rect b="b" l="l" r="r" t="t"/>
              <a:pathLst>
                <a:path extrusionOk="0" h="2269" w="701">
                  <a:moveTo>
                    <a:pt x="668" y="0"/>
                  </a:moveTo>
                  <a:lnTo>
                    <a:pt x="634" y="34"/>
                  </a:lnTo>
                  <a:cubicBezTo>
                    <a:pt x="601" y="34"/>
                    <a:pt x="601" y="67"/>
                    <a:pt x="568" y="67"/>
                  </a:cubicBezTo>
                  <a:cubicBezTo>
                    <a:pt x="568" y="100"/>
                    <a:pt x="568" y="134"/>
                    <a:pt x="568" y="134"/>
                  </a:cubicBezTo>
                  <a:lnTo>
                    <a:pt x="0" y="2235"/>
                  </a:lnTo>
                  <a:cubicBezTo>
                    <a:pt x="0" y="2268"/>
                    <a:pt x="0" y="2268"/>
                    <a:pt x="0" y="2268"/>
                  </a:cubicBezTo>
                  <a:lnTo>
                    <a:pt x="34" y="2268"/>
                  </a:lnTo>
                  <a:lnTo>
                    <a:pt x="67" y="2235"/>
                  </a:lnTo>
                  <a:cubicBezTo>
                    <a:pt x="101" y="2235"/>
                    <a:pt x="101" y="2235"/>
                    <a:pt x="134" y="2202"/>
                  </a:cubicBezTo>
                  <a:cubicBezTo>
                    <a:pt x="134" y="2168"/>
                    <a:pt x="134" y="2168"/>
                    <a:pt x="134" y="2135"/>
                  </a:cubicBezTo>
                  <a:lnTo>
                    <a:pt x="701" y="67"/>
                  </a:lnTo>
                  <a:cubicBezTo>
                    <a:pt x="701" y="34"/>
                    <a:pt x="701" y="34"/>
                    <a:pt x="701" y="34"/>
                  </a:cubicBezTo>
                  <a:cubicBezTo>
                    <a:pt x="701" y="34"/>
                    <a:pt x="701" y="0"/>
                    <a:pt x="7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52"/>
            <p:cNvSpPr/>
            <p:nvPr/>
          </p:nvSpPr>
          <p:spPr>
            <a:xfrm>
              <a:off x="4565925" y="1009500"/>
              <a:ext cx="10875" cy="16700"/>
            </a:xfrm>
            <a:custGeom>
              <a:rect b="b" l="l" r="r" t="t"/>
              <a:pathLst>
                <a:path extrusionOk="0" h="668" w="435">
                  <a:moveTo>
                    <a:pt x="401" y="0"/>
                  </a:moveTo>
                  <a:lnTo>
                    <a:pt x="301" y="34"/>
                  </a:lnTo>
                  <a:cubicBezTo>
                    <a:pt x="301" y="67"/>
                    <a:pt x="268" y="67"/>
                    <a:pt x="268" y="100"/>
                  </a:cubicBezTo>
                  <a:cubicBezTo>
                    <a:pt x="268" y="100"/>
                    <a:pt x="268" y="134"/>
                    <a:pt x="268" y="134"/>
                  </a:cubicBezTo>
                  <a:lnTo>
                    <a:pt x="301" y="467"/>
                  </a:lnTo>
                  <a:cubicBezTo>
                    <a:pt x="301" y="501"/>
                    <a:pt x="301" y="501"/>
                    <a:pt x="301" y="501"/>
                  </a:cubicBezTo>
                  <a:cubicBezTo>
                    <a:pt x="301" y="517"/>
                    <a:pt x="301" y="526"/>
                    <a:pt x="305" y="526"/>
                  </a:cubicBezTo>
                  <a:cubicBezTo>
                    <a:pt x="309" y="526"/>
                    <a:pt x="318" y="517"/>
                    <a:pt x="334" y="501"/>
                  </a:cubicBezTo>
                  <a:lnTo>
                    <a:pt x="401" y="501"/>
                  </a:lnTo>
                  <a:cubicBezTo>
                    <a:pt x="401" y="467"/>
                    <a:pt x="401" y="434"/>
                    <a:pt x="401" y="434"/>
                  </a:cubicBezTo>
                  <a:lnTo>
                    <a:pt x="434" y="34"/>
                  </a:lnTo>
                  <a:cubicBezTo>
                    <a:pt x="434" y="0"/>
                    <a:pt x="434" y="0"/>
                    <a:pt x="434" y="0"/>
                  </a:cubicBezTo>
                  <a:close/>
                  <a:moveTo>
                    <a:pt x="134" y="134"/>
                  </a:moveTo>
                  <a:lnTo>
                    <a:pt x="34" y="201"/>
                  </a:lnTo>
                  <a:cubicBezTo>
                    <a:pt x="34" y="201"/>
                    <a:pt x="1" y="234"/>
                    <a:pt x="1" y="234"/>
                  </a:cubicBezTo>
                  <a:cubicBezTo>
                    <a:pt x="1" y="267"/>
                    <a:pt x="1" y="267"/>
                    <a:pt x="1" y="301"/>
                  </a:cubicBezTo>
                  <a:lnTo>
                    <a:pt x="34" y="634"/>
                  </a:lnTo>
                  <a:cubicBezTo>
                    <a:pt x="34" y="634"/>
                    <a:pt x="34" y="668"/>
                    <a:pt x="34" y="668"/>
                  </a:cubicBezTo>
                  <a:lnTo>
                    <a:pt x="101" y="668"/>
                  </a:lnTo>
                  <a:cubicBezTo>
                    <a:pt x="101" y="668"/>
                    <a:pt x="101" y="668"/>
                    <a:pt x="134" y="634"/>
                  </a:cubicBezTo>
                  <a:cubicBezTo>
                    <a:pt x="134" y="634"/>
                    <a:pt x="134" y="601"/>
                    <a:pt x="134" y="567"/>
                  </a:cubicBezTo>
                  <a:lnTo>
                    <a:pt x="168" y="201"/>
                  </a:lnTo>
                  <a:cubicBezTo>
                    <a:pt x="168" y="167"/>
                    <a:pt x="168" y="134"/>
                    <a:pt x="168" y="13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52"/>
            <p:cNvSpPr/>
            <p:nvPr/>
          </p:nvSpPr>
          <p:spPr>
            <a:xfrm>
              <a:off x="4720200" y="884650"/>
              <a:ext cx="65075" cy="83400"/>
            </a:xfrm>
            <a:custGeom>
              <a:rect b="b" l="l" r="r" t="t"/>
              <a:pathLst>
                <a:path extrusionOk="0" h="3336" w="2603">
                  <a:moveTo>
                    <a:pt x="1769" y="458"/>
                  </a:moveTo>
                  <a:cubicBezTo>
                    <a:pt x="1835" y="491"/>
                    <a:pt x="1869" y="525"/>
                    <a:pt x="1902" y="591"/>
                  </a:cubicBezTo>
                  <a:cubicBezTo>
                    <a:pt x="1936" y="658"/>
                    <a:pt x="1936" y="725"/>
                    <a:pt x="1936" y="825"/>
                  </a:cubicBezTo>
                  <a:cubicBezTo>
                    <a:pt x="1936" y="891"/>
                    <a:pt x="1936" y="992"/>
                    <a:pt x="1902" y="1058"/>
                  </a:cubicBezTo>
                  <a:cubicBezTo>
                    <a:pt x="1869" y="1125"/>
                    <a:pt x="1869" y="1192"/>
                    <a:pt x="1835" y="1258"/>
                  </a:cubicBezTo>
                  <a:cubicBezTo>
                    <a:pt x="1802" y="1292"/>
                    <a:pt x="1769" y="1358"/>
                    <a:pt x="1735" y="1425"/>
                  </a:cubicBezTo>
                  <a:lnTo>
                    <a:pt x="1635" y="1592"/>
                  </a:lnTo>
                  <a:cubicBezTo>
                    <a:pt x="1602" y="1625"/>
                    <a:pt x="1569" y="1692"/>
                    <a:pt x="1535" y="1725"/>
                  </a:cubicBezTo>
                  <a:cubicBezTo>
                    <a:pt x="1535" y="1792"/>
                    <a:pt x="1502" y="1825"/>
                    <a:pt x="1502" y="1892"/>
                  </a:cubicBezTo>
                  <a:cubicBezTo>
                    <a:pt x="1469" y="1926"/>
                    <a:pt x="1469" y="1926"/>
                    <a:pt x="1469" y="1959"/>
                  </a:cubicBezTo>
                  <a:cubicBezTo>
                    <a:pt x="1469" y="1992"/>
                    <a:pt x="1435" y="1992"/>
                    <a:pt x="1435" y="2026"/>
                  </a:cubicBezTo>
                  <a:lnTo>
                    <a:pt x="1135" y="2159"/>
                  </a:lnTo>
                  <a:cubicBezTo>
                    <a:pt x="1135" y="2176"/>
                    <a:pt x="1127" y="2184"/>
                    <a:pt x="1118" y="2184"/>
                  </a:cubicBezTo>
                  <a:cubicBezTo>
                    <a:pt x="1110" y="2184"/>
                    <a:pt x="1102" y="2176"/>
                    <a:pt x="1102" y="2159"/>
                  </a:cubicBezTo>
                  <a:cubicBezTo>
                    <a:pt x="1102" y="2159"/>
                    <a:pt x="1102" y="2126"/>
                    <a:pt x="1102" y="2126"/>
                  </a:cubicBezTo>
                  <a:cubicBezTo>
                    <a:pt x="1102" y="2059"/>
                    <a:pt x="1102" y="1992"/>
                    <a:pt x="1135" y="1926"/>
                  </a:cubicBezTo>
                  <a:cubicBezTo>
                    <a:pt x="1168" y="1859"/>
                    <a:pt x="1168" y="1792"/>
                    <a:pt x="1202" y="1725"/>
                  </a:cubicBezTo>
                  <a:cubicBezTo>
                    <a:pt x="1235" y="1659"/>
                    <a:pt x="1268" y="1625"/>
                    <a:pt x="1302" y="1559"/>
                  </a:cubicBezTo>
                  <a:cubicBezTo>
                    <a:pt x="1335" y="1492"/>
                    <a:pt x="1368" y="1425"/>
                    <a:pt x="1402" y="1392"/>
                  </a:cubicBezTo>
                  <a:cubicBezTo>
                    <a:pt x="1435" y="1325"/>
                    <a:pt x="1469" y="1292"/>
                    <a:pt x="1502" y="1225"/>
                  </a:cubicBezTo>
                  <a:cubicBezTo>
                    <a:pt x="1502" y="1192"/>
                    <a:pt x="1502" y="1158"/>
                    <a:pt x="1502" y="1092"/>
                  </a:cubicBezTo>
                  <a:cubicBezTo>
                    <a:pt x="1502" y="1058"/>
                    <a:pt x="1502" y="1025"/>
                    <a:pt x="1469" y="992"/>
                  </a:cubicBezTo>
                  <a:cubicBezTo>
                    <a:pt x="1402" y="992"/>
                    <a:pt x="1368" y="992"/>
                    <a:pt x="1302" y="1025"/>
                  </a:cubicBezTo>
                  <a:cubicBezTo>
                    <a:pt x="1268" y="1058"/>
                    <a:pt x="1202" y="1125"/>
                    <a:pt x="1168" y="1158"/>
                  </a:cubicBezTo>
                  <a:cubicBezTo>
                    <a:pt x="1135" y="1192"/>
                    <a:pt x="1102" y="1258"/>
                    <a:pt x="1102" y="1292"/>
                  </a:cubicBezTo>
                  <a:lnTo>
                    <a:pt x="1068" y="1392"/>
                  </a:lnTo>
                  <a:cubicBezTo>
                    <a:pt x="1068" y="1425"/>
                    <a:pt x="1035" y="1459"/>
                    <a:pt x="1002" y="1492"/>
                  </a:cubicBezTo>
                  <a:lnTo>
                    <a:pt x="735" y="1659"/>
                  </a:lnTo>
                  <a:lnTo>
                    <a:pt x="668" y="1659"/>
                  </a:lnTo>
                  <a:cubicBezTo>
                    <a:pt x="668" y="1625"/>
                    <a:pt x="668" y="1625"/>
                    <a:pt x="668" y="1592"/>
                  </a:cubicBezTo>
                  <a:cubicBezTo>
                    <a:pt x="701" y="1525"/>
                    <a:pt x="701" y="1425"/>
                    <a:pt x="735" y="1358"/>
                  </a:cubicBezTo>
                  <a:cubicBezTo>
                    <a:pt x="801" y="1125"/>
                    <a:pt x="901" y="958"/>
                    <a:pt x="1068" y="791"/>
                  </a:cubicBezTo>
                  <a:cubicBezTo>
                    <a:pt x="1135" y="691"/>
                    <a:pt x="1235" y="625"/>
                    <a:pt x="1335" y="558"/>
                  </a:cubicBezTo>
                  <a:cubicBezTo>
                    <a:pt x="1402" y="525"/>
                    <a:pt x="1469" y="491"/>
                    <a:pt x="1569" y="458"/>
                  </a:cubicBezTo>
                  <a:close/>
                  <a:moveTo>
                    <a:pt x="1502" y="2192"/>
                  </a:moveTo>
                  <a:cubicBezTo>
                    <a:pt x="1502" y="2226"/>
                    <a:pt x="1502" y="2226"/>
                    <a:pt x="1502" y="2259"/>
                  </a:cubicBezTo>
                  <a:lnTo>
                    <a:pt x="1502" y="2559"/>
                  </a:lnTo>
                  <a:cubicBezTo>
                    <a:pt x="1502" y="2593"/>
                    <a:pt x="1502" y="2593"/>
                    <a:pt x="1502" y="2626"/>
                  </a:cubicBezTo>
                  <a:cubicBezTo>
                    <a:pt x="1502" y="2659"/>
                    <a:pt x="1502" y="2659"/>
                    <a:pt x="1469" y="2693"/>
                  </a:cubicBezTo>
                  <a:lnTo>
                    <a:pt x="1168" y="2860"/>
                  </a:lnTo>
                  <a:lnTo>
                    <a:pt x="1135" y="2860"/>
                  </a:lnTo>
                  <a:cubicBezTo>
                    <a:pt x="1135" y="2826"/>
                    <a:pt x="1135" y="2826"/>
                    <a:pt x="1135" y="2793"/>
                  </a:cubicBezTo>
                  <a:lnTo>
                    <a:pt x="1135" y="2493"/>
                  </a:lnTo>
                  <a:cubicBezTo>
                    <a:pt x="1135" y="2459"/>
                    <a:pt x="1135" y="2459"/>
                    <a:pt x="1135" y="2426"/>
                  </a:cubicBezTo>
                  <a:cubicBezTo>
                    <a:pt x="1135" y="2393"/>
                    <a:pt x="1168" y="2393"/>
                    <a:pt x="1168" y="2359"/>
                  </a:cubicBezTo>
                  <a:lnTo>
                    <a:pt x="1469" y="2192"/>
                  </a:lnTo>
                  <a:close/>
                  <a:moveTo>
                    <a:pt x="1888" y="1"/>
                  </a:moveTo>
                  <a:cubicBezTo>
                    <a:pt x="1710" y="1"/>
                    <a:pt x="1511" y="62"/>
                    <a:pt x="1302" y="191"/>
                  </a:cubicBezTo>
                  <a:cubicBezTo>
                    <a:pt x="535" y="691"/>
                    <a:pt x="68" y="1492"/>
                    <a:pt x="1" y="2426"/>
                  </a:cubicBezTo>
                  <a:cubicBezTo>
                    <a:pt x="1" y="3013"/>
                    <a:pt x="298" y="3335"/>
                    <a:pt x="719" y="3335"/>
                  </a:cubicBezTo>
                  <a:cubicBezTo>
                    <a:pt x="896" y="3335"/>
                    <a:pt x="1094" y="3278"/>
                    <a:pt x="1302" y="3160"/>
                  </a:cubicBezTo>
                  <a:cubicBezTo>
                    <a:pt x="2069" y="2659"/>
                    <a:pt x="2536" y="1825"/>
                    <a:pt x="2603" y="925"/>
                  </a:cubicBezTo>
                  <a:cubicBezTo>
                    <a:pt x="2603" y="339"/>
                    <a:pt x="2307" y="1"/>
                    <a:pt x="188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52"/>
            <p:cNvSpPr/>
            <p:nvPr/>
          </p:nvSpPr>
          <p:spPr>
            <a:xfrm>
              <a:off x="4856150" y="819350"/>
              <a:ext cx="17525" cy="30050"/>
            </a:xfrm>
            <a:custGeom>
              <a:rect b="b" l="l" r="r" t="t"/>
              <a:pathLst>
                <a:path extrusionOk="0" h="1202" w="701">
                  <a:moveTo>
                    <a:pt x="701" y="1"/>
                  </a:moveTo>
                  <a:lnTo>
                    <a:pt x="0" y="401"/>
                  </a:lnTo>
                  <a:lnTo>
                    <a:pt x="0" y="1202"/>
                  </a:lnTo>
                  <a:lnTo>
                    <a:pt x="701" y="802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52"/>
            <p:cNvSpPr/>
            <p:nvPr/>
          </p:nvSpPr>
          <p:spPr>
            <a:xfrm>
              <a:off x="4880325" y="805175"/>
              <a:ext cx="17525" cy="30050"/>
            </a:xfrm>
            <a:custGeom>
              <a:rect b="b" l="l" r="r" t="t"/>
              <a:pathLst>
                <a:path extrusionOk="0" h="1202" w="701">
                  <a:moveTo>
                    <a:pt x="701" y="1"/>
                  </a:moveTo>
                  <a:lnTo>
                    <a:pt x="0" y="401"/>
                  </a:lnTo>
                  <a:lnTo>
                    <a:pt x="0" y="1202"/>
                  </a:lnTo>
                  <a:lnTo>
                    <a:pt x="701" y="801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52"/>
            <p:cNvSpPr/>
            <p:nvPr/>
          </p:nvSpPr>
          <p:spPr>
            <a:xfrm>
              <a:off x="4905350" y="791000"/>
              <a:ext cx="16700" cy="30050"/>
            </a:xfrm>
            <a:custGeom>
              <a:rect b="b" l="l" r="r" t="t"/>
              <a:pathLst>
                <a:path extrusionOk="0" h="1202" w="668">
                  <a:moveTo>
                    <a:pt x="667" y="1"/>
                  </a:moveTo>
                  <a:lnTo>
                    <a:pt x="0" y="401"/>
                  </a:lnTo>
                  <a:lnTo>
                    <a:pt x="0" y="1202"/>
                  </a:lnTo>
                  <a:lnTo>
                    <a:pt x="667" y="801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52"/>
            <p:cNvSpPr/>
            <p:nvPr/>
          </p:nvSpPr>
          <p:spPr>
            <a:xfrm>
              <a:off x="4856150" y="847725"/>
              <a:ext cx="17525" cy="30025"/>
            </a:xfrm>
            <a:custGeom>
              <a:rect b="b" l="l" r="r" t="t"/>
              <a:pathLst>
                <a:path extrusionOk="0" h="1201" w="701">
                  <a:moveTo>
                    <a:pt x="701" y="0"/>
                  </a:moveTo>
                  <a:lnTo>
                    <a:pt x="0" y="400"/>
                  </a:lnTo>
                  <a:lnTo>
                    <a:pt x="0" y="1201"/>
                  </a:lnTo>
                  <a:lnTo>
                    <a:pt x="701" y="8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52"/>
            <p:cNvSpPr/>
            <p:nvPr/>
          </p:nvSpPr>
          <p:spPr>
            <a:xfrm>
              <a:off x="4880325" y="833550"/>
              <a:ext cx="17525" cy="30025"/>
            </a:xfrm>
            <a:custGeom>
              <a:rect b="b" l="l" r="r" t="t"/>
              <a:pathLst>
                <a:path extrusionOk="0" h="1201" w="701">
                  <a:moveTo>
                    <a:pt x="701" y="0"/>
                  </a:moveTo>
                  <a:lnTo>
                    <a:pt x="0" y="400"/>
                  </a:lnTo>
                  <a:lnTo>
                    <a:pt x="0" y="1201"/>
                  </a:lnTo>
                  <a:lnTo>
                    <a:pt x="701" y="8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52"/>
            <p:cNvSpPr/>
            <p:nvPr/>
          </p:nvSpPr>
          <p:spPr>
            <a:xfrm>
              <a:off x="4905350" y="819350"/>
              <a:ext cx="16700" cy="30050"/>
            </a:xfrm>
            <a:custGeom>
              <a:rect b="b" l="l" r="r" t="t"/>
              <a:pathLst>
                <a:path extrusionOk="0" h="1202" w="668">
                  <a:moveTo>
                    <a:pt x="667" y="1"/>
                  </a:moveTo>
                  <a:lnTo>
                    <a:pt x="0" y="401"/>
                  </a:lnTo>
                  <a:lnTo>
                    <a:pt x="0" y="1202"/>
                  </a:lnTo>
                  <a:lnTo>
                    <a:pt x="667" y="802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52"/>
            <p:cNvSpPr/>
            <p:nvPr/>
          </p:nvSpPr>
          <p:spPr>
            <a:xfrm>
              <a:off x="4856150" y="876075"/>
              <a:ext cx="17525" cy="30050"/>
            </a:xfrm>
            <a:custGeom>
              <a:rect b="b" l="l" r="r" t="t"/>
              <a:pathLst>
                <a:path extrusionOk="0" h="1202" w="701">
                  <a:moveTo>
                    <a:pt x="701" y="0"/>
                  </a:moveTo>
                  <a:lnTo>
                    <a:pt x="0" y="401"/>
                  </a:lnTo>
                  <a:lnTo>
                    <a:pt x="0" y="1201"/>
                  </a:lnTo>
                  <a:lnTo>
                    <a:pt x="701" y="8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52"/>
            <p:cNvSpPr/>
            <p:nvPr/>
          </p:nvSpPr>
          <p:spPr>
            <a:xfrm>
              <a:off x="4880325" y="861900"/>
              <a:ext cx="17525" cy="30050"/>
            </a:xfrm>
            <a:custGeom>
              <a:rect b="b" l="l" r="r" t="t"/>
              <a:pathLst>
                <a:path extrusionOk="0" h="1202" w="701">
                  <a:moveTo>
                    <a:pt x="701" y="0"/>
                  </a:moveTo>
                  <a:lnTo>
                    <a:pt x="0" y="400"/>
                  </a:lnTo>
                  <a:lnTo>
                    <a:pt x="0" y="1201"/>
                  </a:lnTo>
                  <a:lnTo>
                    <a:pt x="701" y="8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52"/>
            <p:cNvSpPr/>
            <p:nvPr/>
          </p:nvSpPr>
          <p:spPr>
            <a:xfrm>
              <a:off x="4905350" y="847725"/>
              <a:ext cx="16700" cy="30025"/>
            </a:xfrm>
            <a:custGeom>
              <a:rect b="b" l="l" r="r" t="t"/>
              <a:pathLst>
                <a:path extrusionOk="0" h="1201" w="668">
                  <a:moveTo>
                    <a:pt x="667" y="0"/>
                  </a:moveTo>
                  <a:lnTo>
                    <a:pt x="0" y="400"/>
                  </a:lnTo>
                  <a:lnTo>
                    <a:pt x="0" y="1201"/>
                  </a:lnTo>
                  <a:lnTo>
                    <a:pt x="667" y="80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52"/>
            <p:cNvSpPr/>
            <p:nvPr/>
          </p:nvSpPr>
          <p:spPr>
            <a:xfrm>
              <a:off x="4985400" y="714450"/>
              <a:ext cx="76750" cy="110950"/>
            </a:xfrm>
            <a:custGeom>
              <a:rect b="b" l="l" r="r" t="t"/>
              <a:pathLst>
                <a:path extrusionOk="0" h="4438" w="3070">
                  <a:moveTo>
                    <a:pt x="2154" y="0"/>
                  </a:moveTo>
                  <a:cubicBezTo>
                    <a:pt x="1964" y="0"/>
                    <a:pt x="1754" y="63"/>
                    <a:pt x="1535" y="194"/>
                  </a:cubicBezTo>
                  <a:cubicBezTo>
                    <a:pt x="668" y="661"/>
                    <a:pt x="0" y="1962"/>
                    <a:pt x="0" y="3096"/>
                  </a:cubicBezTo>
                  <a:cubicBezTo>
                    <a:pt x="0" y="3944"/>
                    <a:pt x="373" y="4438"/>
                    <a:pt x="924" y="4438"/>
                  </a:cubicBezTo>
                  <a:cubicBezTo>
                    <a:pt x="1110" y="4438"/>
                    <a:pt x="1316" y="4382"/>
                    <a:pt x="1535" y="4264"/>
                  </a:cubicBezTo>
                  <a:cubicBezTo>
                    <a:pt x="2369" y="3763"/>
                    <a:pt x="3069" y="2462"/>
                    <a:pt x="3069" y="1328"/>
                  </a:cubicBezTo>
                  <a:cubicBezTo>
                    <a:pt x="3069" y="492"/>
                    <a:pt x="2688" y="0"/>
                    <a:pt x="215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52"/>
            <p:cNvSpPr/>
            <p:nvPr/>
          </p:nvSpPr>
          <p:spPr>
            <a:xfrm>
              <a:off x="5007925" y="727825"/>
              <a:ext cx="30875" cy="43925"/>
            </a:xfrm>
            <a:custGeom>
              <a:rect b="b" l="l" r="r" t="t"/>
              <a:pathLst>
                <a:path extrusionOk="0" h="1757" w="1235">
                  <a:moveTo>
                    <a:pt x="858" y="1"/>
                  </a:moveTo>
                  <a:cubicBezTo>
                    <a:pt x="789" y="1"/>
                    <a:pt x="713" y="20"/>
                    <a:pt x="634" y="59"/>
                  </a:cubicBezTo>
                  <a:cubicBezTo>
                    <a:pt x="234" y="326"/>
                    <a:pt x="33" y="760"/>
                    <a:pt x="0" y="1227"/>
                  </a:cubicBezTo>
                  <a:cubicBezTo>
                    <a:pt x="0" y="1576"/>
                    <a:pt x="167" y="1757"/>
                    <a:pt x="391" y="1757"/>
                  </a:cubicBezTo>
                  <a:cubicBezTo>
                    <a:pt x="467" y="1757"/>
                    <a:pt x="549" y="1736"/>
                    <a:pt x="634" y="1694"/>
                  </a:cubicBezTo>
                  <a:cubicBezTo>
                    <a:pt x="1001" y="1427"/>
                    <a:pt x="1201" y="993"/>
                    <a:pt x="1234" y="526"/>
                  </a:cubicBezTo>
                  <a:cubicBezTo>
                    <a:pt x="1234" y="196"/>
                    <a:pt x="1079" y="1"/>
                    <a:pt x="85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52"/>
            <p:cNvSpPr/>
            <p:nvPr/>
          </p:nvSpPr>
          <p:spPr>
            <a:xfrm>
              <a:off x="5001250" y="769575"/>
              <a:ext cx="44225" cy="47000"/>
            </a:xfrm>
            <a:custGeom>
              <a:rect b="b" l="l" r="r" t="t"/>
              <a:pathLst>
                <a:path extrusionOk="0" h="1880" w="1769">
                  <a:moveTo>
                    <a:pt x="1328" y="1"/>
                  </a:moveTo>
                  <a:cubicBezTo>
                    <a:pt x="1238" y="1"/>
                    <a:pt x="1138" y="30"/>
                    <a:pt x="1034" y="91"/>
                  </a:cubicBezTo>
                  <a:lnTo>
                    <a:pt x="734" y="257"/>
                  </a:lnTo>
                  <a:cubicBezTo>
                    <a:pt x="300" y="591"/>
                    <a:pt x="34" y="1125"/>
                    <a:pt x="0" y="1692"/>
                  </a:cubicBezTo>
                  <a:lnTo>
                    <a:pt x="0" y="1758"/>
                  </a:lnTo>
                  <a:cubicBezTo>
                    <a:pt x="128" y="1838"/>
                    <a:pt x="278" y="1880"/>
                    <a:pt x="429" y="1880"/>
                  </a:cubicBezTo>
                  <a:cubicBezTo>
                    <a:pt x="594" y="1880"/>
                    <a:pt x="761" y="1830"/>
                    <a:pt x="901" y="1725"/>
                  </a:cubicBezTo>
                  <a:cubicBezTo>
                    <a:pt x="1268" y="1492"/>
                    <a:pt x="1568" y="1125"/>
                    <a:pt x="1768" y="724"/>
                  </a:cubicBezTo>
                  <a:lnTo>
                    <a:pt x="1768" y="658"/>
                  </a:lnTo>
                  <a:cubicBezTo>
                    <a:pt x="1768" y="238"/>
                    <a:pt x="1585" y="1"/>
                    <a:pt x="13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52"/>
            <p:cNvSpPr/>
            <p:nvPr/>
          </p:nvSpPr>
          <p:spPr>
            <a:xfrm>
              <a:off x="2065825" y="4171750"/>
              <a:ext cx="522875" cy="507275"/>
            </a:xfrm>
            <a:custGeom>
              <a:rect b="b" l="l" r="r" t="t"/>
              <a:pathLst>
                <a:path extrusionOk="0" h="20291" w="20915">
                  <a:moveTo>
                    <a:pt x="2969" y="1"/>
                  </a:moveTo>
                  <a:cubicBezTo>
                    <a:pt x="0" y="2469"/>
                    <a:pt x="1801" y="15145"/>
                    <a:pt x="4803" y="18281"/>
                  </a:cubicBezTo>
                  <a:lnTo>
                    <a:pt x="4904" y="18381"/>
                  </a:lnTo>
                  <a:lnTo>
                    <a:pt x="5004" y="18481"/>
                  </a:lnTo>
                  <a:cubicBezTo>
                    <a:pt x="5070" y="18548"/>
                    <a:pt x="5170" y="18648"/>
                    <a:pt x="5270" y="18714"/>
                  </a:cubicBezTo>
                  <a:lnTo>
                    <a:pt x="5337" y="18781"/>
                  </a:lnTo>
                  <a:lnTo>
                    <a:pt x="5571" y="18948"/>
                  </a:lnTo>
                  <a:cubicBezTo>
                    <a:pt x="5704" y="19048"/>
                    <a:pt x="5838" y="19115"/>
                    <a:pt x="5971" y="19215"/>
                  </a:cubicBezTo>
                  <a:cubicBezTo>
                    <a:pt x="7222" y="19932"/>
                    <a:pt x="8848" y="20290"/>
                    <a:pt x="10474" y="20290"/>
                  </a:cubicBezTo>
                  <a:cubicBezTo>
                    <a:pt x="12100" y="20290"/>
                    <a:pt x="13726" y="19932"/>
                    <a:pt x="14977" y="19215"/>
                  </a:cubicBezTo>
                  <a:cubicBezTo>
                    <a:pt x="15111" y="19115"/>
                    <a:pt x="15244" y="19048"/>
                    <a:pt x="15378" y="18948"/>
                  </a:cubicBezTo>
                  <a:lnTo>
                    <a:pt x="15578" y="18781"/>
                  </a:lnTo>
                  <a:lnTo>
                    <a:pt x="15678" y="18714"/>
                  </a:lnTo>
                  <a:lnTo>
                    <a:pt x="15945" y="18481"/>
                  </a:lnTo>
                  <a:lnTo>
                    <a:pt x="16045" y="18347"/>
                  </a:lnTo>
                  <a:lnTo>
                    <a:pt x="16112" y="18281"/>
                  </a:lnTo>
                  <a:cubicBezTo>
                    <a:pt x="19147" y="15179"/>
                    <a:pt x="20915" y="2469"/>
                    <a:pt x="179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52"/>
            <p:cNvSpPr/>
            <p:nvPr/>
          </p:nvSpPr>
          <p:spPr>
            <a:xfrm>
              <a:off x="2086650" y="4109225"/>
              <a:ext cx="481225" cy="256025"/>
            </a:xfrm>
            <a:custGeom>
              <a:rect b="b" l="l" r="r" t="t"/>
              <a:pathLst>
                <a:path extrusionOk="0" h="10241" w="19249">
                  <a:moveTo>
                    <a:pt x="9641" y="0"/>
                  </a:moveTo>
                  <a:cubicBezTo>
                    <a:pt x="7398" y="0"/>
                    <a:pt x="5155" y="501"/>
                    <a:pt x="3437" y="1501"/>
                  </a:cubicBezTo>
                  <a:cubicBezTo>
                    <a:pt x="1" y="3503"/>
                    <a:pt x="1" y="6738"/>
                    <a:pt x="3437" y="8740"/>
                  </a:cubicBezTo>
                  <a:cubicBezTo>
                    <a:pt x="5155" y="9740"/>
                    <a:pt x="7398" y="10241"/>
                    <a:pt x="9641" y="10241"/>
                  </a:cubicBezTo>
                  <a:cubicBezTo>
                    <a:pt x="11884" y="10241"/>
                    <a:pt x="14128" y="9740"/>
                    <a:pt x="15846" y="8740"/>
                  </a:cubicBezTo>
                  <a:cubicBezTo>
                    <a:pt x="19248" y="6738"/>
                    <a:pt x="19248" y="3503"/>
                    <a:pt x="15846" y="1501"/>
                  </a:cubicBezTo>
                  <a:cubicBezTo>
                    <a:pt x="14128" y="501"/>
                    <a:pt x="11884" y="0"/>
                    <a:pt x="96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52"/>
            <p:cNvSpPr/>
            <p:nvPr/>
          </p:nvSpPr>
          <p:spPr>
            <a:xfrm>
              <a:off x="2086650" y="4109225"/>
              <a:ext cx="481225" cy="256025"/>
            </a:xfrm>
            <a:custGeom>
              <a:rect b="b" l="l" r="r" t="t"/>
              <a:pathLst>
                <a:path extrusionOk="0" h="10241" w="19249">
                  <a:moveTo>
                    <a:pt x="9641" y="0"/>
                  </a:moveTo>
                  <a:cubicBezTo>
                    <a:pt x="7398" y="0"/>
                    <a:pt x="5155" y="501"/>
                    <a:pt x="3437" y="1501"/>
                  </a:cubicBezTo>
                  <a:cubicBezTo>
                    <a:pt x="1" y="3503"/>
                    <a:pt x="1" y="6738"/>
                    <a:pt x="3437" y="8740"/>
                  </a:cubicBezTo>
                  <a:cubicBezTo>
                    <a:pt x="5155" y="9740"/>
                    <a:pt x="7398" y="10241"/>
                    <a:pt x="9641" y="10241"/>
                  </a:cubicBezTo>
                  <a:cubicBezTo>
                    <a:pt x="11884" y="10241"/>
                    <a:pt x="14128" y="9740"/>
                    <a:pt x="15846" y="8740"/>
                  </a:cubicBezTo>
                  <a:cubicBezTo>
                    <a:pt x="19248" y="6738"/>
                    <a:pt x="19248" y="3503"/>
                    <a:pt x="15846" y="1501"/>
                  </a:cubicBezTo>
                  <a:cubicBezTo>
                    <a:pt x="14128" y="501"/>
                    <a:pt x="11884" y="0"/>
                    <a:pt x="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52"/>
            <p:cNvSpPr/>
            <p:nvPr/>
          </p:nvSpPr>
          <p:spPr>
            <a:xfrm>
              <a:off x="2150875" y="4143100"/>
              <a:ext cx="352775" cy="187975"/>
            </a:xfrm>
            <a:custGeom>
              <a:rect b="b" l="l" r="r" t="t"/>
              <a:pathLst>
                <a:path extrusionOk="0" h="7519" w="14111">
                  <a:moveTo>
                    <a:pt x="7096" y="0"/>
                  </a:moveTo>
                  <a:cubicBezTo>
                    <a:pt x="5440" y="0"/>
                    <a:pt x="3777" y="376"/>
                    <a:pt x="2502" y="1114"/>
                  </a:cubicBezTo>
                  <a:cubicBezTo>
                    <a:pt x="0" y="2581"/>
                    <a:pt x="0" y="4950"/>
                    <a:pt x="2502" y="6417"/>
                  </a:cubicBezTo>
                  <a:cubicBezTo>
                    <a:pt x="3753" y="7151"/>
                    <a:pt x="5404" y="7518"/>
                    <a:pt x="7055" y="7518"/>
                  </a:cubicBezTo>
                  <a:cubicBezTo>
                    <a:pt x="8707" y="7518"/>
                    <a:pt x="10358" y="7151"/>
                    <a:pt x="11609" y="6417"/>
                  </a:cubicBezTo>
                  <a:cubicBezTo>
                    <a:pt x="14111" y="4950"/>
                    <a:pt x="14111" y="2581"/>
                    <a:pt x="11609" y="1114"/>
                  </a:cubicBezTo>
                  <a:cubicBezTo>
                    <a:pt x="10365" y="367"/>
                    <a:pt x="8733" y="0"/>
                    <a:pt x="70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52"/>
            <p:cNvSpPr/>
            <p:nvPr/>
          </p:nvSpPr>
          <p:spPr>
            <a:xfrm>
              <a:off x="2175900" y="4205950"/>
              <a:ext cx="303575" cy="125125"/>
            </a:xfrm>
            <a:custGeom>
              <a:rect b="b" l="l" r="r" t="t"/>
              <a:pathLst>
                <a:path extrusionOk="0" h="5005" w="12143">
                  <a:moveTo>
                    <a:pt x="6054" y="1"/>
                  </a:moveTo>
                  <a:cubicBezTo>
                    <a:pt x="4403" y="1"/>
                    <a:pt x="2752" y="368"/>
                    <a:pt x="1501" y="1101"/>
                  </a:cubicBezTo>
                  <a:cubicBezTo>
                    <a:pt x="901" y="1435"/>
                    <a:pt x="367" y="1935"/>
                    <a:pt x="0" y="2502"/>
                  </a:cubicBezTo>
                  <a:cubicBezTo>
                    <a:pt x="367" y="3103"/>
                    <a:pt x="901" y="3570"/>
                    <a:pt x="1501" y="3903"/>
                  </a:cubicBezTo>
                  <a:cubicBezTo>
                    <a:pt x="2752" y="4637"/>
                    <a:pt x="4403" y="5004"/>
                    <a:pt x="6054" y="5004"/>
                  </a:cubicBezTo>
                  <a:cubicBezTo>
                    <a:pt x="7706" y="5004"/>
                    <a:pt x="9357" y="4637"/>
                    <a:pt x="10608" y="3903"/>
                  </a:cubicBezTo>
                  <a:cubicBezTo>
                    <a:pt x="11242" y="3570"/>
                    <a:pt x="11742" y="3103"/>
                    <a:pt x="12142" y="2502"/>
                  </a:cubicBezTo>
                  <a:cubicBezTo>
                    <a:pt x="11742" y="1935"/>
                    <a:pt x="11208" y="1435"/>
                    <a:pt x="10608" y="1101"/>
                  </a:cubicBezTo>
                  <a:cubicBezTo>
                    <a:pt x="9357" y="368"/>
                    <a:pt x="7706" y="1"/>
                    <a:pt x="605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52"/>
            <p:cNvSpPr/>
            <p:nvPr/>
          </p:nvSpPr>
          <p:spPr>
            <a:xfrm>
              <a:off x="2028275" y="3404550"/>
              <a:ext cx="390325" cy="706350"/>
            </a:xfrm>
            <a:custGeom>
              <a:rect b="b" l="l" r="r" t="t"/>
              <a:pathLst>
                <a:path extrusionOk="0" h="28254" w="15613">
                  <a:moveTo>
                    <a:pt x="1" y="0"/>
                  </a:moveTo>
                  <a:cubicBezTo>
                    <a:pt x="1569" y="1768"/>
                    <a:pt x="2803" y="3836"/>
                    <a:pt x="3637" y="6038"/>
                  </a:cubicBezTo>
                  <a:lnTo>
                    <a:pt x="9641" y="10141"/>
                  </a:lnTo>
                  <a:lnTo>
                    <a:pt x="3970" y="8006"/>
                  </a:lnTo>
                  <a:lnTo>
                    <a:pt x="3970" y="8006"/>
                  </a:lnTo>
                  <a:cubicBezTo>
                    <a:pt x="4037" y="9507"/>
                    <a:pt x="4404" y="11008"/>
                    <a:pt x="5105" y="12343"/>
                  </a:cubicBezTo>
                  <a:cubicBezTo>
                    <a:pt x="5105" y="12343"/>
                    <a:pt x="8841" y="14177"/>
                    <a:pt x="10875" y="16112"/>
                  </a:cubicBezTo>
                  <a:lnTo>
                    <a:pt x="5872" y="14544"/>
                  </a:lnTo>
                  <a:lnTo>
                    <a:pt x="5872" y="14544"/>
                  </a:lnTo>
                  <a:cubicBezTo>
                    <a:pt x="5738" y="15411"/>
                    <a:pt x="5772" y="16312"/>
                    <a:pt x="6039" y="17146"/>
                  </a:cubicBezTo>
                  <a:lnTo>
                    <a:pt x="6139" y="17513"/>
                  </a:lnTo>
                  <a:cubicBezTo>
                    <a:pt x="6406" y="18313"/>
                    <a:pt x="6772" y="19815"/>
                    <a:pt x="7440" y="21582"/>
                  </a:cubicBezTo>
                  <a:cubicBezTo>
                    <a:pt x="7973" y="23150"/>
                    <a:pt x="8674" y="24685"/>
                    <a:pt x="9508" y="26119"/>
                  </a:cubicBezTo>
                  <a:cubicBezTo>
                    <a:pt x="9908" y="26820"/>
                    <a:pt x="10375" y="27487"/>
                    <a:pt x="10875" y="28120"/>
                  </a:cubicBezTo>
                  <a:lnTo>
                    <a:pt x="10975" y="28254"/>
                  </a:lnTo>
                  <a:cubicBezTo>
                    <a:pt x="11909" y="27620"/>
                    <a:pt x="12877" y="27020"/>
                    <a:pt x="13878" y="26453"/>
                  </a:cubicBezTo>
                  <a:cubicBezTo>
                    <a:pt x="14445" y="24985"/>
                    <a:pt x="15078" y="21382"/>
                    <a:pt x="15212" y="18480"/>
                  </a:cubicBezTo>
                  <a:cubicBezTo>
                    <a:pt x="15612" y="7372"/>
                    <a:pt x="6873" y="1635"/>
                    <a:pt x="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52"/>
            <p:cNvSpPr/>
            <p:nvPr/>
          </p:nvSpPr>
          <p:spPr>
            <a:xfrm>
              <a:off x="2028275" y="3404550"/>
              <a:ext cx="390325" cy="706350"/>
            </a:xfrm>
            <a:custGeom>
              <a:rect b="b" l="l" r="r" t="t"/>
              <a:pathLst>
                <a:path extrusionOk="0" h="28254" w="15613">
                  <a:moveTo>
                    <a:pt x="1" y="0"/>
                  </a:moveTo>
                  <a:cubicBezTo>
                    <a:pt x="1569" y="1768"/>
                    <a:pt x="2803" y="3836"/>
                    <a:pt x="3637" y="6038"/>
                  </a:cubicBezTo>
                  <a:lnTo>
                    <a:pt x="9641" y="10141"/>
                  </a:lnTo>
                  <a:lnTo>
                    <a:pt x="3970" y="8006"/>
                  </a:lnTo>
                  <a:lnTo>
                    <a:pt x="3970" y="8006"/>
                  </a:lnTo>
                  <a:cubicBezTo>
                    <a:pt x="4037" y="9507"/>
                    <a:pt x="4404" y="11008"/>
                    <a:pt x="5105" y="12343"/>
                  </a:cubicBezTo>
                  <a:cubicBezTo>
                    <a:pt x="5105" y="12343"/>
                    <a:pt x="8841" y="14177"/>
                    <a:pt x="10875" y="16112"/>
                  </a:cubicBezTo>
                  <a:lnTo>
                    <a:pt x="5872" y="14544"/>
                  </a:lnTo>
                  <a:lnTo>
                    <a:pt x="5872" y="14544"/>
                  </a:lnTo>
                  <a:cubicBezTo>
                    <a:pt x="5738" y="15411"/>
                    <a:pt x="5772" y="16312"/>
                    <a:pt x="6039" y="17146"/>
                  </a:cubicBezTo>
                  <a:lnTo>
                    <a:pt x="6139" y="17513"/>
                  </a:lnTo>
                  <a:cubicBezTo>
                    <a:pt x="6406" y="18313"/>
                    <a:pt x="6772" y="19815"/>
                    <a:pt x="7440" y="21582"/>
                  </a:cubicBezTo>
                  <a:cubicBezTo>
                    <a:pt x="7973" y="23150"/>
                    <a:pt x="8674" y="24685"/>
                    <a:pt x="9508" y="26119"/>
                  </a:cubicBezTo>
                  <a:cubicBezTo>
                    <a:pt x="9908" y="26820"/>
                    <a:pt x="10375" y="27487"/>
                    <a:pt x="10875" y="28120"/>
                  </a:cubicBezTo>
                  <a:lnTo>
                    <a:pt x="10975" y="28254"/>
                  </a:lnTo>
                  <a:cubicBezTo>
                    <a:pt x="11909" y="27620"/>
                    <a:pt x="12877" y="27020"/>
                    <a:pt x="13878" y="26453"/>
                  </a:cubicBezTo>
                  <a:cubicBezTo>
                    <a:pt x="14445" y="24985"/>
                    <a:pt x="15078" y="21382"/>
                    <a:pt x="15212" y="18480"/>
                  </a:cubicBezTo>
                  <a:cubicBezTo>
                    <a:pt x="15612" y="7372"/>
                    <a:pt x="6873" y="1635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52"/>
            <p:cNvSpPr/>
            <p:nvPr/>
          </p:nvSpPr>
          <p:spPr>
            <a:xfrm>
              <a:off x="2239275" y="3558825"/>
              <a:ext cx="120100" cy="466200"/>
            </a:xfrm>
            <a:custGeom>
              <a:rect b="b" l="l" r="r" t="t"/>
              <a:pathLst>
                <a:path extrusionOk="0" h="18648" w="4804">
                  <a:moveTo>
                    <a:pt x="0" y="0"/>
                  </a:moveTo>
                  <a:cubicBezTo>
                    <a:pt x="601" y="534"/>
                    <a:pt x="1134" y="1168"/>
                    <a:pt x="1568" y="1868"/>
                  </a:cubicBezTo>
                  <a:cubicBezTo>
                    <a:pt x="1968" y="2569"/>
                    <a:pt x="2335" y="3303"/>
                    <a:pt x="2636" y="4070"/>
                  </a:cubicBezTo>
                  <a:cubicBezTo>
                    <a:pt x="3269" y="5571"/>
                    <a:pt x="3736" y="7139"/>
                    <a:pt x="4003" y="8773"/>
                  </a:cubicBezTo>
                  <a:cubicBezTo>
                    <a:pt x="4604" y="11976"/>
                    <a:pt x="4403" y="15278"/>
                    <a:pt x="3503" y="18447"/>
                  </a:cubicBezTo>
                  <a:cubicBezTo>
                    <a:pt x="3469" y="18514"/>
                    <a:pt x="3503" y="18614"/>
                    <a:pt x="3603" y="18647"/>
                  </a:cubicBezTo>
                  <a:cubicBezTo>
                    <a:pt x="3670" y="18647"/>
                    <a:pt x="3770" y="18614"/>
                    <a:pt x="3803" y="18514"/>
                  </a:cubicBezTo>
                  <a:cubicBezTo>
                    <a:pt x="4670" y="15345"/>
                    <a:pt x="4804" y="11976"/>
                    <a:pt x="4170" y="8740"/>
                  </a:cubicBezTo>
                  <a:cubicBezTo>
                    <a:pt x="3870" y="7139"/>
                    <a:pt x="3369" y="5538"/>
                    <a:pt x="2736" y="4037"/>
                  </a:cubicBezTo>
                  <a:cubicBezTo>
                    <a:pt x="2402" y="3269"/>
                    <a:pt x="2035" y="2569"/>
                    <a:pt x="1601" y="1868"/>
                  </a:cubicBezTo>
                  <a:cubicBezTo>
                    <a:pt x="1168" y="1168"/>
                    <a:pt x="634" y="534"/>
                    <a:pt x="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52"/>
            <p:cNvSpPr/>
            <p:nvPr/>
          </p:nvSpPr>
          <p:spPr>
            <a:xfrm>
              <a:off x="2285125" y="3697250"/>
              <a:ext cx="479550" cy="583250"/>
            </a:xfrm>
            <a:custGeom>
              <a:rect b="b" l="l" r="r" t="t"/>
              <a:pathLst>
                <a:path extrusionOk="0" h="23330" w="19182">
                  <a:moveTo>
                    <a:pt x="19181" y="1"/>
                  </a:moveTo>
                  <a:lnTo>
                    <a:pt x="19181" y="1"/>
                  </a:lnTo>
                  <a:cubicBezTo>
                    <a:pt x="15212" y="101"/>
                    <a:pt x="7373" y="2669"/>
                    <a:pt x="3337" y="7506"/>
                  </a:cubicBezTo>
                  <a:cubicBezTo>
                    <a:pt x="2636" y="8340"/>
                    <a:pt x="2069" y="9274"/>
                    <a:pt x="1635" y="10275"/>
                  </a:cubicBezTo>
                  <a:cubicBezTo>
                    <a:pt x="1" y="13977"/>
                    <a:pt x="168" y="16980"/>
                    <a:pt x="535" y="18814"/>
                  </a:cubicBezTo>
                  <a:cubicBezTo>
                    <a:pt x="902" y="20682"/>
                    <a:pt x="1068" y="22750"/>
                    <a:pt x="1469" y="23084"/>
                  </a:cubicBezTo>
                  <a:cubicBezTo>
                    <a:pt x="1652" y="23244"/>
                    <a:pt x="1875" y="23330"/>
                    <a:pt x="2157" y="23330"/>
                  </a:cubicBezTo>
                  <a:cubicBezTo>
                    <a:pt x="2697" y="23330"/>
                    <a:pt x="3454" y="23017"/>
                    <a:pt x="4571" y="22317"/>
                  </a:cubicBezTo>
                  <a:cubicBezTo>
                    <a:pt x="7673" y="20382"/>
                    <a:pt x="8741" y="16012"/>
                    <a:pt x="8741" y="16012"/>
                  </a:cubicBezTo>
                  <a:lnTo>
                    <a:pt x="4304" y="15445"/>
                  </a:lnTo>
                  <a:lnTo>
                    <a:pt x="9941" y="14044"/>
                  </a:lnTo>
                  <a:lnTo>
                    <a:pt x="12410" y="9741"/>
                  </a:lnTo>
                  <a:lnTo>
                    <a:pt x="7039" y="9241"/>
                  </a:lnTo>
                  <a:lnTo>
                    <a:pt x="13644" y="7573"/>
                  </a:lnTo>
                  <a:cubicBezTo>
                    <a:pt x="16913" y="2036"/>
                    <a:pt x="19015" y="201"/>
                    <a:pt x="1918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52"/>
            <p:cNvSpPr/>
            <p:nvPr/>
          </p:nvSpPr>
          <p:spPr>
            <a:xfrm>
              <a:off x="2285125" y="3697250"/>
              <a:ext cx="479550" cy="583250"/>
            </a:xfrm>
            <a:custGeom>
              <a:rect b="b" l="l" r="r" t="t"/>
              <a:pathLst>
                <a:path extrusionOk="0" h="23330" w="19182">
                  <a:moveTo>
                    <a:pt x="19181" y="1"/>
                  </a:moveTo>
                  <a:lnTo>
                    <a:pt x="19181" y="1"/>
                  </a:lnTo>
                  <a:cubicBezTo>
                    <a:pt x="15212" y="101"/>
                    <a:pt x="7373" y="2669"/>
                    <a:pt x="3337" y="7506"/>
                  </a:cubicBezTo>
                  <a:cubicBezTo>
                    <a:pt x="2636" y="8340"/>
                    <a:pt x="2069" y="9274"/>
                    <a:pt x="1635" y="10275"/>
                  </a:cubicBezTo>
                  <a:cubicBezTo>
                    <a:pt x="1" y="13977"/>
                    <a:pt x="168" y="16980"/>
                    <a:pt x="535" y="18814"/>
                  </a:cubicBezTo>
                  <a:cubicBezTo>
                    <a:pt x="902" y="20682"/>
                    <a:pt x="1068" y="22750"/>
                    <a:pt x="1469" y="23084"/>
                  </a:cubicBezTo>
                  <a:cubicBezTo>
                    <a:pt x="1652" y="23244"/>
                    <a:pt x="1875" y="23330"/>
                    <a:pt x="2157" y="23330"/>
                  </a:cubicBezTo>
                  <a:cubicBezTo>
                    <a:pt x="2697" y="23330"/>
                    <a:pt x="3454" y="23017"/>
                    <a:pt x="4571" y="22317"/>
                  </a:cubicBezTo>
                  <a:cubicBezTo>
                    <a:pt x="7673" y="20382"/>
                    <a:pt x="8741" y="16012"/>
                    <a:pt x="8741" y="16012"/>
                  </a:cubicBezTo>
                  <a:lnTo>
                    <a:pt x="4304" y="15445"/>
                  </a:lnTo>
                  <a:lnTo>
                    <a:pt x="9941" y="14044"/>
                  </a:lnTo>
                  <a:lnTo>
                    <a:pt x="12410" y="9741"/>
                  </a:lnTo>
                  <a:lnTo>
                    <a:pt x="7039" y="9241"/>
                  </a:lnTo>
                  <a:lnTo>
                    <a:pt x="13644" y="7573"/>
                  </a:lnTo>
                  <a:cubicBezTo>
                    <a:pt x="16913" y="2036"/>
                    <a:pt x="19015" y="201"/>
                    <a:pt x="191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52"/>
            <p:cNvSpPr/>
            <p:nvPr/>
          </p:nvSpPr>
          <p:spPr>
            <a:xfrm>
              <a:off x="2285125" y="3697250"/>
              <a:ext cx="478700" cy="581275"/>
            </a:xfrm>
            <a:custGeom>
              <a:rect b="b" l="l" r="r" t="t"/>
              <a:pathLst>
                <a:path extrusionOk="0" h="23251" w="19148">
                  <a:moveTo>
                    <a:pt x="19148" y="1"/>
                  </a:moveTo>
                  <a:cubicBezTo>
                    <a:pt x="15212" y="101"/>
                    <a:pt x="7373" y="2636"/>
                    <a:pt x="3337" y="7506"/>
                  </a:cubicBezTo>
                  <a:cubicBezTo>
                    <a:pt x="2636" y="8307"/>
                    <a:pt x="2069" y="9241"/>
                    <a:pt x="1602" y="10241"/>
                  </a:cubicBezTo>
                  <a:cubicBezTo>
                    <a:pt x="1" y="13944"/>
                    <a:pt x="168" y="16980"/>
                    <a:pt x="535" y="18814"/>
                  </a:cubicBezTo>
                  <a:cubicBezTo>
                    <a:pt x="902" y="20649"/>
                    <a:pt x="1068" y="22717"/>
                    <a:pt x="1469" y="23051"/>
                  </a:cubicBezTo>
                  <a:cubicBezTo>
                    <a:pt x="1569" y="23151"/>
                    <a:pt x="1669" y="23217"/>
                    <a:pt x="1802" y="23251"/>
                  </a:cubicBezTo>
                  <a:cubicBezTo>
                    <a:pt x="1635" y="21149"/>
                    <a:pt x="1602" y="19081"/>
                    <a:pt x="1702" y="16980"/>
                  </a:cubicBezTo>
                  <a:cubicBezTo>
                    <a:pt x="1869" y="15345"/>
                    <a:pt x="2236" y="13711"/>
                    <a:pt x="2836" y="12176"/>
                  </a:cubicBezTo>
                  <a:cubicBezTo>
                    <a:pt x="3103" y="11509"/>
                    <a:pt x="3437" y="10875"/>
                    <a:pt x="3804" y="10275"/>
                  </a:cubicBezTo>
                  <a:cubicBezTo>
                    <a:pt x="6839" y="5471"/>
                    <a:pt x="13144" y="1202"/>
                    <a:pt x="191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52"/>
            <p:cNvSpPr/>
            <p:nvPr/>
          </p:nvSpPr>
          <p:spPr>
            <a:xfrm>
              <a:off x="2327675" y="3750625"/>
              <a:ext cx="286900" cy="371125"/>
            </a:xfrm>
            <a:custGeom>
              <a:rect b="b" l="l" r="r" t="t"/>
              <a:pathLst>
                <a:path extrusionOk="0" h="14845" w="11476">
                  <a:moveTo>
                    <a:pt x="11475" y="1"/>
                  </a:moveTo>
                  <a:cubicBezTo>
                    <a:pt x="11302" y="91"/>
                    <a:pt x="11130" y="183"/>
                    <a:pt x="10960" y="276"/>
                  </a:cubicBezTo>
                  <a:lnTo>
                    <a:pt x="10960" y="276"/>
                  </a:lnTo>
                  <a:cubicBezTo>
                    <a:pt x="11130" y="194"/>
                    <a:pt x="11302" y="113"/>
                    <a:pt x="11475" y="34"/>
                  </a:cubicBezTo>
                  <a:cubicBezTo>
                    <a:pt x="11475" y="1"/>
                    <a:pt x="11475" y="1"/>
                    <a:pt x="11475" y="1"/>
                  </a:cubicBezTo>
                  <a:close/>
                  <a:moveTo>
                    <a:pt x="10960" y="276"/>
                  </a:moveTo>
                  <a:lnTo>
                    <a:pt x="10960" y="276"/>
                  </a:lnTo>
                  <a:cubicBezTo>
                    <a:pt x="8171" y="1630"/>
                    <a:pt x="5713" y="3514"/>
                    <a:pt x="3669" y="5871"/>
                  </a:cubicBezTo>
                  <a:cubicBezTo>
                    <a:pt x="2569" y="7106"/>
                    <a:pt x="1701" y="8507"/>
                    <a:pt x="1068" y="10041"/>
                  </a:cubicBezTo>
                  <a:cubicBezTo>
                    <a:pt x="434" y="11576"/>
                    <a:pt x="67" y="13210"/>
                    <a:pt x="0" y="14845"/>
                  </a:cubicBezTo>
                  <a:cubicBezTo>
                    <a:pt x="234" y="13243"/>
                    <a:pt x="667" y="11676"/>
                    <a:pt x="1334" y="10175"/>
                  </a:cubicBezTo>
                  <a:cubicBezTo>
                    <a:pt x="1968" y="8673"/>
                    <a:pt x="2802" y="7272"/>
                    <a:pt x="3836" y="6005"/>
                  </a:cubicBezTo>
                  <a:cubicBezTo>
                    <a:pt x="4870" y="4737"/>
                    <a:pt x="6038" y="3603"/>
                    <a:pt x="7339" y="2636"/>
                  </a:cubicBezTo>
                  <a:cubicBezTo>
                    <a:pt x="8486" y="1753"/>
                    <a:pt x="9686" y="974"/>
                    <a:pt x="10960" y="27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52"/>
            <p:cNvSpPr/>
            <p:nvPr/>
          </p:nvSpPr>
          <p:spPr>
            <a:xfrm>
              <a:off x="1889025" y="3801700"/>
              <a:ext cx="458675" cy="479525"/>
            </a:xfrm>
            <a:custGeom>
              <a:rect b="b" l="l" r="r" t="t"/>
              <a:pathLst>
                <a:path extrusionOk="0" h="19181" w="18347">
                  <a:moveTo>
                    <a:pt x="717" y="1"/>
                  </a:moveTo>
                  <a:cubicBezTo>
                    <a:pt x="476" y="1"/>
                    <a:pt x="234" y="9"/>
                    <a:pt x="0" y="26"/>
                  </a:cubicBezTo>
                  <a:lnTo>
                    <a:pt x="0" y="59"/>
                  </a:lnTo>
                  <a:cubicBezTo>
                    <a:pt x="2035" y="2261"/>
                    <a:pt x="3936" y="4629"/>
                    <a:pt x="5671" y="7064"/>
                  </a:cubicBezTo>
                  <a:lnTo>
                    <a:pt x="10841" y="7564"/>
                  </a:lnTo>
                  <a:lnTo>
                    <a:pt x="7105" y="8465"/>
                  </a:lnTo>
                  <a:lnTo>
                    <a:pt x="9340" y="11534"/>
                  </a:lnTo>
                  <a:lnTo>
                    <a:pt x="14411" y="12268"/>
                  </a:lnTo>
                  <a:lnTo>
                    <a:pt x="10541" y="13168"/>
                  </a:lnTo>
                  <a:cubicBezTo>
                    <a:pt x="10541" y="13168"/>
                    <a:pt x="11842" y="17071"/>
                    <a:pt x="14778" y="18506"/>
                  </a:cubicBezTo>
                  <a:cubicBezTo>
                    <a:pt x="15718" y="18965"/>
                    <a:pt x="16371" y="19180"/>
                    <a:pt x="16832" y="19180"/>
                  </a:cubicBezTo>
                  <a:cubicBezTo>
                    <a:pt x="17074" y="19180"/>
                    <a:pt x="17263" y="19121"/>
                    <a:pt x="17413" y="19006"/>
                  </a:cubicBezTo>
                  <a:cubicBezTo>
                    <a:pt x="17479" y="18973"/>
                    <a:pt x="17513" y="18939"/>
                    <a:pt x="17580" y="18906"/>
                  </a:cubicBezTo>
                  <a:cubicBezTo>
                    <a:pt x="17880" y="18572"/>
                    <a:pt x="18347" y="16671"/>
                    <a:pt x="18313" y="15003"/>
                  </a:cubicBezTo>
                  <a:cubicBezTo>
                    <a:pt x="18347" y="12635"/>
                    <a:pt x="17780" y="10300"/>
                    <a:pt x="16679" y="8232"/>
                  </a:cubicBezTo>
                  <a:cubicBezTo>
                    <a:pt x="16545" y="7965"/>
                    <a:pt x="16412" y="7731"/>
                    <a:pt x="16279" y="7498"/>
                  </a:cubicBezTo>
                  <a:cubicBezTo>
                    <a:pt x="16245" y="7398"/>
                    <a:pt x="16179" y="7298"/>
                    <a:pt x="16112" y="7198"/>
                  </a:cubicBezTo>
                  <a:cubicBezTo>
                    <a:pt x="15678" y="6497"/>
                    <a:pt x="15144" y="5830"/>
                    <a:pt x="14544" y="5229"/>
                  </a:cubicBezTo>
                  <a:cubicBezTo>
                    <a:pt x="13243" y="3995"/>
                    <a:pt x="11742" y="2995"/>
                    <a:pt x="10108" y="2261"/>
                  </a:cubicBezTo>
                  <a:cubicBezTo>
                    <a:pt x="9774" y="2094"/>
                    <a:pt x="9440" y="1960"/>
                    <a:pt x="9107" y="1794"/>
                  </a:cubicBezTo>
                  <a:cubicBezTo>
                    <a:pt x="8440" y="1527"/>
                    <a:pt x="7739" y="1293"/>
                    <a:pt x="7072" y="1060"/>
                  </a:cubicBezTo>
                  <a:cubicBezTo>
                    <a:pt x="5237" y="493"/>
                    <a:pt x="3336" y="159"/>
                    <a:pt x="1435" y="26"/>
                  </a:cubicBezTo>
                  <a:cubicBezTo>
                    <a:pt x="1201" y="9"/>
                    <a:pt x="959" y="1"/>
                    <a:pt x="71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52"/>
            <p:cNvSpPr/>
            <p:nvPr/>
          </p:nvSpPr>
          <p:spPr>
            <a:xfrm>
              <a:off x="1888175" y="3801700"/>
              <a:ext cx="458700" cy="478500"/>
            </a:xfrm>
            <a:custGeom>
              <a:rect b="b" l="l" r="r" t="t"/>
              <a:pathLst>
                <a:path extrusionOk="0" h="19140" w="18348">
                  <a:moveTo>
                    <a:pt x="722" y="1"/>
                  </a:moveTo>
                  <a:cubicBezTo>
                    <a:pt x="476" y="1"/>
                    <a:pt x="234" y="9"/>
                    <a:pt x="1" y="26"/>
                  </a:cubicBezTo>
                  <a:cubicBezTo>
                    <a:pt x="6572" y="1060"/>
                    <a:pt x="11509" y="4863"/>
                    <a:pt x="13677" y="7531"/>
                  </a:cubicBezTo>
                  <a:cubicBezTo>
                    <a:pt x="15712" y="10100"/>
                    <a:pt x="17347" y="16538"/>
                    <a:pt x="17147" y="19139"/>
                  </a:cubicBezTo>
                  <a:cubicBezTo>
                    <a:pt x="17247" y="19106"/>
                    <a:pt x="17347" y="19073"/>
                    <a:pt x="17447" y="19006"/>
                  </a:cubicBezTo>
                  <a:cubicBezTo>
                    <a:pt x="17480" y="18973"/>
                    <a:pt x="17547" y="18939"/>
                    <a:pt x="17580" y="18873"/>
                  </a:cubicBezTo>
                  <a:cubicBezTo>
                    <a:pt x="17914" y="18539"/>
                    <a:pt x="18347" y="16638"/>
                    <a:pt x="18314" y="14970"/>
                  </a:cubicBezTo>
                  <a:cubicBezTo>
                    <a:pt x="18347" y="12601"/>
                    <a:pt x="17780" y="10300"/>
                    <a:pt x="16680" y="8198"/>
                  </a:cubicBezTo>
                  <a:cubicBezTo>
                    <a:pt x="16579" y="7965"/>
                    <a:pt x="16446" y="7731"/>
                    <a:pt x="16313" y="7464"/>
                  </a:cubicBezTo>
                  <a:cubicBezTo>
                    <a:pt x="16246" y="7364"/>
                    <a:pt x="16179" y="7298"/>
                    <a:pt x="16146" y="7198"/>
                  </a:cubicBezTo>
                  <a:cubicBezTo>
                    <a:pt x="15679" y="6464"/>
                    <a:pt x="15145" y="5797"/>
                    <a:pt x="14545" y="5196"/>
                  </a:cubicBezTo>
                  <a:cubicBezTo>
                    <a:pt x="13244" y="3962"/>
                    <a:pt x="11743" y="2961"/>
                    <a:pt x="10108" y="2227"/>
                  </a:cubicBezTo>
                  <a:cubicBezTo>
                    <a:pt x="9775" y="2094"/>
                    <a:pt x="9441" y="1927"/>
                    <a:pt x="9107" y="1794"/>
                  </a:cubicBezTo>
                  <a:cubicBezTo>
                    <a:pt x="8440" y="1527"/>
                    <a:pt x="7773" y="1260"/>
                    <a:pt x="7073" y="1060"/>
                  </a:cubicBezTo>
                  <a:cubicBezTo>
                    <a:pt x="5271" y="493"/>
                    <a:pt x="3370" y="126"/>
                    <a:pt x="1469" y="26"/>
                  </a:cubicBezTo>
                  <a:cubicBezTo>
                    <a:pt x="1218" y="9"/>
                    <a:pt x="968" y="1"/>
                    <a:pt x="7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52"/>
            <p:cNvSpPr/>
            <p:nvPr/>
          </p:nvSpPr>
          <p:spPr>
            <a:xfrm>
              <a:off x="2017450" y="3839025"/>
              <a:ext cx="300225" cy="441175"/>
            </a:xfrm>
            <a:custGeom>
              <a:rect b="b" l="l" r="r" t="t"/>
              <a:pathLst>
                <a:path extrusionOk="0" h="17647" w="12009">
                  <a:moveTo>
                    <a:pt x="0" y="0"/>
                  </a:moveTo>
                  <a:lnTo>
                    <a:pt x="0" y="0"/>
                  </a:lnTo>
                  <a:cubicBezTo>
                    <a:pt x="1735" y="801"/>
                    <a:pt x="3369" y="1768"/>
                    <a:pt x="4904" y="2903"/>
                  </a:cubicBezTo>
                  <a:cubicBezTo>
                    <a:pt x="5671" y="3470"/>
                    <a:pt x="6372" y="4070"/>
                    <a:pt x="7072" y="4704"/>
                  </a:cubicBezTo>
                  <a:cubicBezTo>
                    <a:pt x="7773" y="5338"/>
                    <a:pt x="8373" y="6071"/>
                    <a:pt x="8907" y="6839"/>
                  </a:cubicBezTo>
                  <a:cubicBezTo>
                    <a:pt x="9941" y="8440"/>
                    <a:pt x="10675" y="10174"/>
                    <a:pt x="11175" y="12009"/>
                  </a:cubicBezTo>
                  <a:cubicBezTo>
                    <a:pt x="11675" y="13844"/>
                    <a:pt x="11942" y="15745"/>
                    <a:pt x="11942" y="17646"/>
                  </a:cubicBezTo>
                  <a:lnTo>
                    <a:pt x="11976" y="17646"/>
                  </a:lnTo>
                  <a:cubicBezTo>
                    <a:pt x="12009" y="15745"/>
                    <a:pt x="11775" y="13844"/>
                    <a:pt x="11308" y="11976"/>
                  </a:cubicBezTo>
                  <a:cubicBezTo>
                    <a:pt x="10841" y="10108"/>
                    <a:pt x="10108" y="8340"/>
                    <a:pt x="9107" y="6705"/>
                  </a:cubicBezTo>
                  <a:cubicBezTo>
                    <a:pt x="8573" y="5905"/>
                    <a:pt x="7973" y="5137"/>
                    <a:pt x="7272" y="4504"/>
                  </a:cubicBezTo>
                  <a:cubicBezTo>
                    <a:pt x="6605" y="3803"/>
                    <a:pt x="5838" y="3203"/>
                    <a:pt x="5071" y="2636"/>
                  </a:cubicBezTo>
                  <a:cubicBezTo>
                    <a:pt x="3503" y="1535"/>
                    <a:pt x="1802" y="634"/>
                    <a:pt x="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52"/>
            <p:cNvSpPr/>
            <p:nvPr/>
          </p:nvSpPr>
          <p:spPr>
            <a:xfrm>
              <a:off x="5326475" y="3383700"/>
              <a:ext cx="316925" cy="121725"/>
            </a:xfrm>
            <a:custGeom>
              <a:rect b="b" l="l" r="r" t="t"/>
              <a:pathLst>
                <a:path extrusionOk="0" h="4869" w="12677">
                  <a:moveTo>
                    <a:pt x="12643" y="0"/>
                  </a:moveTo>
                  <a:lnTo>
                    <a:pt x="167" y="2902"/>
                  </a:lnTo>
                  <a:cubicBezTo>
                    <a:pt x="0" y="3269"/>
                    <a:pt x="101" y="3736"/>
                    <a:pt x="401" y="4003"/>
                  </a:cubicBezTo>
                  <a:cubicBezTo>
                    <a:pt x="1292" y="4580"/>
                    <a:pt x="2307" y="4868"/>
                    <a:pt x="3348" y="4868"/>
                  </a:cubicBezTo>
                  <a:cubicBezTo>
                    <a:pt x="3632" y="4868"/>
                    <a:pt x="3918" y="4847"/>
                    <a:pt x="4203" y="4804"/>
                  </a:cubicBezTo>
                  <a:cubicBezTo>
                    <a:pt x="6071" y="4570"/>
                    <a:pt x="7106" y="4037"/>
                    <a:pt x="7839" y="3470"/>
                  </a:cubicBezTo>
                  <a:cubicBezTo>
                    <a:pt x="8573" y="2902"/>
                    <a:pt x="9674" y="2069"/>
                    <a:pt x="10508" y="1902"/>
                  </a:cubicBezTo>
                  <a:cubicBezTo>
                    <a:pt x="11175" y="1802"/>
                    <a:pt x="11842" y="1568"/>
                    <a:pt x="12409" y="1201"/>
                  </a:cubicBezTo>
                  <a:cubicBezTo>
                    <a:pt x="12676" y="968"/>
                    <a:pt x="12643" y="0"/>
                    <a:pt x="126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52"/>
            <p:cNvSpPr/>
            <p:nvPr/>
          </p:nvSpPr>
          <p:spPr>
            <a:xfrm>
              <a:off x="5321475" y="3287800"/>
              <a:ext cx="321925" cy="205175"/>
            </a:xfrm>
            <a:custGeom>
              <a:rect b="b" l="l" r="r" t="t"/>
              <a:pathLst>
                <a:path extrusionOk="0" h="8207" w="12877">
                  <a:moveTo>
                    <a:pt x="12076" y="0"/>
                  </a:moveTo>
                  <a:cubicBezTo>
                    <a:pt x="12076" y="200"/>
                    <a:pt x="12076" y="334"/>
                    <a:pt x="11942" y="434"/>
                  </a:cubicBezTo>
                  <a:cubicBezTo>
                    <a:pt x="11842" y="534"/>
                    <a:pt x="11709" y="567"/>
                    <a:pt x="11575" y="634"/>
                  </a:cubicBezTo>
                  <a:cubicBezTo>
                    <a:pt x="11475" y="734"/>
                    <a:pt x="11342" y="834"/>
                    <a:pt x="11242" y="968"/>
                  </a:cubicBezTo>
                  <a:cubicBezTo>
                    <a:pt x="11075" y="1201"/>
                    <a:pt x="10875" y="1401"/>
                    <a:pt x="10675" y="1601"/>
                  </a:cubicBezTo>
                  <a:cubicBezTo>
                    <a:pt x="10626" y="1650"/>
                    <a:pt x="10559" y="1681"/>
                    <a:pt x="10514" y="1681"/>
                  </a:cubicBezTo>
                  <a:cubicBezTo>
                    <a:pt x="10497" y="1681"/>
                    <a:pt x="10483" y="1677"/>
                    <a:pt x="10474" y="1668"/>
                  </a:cubicBezTo>
                  <a:cubicBezTo>
                    <a:pt x="10408" y="1601"/>
                    <a:pt x="10441" y="1535"/>
                    <a:pt x="10474" y="1435"/>
                  </a:cubicBezTo>
                  <a:cubicBezTo>
                    <a:pt x="10508" y="1335"/>
                    <a:pt x="10541" y="1235"/>
                    <a:pt x="10541" y="1101"/>
                  </a:cubicBezTo>
                  <a:cubicBezTo>
                    <a:pt x="10541" y="768"/>
                    <a:pt x="10141" y="634"/>
                    <a:pt x="9841" y="501"/>
                  </a:cubicBezTo>
                  <a:cubicBezTo>
                    <a:pt x="9507" y="367"/>
                    <a:pt x="9174" y="267"/>
                    <a:pt x="8807" y="200"/>
                  </a:cubicBezTo>
                  <a:cubicBezTo>
                    <a:pt x="8754" y="185"/>
                    <a:pt x="8701" y="177"/>
                    <a:pt x="8649" y="177"/>
                  </a:cubicBezTo>
                  <a:cubicBezTo>
                    <a:pt x="8374" y="177"/>
                    <a:pt x="8129" y="387"/>
                    <a:pt x="8073" y="667"/>
                  </a:cubicBezTo>
                  <a:cubicBezTo>
                    <a:pt x="7472" y="2002"/>
                    <a:pt x="6171" y="3069"/>
                    <a:pt x="4837" y="3803"/>
                  </a:cubicBezTo>
                  <a:cubicBezTo>
                    <a:pt x="4370" y="4103"/>
                    <a:pt x="2936" y="4870"/>
                    <a:pt x="2502" y="5037"/>
                  </a:cubicBezTo>
                  <a:cubicBezTo>
                    <a:pt x="367" y="5938"/>
                    <a:pt x="0" y="6405"/>
                    <a:pt x="467" y="7139"/>
                  </a:cubicBezTo>
                  <a:cubicBezTo>
                    <a:pt x="834" y="7773"/>
                    <a:pt x="2469" y="8206"/>
                    <a:pt x="3936" y="8206"/>
                  </a:cubicBezTo>
                  <a:cubicBezTo>
                    <a:pt x="5337" y="8106"/>
                    <a:pt x="6705" y="7639"/>
                    <a:pt x="7906" y="6839"/>
                  </a:cubicBezTo>
                  <a:cubicBezTo>
                    <a:pt x="8707" y="6205"/>
                    <a:pt x="9607" y="5704"/>
                    <a:pt x="10575" y="5304"/>
                  </a:cubicBezTo>
                  <a:cubicBezTo>
                    <a:pt x="11408" y="5037"/>
                    <a:pt x="12709" y="4670"/>
                    <a:pt x="12809" y="4170"/>
                  </a:cubicBezTo>
                  <a:cubicBezTo>
                    <a:pt x="12876" y="3369"/>
                    <a:pt x="12809" y="2535"/>
                    <a:pt x="12609" y="1768"/>
                  </a:cubicBezTo>
                  <a:cubicBezTo>
                    <a:pt x="12476" y="1301"/>
                    <a:pt x="12443" y="501"/>
                    <a:pt x="12376" y="234"/>
                  </a:cubicBezTo>
                  <a:cubicBezTo>
                    <a:pt x="12342" y="100"/>
                    <a:pt x="12209" y="0"/>
                    <a:pt x="1207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52"/>
            <p:cNvSpPr/>
            <p:nvPr/>
          </p:nvSpPr>
          <p:spPr>
            <a:xfrm>
              <a:off x="5320625" y="3405375"/>
              <a:ext cx="227700" cy="88425"/>
            </a:xfrm>
            <a:custGeom>
              <a:rect b="b" l="l" r="r" t="t"/>
              <a:pathLst>
                <a:path extrusionOk="0" h="3537" w="9108">
                  <a:moveTo>
                    <a:pt x="3237" y="1"/>
                  </a:moveTo>
                  <a:lnTo>
                    <a:pt x="2403" y="334"/>
                  </a:lnTo>
                  <a:cubicBezTo>
                    <a:pt x="268" y="1235"/>
                    <a:pt x="1" y="1702"/>
                    <a:pt x="468" y="2436"/>
                  </a:cubicBezTo>
                  <a:cubicBezTo>
                    <a:pt x="868" y="3070"/>
                    <a:pt x="2036" y="3537"/>
                    <a:pt x="3904" y="3537"/>
                  </a:cubicBezTo>
                  <a:cubicBezTo>
                    <a:pt x="5338" y="3436"/>
                    <a:pt x="6739" y="2969"/>
                    <a:pt x="7940" y="2169"/>
                  </a:cubicBezTo>
                  <a:cubicBezTo>
                    <a:pt x="8307" y="1869"/>
                    <a:pt x="8707" y="1602"/>
                    <a:pt x="9107" y="1368"/>
                  </a:cubicBezTo>
                  <a:lnTo>
                    <a:pt x="9107" y="1368"/>
                  </a:lnTo>
                  <a:cubicBezTo>
                    <a:pt x="9107" y="1369"/>
                    <a:pt x="7453" y="2282"/>
                    <a:pt x="6290" y="2282"/>
                  </a:cubicBezTo>
                  <a:cubicBezTo>
                    <a:pt x="6013" y="2282"/>
                    <a:pt x="5764" y="2230"/>
                    <a:pt x="5572" y="2102"/>
                  </a:cubicBezTo>
                  <a:cubicBezTo>
                    <a:pt x="5171" y="1902"/>
                    <a:pt x="5005" y="1435"/>
                    <a:pt x="5238" y="1035"/>
                  </a:cubicBezTo>
                  <a:cubicBezTo>
                    <a:pt x="5238" y="901"/>
                    <a:pt x="3904" y="67"/>
                    <a:pt x="32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52"/>
            <p:cNvSpPr/>
            <p:nvPr/>
          </p:nvSpPr>
          <p:spPr>
            <a:xfrm>
              <a:off x="5804325" y="3513800"/>
              <a:ext cx="136775" cy="108350"/>
            </a:xfrm>
            <a:custGeom>
              <a:rect b="b" l="l" r="r" t="t"/>
              <a:pathLst>
                <a:path extrusionOk="0" h="4334" w="5471">
                  <a:moveTo>
                    <a:pt x="5337" y="0"/>
                  </a:moveTo>
                  <a:lnTo>
                    <a:pt x="100" y="734"/>
                  </a:lnTo>
                  <a:cubicBezTo>
                    <a:pt x="0" y="1635"/>
                    <a:pt x="134" y="2569"/>
                    <a:pt x="534" y="3403"/>
                  </a:cubicBezTo>
                  <a:cubicBezTo>
                    <a:pt x="844" y="4024"/>
                    <a:pt x="1489" y="4334"/>
                    <a:pt x="2206" y="4334"/>
                  </a:cubicBezTo>
                  <a:cubicBezTo>
                    <a:pt x="2336" y="4334"/>
                    <a:pt x="2469" y="4324"/>
                    <a:pt x="2602" y="4303"/>
                  </a:cubicBezTo>
                  <a:cubicBezTo>
                    <a:pt x="3503" y="4170"/>
                    <a:pt x="4670" y="3769"/>
                    <a:pt x="5037" y="2769"/>
                  </a:cubicBezTo>
                  <a:cubicBezTo>
                    <a:pt x="5371" y="1901"/>
                    <a:pt x="5471" y="934"/>
                    <a:pt x="53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52"/>
            <p:cNvSpPr/>
            <p:nvPr/>
          </p:nvSpPr>
          <p:spPr>
            <a:xfrm>
              <a:off x="5802650" y="3329500"/>
              <a:ext cx="136775" cy="280250"/>
            </a:xfrm>
            <a:custGeom>
              <a:rect b="b" l="l" r="r" t="t"/>
              <a:pathLst>
                <a:path extrusionOk="0" h="11210" w="5471">
                  <a:moveTo>
                    <a:pt x="1268" y="0"/>
                  </a:moveTo>
                  <a:cubicBezTo>
                    <a:pt x="968" y="100"/>
                    <a:pt x="901" y="1268"/>
                    <a:pt x="868" y="2435"/>
                  </a:cubicBezTo>
                  <a:cubicBezTo>
                    <a:pt x="768" y="3770"/>
                    <a:pt x="601" y="5104"/>
                    <a:pt x="334" y="6405"/>
                  </a:cubicBezTo>
                  <a:cubicBezTo>
                    <a:pt x="100" y="7973"/>
                    <a:pt x="0" y="9207"/>
                    <a:pt x="734" y="10374"/>
                  </a:cubicBezTo>
                  <a:cubicBezTo>
                    <a:pt x="1105" y="10978"/>
                    <a:pt x="1702" y="11210"/>
                    <a:pt x="2325" y="11210"/>
                  </a:cubicBezTo>
                  <a:cubicBezTo>
                    <a:pt x="3215" y="11210"/>
                    <a:pt x="4158" y="10737"/>
                    <a:pt x="4570" y="10207"/>
                  </a:cubicBezTo>
                  <a:cubicBezTo>
                    <a:pt x="5304" y="9307"/>
                    <a:pt x="5471" y="8640"/>
                    <a:pt x="5404" y="7039"/>
                  </a:cubicBezTo>
                  <a:cubicBezTo>
                    <a:pt x="5371" y="5638"/>
                    <a:pt x="4904" y="4904"/>
                    <a:pt x="4871" y="3202"/>
                  </a:cubicBezTo>
                  <a:cubicBezTo>
                    <a:pt x="4837" y="1635"/>
                    <a:pt x="4904" y="67"/>
                    <a:pt x="4537" y="0"/>
                  </a:cubicBezTo>
                  <a:cubicBezTo>
                    <a:pt x="4537" y="100"/>
                    <a:pt x="4470" y="200"/>
                    <a:pt x="4470" y="300"/>
                  </a:cubicBezTo>
                  <a:lnTo>
                    <a:pt x="4470" y="667"/>
                  </a:lnTo>
                  <a:cubicBezTo>
                    <a:pt x="4437" y="867"/>
                    <a:pt x="4437" y="1001"/>
                    <a:pt x="4437" y="1201"/>
                  </a:cubicBezTo>
                  <a:cubicBezTo>
                    <a:pt x="4437" y="1234"/>
                    <a:pt x="4437" y="1268"/>
                    <a:pt x="4370" y="1301"/>
                  </a:cubicBezTo>
                  <a:cubicBezTo>
                    <a:pt x="4337" y="1301"/>
                    <a:pt x="4304" y="1234"/>
                    <a:pt x="4304" y="1201"/>
                  </a:cubicBezTo>
                  <a:cubicBezTo>
                    <a:pt x="4270" y="1068"/>
                    <a:pt x="4270" y="968"/>
                    <a:pt x="4304" y="867"/>
                  </a:cubicBezTo>
                  <a:cubicBezTo>
                    <a:pt x="4304" y="801"/>
                    <a:pt x="4304" y="734"/>
                    <a:pt x="4304" y="701"/>
                  </a:cubicBezTo>
                  <a:cubicBezTo>
                    <a:pt x="4270" y="601"/>
                    <a:pt x="4203" y="534"/>
                    <a:pt x="4103" y="501"/>
                  </a:cubicBezTo>
                  <a:cubicBezTo>
                    <a:pt x="3970" y="467"/>
                    <a:pt x="3837" y="434"/>
                    <a:pt x="3670" y="400"/>
                  </a:cubicBezTo>
                  <a:cubicBezTo>
                    <a:pt x="3503" y="367"/>
                    <a:pt x="3303" y="367"/>
                    <a:pt x="3136" y="367"/>
                  </a:cubicBezTo>
                  <a:cubicBezTo>
                    <a:pt x="2769" y="367"/>
                    <a:pt x="2402" y="400"/>
                    <a:pt x="2069" y="434"/>
                  </a:cubicBezTo>
                  <a:cubicBezTo>
                    <a:pt x="1902" y="434"/>
                    <a:pt x="1768" y="467"/>
                    <a:pt x="1635" y="567"/>
                  </a:cubicBezTo>
                  <a:cubicBezTo>
                    <a:pt x="1535" y="667"/>
                    <a:pt x="1501" y="801"/>
                    <a:pt x="1501" y="934"/>
                  </a:cubicBezTo>
                  <a:cubicBezTo>
                    <a:pt x="1501" y="1068"/>
                    <a:pt x="1468" y="1234"/>
                    <a:pt x="1435" y="1368"/>
                  </a:cubicBezTo>
                  <a:cubicBezTo>
                    <a:pt x="1235" y="1334"/>
                    <a:pt x="1268" y="734"/>
                    <a:pt x="1268" y="567"/>
                  </a:cubicBezTo>
                  <a:lnTo>
                    <a:pt x="1268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52"/>
            <p:cNvSpPr/>
            <p:nvPr/>
          </p:nvSpPr>
          <p:spPr>
            <a:xfrm>
              <a:off x="5803475" y="3492950"/>
              <a:ext cx="136800" cy="116800"/>
            </a:xfrm>
            <a:custGeom>
              <a:rect b="b" l="l" r="r" t="t"/>
              <a:pathLst>
                <a:path extrusionOk="0" h="4672" w="5472">
                  <a:moveTo>
                    <a:pt x="301" y="0"/>
                  </a:moveTo>
                  <a:lnTo>
                    <a:pt x="301" y="0"/>
                  </a:lnTo>
                  <a:cubicBezTo>
                    <a:pt x="67" y="1501"/>
                    <a:pt x="1" y="2702"/>
                    <a:pt x="735" y="3836"/>
                  </a:cubicBezTo>
                  <a:cubicBezTo>
                    <a:pt x="1105" y="4440"/>
                    <a:pt x="1702" y="4672"/>
                    <a:pt x="2325" y="4672"/>
                  </a:cubicBezTo>
                  <a:cubicBezTo>
                    <a:pt x="3215" y="4672"/>
                    <a:pt x="4159" y="4199"/>
                    <a:pt x="4571" y="3669"/>
                  </a:cubicBezTo>
                  <a:cubicBezTo>
                    <a:pt x="5271" y="2769"/>
                    <a:pt x="5471" y="2102"/>
                    <a:pt x="5405" y="501"/>
                  </a:cubicBezTo>
                  <a:cubicBezTo>
                    <a:pt x="5371" y="334"/>
                    <a:pt x="5371" y="200"/>
                    <a:pt x="5338" y="34"/>
                  </a:cubicBezTo>
                  <a:lnTo>
                    <a:pt x="5338" y="34"/>
                  </a:lnTo>
                  <a:cubicBezTo>
                    <a:pt x="5338" y="267"/>
                    <a:pt x="5405" y="1801"/>
                    <a:pt x="4938" y="2035"/>
                  </a:cubicBezTo>
                  <a:cubicBezTo>
                    <a:pt x="4896" y="2056"/>
                    <a:pt x="4855" y="2065"/>
                    <a:pt x="4815" y="2065"/>
                  </a:cubicBezTo>
                  <a:cubicBezTo>
                    <a:pt x="4403" y="2065"/>
                    <a:pt x="4070" y="1068"/>
                    <a:pt x="4070" y="1068"/>
                  </a:cubicBezTo>
                  <a:cubicBezTo>
                    <a:pt x="3648" y="909"/>
                    <a:pt x="3198" y="825"/>
                    <a:pt x="2749" y="825"/>
                  </a:cubicBezTo>
                  <a:cubicBezTo>
                    <a:pt x="2347" y="825"/>
                    <a:pt x="1947" y="892"/>
                    <a:pt x="1569" y="1034"/>
                  </a:cubicBezTo>
                  <a:cubicBezTo>
                    <a:pt x="1509" y="1332"/>
                    <a:pt x="1238" y="2000"/>
                    <a:pt x="872" y="2000"/>
                  </a:cubicBezTo>
                  <a:cubicBezTo>
                    <a:pt x="828" y="2000"/>
                    <a:pt x="782" y="1990"/>
                    <a:pt x="735" y="1968"/>
                  </a:cubicBezTo>
                  <a:cubicBezTo>
                    <a:pt x="268" y="1768"/>
                    <a:pt x="301" y="34"/>
                    <a:pt x="3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52"/>
            <p:cNvSpPr/>
            <p:nvPr/>
          </p:nvSpPr>
          <p:spPr>
            <a:xfrm>
              <a:off x="5495750" y="2123625"/>
              <a:ext cx="467025" cy="1344225"/>
            </a:xfrm>
            <a:custGeom>
              <a:rect b="b" l="l" r="r" t="t"/>
              <a:pathLst>
                <a:path extrusionOk="0" h="53769" w="18681">
                  <a:moveTo>
                    <a:pt x="14645" y="1"/>
                  </a:moveTo>
                  <a:lnTo>
                    <a:pt x="535" y="2869"/>
                  </a:lnTo>
                  <a:cubicBezTo>
                    <a:pt x="335" y="9040"/>
                    <a:pt x="1" y="20349"/>
                    <a:pt x="134" y="26420"/>
                  </a:cubicBezTo>
                  <a:cubicBezTo>
                    <a:pt x="168" y="29522"/>
                    <a:pt x="101" y="48702"/>
                    <a:pt x="101" y="48702"/>
                  </a:cubicBezTo>
                  <a:cubicBezTo>
                    <a:pt x="753" y="49667"/>
                    <a:pt x="1729" y="49968"/>
                    <a:pt x="2694" y="49968"/>
                  </a:cubicBezTo>
                  <a:cubicBezTo>
                    <a:pt x="4298" y="49968"/>
                    <a:pt x="5872" y="49136"/>
                    <a:pt x="5872" y="49136"/>
                  </a:cubicBezTo>
                  <a:cubicBezTo>
                    <a:pt x="5872" y="49136"/>
                    <a:pt x="7006" y="35526"/>
                    <a:pt x="7139" y="32958"/>
                  </a:cubicBezTo>
                  <a:cubicBezTo>
                    <a:pt x="7239" y="30723"/>
                    <a:pt x="7406" y="27620"/>
                    <a:pt x="7406" y="27620"/>
                  </a:cubicBezTo>
                  <a:lnTo>
                    <a:pt x="8374" y="16579"/>
                  </a:lnTo>
                  <a:cubicBezTo>
                    <a:pt x="8374" y="16579"/>
                    <a:pt x="9441" y="22950"/>
                    <a:pt x="9941" y="26753"/>
                  </a:cubicBezTo>
                  <a:cubicBezTo>
                    <a:pt x="10475" y="31090"/>
                    <a:pt x="12677" y="53039"/>
                    <a:pt x="12677" y="53039"/>
                  </a:cubicBezTo>
                  <a:cubicBezTo>
                    <a:pt x="13300" y="53580"/>
                    <a:pt x="14017" y="53768"/>
                    <a:pt x="14713" y="53768"/>
                  </a:cubicBezTo>
                  <a:cubicBezTo>
                    <a:pt x="16287" y="53768"/>
                    <a:pt x="17747" y="52805"/>
                    <a:pt x="17747" y="52805"/>
                  </a:cubicBezTo>
                  <a:cubicBezTo>
                    <a:pt x="17747" y="52805"/>
                    <a:pt x="18681" y="37027"/>
                    <a:pt x="18281" y="32624"/>
                  </a:cubicBezTo>
                  <a:cubicBezTo>
                    <a:pt x="17914" y="28921"/>
                    <a:pt x="17380" y="27020"/>
                    <a:pt x="17313" y="26186"/>
                  </a:cubicBezTo>
                  <a:cubicBezTo>
                    <a:pt x="17313" y="26186"/>
                    <a:pt x="16980" y="14478"/>
                    <a:pt x="16379" y="6405"/>
                  </a:cubicBezTo>
                  <a:cubicBezTo>
                    <a:pt x="16113" y="4204"/>
                    <a:pt x="15545" y="2035"/>
                    <a:pt x="1464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52"/>
            <p:cNvSpPr/>
            <p:nvPr/>
          </p:nvSpPr>
          <p:spPr>
            <a:xfrm>
              <a:off x="5565800" y="2349625"/>
              <a:ext cx="139300" cy="431175"/>
            </a:xfrm>
            <a:custGeom>
              <a:rect b="b" l="l" r="r" t="t"/>
              <a:pathLst>
                <a:path extrusionOk="0" h="17247" w="5572">
                  <a:moveTo>
                    <a:pt x="1" y="0"/>
                  </a:moveTo>
                  <a:lnTo>
                    <a:pt x="1" y="0"/>
                  </a:lnTo>
                  <a:cubicBezTo>
                    <a:pt x="868" y="1335"/>
                    <a:pt x="2269" y="2235"/>
                    <a:pt x="3837" y="2436"/>
                  </a:cubicBezTo>
                  <a:lnTo>
                    <a:pt x="4437" y="5938"/>
                  </a:lnTo>
                  <a:lnTo>
                    <a:pt x="4704" y="17246"/>
                  </a:lnTo>
                  <a:lnTo>
                    <a:pt x="5572" y="7539"/>
                  </a:lnTo>
                  <a:lnTo>
                    <a:pt x="4738" y="1835"/>
                  </a:lnTo>
                  <a:cubicBezTo>
                    <a:pt x="4738" y="1835"/>
                    <a:pt x="1469" y="1401"/>
                    <a:pt x="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52"/>
            <p:cNvSpPr/>
            <p:nvPr/>
          </p:nvSpPr>
          <p:spPr>
            <a:xfrm>
              <a:off x="5448225" y="2067750"/>
              <a:ext cx="108450" cy="150150"/>
            </a:xfrm>
            <a:custGeom>
              <a:rect b="b" l="l" r="r" t="t"/>
              <a:pathLst>
                <a:path extrusionOk="0" h="6006" w="4338">
                  <a:moveTo>
                    <a:pt x="2002" y="1"/>
                  </a:moveTo>
                  <a:lnTo>
                    <a:pt x="1" y="3336"/>
                  </a:lnTo>
                  <a:lnTo>
                    <a:pt x="2369" y="6005"/>
                  </a:lnTo>
                  <a:cubicBezTo>
                    <a:pt x="2369" y="6005"/>
                    <a:pt x="4337" y="3570"/>
                    <a:pt x="4270" y="3570"/>
                  </a:cubicBezTo>
                  <a:cubicBezTo>
                    <a:pt x="4170" y="3570"/>
                    <a:pt x="2002" y="1"/>
                    <a:pt x="2002" y="1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52"/>
            <p:cNvSpPr/>
            <p:nvPr/>
          </p:nvSpPr>
          <p:spPr>
            <a:xfrm>
              <a:off x="5313125" y="1673300"/>
              <a:ext cx="281900" cy="482875"/>
            </a:xfrm>
            <a:custGeom>
              <a:rect b="b" l="l" r="r" t="t"/>
              <a:pathLst>
                <a:path extrusionOk="0" h="19315" w="11276">
                  <a:moveTo>
                    <a:pt x="11275" y="1"/>
                  </a:moveTo>
                  <a:cubicBezTo>
                    <a:pt x="8107" y="901"/>
                    <a:pt x="8073" y="668"/>
                    <a:pt x="6038" y="3370"/>
                  </a:cubicBezTo>
                  <a:cubicBezTo>
                    <a:pt x="4637" y="5238"/>
                    <a:pt x="1869" y="8674"/>
                    <a:pt x="1035" y="10108"/>
                  </a:cubicBezTo>
                  <a:cubicBezTo>
                    <a:pt x="134" y="11709"/>
                    <a:pt x="1" y="12343"/>
                    <a:pt x="735" y="13544"/>
                  </a:cubicBezTo>
                  <a:cubicBezTo>
                    <a:pt x="1402" y="14711"/>
                    <a:pt x="5405" y="19315"/>
                    <a:pt x="5405" y="19315"/>
                  </a:cubicBezTo>
                  <a:cubicBezTo>
                    <a:pt x="6372" y="18547"/>
                    <a:pt x="7439" y="17847"/>
                    <a:pt x="7973" y="16513"/>
                  </a:cubicBezTo>
                  <a:lnTo>
                    <a:pt x="5405" y="12243"/>
                  </a:lnTo>
                  <a:lnTo>
                    <a:pt x="10708" y="6806"/>
                  </a:lnTo>
                  <a:lnTo>
                    <a:pt x="1127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52"/>
            <p:cNvSpPr/>
            <p:nvPr/>
          </p:nvSpPr>
          <p:spPr>
            <a:xfrm>
              <a:off x="5764275" y="1311125"/>
              <a:ext cx="97600" cy="266300"/>
            </a:xfrm>
            <a:custGeom>
              <a:rect b="b" l="l" r="r" t="t"/>
              <a:pathLst>
                <a:path extrusionOk="0" h="10652" w="3904">
                  <a:moveTo>
                    <a:pt x="3010" y="1"/>
                  </a:moveTo>
                  <a:cubicBezTo>
                    <a:pt x="2884" y="1"/>
                    <a:pt x="2757" y="26"/>
                    <a:pt x="2636" y="77"/>
                  </a:cubicBezTo>
                  <a:cubicBezTo>
                    <a:pt x="2269" y="244"/>
                    <a:pt x="2069" y="645"/>
                    <a:pt x="2169" y="1045"/>
                  </a:cubicBezTo>
                  <a:cubicBezTo>
                    <a:pt x="2102" y="1045"/>
                    <a:pt x="2036" y="1045"/>
                    <a:pt x="1969" y="1011"/>
                  </a:cubicBezTo>
                  <a:lnTo>
                    <a:pt x="335" y="2279"/>
                  </a:lnTo>
                  <a:cubicBezTo>
                    <a:pt x="335" y="2279"/>
                    <a:pt x="1" y="2913"/>
                    <a:pt x="168" y="4414"/>
                  </a:cubicBezTo>
                  <a:cubicBezTo>
                    <a:pt x="268" y="5615"/>
                    <a:pt x="1335" y="7049"/>
                    <a:pt x="1335" y="7049"/>
                  </a:cubicBezTo>
                  <a:lnTo>
                    <a:pt x="1235" y="8684"/>
                  </a:lnTo>
                  <a:lnTo>
                    <a:pt x="1235" y="10652"/>
                  </a:lnTo>
                  <a:cubicBezTo>
                    <a:pt x="1235" y="10652"/>
                    <a:pt x="1635" y="10652"/>
                    <a:pt x="1869" y="10051"/>
                  </a:cubicBezTo>
                  <a:cubicBezTo>
                    <a:pt x="2303" y="8850"/>
                    <a:pt x="2670" y="7650"/>
                    <a:pt x="2936" y="6382"/>
                  </a:cubicBezTo>
                  <a:cubicBezTo>
                    <a:pt x="3437" y="4414"/>
                    <a:pt x="3904" y="2813"/>
                    <a:pt x="3537" y="2046"/>
                  </a:cubicBezTo>
                  <a:cubicBezTo>
                    <a:pt x="3337" y="1645"/>
                    <a:pt x="2970" y="1345"/>
                    <a:pt x="2536" y="1178"/>
                  </a:cubicBezTo>
                  <a:lnTo>
                    <a:pt x="3870" y="578"/>
                  </a:lnTo>
                  <a:cubicBezTo>
                    <a:pt x="3722" y="207"/>
                    <a:pt x="3372" y="1"/>
                    <a:pt x="3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52"/>
            <p:cNvSpPr/>
            <p:nvPr/>
          </p:nvSpPr>
          <p:spPr>
            <a:xfrm>
              <a:off x="5548300" y="1293875"/>
              <a:ext cx="195175" cy="167150"/>
            </a:xfrm>
            <a:custGeom>
              <a:rect b="b" l="l" r="r" t="t"/>
              <a:pathLst>
                <a:path extrusionOk="0" h="6686" w="7807">
                  <a:moveTo>
                    <a:pt x="3336" y="0"/>
                  </a:moveTo>
                  <a:cubicBezTo>
                    <a:pt x="1502" y="0"/>
                    <a:pt x="0" y="1501"/>
                    <a:pt x="0" y="3336"/>
                  </a:cubicBezTo>
                  <a:cubicBezTo>
                    <a:pt x="0" y="5347"/>
                    <a:pt x="1654" y="6685"/>
                    <a:pt x="3374" y="6685"/>
                  </a:cubicBezTo>
                  <a:cubicBezTo>
                    <a:pt x="4193" y="6685"/>
                    <a:pt x="5027" y="6382"/>
                    <a:pt x="5705" y="5704"/>
                  </a:cubicBezTo>
                  <a:cubicBezTo>
                    <a:pt x="7806" y="3603"/>
                    <a:pt x="6305" y="0"/>
                    <a:pt x="33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52"/>
            <p:cNvSpPr/>
            <p:nvPr/>
          </p:nvSpPr>
          <p:spPr>
            <a:xfrm>
              <a:off x="5558300" y="1333550"/>
              <a:ext cx="326100" cy="374800"/>
            </a:xfrm>
            <a:custGeom>
              <a:rect b="b" l="l" r="r" t="t"/>
              <a:pathLst>
                <a:path extrusionOk="0" h="14992" w="13044">
                  <a:moveTo>
                    <a:pt x="3300" y="1"/>
                  </a:moveTo>
                  <a:cubicBezTo>
                    <a:pt x="2163" y="1"/>
                    <a:pt x="1200" y="204"/>
                    <a:pt x="701" y="581"/>
                  </a:cubicBezTo>
                  <a:cubicBezTo>
                    <a:pt x="1" y="4217"/>
                    <a:pt x="101" y="7386"/>
                    <a:pt x="635" y="9254"/>
                  </a:cubicBezTo>
                  <a:cubicBezTo>
                    <a:pt x="935" y="10422"/>
                    <a:pt x="1535" y="11322"/>
                    <a:pt x="2603" y="11489"/>
                  </a:cubicBezTo>
                  <a:cubicBezTo>
                    <a:pt x="2736" y="11498"/>
                    <a:pt x="2872" y="11502"/>
                    <a:pt x="3008" y="11502"/>
                  </a:cubicBezTo>
                  <a:cubicBezTo>
                    <a:pt x="3418" y="11502"/>
                    <a:pt x="3837" y="11464"/>
                    <a:pt x="4237" y="11389"/>
                  </a:cubicBezTo>
                  <a:lnTo>
                    <a:pt x="4237" y="13024"/>
                  </a:lnTo>
                  <a:cubicBezTo>
                    <a:pt x="4104" y="13524"/>
                    <a:pt x="4304" y="13958"/>
                    <a:pt x="4537" y="14858"/>
                  </a:cubicBezTo>
                  <a:cubicBezTo>
                    <a:pt x="5805" y="14525"/>
                    <a:pt x="8240" y="14992"/>
                    <a:pt x="9474" y="12723"/>
                  </a:cubicBezTo>
                  <a:lnTo>
                    <a:pt x="9474" y="7787"/>
                  </a:lnTo>
                  <a:cubicBezTo>
                    <a:pt x="9666" y="8267"/>
                    <a:pt x="10136" y="8557"/>
                    <a:pt x="10632" y="8557"/>
                  </a:cubicBezTo>
                  <a:cubicBezTo>
                    <a:pt x="10825" y="8557"/>
                    <a:pt x="11022" y="8514"/>
                    <a:pt x="11209" y="8420"/>
                  </a:cubicBezTo>
                  <a:cubicBezTo>
                    <a:pt x="12009" y="8053"/>
                    <a:pt x="13043" y="6486"/>
                    <a:pt x="12510" y="5318"/>
                  </a:cubicBezTo>
                  <a:cubicBezTo>
                    <a:pt x="12257" y="4766"/>
                    <a:pt x="11878" y="4587"/>
                    <a:pt x="11513" y="4587"/>
                  </a:cubicBezTo>
                  <a:cubicBezTo>
                    <a:pt x="11106" y="4587"/>
                    <a:pt x="10717" y="4809"/>
                    <a:pt x="10542" y="4985"/>
                  </a:cubicBezTo>
                  <a:cubicBezTo>
                    <a:pt x="10260" y="5294"/>
                    <a:pt x="10002" y="5960"/>
                    <a:pt x="9688" y="5960"/>
                  </a:cubicBezTo>
                  <a:cubicBezTo>
                    <a:pt x="9630" y="5960"/>
                    <a:pt x="9570" y="5937"/>
                    <a:pt x="9508" y="5885"/>
                  </a:cubicBezTo>
                  <a:cubicBezTo>
                    <a:pt x="9107" y="5552"/>
                    <a:pt x="8373" y="4618"/>
                    <a:pt x="8540" y="1415"/>
                  </a:cubicBezTo>
                  <a:cubicBezTo>
                    <a:pt x="7030" y="442"/>
                    <a:pt x="4975" y="1"/>
                    <a:pt x="3300" y="1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52"/>
            <p:cNvSpPr/>
            <p:nvPr/>
          </p:nvSpPr>
          <p:spPr>
            <a:xfrm>
              <a:off x="5682550" y="1448150"/>
              <a:ext cx="30050" cy="25650"/>
            </a:xfrm>
            <a:custGeom>
              <a:rect b="b" l="l" r="r" t="t"/>
              <a:pathLst>
                <a:path extrusionOk="0" h="1026" w="1202">
                  <a:moveTo>
                    <a:pt x="535" y="0"/>
                  </a:moveTo>
                  <a:cubicBezTo>
                    <a:pt x="234" y="0"/>
                    <a:pt x="1" y="234"/>
                    <a:pt x="34" y="534"/>
                  </a:cubicBezTo>
                  <a:cubicBezTo>
                    <a:pt x="34" y="825"/>
                    <a:pt x="275" y="1026"/>
                    <a:pt x="533" y="1026"/>
                  </a:cubicBezTo>
                  <a:cubicBezTo>
                    <a:pt x="660" y="1026"/>
                    <a:pt x="792" y="977"/>
                    <a:pt x="902" y="868"/>
                  </a:cubicBezTo>
                  <a:cubicBezTo>
                    <a:pt x="1202" y="567"/>
                    <a:pt x="968" y="0"/>
                    <a:pt x="5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52"/>
            <p:cNvSpPr/>
            <p:nvPr/>
          </p:nvSpPr>
          <p:spPr>
            <a:xfrm>
              <a:off x="5586650" y="1443975"/>
              <a:ext cx="30050" cy="25100"/>
            </a:xfrm>
            <a:custGeom>
              <a:rect b="b" l="l" r="r" t="t"/>
              <a:pathLst>
                <a:path extrusionOk="0" h="1004" w="1202">
                  <a:moveTo>
                    <a:pt x="535" y="1"/>
                  </a:moveTo>
                  <a:cubicBezTo>
                    <a:pt x="234" y="1"/>
                    <a:pt x="1" y="201"/>
                    <a:pt x="34" y="501"/>
                  </a:cubicBezTo>
                  <a:cubicBezTo>
                    <a:pt x="34" y="799"/>
                    <a:pt x="287" y="1003"/>
                    <a:pt x="554" y="1003"/>
                  </a:cubicBezTo>
                  <a:cubicBezTo>
                    <a:pt x="674" y="1003"/>
                    <a:pt x="798" y="961"/>
                    <a:pt x="902" y="868"/>
                  </a:cubicBezTo>
                  <a:cubicBezTo>
                    <a:pt x="1202" y="534"/>
                    <a:pt x="968" y="1"/>
                    <a:pt x="5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52"/>
            <p:cNvSpPr/>
            <p:nvPr/>
          </p:nvSpPr>
          <p:spPr>
            <a:xfrm>
              <a:off x="5664225" y="1566575"/>
              <a:ext cx="110925" cy="67550"/>
            </a:xfrm>
            <a:custGeom>
              <a:rect b="b" l="l" r="r" t="t"/>
              <a:pathLst>
                <a:path extrusionOk="0" h="2702" w="4437">
                  <a:moveTo>
                    <a:pt x="4437" y="0"/>
                  </a:moveTo>
                  <a:cubicBezTo>
                    <a:pt x="4170" y="500"/>
                    <a:pt x="3769" y="901"/>
                    <a:pt x="3269" y="1134"/>
                  </a:cubicBezTo>
                  <a:cubicBezTo>
                    <a:pt x="2435" y="1601"/>
                    <a:pt x="0" y="2068"/>
                    <a:pt x="0" y="2068"/>
                  </a:cubicBezTo>
                  <a:lnTo>
                    <a:pt x="0" y="2702"/>
                  </a:lnTo>
                  <a:cubicBezTo>
                    <a:pt x="0" y="2702"/>
                    <a:pt x="3136" y="2135"/>
                    <a:pt x="3769" y="1368"/>
                  </a:cubicBezTo>
                  <a:cubicBezTo>
                    <a:pt x="4070" y="967"/>
                    <a:pt x="4303" y="500"/>
                    <a:pt x="4437" y="0"/>
                  </a:cubicBez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52"/>
            <p:cNvSpPr/>
            <p:nvPr/>
          </p:nvSpPr>
          <p:spPr>
            <a:xfrm>
              <a:off x="5552475" y="1241225"/>
              <a:ext cx="273550" cy="162925"/>
            </a:xfrm>
            <a:custGeom>
              <a:rect b="b" l="l" r="r" t="t"/>
              <a:pathLst>
                <a:path extrusionOk="0" h="6517" w="10942">
                  <a:moveTo>
                    <a:pt x="1987" y="0"/>
                  </a:moveTo>
                  <a:cubicBezTo>
                    <a:pt x="1970" y="0"/>
                    <a:pt x="1953" y="2"/>
                    <a:pt x="1935" y="5"/>
                  </a:cubicBezTo>
                  <a:cubicBezTo>
                    <a:pt x="1601" y="71"/>
                    <a:pt x="1535" y="672"/>
                    <a:pt x="1501" y="939"/>
                  </a:cubicBezTo>
                  <a:cubicBezTo>
                    <a:pt x="1401" y="1339"/>
                    <a:pt x="1401" y="1773"/>
                    <a:pt x="1501" y="2173"/>
                  </a:cubicBezTo>
                  <a:cubicBezTo>
                    <a:pt x="1401" y="2106"/>
                    <a:pt x="1268" y="2040"/>
                    <a:pt x="1168" y="1973"/>
                  </a:cubicBezTo>
                  <a:cubicBezTo>
                    <a:pt x="1034" y="1873"/>
                    <a:pt x="934" y="1806"/>
                    <a:pt x="834" y="1706"/>
                  </a:cubicBezTo>
                  <a:cubicBezTo>
                    <a:pt x="722" y="1622"/>
                    <a:pt x="468" y="1301"/>
                    <a:pt x="291" y="1301"/>
                  </a:cubicBezTo>
                  <a:cubicBezTo>
                    <a:pt x="257" y="1301"/>
                    <a:pt x="227" y="1313"/>
                    <a:pt x="200" y="1339"/>
                  </a:cubicBezTo>
                  <a:cubicBezTo>
                    <a:pt x="167" y="1406"/>
                    <a:pt x="134" y="1472"/>
                    <a:pt x="134" y="1573"/>
                  </a:cubicBezTo>
                  <a:lnTo>
                    <a:pt x="134" y="1673"/>
                  </a:lnTo>
                  <a:cubicBezTo>
                    <a:pt x="0" y="2573"/>
                    <a:pt x="300" y="3474"/>
                    <a:pt x="868" y="4141"/>
                  </a:cubicBezTo>
                  <a:cubicBezTo>
                    <a:pt x="1435" y="4741"/>
                    <a:pt x="2168" y="5142"/>
                    <a:pt x="2969" y="5275"/>
                  </a:cubicBezTo>
                  <a:cubicBezTo>
                    <a:pt x="3382" y="5350"/>
                    <a:pt x="3799" y="5388"/>
                    <a:pt x="4218" y="5388"/>
                  </a:cubicBezTo>
                  <a:cubicBezTo>
                    <a:pt x="4916" y="5388"/>
                    <a:pt x="5617" y="5284"/>
                    <a:pt x="6305" y="5075"/>
                  </a:cubicBezTo>
                  <a:cubicBezTo>
                    <a:pt x="6672" y="4975"/>
                    <a:pt x="6939" y="4808"/>
                    <a:pt x="7339" y="4741"/>
                  </a:cubicBezTo>
                  <a:cubicBezTo>
                    <a:pt x="7374" y="4727"/>
                    <a:pt x="7412" y="4721"/>
                    <a:pt x="7448" y="4721"/>
                  </a:cubicBezTo>
                  <a:cubicBezTo>
                    <a:pt x="7584" y="4721"/>
                    <a:pt x="7713" y="4810"/>
                    <a:pt x="7739" y="4942"/>
                  </a:cubicBezTo>
                  <a:cubicBezTo>
                    <a:pt x="7739" y="5108"/>
                    <a:pt x="7839" y="5342"/>
                    <a:pt x="7873" y="5475"/>
                  </a:cubicBezTo>
                  <a:cubicBezTo>
                    <a:pt x="8028" y="6097"/>
                    <a:pt x="8589" y="6516"/>
                    <a:pt x="9205" y="6516"/>
                  </a:cubicBezTo>
                  <a:cubicBezTo>
                    <a:pt x="9250" y="6516"/>
                    <a:pt x="9295" y="6514"/>
                    <a:pt x="9340" y="6509"/>
                  </a:cubicBezTo>
                  <a:cubicBezTo>
                    <a:pt x="9173" y="6509"/>
                    <a:pt x="9474" y="5242"/>
                    <a:pt x="9507" y="5142"/>
                  </a:cubicBezTo>
                  <a:cubicBezTo>
                    <a:pt x="9707" y="4741"/>
                    <a:pt x="10041" y="4741"/>
                    <a:pt x="10408" y="4475"/>
                  </a:cubicBezTo>
                  <a:cubicBezTo>
                    <a:pt x="10941" y="4074"/>
                    <a:pt x="10908" y="3441"/>
                    <a:pt x="10641" y="2840"/>
                  </a:cubicBezTo>
                  <a:cubicBezTo>
                    <a:pt x="10007" y="1573"/>
                    <a:pt x="8406" y="1005"/>
                    <a:pt x="7072" y="972"/>
                  </a:cubicBezTo>
                  <a:cubicBezTo>
                    <a:pt x="7026" y="971"/>
                    <a:pt x="6979" y="971"/>
                    <a:pt x="6933" y="971"/>
                  </a:cubicBezTo>
                  <a:cubicBezTo>
                    <a:pt x="6237" y="971"/>
                    <a:pt x="5513" y="1074"/>
                    <a:pt x="4811" y="1074"/>
                  </a:cubicBezTo>
                  <a:cubicBezTo>
                    <a:pt x="3968" y="1074"/>
                    <a:pt x="3158" y="925"/>
                    <a:pt x="2469" y="272"/>
                  </a:cubicBezTo>
                  <a:cubicBezTo>
                    <a:pt x="2317" y="150"/>
                    <a:pt x="2164" y="0"/>
                    <a:pt x="19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52"/>
            <p:cNvSpPr/>
            <p:nvPr/>
          </p:nvSpPr>
          <p:spPr>
            <a:xfrm>
              <a:off x="5700075" y="1418400"/>
              <a:ext cx="29200" cy="23100"/>
            </a:xfrm>
            <a:custGeom>
              <a:rect b="b" l="l" r="r" t="t"/>
              <a:pathLst>
                <a:path extrusionOk="0" h="924" w="1168">
                  <a:moveTo>
                    <a:pt x="499" y="0"/>
                  </a:moveTo>
                  <a:cubicBezTo>
                    <a:pt x="298" y="0"/>
                    <a:pt x="108" y="97"/>
                    <a:pt x="0" y="290"/>
                  </a:cubicBezTo>
                  <a:lnTo>
                    <a:pt x="1001" y="923"/>
                  </a:lnTo>
                  <a:cubicBezTo>
                    <a:pt x="1168" y="623"/>
                    <a:pt x="1101" y="256"/>
                    <a:pt x="834" y="90"/>
                  </a:cubicBezTo>
                  <a:cubicBezTo>
                    <a:pt x="727" y="30"/>
                    <a:pt x="611" y="0"/>
                    <a:pt x="4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52"/>
            <p:cNvSpPr/>
            <p:nvPr/>
          </p:nvSpPr>
          <p:spPr>
            <a:xfrm>
              <a:off x="5641700" y="1539875"/>
              <a:ext cx="43400" cy="26400"/>
            </a:xfrm>
            <a:custGeom>
              <a:rect b="b" l="l" r="r" t="t"/>
              <a:pathLst>
                <a:path extrusionOk="0" h="1056" w="1736">
                  <a:moveTo>
                    <a:pt x="1635" y="1"/>
                  </a:moveTo>
                  <a:lnTo>
                    <a:pt x="0" y="401"/>
                  </a:lnTo>
                  <a:cubicBezTo>
                    <a:pt x="86" y="802"/>
                    <a:pt x="419" y="1056"/>
                    <a:pt x="807" y="1056"/>
                  </a:cubicBezTo>
                  <a:cubicBezTo>
                    <a:pt x="870" y="1056"/>
                    <a:pt x="935" y="1049"/>
                    <a:pt x="1001" y="1035"/>
                  </a:cubicBezTo>
                  <a:cubicBezTo>
                    <a:pt x="1468" y="901"/>
                    <a:pt x="1735" y="434"/>
                    <a:pt x="1635" y="1"/>
                  </a:cubicBez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52"/>
            <p:cNvSpPr/>
            <p:nvPr/>
          </p:nvSpPr>
          <p:spPr>
            <a:xfrm>
              <a:off x="5659200" y="1547325"/>
              <a:ext cx="24225" cy="19275"/>
            </a:xfrm>
            <a:custGeom>
              <a:rect b="b" l="l" r="r" t="t"/>
              <a:pathLst>
                <a:path extrusionOk="0" h="771" w="969">
                  <a:moveTo>
                    <a:pt x="813" y="1"/>
                  </a:moveTo>
                  <a:cubicBezTo>
                    <a:pt x="401" y="1"/>
                    <a:pt x="33" y="355"/>
                    <a:pt x="1" y="770"/>
                  </a:cubicBezTo>
                  <a:cubicBezTo>
                    <a:pt x="101" y="770"/>
                    <a:pt x="201" y="770"/>
                    <a:pt x="335" y="737"/>
                  </a:cubicBezTo>
                  <a:cubicBezTo>
                    <a:pt x="668" y="637"/>
                    <a:pt x="902" y="336"/>
                    <a:pt x="968" y="3"/>
                  </a:cubicBezTo>
                  <a:lnTo>
                    <a:pt x="868" y="3"/>
                  </a:lnTo>
                  <a:cubicBezTo>
                    <a:pt x="850" y="1"/>
                    <a:pt x="832" y="1"/>
                    <a:pt x="813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52"/>
            <p:cNvSpPr/>
            <p:nvPr/>
          </p:nvSpPr>
          <p:spPr>
            <a:xfrm>
              <a:off x="5573325" y="1412300"/>
              <a:ext cx="30050" cy="21700"/>
            </a:xfrm>
            <a:custGeom>
              <a:rect b="b" l="l" r="r" t="t"/>
              <a:pathLst>
                <a:path extrusionOk="0" h="868" w="1202">
                  <a:moveTo>
                    <a:pt x="687" y="1"/>
                  </a:moveTo>
                  <a:cubicBezTo>
                    <a:pt x="602" y="1"/>
                    <a:pt x="516" y="21"/>
                    <a:pt x="434" y="67"/>
                  </a:cubicBezTo>
                  <a:cubicBezTo>
                    <a:pt x="134" y="200"/>
                    <a:pt x="0" y="534"/>
                    <a:pt x="134" y="867"/>
                  </a:cubicBezTo>
                  <a:lnTo>
                    <a:pt x="1201" y="367"/>
                  </a:lnTo>
                  <a:cubicBezTo>
                    <a:pt x="1128" y="148"/>
                    <a:pt x="914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52"/>
            <p:cNvSpPr/>
            <p:nvPr/>
          </p:nvSpPr>
          <p:spPr>
            <a:xfrm>
              <a:off x="5603350" y="1443975"/>
              <a:ext cx="50050" cy="80925"/>
            </a:xfrm>
            <a:custGeom>
              <a:rect b="b" l="l" r="r" t="t"/>
              <a:pathLst>
                <a:path extrusionOk="0" h="3237" w="2002">
                  <a:moveTo>
                    <a:pt x="2001" y="1"/>
                  </a:moveTo>
                  <a:lnTo>
                    <a:pt x="0" y="2636"/>
                  </a:lnTo>
                  <a:lnTo>
                    <a:pt x="1701" y="3236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52"/>
            <p:cNvSpPr/>
            <p:nvPr/>
          </p:nvSpPr>
          <p:spPr>
            <a:xfrm>
              <a:off x="5501600" y="1651625"/>
              <a:ext cx="457850" cy="607675"/>
            </a:xfrm>
            <a:custGeom>
              <a:rect b="b" l="l" r="r" t="t"/>
              <a:pathLst>
                <a:path extrusionOk="0" h="24307" w="18314">
                  <a:moveTo>
                    <a:pt x="13877" y="0"/>
                  </a:moveTo>
                  <a:cubicBezTo>
                    <a:pt x="13877" y="0"/>
                    <a:pt x="7939" y="1568"/>
                    <a:pt x="6805" y="2135"/>
                  </a:cubicBezTo>
                  <a:cubicBezTo>
                    <a:pt x="6472" y="1535"/>
                    <a:pt x="6238" y="901"/>
                    <a:pt x="6105" y="234"/>
                  </a:cubicBezTo>
                  <a:cubicBezTo>
                    <a:pt x="6105" y="234"/>
                    <a:pt x="2903" y="1001"/>
                    <a:pt x="2135" y="1435"/>
                  </a:cubicBezTo>
                  <a:cubicBezTo>
                    <a:pt x="901" y="2202"/>
                    <a:pt x="701" y="4937"/>
                    <a:pt x="401" y="10141"/>
                  </a:cubicBezTo>
                  <a:cubicBezTo>
                    <a:pt x="0" y="17179"/>
                    <a:pt x="201" y="22817"/>
                    <a:pt x="201" y="22817"/>
                  </a:cubicBezTo>
                  <a:cubicBezTo>
                    <a:pt x="2202" y="23651"/>
                    <a:pt x="4337" y="24151"/>
                    <a:pt x="6505" y="24251"/>
                  </a:cubicBezTo>
                  <a:cubicBezTo>
                    <a:pt x="7015" y="24288"/>
                    <a:pt x="7523" y="24307"/>
                    <a:pt x="8030" y="24307"/>
                  </a:cubicBezTo>
                  <a:cubicBezTo>
                    <a:pt x="10711" y="24307"/>
                    <a:pt x="13349" y="23788"/>
                    <a:pt x="15845" y="22750"/>
                  </a:cubicBezTo>
                  <a:cubicBezTo>
                    <a:pt x="15845" y="22750"/>
                    <a:pt x="16212" y="13810"/>
                    <a:pt x="16879" y="11208"/>
                  </a:cubicBezTo>
                  <a:cubicBezTo>
                    <a:pt x="17780" y="7673"/>
                    <a:pt x="18314" y="2135"/>
                    <a:pt x="18314" y="2135"/>
                  </a:cubicBezTo>
                  <a:cubicBezTo>
                    <a:pt x="16879" y="1335"/>
                    <a:pt x="15412" y="634"/>
                    <a:pt x="1387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52"/>
            <p:cNvSpPr/>
            <p:nvPr/>
          </p:nvSpPr>
          <p:spPr>
            <a:xfrm>
              <a:off x="5609175" y="1705000"/>
              <a:ext cx="62575" cy="551250"/>
            </a:xfrm>
            <a:custGeom>
              <a:rect b="b" l="l" r="r" t="t"/>
              <a:pathLst>
                <a:path extrusionOk="0" h="22050" w="2503">
                  <a:moveTo>
                    <a:pt x="2502" y="0"/>
                  </a:moveTo>
                  <a:cubicBezTo>
                    <a:pt x="1" y="9374"/>
                    <a:pt x="401" y="18247"/>
                    <a:pt x="734" y="21983"/>
                  </a:cubicBezTo>
                  <a:cubicBezTo>
                    <a:pt x="1001" y="22016"/>
                    <a:pt x="1235" y="22049"/>
                    <a:pt x="1502" y="22049"/>
                  </a:cubicBezTo>
                  <a:cubicBezTo>
                    <a:pt x="368" y="11076"/>
                    <a:pt x="2502" y="2"/>
                    <a:pt x="25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52"/>
            <p:cNvSpPr/>
            <p:nvPr/>
          </p:nvSpPr>
          <p:spPr>
            <a:xfrm>
              <a:off x="5620025" y="1624100"/>
              <a:ext cx="51725" cy="99200"/>
            </a:xfrm>
            <a:custGeom>
              <a:rect b="b" l="l" r="r" t="t"/>
              <a:pathLst>
                <a:path extrusionOk="0" h="3968" w="2069">
                  <a:moveTo>
                    <a:pt x="1768" y="1"/>
                  </a:moveTo>
                  <a:cubicBezTo>
                    <a:pt x="1034" y="201"/>
                    <a:pt x="0" y="3703"/>
                    <a:pt x="167" y="3937"/>
                  </a:cubicBezTo>
                  <a:cubicBezTo>
                    <a:pt x="180" y="3958"/>
                    <a:pt x="197" y="3967"/>
                    <a:pt x="217" y="3967"/>
                  </a:cubicBezTo>
                  <a:cubicBezTo>
                    <a:pt x="416" y="3967"/>
                    <a:pt x="952" y="3087"/>
                    <a:pt x="1612" y="3087"/>
                  </a:cubicBezTo>
                  <a:cubicBezTo>
                    <a:pt x="1759" y="3087"/>
                    <a:pt x="1912" y="3130"/>
                    <a:pt x="2068" y="3236"/>
                  </a:cubicBezTo>
                  <a:cubicBezTo>
                    <a:pt x="1935" y="2636"/>
                    <a:pt x="1835" y="2002"/>
                    <a:pt x="1768" y="1402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52"/>
            <p:cNvSpPr/>
            <p:nvPr/>
          </p:nvSpPr>
          <p:spPr>
            <a:xfrm>
              <a:off x="5671725" y="1599075"/>
              <a:ext cx="176825" cy="150975"/>
            </a:xfrm>
            <a:custGeom>
              <a:rect b="b" l="l" r="r" t="t"/>
              <a:pathLst>
                <a:path extrusionOk="0" h="6039" w="7073">
                  <a:moveTo>
                    <a:pt x="4937" y="1"/>
                  </a:moveTo>
                  <a:lnTo>
                    <a:pt x="4937" y="401"/>
                  </a:lnTo>
                  <a:cubicBezTo>
                    <a:pt x="4870" y="768"/>
                    <a:pt x="4137" y="1635"/>
                    <a:pt x="2302" y="2469"/>
                  </a:cubicBezTo>
                  <a:cubicBezTo>
                    <a:pt x="467" y="3270"/>
                    <a:pt x="0" y="4237"/>
                    <a:pt x="0" y="4237"/>
                  </a:cubicBezTo>
                  <a:cubicBezTo>
                    <a:pt x="0" y="4237"/>
                    <a:pt x="126" y="4170"/>
                    <a:pt x="357" y="4170"/>
                  </a:cubicBezTo>
                  <a:cubicBezTo>
                    <a:pt x="554" y="4170"/>
                    <a:pt x="829" y="4219"/>
                    <a:pt x="1168" y="4404"/>
                  </a:cubicBezTo>
                  <a:cubicBezTo>
                    <a:pt x="1868" y="4838"/>
                    <a:pt x="2702" y="6039"/>
                    <a:pt x="3103" y="6039"/>
                  </a:cubicBezTo>
                  <a:cubicBezTo>
                    <a:pt x="3503" y="6039"/>
                    <a:pt x="4704" y="4671"/>
                    <a:pt x="5771" y="3570"/>
                  </a:cubicBezTo>
                  <a:cubicBezTo>
                    <a:pt x="6638" y="2670"/>
                    <a:pt x="7072" y="2102"/>
                    <a:pt x="7072" y="2102"/>
                  </a:cubicBezTo>
                  <a:cubicBezTo>
                    <a:pt x="7072" y="2102"/>
                    <a:pt x="5638" y="34"/>
                    <a:pt x="49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52"/>
            <p:cNvSpPr/>
            <p:nvPr/>
          </p:nvSpPr>
          <p:spPr>
            <a:xfrm>
              <a:off x="5736775" y="1816750"/>
              <a:ext cx="483700" cy="814775"/>
            </a:xfrm>
            <a:custGeom>
              <a:rect b="b" l="l" r="r" t="t"/>
              <a:pathLst>
                <a:path extrusionOk="0" h="32591" w="19348">
                  <a:moveTo>
                    <a:pt x="18380" y="0"/>
                  </a:moveTo>
                  <a:cubicBezTo>
                    <a:pt x="18313" y="34"/>
                    <a:pt x="18247" y="34"/>
                    <a:pt x="18180" y="67"/>
                  </a:cubicBezTo>
                  <a:lnTo>
                    <a:pt x="8907" y="5437"/>
                  </a:lnTo>
                  <a:lnTo>
                    <a:pt x="7806" y="6071"/>
                  </a:lnTo>
                  <a:lnTo>
                    <a:pt x="6138" y="7005"/>
                  </a:lnTo>
                  <a:lnTo>
                    <a:pt x="6105" y="7039"/>
                  </a:lnTo>
                  <a:lnTo>
                    <a:pt x="467" y="10308"/>
                  </a:lnTo>
                  <a:cubicBezTo>
                    <a:pt x="434" y="10308"/>
                    <a:pt x="400" y="10341"/>
                    <a:pt x="367" y="10374"/>
                  </a:cubicBezTo>
                  <a:cubicBezTo>
                    <a:pt x="267" y="10441"/>
                    <a:pt x="200" y="10541"/>
                    <a:pt x="167" y="10641"/>
                  </a:cubicBezTo>
                  <a:cubicBezTo>
                    <a:pt x="67" y="10775"/>
                    <a:pt x="34" y="10908"/>
                    <a:pt x="34" y="11075"/>
                  </a:cubicBezTo>
                  <a:lnTo>
                    <a:pt x="34" y="31856"/>
                  </a:lnTo>
                  <a:cubicBezTo>
                    <a:pt x="0" y="31956"/>
                    <a:pt x="34" y="32056"/>
                    <a:pt x="134" y="32123"/>
                  </a:cubicBezTo>
                  <a:lnTo>
                    <a:pt x="834" y="32557"/>
                  </a:lnTo>
                  <a:cubicBezTo>
                    <a:pt x="867" y="32557"/>
                    <a:pt x="934" y="32590"/>
                    <a:pt x="968" y="32590"/>
                  </a:cubicBezTo>
                  <a:cubicBezTo>
                    <a:pt x="1034" y="32557"/>
                    <a:pt x="1101" y="32557"/>
                    <a:pt x="1168" y="32523"/>
                  </a:cubicBezTo>
                  <a:lnTo>
                    <a:pt x="18880" y="22283"/>
                  </a:lnTo>
                  <a:cubicBezTo>
                    <a:pt x="19147" y="22116"/>
                    <a:pt x="19314" y="21816"/>
                    <a:pt x="19347" y="21482"/>
                  </a:cubicBezTo>
                  <a:lnTo>
                    <a:pt x="19347" y="734"/>
                  </a:lnTo>
                  <a:cubicBezTo>
                    <a:pt x="19347" y="601"/>
                    <a:pt x="19281" y="501"/>
                    <a:pt x="19214" y="434"/>
                  </a:cubicBezTo>
                  <a:lnTo>
                    <a:pt x="19181" y="434"/>
                  </a:lnTo>
                  <a:lnTo>
                    <a:pt x="18513" y="67"/>
                  </a:lnTo>
                  <a:cubicBezTo>
                    <a:pt x="18480" y="34"/>
                    <a:pt x="18447" y="34"/>
                    <a:pt x="183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52"/>
            <p:cNvSpPr/>
            <p:nvPr/>
          </p:nvSpPr>
          <p:spPr>
            <a:xfrm>
              <a:off x="5740925" y="1816750"/>
              <a:ext cx="474550" cy="275225"/>
            </a:xfrm>
            <a:custGeom>
              <a:rect b="b" l="l" r="r" t="t"/>
              <a:pathLst>
                <a:path extrusionOk="0" h="11009" w="18982">
                  <a:moveTo>
                    <a:pt x="18214" y="0"/>
                  </a:moveTo>
                  <a:cubicBezTo>
                    <a:pt x="18147" y="0"/>
                    <a:pt x="18081" y="34"/>
                    <a:pt x="18014" y="67"/>
                  </a:cubicBezTo>
                  <a:lnTo>
                    <a:pt x="8707" y="5404"/>
                  </a:lnTo>
                  <a:lnTo>
                    <a:pt x="7640" y="6071"/>
                  </a:lnTo>
                  <a:lnTo>
                    <a:pt x="5972" y="7005"/>
                  </a:lnTo>
                  <a:lnTo>
                    <a:pt x="5939" y="7039"/>
                  </a:lnTo>
                  <a:lnTo>
                    <a:pt x="301" y="10308"/>
                  </a:lnTo>
                  <a:cubicBezTo>
                    <a:pt x="268" y="10308"/>
                    <a:pt x="234" y="10341"/>
                    <a:pt x="201" y="10374"/>
                  </a:cubicBezTo>
                  <a:cubicBezTo>
                    <a:pt x="134" y="10441"/>
                    <a:pt x="34" y="10508"/>
                    <a:pt x="1" y="10608"/>
                  </a:cubicBezTo>
                  <a:lnTo>
                    <a:pt x="668" y="11008"/>
                  </a:lnTo>
                  <a:cubicBezTo>
                    <a:pt x="701" y="10975"/>
                    <a:pt x="701" y="10941"/>
                    <a:pt x="735" y="10908"/>
                  </a:cubicBezTo>
                  <a:cubicBezTo>
                    <a:pt x="768" y="10841"/>
                    <a:pt x="835" y="10775"/>
                    <a:pt x="902" y="10741"/>
                  </a:cubicBezTo>
                  <a:lnTo>
                    <a:pt x="1002" y="10675"/>
                  </a:lnTo>
                  <a:lnTo>
                    <a:pt x="6639" y="7406"/>
                  </a:lnTo>
                  <a:cubicBezTo>
                    <a:pt x="6773" y="7339"/>
                    <a:pt x="8040" y="6605"/>
                    <a:pt x="8307" y="6472"/>
                  </a:cubicBezTo>
                  <a:lnTo>
                    <a:pt x="8974" y="6071"/>
                  </a:lnTo>
                  <a:lnTo>
                    <a:pt x="18714" y="467"/>
                  </a:lnTo>
                  <a:cubicBezTo>
                    <a:pt x="18753" y="428"/>
                    <a:pt x="18804" y="412"/>
                    <a:pt x="18859" y="412"/>
                  </a:cubicBezTo>
                  <a:cubicBezTo>
                    <a:pt x="18898" y="412"/>
                    <a:pt x="18940" y="420"/>
                    <a:pt x="18981" y="434"/>
                  </a:cubicBezTo>
                  <a:lnTo>
                    <a:pt x="18347" y="34"/>
                  </a:lnTo>
                  <a:cubicBezTo>
                    <a:pt x="18281" y="0"/>
                    <a:pt x="18247" y="0"/>
                    <a:pt x="182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52"/>
            <p:cNvSpPr/>
            <p:nvPr/>
          </p:nvSpPr>
          <p:spPr>
            <a:xfrm>
              <a:off x="5753450" y="1826400"/>
              <a:ext cx="467025" cy="804775"/>
            </a:xfrm>
            <a:custGeom>
              <a:rect b="b" l="l" r="r" t="t"/>
              <a:pathLst>
                <a:path extrusionOk="0" h="32191" w="18681">
                  <a:moveTo>
                    <a:pt x="18386" y="1"/>
                  </a:moveTo>
                  <a:cubicBezTo>
                    <a:pt x="18308" y="1"/>
                    <a:pt x="18227" y="24"/>
                    <a:pt x="18180" y="48"/>
                  </a:cubicBezTo>
                  <a:lnTo>
                    <a:pt x="7773" y="6052"/>
                  </a:lnTo>
                  <a:lnTo>
                    <a:pt x="6105" y="7020"/>
                  </a:lnTo>
                  <a:lnTo>
                    <a:pt x="467" y="10289"/>
                  </a:lnTo>
                  <a:cubicBezTo>
                    <a:pt x="334" y="10355"/>
                    <a:pt x="234" y="10489"/>
                    <a:pt x="134" y="10622"/>
                  </a:cubicBezTo>
                  <a:cubicBezTo>
                    <a:pt x="67" y="10756"/>
                    <a:pt x="34" y="10889"/>
                    <a:pt x="0" y="11056"/>
                  </a:cubicBezTo>
                  <a:lnTo>
                    <a:pt x="0" y="31904"/>
                  </a:lnTo>
                  <a:cubicBezTo>
                    <a:pt x="0" y="32074"/>
                    <a:pt x="124" y="32190"/>
                    <a:pt x="268" y="32190"/>
                  </a:cubicBezTo>
                  <a:cubicBezTo>
                    <a:pt x="322" y="32190"/>
                    <a:pt x="379" y="32174"/>
                    <a:pt x="434" y="32137"/>
                  </a:cubicBezTo>
                  <a:lnTo>
                    <a:pt x="18213" y="21897"/>
                  </a:lnTo>
                  <a:cubicBezTo>
                    <a:pt x="18480" y="21697"/>
                    <a:pt x="18647" y="21430"/>
                    <a:pt x="18647" y="21096"/>
                  </a:cubicBezTo>
                  <a:lnTo>
                    <a:pt x="18647" y="348"/>
                  </a:lnTo>
                  <a:cubicBezTo>
                    <a:pt x="18680" y="215"/>
                    <a:pt x="18614" y="81"/>
                    <a:pt x="18480" y="14"/>
                  </a:cubicBezTo>
                  <a:cubicBezTo>
                    <a:pt x="18451" y="5"/>
                    <a:pt x="18419" y="1"/>
                    <a:pt x="1838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52"/>
            <p:cNvSpPr/>
            <p:nvPr/>
          </p:nvSpPr>
          <p:spPr>
            <a:xfrm>
              <a:off x="5786800" y="2175550"/>
              <a:ext cx="126775" cy="270000"/>
            </a:xfrm>
            <a:custGeom>
              <a:rect b="b" l="l" r="r" t="t"/>
              <a:pathLst>
                <a:path extrusionOk="0" h="10800" w="5071">
                  <a:moveTo>
                    <a:pt x="4938" y="0"/>
                  </a:moveTo>
                  <a:cubicBezTo>
                    <a:pt x="4912" y="0"/>
                    <a:pt x="4887" y="8"/>
                    <a:pt x="4871" y="25"/>
                  </a:cubicBezTo>
                  <a:lnTo>
                    <a:pt x="3737" y="659"/>
                  </a:lnTo>
                  <a:cubicBezTo>
                    <a:pt x="3637" y="726"/>
                    <a:pt x="3570" y="826"/>
                    <a:pt x="3537" y="926"/>
                  </a:cubicBezTo>
                  <a:lnTo>
                    <a:pt x="3436" y="1126"/>
                  </a:lnTo>
                  <a:lnTo>
                    <a:pt x="2569" y="3594"/>
                  </a:lnTo>
                  <a:lnTo>
                    <a:pt x="1635" y="2160"/>
                  </a:lnTo>
                  <a:cubicBezTo>
                    <a:pt x="1635" y="2127"/>
                    <a:pt x="1602" y="2093"/>
                    <a:pt x="1568" y="2060"/>
                  </a:cubicBezTo>
                  <a:cubicBezTo>
                    <a:pt x="1535" y="2027"/>
                    <a:pt x="1502" y="2010"/>
                    <a:pt x="1464" y="2010"/>
                  </a:cubicBezTo>
                  <a:cubicBezTo>
                    <a:pt x="1427" y="2010"/>
                    <a:pt x="1385" y="2027"/>
                    <a:pt x="1335" y="2060"/>
                  </a:cubicBezTo>
                  <a:lnTo>
                    <a:pt x="201" y="2694"/>
                  </a:lnTo>
                  <a:cubicBezTo>
                    <a:pt x="167" y="2727"/>
                    <a:pt x="134" y="2794"/>
                    <a:pt x="101" y="2861"/>
                  </a:cubicBezTo>
                  <a:cubicBezTo>
                    <a:pt x="67" y="2927"/>
                    <a:pt x="34" y="2994"/>
                    <a:pt x="34" y="3061"/>
                  </a:cubicBezTo>
                  <a:cubicBezTo>
                    <a:pt x="34" y="3094"/>
                    <a:pt x="67" y="3127"/>
                    <a:pt x="67" y="3161"/>
                  </a:cubicBezTo>
                  <a:lnTo>
                    <a:pt x="1735" y="5796"/>
                  </a:lnTo>
                  <a:lnTo>
                    <a:pt x="1" y="10499"/>
                  </a:lnTo>
                  <a:cubicBezTo>
                    <a:pt x="1" y="10533"/>
                    <a:pt x="1" y="10566"/>
                    <a:pt x="1" y="10566"/>
                  </a:cubicBezTo>
                  <a:cubicBezTo>
                    <a:pt x="1" y="10599"/>
                    <a:pt x="1" y="10633"/>
                    <a:pt x="1" y="10633"/>
                  </a:cubicBezTo>
                  <a:cubicBezTo>
                    <a:pt x="1" y="10699"/>
                    <a:pt x="34" y="10733"/>
                    <a:pt x="67" y="10800"/>
                  </a:cubicBezTo>
                  <a:lnTo>
                    <a:pt x="167" y="10800"/>
                  </a:lnTo>
                  <a:lnTo>
                    <a:pt x="1302" y="10132"/>
                  </a:lnTo>
                  <a:cubicBezTo>
                    <a:pt x="1402" y="10099"/>
                    <a:pt x="1468" y="10032"/>
                    <a:pt x="1502" y="9932"/>
                  </a:cubicBezTo>
                  <a:cubicBezTo>
                    <a:pt x="1568" y="9866"/>
                    <a:pt x="1602" y="9765"/>
                    <a:pt x="1602" y="9699"/>
                  </a:cubicBezTo>
                  <a:lnTo>
                    <a:pt x="2569" y="7064"/>
                  </a:lnTo>
                  <a:lnTo>
                    <a:pt x="3470" y="8598"/>
                  </a:lnTo>
                  <a:cubicBezTo>
                    <a:pt x="3503" y="8631"/>
                    <a:pt x="3537" y="8698"/>
                    <a:pt x="3570" y="8731"/>
                  </a:cubicBezTo>
                  <a:cubicBezTo>
                    <a:pt x="3580" y="8741"/>
                    <a:pt x="3592" y="8745"/>
                    <a:pt x="3608" y="8745"/>
                  </a:cubicBezTo>
                  <a:cubicBezTo>
                    <a:pt x="3645" y="8745"/>
                    <a:pt x="3699" y="8722"/>
                    <a:pt x="3770" y="8698"/>
                  </a:cubicBezTo>
                  <a:lnTo>
                    <a:pt x="4904" y="8031"/>
                  </a:lnTo>
                  <a:cubicBezTo>
                    <a:pt x="4971" y="7998"/>
                    <a:pt x="5004" y="7964"/>
                    <a:pt x="5004" y="7897"/>
                  </a:cubicBezTo>
                  <a:cubicBezTo>
                    <a:pt x="5038" y="7831"/>
                    <a:pt x="5071" y="7764"/>
                    <a:pt x="5071" y="7697"/>
                  </a:cubicBezTo>
                  <a:lnTo>
                    <a:pt x="5071" y="7631"/>
                  </a:lnTo>
                  <a:lnTo>
                    <a:pt x="5071" y="7564"/>
                  </a:lnTo>
                  <a:lnTo>
                    <a:pt x="3370" y="4895"/>
                  </a:lnTo>
                  <a:lnTo>
                    <a:pt x="5038" y="292"/>
                  </a:lnTo>
                  <a:cubicBezTo>
                    <a:pt x="5038" y="259"/>
                    <a:pt x="5038" y="225"/>
                    <a:pt x="5038" y="159"/>
                  </a:cubicBezTo>
                  <a:cubicBezTo>
                    <a:pt x="5071" y="125"/>
                    <a:pt x="5038" y="59"/>
                    <a:pt x="5004" y="25"/>
                  </a:cubicBezTo>
                  <a:cubicBezTo>
                    <a:pt x="4988" y="8"/>
                    <a:pt x="4963" y="0"/>
                    <a:pt x="493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52"/>
            <p:cNvSpPr/>
            <p:nvPr/>
          </p:nvSpPr>
          <p:spPr>
            <a:xfrm>
              <a:off x="5940250" y="2085675"/>
              <a:ext cx="130125" cy="271275"/>
            </a:xfrm>
            <a:custGeom>
              <a:rect b="b" l="l" r="r" t="t"/>
              <a:pathLst>
                <a:path extrusionOk="0" h="10851" w="5205">
                  <a:moveTo>
                    <a:pt x="5071" y="1"/>
                  </a:moveTo>
                  <a:cubicBezTo>
                    <a:pt x="5046" y="1"/>
                    <a:pt x="5021" y="18"/>
                    <a:pt x="5004" y="51"/>
                  </a:cubicBezTo>
                  <a:lnTo>
                    <a:pt x="4137" y="551"/>
                  </a:lnTo>
                  <a:cubicBezTo>
                    <a:pt x="4037" y="585"/>
                    <a:pt x="3937" y="685"/>
                    <a:pt x="3903" y="785"/>
                  </a:cubicBezTo>
                  <a:cubicBezTo>
                    <a:pt x="3870" y="918"/>
                    <a:pt x="3803" y="985"/>
                    <a:pt x="3803" y="1018"/>
                  </a:cubicBezTo>
                  <a:lnTo>
                    <a:pt x="2602" y="4921"/>
                  </a:lnTo>
                  <a:lnTo>
                    <a:pt x="1401" y="2419"/>
                  </a:lnTo>
                  <a:cubicBezTo>
                    <a:pt x="1368" y="2353"/>
                    <a:pt x="1335" y="2319"/>
                    <a:pt x="1301" y="2286"/>
                  </a:cubicBezTo>
                  <a:cubicBezTo>
                    <a:pt x="1268" y="2253"/>
                    <a:pt x="1235" y="2236"/>
                    <a:pt x="1197" y="2236"/>
                  </a:cubicBezTo>
                  <a:cubicBezTo>
                    <a:pt x="1160" y="2236"/>
                    <a:pt x="1118" y="2253"/>
                    <a:pt x="1068" y="2286"/>
                  </a:cubicBezTo>
                  <a:lnTo>
                    <a:pt x="201" y="2786"/>
                  </a:lnTo>
                  <a:cubicBezTo>
                    <a:pt x="134" y="2820"/>
                    <a:pt x="100" y="2886"/>
                    <a:pt x="67" y="2953"/>
                  </a:cubicBezTo>
                  <a:cubicBezTo>
                    <a:pt x="34" y="3020"/>
                    <a:pt x="0" y="3120"/>
                    <a:pt x="0" y="3220"/>
                  </a:cubicBezTo>
                  <a:lnTo>
                    <a:pt x="0" y="10659"/>
                  </a:lnTo>
                  <a:cubicBezTo>
                    <a:pt x="0" y="10692"/>
                    <a:pt x="34" y="10759"/>
                    <a:pt x="67" y="10825"/>
                  </a:cubicBezTo>
                  <a:cubicBezTo>
                    <a:pt x="84" y="10842"/>
                    <a:pt x="109" y="10850"/>
                    <a:pt x="134" y="10850"/>
                  </a:cubicBezTo>
                  <a:cubicBezTo>
                    <a:pt x="159" y="10850"/>
                    <a:pt x="184" y="10842"/>
                    <a:pt x="201" y="10825"/>
                  </a:cubicBezTo>
                  <a:lnTo>
                    <a:pt x="1168" y="10258"/>
                  </a:lnTo>
                  <a:cubicBezTo>
                    <a:pt x="1235" y="10225"/>
                    <a:pt x="1301" y="10158"/>
                    <a:pt x="1335" y="10091"/>
                  </a:cubicBezTo>
                  <a:cubicBezTo>
                    <a:pt x="1368" y="10025"/>
                    <a:pt x="1368" y="9925"/>
                    <a:pt x="1401" y="9825"/>
                  </a:cubicBezTo>
                  <a:lnTo>
                    <a:pt x="1401" y="6022"/>
                  </a:lnTo>
                  <a:lnTo>
                    <a:pt x="2069" y="7523"/>
                  </a:lnTo>
                  <a:cubicBezTo>
                    <a:pt x="2102" y="7556"/>
                    <a:pt x="2135" y="7623"/>
                    <a:pt x="2169" y="7656"/>
                  </a:cubicBezTo>
                  <a:cubicBezTo>
                    <a:pt x="2202" y="7673"/>
                    <a:pt x="2227" y="7681"/>
                    <a:pt x="2256" y="7681"/>
                  </a:cubicBezTo>
                  <a:cubicBezTo>
                    <a:pt x="2285" y="7681"/>
                    <a:pt x="2319" y="7673"/>
                    <a:pt x="2369" y="7656"/>
                  </a:cubicBezTo>
                  <a:lnTo>
                    <a:pt x="2836" y="7390"/>
                  </a:lnTo>
                  <a:cubicBezTo>
                    <a:pt x="2902" y="7356"/>
                    <a:pt x="2969" y="7289"/>
                    <a:pt x="3003" y="7189"/>
                  </a:cubicBezTo>
                  <a:cubicBezTo>
                    <a:pt x="3069" y="7123"/>
                    <a:pt x="3103" y="7023"/>
                    <a:pt x="3103" y="6956"/>
                  </a:cubicBezTo>
                  <a:lnTo>
                    <a:pt x="3803" y="4654"/>
                  </a:lnTo>
                  <a:lnTo>
                    <a:pt x="3803" y="8457"/>
                  </a:lnTo>
                  <a:cubicBezTo>
                    <a:pt x="3803" y="8524"/>
                    <a:pt x="3836" y="8590"/>
                    <a:pt x="3870" y="8624"/>
                  </a:cubicBezTo>
                  <a:cubicBezTo>
                    <a:pt x="3886" y="8640"/>
                    <a:pt x="3911" y="8649"/>
                    <a:pt x="3941" y="8649"/>
                  </a:cubicBezTo>
                  <a:cubicBezTo>
                    <a:pt x="3970" y="8649"/>
                    <a:pt x="4003" y="8640"/>
                    <a:pt x="4037" y="8624"/>
                  </a:cubicBezTo>
                  <a:lnTo>
                    <a:pt x="5004" y="8057"/>
                  </a:lnTo>
                  <a:cubicBezTo>
                    <a:pt x="5071" y="8023"/>
                    <a:pt x="5104" y="7957"/>
                    <a:pt x="5137" y="7890"/>
                  </a:cubicBezTo>
                  <a:cubicBezTo>
                    <a:pt x="5171" y="7823"/>
                    <a:pt x="5204" y="7723"/>
                    <a:pt x="5204" y="7656"/>
                  </a:cubicBezTo>
                  <a:lnTo>
                    <a:pt x="5204" y="218"/>
                  </a:lnTo>
                  <a:cubicBezTo>
                    <a:pt x="5204" y="151"/>
                    <a:pt x="5171" y="84"/>
                    <a:pt x="5137" y="51"/>
                  </a:cubicBezTo>
                  <a:cubicBezTo>
                    <a:pt x="5121" y="18"/>
                    <a:pt x="5096" y="1"/>
                    <a:pt x="507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52"/>
            <p:cNvSpPr/>
            <p:nvPr/>
          </p:nvSpPr>
          <p:spPr>
            <a:xfrm>
              <a:off x="6105375" y="2044825"/>
              <a:ext cx="96750" cy="216225"/>
            </a:xfrm>
            <a:custGeom>
              <a:rect b="b" l="l" r="r" t="t"/>
              <a:pathLst>
                <a:path extrusionOk="0" h="8649" w="3870">
                  <a:moveTo>
                    <a:pt x="1234" y="0"/>
                  </a:moveTo>
                  <a:cubicBezTo>
                    <a:pt x="1209" y="0"/>
                    <a:pt x="1184" y="17"/>
                    <a:pt x="1168" y="50"/>
                  </a:cubicBezTo>
                  <a:lnTo>
                    <a:pt x="200" y="584"/>
                  </a:lnTo>
                  <a:cubicBezTo>
                    <a:pt x="134" y="651"/>
                    <a:pt x="100" y="684"/>
                    <a:pt x="67" y="784"/>
                  </a:cubicBezTo>
                  <a:cubicBezTo>
                    <a:pt x="33" y="851"/>
                    <a:pt x="0" y="951"/>
                    <a:pt x="0" y="1018"/>
                  </a:cubicBezTo>
                  <a:lnTo>
                    <a:pt x="0" y="8456"/>
                  </a:lnTo>
                  <a:cubicBezTo>
                    <a:pt x="0" y="8490"/>
                    <a:pt x="0" y="8557"/>
                    <a:pt x="67" y="8623"/>
                  </a:cubicBezTo>
                  <a:cubicBezTo>
                    <a:pt x="83" y="8640"/>
                    <a:pt x="108" y="8648"/>
                    <a:pt x="134" y="8648"/>
                  </a:cubicBezTo>
                  <a:cubicBezTo>
                    <a:pt x="159" y="8648"/>
                    <a:pt x="184" y="8640"/>
                    <a:pt x="200" y="8623"/>
                  </a:cubicBezTo>
                  <a:lnTo>
                    <a:pt x="3669" y="6622"/>
                  </a:lnTo>
                  <a:cubicBezTo>
                    <a:pt x="3736" y="6588"/>
                    <a:pt x="3769" y="6522"/>
                    <a:pt x="3803" y="6455"/>
                  </a:cubicBezTo>
                  <a:cubicBezTo>
                    <a:pt x="3836" y="6388"/>
                    <a:pt x="3870" y="6288"/>
                    <a:pt x="3870" y="6222"/>
                  </a:cubicBezTo>
                  <a:lnTo>
                    <a:pt x="3870" y="4987"/>
                  </a:lnTo>
                  <a:cubicBezTo>
                    <a:pt x="3870" y="4921"/>
                    <a:pt x="3836" y="4854"/>
                    <a:pt x="3803" y="4821"/>
                  </a:cubicBezTo>
                  <a:cubicBezTo>
                    <a:pt x="3786" y="4804"/>
                    <a:pt x="3761" y="4796"/>
                    <a:pt x="3736" y="4796"/>
                  </a:cubicBezTo>
                  <a:cubicBezTo>
                    <a:pt x="3711" y="4796"/>
                    <a:pt x="3686" y="4804"/>
                    <a:pt x="3669" y="4821"/>
                  </a:cubicBezTo>
                  <a:lnTo>
                    <a:pt x="1368" y="6121"/>
                  </a:lnTo>
                  <a:lnTo>
                    <a:pt x="1368" y="217"/>
                  </a:lnTo>
                  <a:cubicBezTo>
                    <a:pt x="1401" y="151"/>
                    <a:pt x="1368" y="84"/>
                    <a:pt x="1301" y="50"/>
                  </a:cubicBezTo>
                  <a:cubicBezTo>
                    <a:pt x="1284" y="17"/>
                    <a:pt x="1259" y="0"/>
                    <a:pt x="123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52"/>
            <p:cNvSpPr/>
            <p:nvPr/>
          </p:nvSpPr>
          <p:spPr>
            <a:xfrm>
              <a:off x="5757625" y="2089450"/>
              <a:ext cx="1675" cy="2525"/>
            </a:xfrm>
            <a:custGeom>
              <a:rect b="b" l="l" r="r" t="t"/>
              <a:pathLst>
                <a:path extrusionOk="0" h="101" w="67">
                  <a:moveTo>
                    <a:pt x="0" y="100"/>
                  </a:moveTo>
                  <a:lnTo>
                    <a:pt x="0" y="100"/>
                  </a:lnTo>
                  <a:cubicBezTo>
                    <a:pt x="33" y="67"/>
                    <a:pt x="33" y="33"/>
                    <a:pt x="67" y="0"/>
                  </a:cubicBezTo>
                  <a:cubicBezTo>
                    <a:pt x="33" y="33"/>
                    <a:pt x="33" y="67"/>
                    <a:pt x="0" y="10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52"/>
            <p:cNvSpPr/>
            <p:nvPr/>
          </p:nvSpPr>
          <p:spPr>
            <a:xfrm>
              <a:off x="5736775" y="2082775"/>
              <a:ext cx="21700" cy="547900"/>
            </a:xfrm>
            <a:custGeom>
              <a:rect b="b" l="l" r="r" t="t"/>
              <a:pathLst>
                <a:path extrusionOk="0" h="21916" w="868">
                  <a:moveTo>
                    <a:pt x="167" y="0"/>
                  </a:moveTo>
                  <a:cubicBezTo>
                    <a:pt x="67" y="134"/>
                    <a:pt x="34" y="267"/>
                    <a:pt x="0" y="434"/>
                  </a:cubicBezTo>
                  <a:lnTo>
                    <a:pt x="0" y="21215"/>
                  </a:lnTo>
                  <a:cubicBezTo>
                    <a:pt x="0" y="21315"/>
                    <a:pt x="34" y="21415"/>
                    <a:pt x="134" y="21482"/>
                  </a:cubicBezTo>
                  <a:lnTo>
                    <a:pt x="834" y="21916"/>
                  </a:lnTo>
                  <a:lnTo>
                    <a:pt x="867" y="21916"/>
                  </a:lnTo>
                  <a:cubicBezTo>
                    <a:pt x="767" y="21882"/>
                    <a:pt x="701" y="21782"/>
                    <a:pt x="701" y="21716"/>
                  </a:cubicBezTo>
                  <a:lnTo>
                    <a:pt x="701" y="867"/>
                  </a:lnTo>
                  <a:cubicBezTo>
                    <a:pt x="701" y="701"/>
                    <a:pt x="767" y="534"/>
                    <a:pt x="834" y="400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52"/>
            <p:cNvSpPr/>
            <p:nvPr/>
          </p:nvSpPr>
          <p:spPr>
            <a:xfrm>
              <a:off x="5853525" y="1690800"/>
              <a:ext cx="261025" cy="824375"/>
            </a:xfrm>
            <a:custGeom>
              <a:rect b="b" l="l" r="r" t="t"/>
              <a:pathLst>
                <a:path extrusionOk="0" h="32975" w="10441">
                  <a:moveTo>
                    <a:pt x="1162" y="0"/>
                  </a:moveTo>
                  <a:cubicBezTo>
                    <a:pt x="1130" y="0"/>
                    <a:pt x="1099" y="1"/>
                    <a:pt x="1068" y="1"/>
                  </a:cubicBezTo>
                  <a:cubicBezTo>
                    <a:pt x="0" y="1269"/>
                    <a:pt x="1134" y="5272"/>
                    <a:pt x="1835" y="7206"/>
                  </a:cubicBezTo>
                  <a:cubicBezTo>
                    <a:pt x="1835" y="7206"/>
                    <a:pt x="5071" y="15145"/>
                    <a:pt x="5671" y="17981"/>
                  </a:cubicBezTo>
                  <a:cubicBezTo>
                    <a:pt x="6205" y="20483"/>
                    <a:pt x="6805" y="23618"/>
                    <a:pt x="6772" y="25753"/>
                  </a:cubicBezTo>
                  <a:cubicBezTo>
                    <a:pt x="6772" y="26120"/>
                    <a:pt x="6605" y="26487"/>
                    <a:pt x="6371" y="26787"/>
                  </a:cubicBezTo>
                  <a:cubicBezTo>
                    <a:pt x="5671" y="27521"/>
                    <a:pt x="5671" y="28121"/>
                    <a:pt x="5204" y="28955"/>
                  </a:cubicBezTo>
                  <a:cubicBezTo>
                    <a:pt x="4870" y="29589"/>
                    <a:pt x="4470" y="29856"/>
                    <a:pt x="4604" y="29989"/>
                  </a:cubicBezTo>
                  <a:cubicBezTo>
                    <a:pt x="4765" y="30169"/>
                    <a:pt x="4986" y="30262"/>
                    <a:pt x="5206" y="30262"/>
                  </a:cubicBezTo>
                  <a:cubicBezTo>
                    <a:pt x="5395" y="30262"/>
                    <a:pt x="5584" y="30194"/>
                    <a:pt x="5738" y="30056"/>
                  </a:cubicBezTo>
                  <a:cubicBezTo>
                    <a:pt x="6071" y="29823"/>
                    <a:pt x="6338" y="29556"/>
                    <a:pt x="6605" y="29222"/>
                  </a:cubicBezTo>
                  <a:lnTo>
                    <a:pt x="6605" y="29222"/>
                  </a:lnTo>
                  <a:cubicBezTo>
                    <a:pt x="6505" y="30223"/>
                    <a:pt x="6271" y="31190"/>
                    <a:pt x="5904" y="32091"/>
                  </a:cubicBezTo>
                  <a:lnTo>
                    <a:pt x="5137" y="32525"/>
                  </a:lnTo>
                  <a:cubicBezTo>
                    <a:pt x="5137" y="32525"/>
                    <a:pt x="5269" y="32975"/>
                    <a:pt x="6122" y="32975"/>
                  </a:cubicBezTo>
                  <a:cubicBezTo>
                    <a:pt x="6407" y="32975"/>
                    <a:pt x="6772" y="32925"/>
                    <a:pt x="7239" y="32791"/>
                  </a:cubicBezTo>
                  <a:cubicBezTo>
                    <a:pt x="9307" y="32191"/>
                    <a:pt x="10074" y="31924"/>
                    <a:pt x="10308" y="28355"/>
                  </a:cubicBezTo>
                  <a:cubicBezTo>
                    <a:pt x="10408" y="27054"/>
                    <a:pt x="10441" y="25753"/>
                    <a:pt x="10341" y="24419"/>
                  </a:cubicBezTo>
                  <a:cubicBezTo>
                    <a:pt x="10041" y="21083"/>
                    <a:pt x="9807" y="18114"/>
                    <a:pt x="9307" y="16113"/>
                  </a:cubicBezTo>
                  <a:cubicBezTo>
                    <a:pt x="6330" y="3843"/>
                    <a:pt x="4764" y="0"/>
                    <a:pt x="1162" y="0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52"/>
            <p:cNvSpPr/>
            <p:nvPr/>
          </p:nvSpPr>
          <p:spPr>
            <a:xfrm>
              <a:off x="5842675" y="1664975"/>
              <a:ext cx="278550" cy="662125"/>
            </a:xfrm>
            <a:custGeom>
              <a:rect b="b" l="l" r="r" t="t"/>
              <a:pathLst>
                <a:path extrusionOk="0" h="26485" w="11142">
                  <a:moveTo>
                    <a:pt x="1402" y="0"/>
                  </a:moveTo>
                  <a:cubicBezTo>
                    <a:pt x="1" y="4270"/>
                    <a:pt x="2002" y="8773"/>
                    <a:pt x="2002" y="8773"/>
                  </a:cubicBezTo>
                  <a:cubicBezTo>
                    <a:pt x="2002" y="8773"/>
                    <a:pt x="4504" y="14911"/>
                    <a:pt x="5304" y="17746"/>
                  </a:cubicBezTo>
                  <a:cubicBezTo>
                    <a:pt x="6072" y="20582"/>
                    <a:pt x="6972" y="25919"/>
                    <a:pt x="6972" y="25919"/>
                  </a:cubicBezTo>
                  <a:cubicBezTo>
                    <a:pt x="7710" y="26349"/>
                    <a:pt x="8470" y="26485"/>
                    <a:pt x="9135" y="26485"/>
                  </a:cubicBezTo>
                  <a:cubicBezTo>
                    <a:pt x="10277" y="26485"/>
                    <a:pt x="11142" y="26086"/>
                    <a:pt x="11142" y="26086"/>
                  </a:cubicBezTo>
                  <a:cubicBezTo>
                    <a:pt x="11109" y="21282"/>
                    <a:pt x="10408" y="16545"/>
                    <a:pt x="9140" y="11942"/>
                  </a:cubicBezTo>
                  <a:cubicBezTo>
                    <a:pt x="7406" y="5804"/>
                    <a:pt x="7006" y="3770"/>
                    <a:pt x="5972" y="2202"/>
                  </a:cubicBezTo>
                  <a:cubicBezTo>
                    <a:pt x="5104" y="834"/>
                    <a:pt x="1402" y="0"/>
                    <a:pt x="14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52"/>
            <p:cNvSpPr/>
            <p:nvPr/>
          </p:nvSpPr>
          <p:spPr>
            <a:xfrm>
              <a:off x="5685075" y="985325"/>
              <a:ext cx="67550" cy="142625"/>
            </a:xfrm>
            <a:custGeom>
              <a:rect b="b" l="l" r="r" t="t"/>
              <a:pathLst>
                <a:path extrusionOk="0" h="5705" w="2702">
                  <a:moveTo>
                    <a:pt x="200" y="0"/>
                  </a:moveTo>
                  <a:lnTo>
                    <a:pt x="200" y="1434"/>
                  </a:lnTo>
                  <a:lnTo>
                    <a:pt x="1001" y="3769"/>
                  </a:lnTo>
                  <a:lnTo>
                    <a:pt x="0" y="5704"/>
                  </a:lnTo>
                  <a:lnTo>
                    <a:pt x="1534" y="4804"/>
                  </a:lnTo>
                  <a:cubicBezTo>
                    <a:pt x="1568" y="4770"/>
                    <a:pt x="1601" y="4737"/>
                    <a:pt x="1601" y="4737"/>
                  </a:cubicBezTo>
                  <a:lnTo>
                    <a:pt x="2702" y="2869"/>
                  </a:lnTo>
                  <a:lnTo>
                    <a:pt x="2702" y="143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52"/>
            <p:cNvSpPr/>
            <p:nvPr/>
          </p:nvSpPr>
          <p:spPr>
            <a:xfrm>
              <a:off x="5685075" y="985325"/>
              <a:ext cx="67550" cy="142625"/>
            </a:xfrm>
            <a:custGeom>
              <a:rect b="b" l="l" r="r" t="t"/>
              <a:pathLst>
                <a:path extrusionOk="0" h="5705" w="2702">
                  <a:moveTo>
                    <a:pt x="200" y="0"/>
                  </a:moveTo>
                  <a:lnTo>
                    <a:pt x="200" y="1434"/>
                  </a:lnTo>
                  <a:lnTo>
                    <a:pt x="1001" y="3769"/>
                  </a:lnTo>
                  <a:lnTo>
                    <a:pt x="0" y="5704"/>
                  </a:lnTo>
                  <a:lnTo>
                    <a:pt x="1534" y="4804"/>
                  </a:lnTo>
                  <a:cubicBezTo>
                    <a:pt x="1568" y="4770"/>
                    <a:pt x="1601" y="4737"/>
                    <a:pt x="1601" y="4737"/>
                  </a:cubicBezTo>
                  <a:lnTo>
                    <a:pt x="2702" y="2869"/>
                  </a:lnTo>
                  <a:lnTo>
                    <a:pt x="2702" y="143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52"/>
            <p:cNvSpPr/>
            <p:nvPr/>
          </p:nvSpPr>
          <p:spPr>
            <a:xfrm>
              <a:off x="5523275" y="552300"/>
              <a:ext cx="387800" cy="605875"/>
            </a:xfrm>
            <a:custGeom>
              <a:rect b="b" l="l" r="r" t="t"/>
              <a:pathLst>
                <a:path extrusionOk="0" h="24235" w="15512">
                  <a:moveTo>
                    <a:pt x="2119" y="0"/>
                  </a:moveTo>
                  <a:cubicBezTo>
                    <a:pt x="1860" y="0"/>
                    <a:pt x="1602" y="59"/>
                    <a:pt x="1368" y="175"/>
                  </a:cubicBezTo>
                  <a:lnTo>
                    <a:pt x="768" y="542"/>
                  </a:lnTo>
                  <a:cubicBezTo>
                    <a:pt x="334" y="809"/>
                    <a:pt x="34" y="1310"/>
                    <a:pt x="1" y="1843"/>
                  </a:cubicBezTo>
                  <a:lnTo>
                    <a:pt x="1" y="15887"/>
                  </a:lnTo>
                  <a:cubicBezTo>
                    <a:pt x="34" y="16387"/>
                    <a:pt x="334" y="16887"/>
                    <a:pt x="768" y="17188"/>
                  </a:cubicBezTo>
                  <a:lnTo>
                    <a:pt x="5104" y="19689"/>
                  </a:lnTo>
                  <a:lnTo>
                    <a:pt x="6239" y="22925"/>
                  </a:lnTo>
                  <a:cubicBezTo>
                    <a:pt x="6257" y="23000"/>
                    <a:pt x="6318" y="23043"/>
                    <a:pt x="6386" y="23043"/>
                  </a:cubicBezTo>
                  <a:cubicBezTo>
                    <a:pt x="6438" y="23043"/>
                    <a:pt x="6495" y="23017"/>
                    <a:pt x="6539" y="22958"/>
                  </a:cubicBezTo>
                  <a:lnTo>
                    <a:pt x="7606" y="21124"/>
                  </a:lnTo>
                  <a:lnTo>
                    <a:pt x="12643" y="24059"/>
                  </a:lnTo>
                  <a:cubicBezTo>
                    <a:pt x="12877" y="24176"/>
                    <a:pt x="13135" y="24234"/>
                    <a:pt x="13394" y="24234"/>
                  </a:cubicBezTo>
                  <a:cubicBezTo>
                    <a:pt x="13652" y="24234"/>
                    <a:pt x="13911" y="24176"/>
                    <a:pt x="14144" y="24059"/>
                  </a:cubicBezTo>
                  <a:lnTo>
                    <a:pt x="14778" y="23726"/>
                  </a:lnTo>
                  <a:cubicBezTo>
                    <a:pt x="15212" y="23425"/>
                    <a:pt x="15479" y="22925"/>
                    <a:pt x="15512" y="22391"/>
                  </a:cubicBezTo>
                  <a:lnTo>
                    <a:pt x="15512" y="8348"/>
                  </a:lnTo>
                  <a:cubicBezTo>
                    <a:pt x="15479" y="7814"/>
                    <a:pt x="15212" y="7347"/>
                    <a:pt x="14745" y="7047"/>
                  </a:cubicBezTo>
                  <a:lnTo>
                    <a:pt x="2869" y="175"/>
                  </a:lnTo>
                  <a:cubicBezTo>
                    <a:pt x="2636" y="59"/>
                    <a:pt x="2377" y="0"/>
                    <a:pt x="21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52"/>
            <p:cNvSpPr/>
            <p:nvPr/>
          </p:nvSpPr>
          <p:spPr>
            <a:xfrm>
              <a:off x="5842675" y="742650"/>
              <a:ext cx="68400" cy="415475"/>
            </a:xfrm>
            <a:custGeom>
              <a:rect b="b" l="l" r="r" t="t"/>
              <a:pathLst>
                <a:path extrusionOk="0" h="16619" w="2736">
                  <a:moveTo>
                    <a:pt x="1" y="16512"/>
                  </a:moveTo>
                  <a:cubicBezTo>
                    <a:pt x="6" y="16514"/>
                    <a:pt x="11" y="16516"/>
                    <a:pt x="16" y="16517"/>
                  </a:cubicBezTo>
                  <a:lnTo>
                    <a:pt x="16" y="16517"/>
                  </a:lnTo>
                  <a:cubicBezTo>
                    <a:pt x="11" y="16515"/>
                    <a:pt x="6" y="16514"/>
                    <a:pt x="1" y="16512"/>
                  </a:cubicBezTo>
                  <a:close/>
                  <a:moveTo>
                    <a:pt x="2502" y="0"/>
                  </a:moveTo>
                  <a:lnTo>
                    <a:pt x="401" y="1201"/>
                  </a:lnTo>
                  <a:cubicBezTo>
                    <a:pt x="534" y="1434"/>
                    <a:pt x="601" y="1701"/>
                    <a:pt x="634" y="1935"/>
                  </a:cubicBezTo>
                  <a:lnTo>
                    <a:pt x="634" y="16012"/>
                  </a:lnTo>
                  <a:cubicBezTo>
                    <a:pt x="634" y="16356"/>
                    <a:pt x="466" y="16553"/>
                    <a:pt x="214" y="16553"/>
                  </a:cubicBezTo>
                  <a:cubicBezTo>
                    <a:pt x="152" y="16553"/>
                    <a:pt x="86" y="16541"/>
                    <a:pt x="16" y="16517"/>
                  </a:cubicBezTo>
                  <a:lnTo>
                    <a:pt x="16" y="16517"/>
                  </a:lnTo>
                  <a:cubicBezTo>
                    <a:pt x="212" y="16586"/>
                    <a:pt x="409" y="16619"/>
                    <a:pt x="603" y="16619"/>
                  </a:cubicBezTo>
                  <a:cubicBezTo>
                    <a:pt x="865" y="16619"/>
                    <a:pt x="1122" y="16559"/>
                    <a:pt x="1368" y="16445"/>
                  </a:cubicBezTo>
                  <a:lnTo>
                    <a:pt x="2002" y="16112"/>
                  </a:lnTo>
                  <a:cubicBezTo>
                    <a:pt x="2436" y="15811"/>
                    <a:pt x="2703" y="15311"/>
                    <a:pt x="2736" y="14777"/>
                  </a:cubicBezTo>
                  <a:lnTo>
                    <a:pt x="2736" y="734"/>
                  </a:lnTo>
                  <a:cubicBezTo>
                    <a:pt x="2736" y="467"/>
                    <a:pt x="2636" y="234"/>
                    <a:pt x="25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52"/>
            <p:cNvSpPr/>
            <p:nvPr/>
          </p:nvSpPr>
          <p:spPr>
            <a:xfrm>
              <a:off x="5524125" y="552300"/>
              <a:ext cx="380275" cy="221225"/>
            </a:xfrm>
            <a:custGeom>
              <a:rect b="b" l="l" r="r" t="t"/>
              <a:pathLst>
                <a:path extrusionOk="0" h="8849" w="15211">
                  <a:moveTo>
                    <a:pt x="2085" y="0"/>
                  </a:moveTo>
                  <a:cubicBezTo>
                    <a:pt x="1826" y="0"/>
                    <a:pt x="1568" y="59"/>
                    <a:pt x="1334" y="175"/>
                  </a:cubicBezTo>
                  <a:lnTo>
                    <a:pt x="734" y="542"/>
                  </a:lnTo>
                  <a:cubicBezTo>
                    <a:pt x="334" y="776"/>
                    <a:pt x="100" y="1176"/>
                    <a:pt x="0" y="1610"/>
                  </a:cubicBezTo>
                  <a:cubicBezTo>
                    <a:pt x="68" y="1407"/>
                    <a:pt x="211" y="1296"/>
                    <a:pt x="410" y="1296"/>
                  </a:cubicBezTo>
                  <a:cubicBezTo>
                    <a:pt x="506" y="1296"/>
                    <a:pt x="614" y="1322"/>
                    <a:pt x="734" y="1376"/>
                  </a:cubicBezTo>
                  <a:lnTo>
                    <a:pt x="12609" y="8281"/>
                  </a:lnTo>
                  <a:cubicBezTo>
                    <a:pt x="12843" y="8415"/>
                    <a:pt x="13009" y="8615"/>
                    <a:pt x="13143" y="8848"/>
                  </a:cubicBezTo>
                  <a:lnTo>
                    <a:pt x="15211" y="7614"/>
                  </a:lnTo>
                  <a:cubicBezTo>
                    <a:pt x="15111" y="7381"/>
                    <a:pt x="14911" y="7214"/>
                    <a:pt x="14711" y="7080"/>
                  </a:cubicBezTo>
                  <a:lnTo>
                    <a:pt x="2835" y="175"/>
                  </a:lnTo>
                  <a:cubicBezTo>
                    <a:pt x="2602" y="59"/>
                    <a:pt x="2343" y="0"/>
                    <a:pt x="20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52"/>
            <p:cNvSpPr/>
            <p:nvPr/>
          </p:nvSpPr>
          <p:spPr>
            <a:xfrm>
              <a:off x="5578325" y="724125"/>
              <a:ext cx="223525" cy="302225"/>
            </a:xfrm>
            <a:custGeom>
              <a:rect b="b" l="l" r="r" t="t"/>
              <a:pathLst>
                <a:path extrusionOk="0" h="12089" w="8941">
                  <a:moveTo>
                    <a:pt x="3703" y="3643"/>
                  </a:moveTo>
                  <a:cubicBezTo>
                    <a:pt x="4137" y="3677"/>
                    <a:pt x="4537" y="3877"/>
                    <a:pt x="4837" y="4177"/>
                  </a:cubicBezTo>
                  <a:cubicBezTo>
                    <a:pt x="5804" y="5044"/>
                    <a:pt x="6372" y="6579"/>
                    <a:pt x="6138" y="7613"/>
                  </a:cubicBezTo>
                  <a:cubicBezTo>
                    <a:pt x="6071" y="7980"/>
                    <a:pt x="5838" y="8280"/>
                    <a:pt x="5504" y="8413"/>
                  </a:cubicBezTo>
                  <a:cubicBezTo>
                    <a:pt x="5422" y="8441"/>
                    <a:pt x="5335" y="8454"/>
                    <a:pt x="5245" y="8454"/>
                  </a:cubicBezTo>
                  <a:cubicBezTo>
                    <a:pt x="4897" y="8454"/>
                    <a:pt x="4500" y="8257"/>
                    <a:pt x="4103" y="7913"/>
                  </a:cubicBezTo>
                  <a:cubicBezTo>
                    <a:pt x="3136" y="7046"/>
                    <a:pt x="2569" y="5511"/>
                    <a:pt x="2836" y="4477"/>
                  </a:cubicBezTo>
                  <a:cubicBezTo>
                    <a:pt x="2869" y="4110"/>
                    <a:pt x="3103" y="3810"/>
                    <a:pt x="3436" y="3710"/>
                  </a:cubicBezTo>
                  <a:cubicBezTo>
                    <a:pt x="3503" y="3677"/>
                    <a:pt x="3603" y="3643"/>
                    <a:pt x="3703" y="3643"/>
                  </a:cubicBezTo>
                  <a:close/>
                  <a:moveTo>
                    <a:pt x="3687" y="3369"/>
                  </a:moveTo>
                  <a:cubicBezTo>
                    <a:pt x="3577" y="3369"/>
                    <a:pt x="3471" y="3383"/>
                    <a:pt x="3369" y="3410"/>
                  </a:cubicBezTo>
                  <a:cubicBezTo>
                    <a:pt x="2936" y="3576"/>
                    <a:pt x="2602" y="3943"/>
                    <a:pt x="2535" y="4410"/>
                  </a:cubicBezTo>
                  <a:cubicBezTo>
                    <a:pt x="2269" y="5545"/>
                    <a:pt x="2869" y="7212"/>
                    <a:pt x="3903" y="8113"/>
                  </a:cubicBezTo>
                  <a:cubicBezTo>
                    <a:pt x="4237" y="8480"/>
                    <a:pt x="4737" y="8713"/>
                    <a:pt x="5237" y="8747"/>
                  </a:cubicBezTo>
                  <a:cubicBezTo>
                    <a:pt x="5337" y="8747"/>
                    <a:pt x="5471" y="8713"/>
                    <a:pt x="5571" y="8680"/>
                  </a:cubicBezTo>
                  <a:cubicBezTo>
                    <a:pt x="6005" y="8547"/>
                    <a:pt x="6338" y="8146"/>
                    <a:pt x="6405" y="7713"/>
                  </a:cubicBezTo>
                  <a:cubicBezTo>
                    <a:pt x="6672" y="6579"/>
                    <a:pt x="6071" y="4911"/>
                    <a:pt x="5037" y="3977"/>
                  </a:cubicBezTo>
                  <a:cubicBezTo>
                    <a:pt x="4611" y="3577"/>
                    <a:pt x="4122" y="3369"/>
                    <a:pt x="3687" y="3369"/>
                  </a:cubicBezTo>
                  <a:close/>
                  <a:moveTo>
                    <a:pt x="2721" y="299"/>
                  </a:moveTo>
                  <a:cubicBezTo>
                    <a:pt x="2792" y="299"/>
                    <a:pt x="2842" y="353"/>
                    <a:pt x="2869" y="408"/>
                  </a:cubicBezTo>
                  <a:lnTo>
                    <a:pt x="3403" y="1608"/>
                  </a:lnTo>
                  <a:cubicBezTo>
                    <a:pt x="3503" y="1775"/>
                    <a:pt x="3636" y="1909"/>
                    <a:pt x="3836" y="1975"/>
                  </a:cubicBezTo>
                  <a:cubicBezTo>
                    <a:pt x="3970" y="2009"/>
                    <a:pt x="4070" y="2075"/>
                    <a:pt x="4203" y="2142"/>
                  </a:cubicBezTo>
                  <a:cubicBezTo>
                    <a:pt x="4257" y="2169"/>
                    <a:pt x="4313" y="2181"/>
                    <a:pt x="4368" y="2181"/>
                  </a:cubicBezTo>
                  <a:cubicBezTo>
                    <a:pt x="4517" y="2181"/>
                    <a:pt x="4655" y="2088"/>
                    <a:pt x="4704" y="1942"/>
                  </a:cubicBezTo>
                  <a:lnTo>
                    <a:pt x="4971" y="1208"/>
                  </a:lnTo>
                  <a:lnTo>
                    <a:pt x="5004" y="1208"/>
                  </a:lnTo>
                  <a:lnTo>
                    <a:pt x="5905" y="2042"/>
                  </a:lnTo>
                  <a:cubicBezTo>
                    <a:pt x="6005" y="2109"/>
                    <a:pt x="6038" y="2209"/>
                    <a:pt x="6038" y="2309"/>
                  </a:cubicBezTo>
                  <a:lnTo>
                    <a:pt x="5905" y="3243"/>
                  </a:lnTo>
                  <a:cubicBezTo>
                    <a:pt x="5905" y="3443"/>
                    <a:pt x="5938" y="3643"/>
                    <a:pt x="6071" y="3810"/>
                  </a:cubicBezTo>
                  <a:cubicBezTo>
                    <a:pt x="6205" y="3977"/>
                    <a:pt x="6338" y="4177"/>
                    <a:pt x="6472" y="4410"/>
                  </a:cubicBezTo>
                  <a:cubicBezTo>
                    <a:pt x="6572" y="4577"/>
                    <a:pt x="6772" y="4677"/>
                    <a:pt x="6972" y="4711"/>
                  </a:cubicBezTo>
                  <a:lnTo>
                    <a:pt x="7606" y="4711"/>
                  </a:lnTo>
                  <a:cubicBezTo>
                    <a:pt x="7672" y="4711"/>
                    <a:pt x="7773" y="4777"/>
                    <a:pt x="7806" y="4844"/>
                  </a:cubicBezTo>
                  <a:lnTo>
                    <a:pt x="8306" y="6178"/>
                  </a:lnTo>
                  <a:cubicBezTo>
                    <a:pt x="8306" y="6212"/>
                    <a:pt x="8306" y="6245"/>
                    <a:pt x="8306" y="6278"/>
                  </a:cubicBezTo>
                  <a:cubicBezTo>
                    <a:pt x="8306" y="6312"/>
                    <a:pt x="8273" y="6312"/>
                    <a:pt x="8240" y="6312"/>
                  </a:cubicBezTo>
                  <a:lnTo>
                    <a:pt x="7739" y="6512"/>
                  </a:lnTo>
                  <a:cubicBezTo>
                    <a:pt x="7539" y="6579"/>
                    <a:pt x="7406" y="6779"/>
                    <a:pt x="7439" y="7012"/>
                  </a:cubicBezTo>
                  <a:cubicBezTo>
                    <a:pt x="7472" y="7212"/>
                    <a:pt x="7506" y="7413"/>
                    <a:pt x="7506" y="7613"/>
                  </a:cubicBezTo>
                  <a:cubicBezTo>
                    <a:pt x="7506" y="7813"/>
                    <a:pt x="7606" y="7980"/>
                    <a:pt x="7706" y="8146"/>
                  </a:cubicBezTo>
                  <a:lnTo>
                    <a:pt x="8540" y="8980"/>
                  </a:lnTo>
                  <a:cubicBezTo>
                    <a:pt x="8606" y="9047"/>
                    <a:pt x="8606" y="9180"/>
                    <a:pt x="8606" y="9281"/>
                  </a:cubicBezTo>
                  <a:lnTo>
                    <a:pt x="8373" y="10181"/>
                  </a:lnTo>
                  <a:lnTo>
                    <a:pt x="8373" y="10215"/>
                  </a:lnTo>
                  <a:lnTo>
                    <a:pt x="7539" y="9614"/>
                  </a:lnTo>
                  <a:cubicBezTo>
                    <a:pt x="7439" y="9547"/>
                    <a:pt x="7372" y="9547"/>
                    <a:pt x="7272" y="9547"/>
                  </a:cubicBezTo>
                  <a:cubicBezTo>
                    <a:pt x="7139" y="9547"/>
                    <a:pt x="7039" y="9614"/>
                    <a:pt x="6939" y="9714"/>
                  </a:cubicBezTo>
                  <a:cubicBezTo>
                    <a:pt x="6905" y="9748"/>
                    <a:pt x="6839" y="9814"/>
                    <a:pt x="6772" y="9881"/>
                  </a:cubicBezTo>
                  <a:cubicBezTo>
                    <a:pt x="6638" y="10014"/>
                    <a:pt x="6572" y="10215"/>
                    <a:pt x="6638" y="10415"/>
                  </a:cubicBezTo>
                  <a:lnTo>
                    <a:pt x="6972" y="11649"/>
                  </a:lnTo>
                  <a:cubicBezTo>
                    <a:pt x="7005" y="11649"/>
                    <a:pt x="7005" y="11682"/>
                    <a:pt x="6972" y="11682"/>
                  </a:cubicBezTo>
                  <a:cubicBezTo>
                    <a:pt x="6972" y="11716"/>
                    <a:pt x="6939" y="11716"/>
                    <a:pt x="6939" y="11716"/>
                  </a:cubicBezTo>
                  <a:lnTo>
                    <a:pt x="6271" y="11849"/>
                  </a:lnTo>
                  <a:cubicBezTo>
                    <a:pt x="6171" y="11849"/>
                    <a:pt x="6071" y="11782"/>
                    <a:pt x="6071" y="11682"/>
                  </a:cubicBezTo>
                  <a:lnTo>
                    <a:pt x="5538" y="10481"/>
                  </a:lnTo>
                  <a:cubicBezTo>
                    <a:pt x="5438" y="10315"/>
                    <a:pt x="5304" y="10181"/>
                    <a:pt x="5104" y="10081"/>
                  </a:cubicBezTo>
                  <a:cubicBezTo>
                    <a:pt x="4971" y="10048"/>
                    <a:pt x="4870" y="10014"/>
                    <a:pt x="4737" y="9948"/>
                  </a:cubicBezTo>
                  <a:cubicBezTo>
                    <a:pt x="4687" y="9931"/>
                    <a:pt x="4637" y="9923"/>
                    <a:pt x="4587" y="9923"/>
                  </a:cubicBezTo>
                  <a:cubicBezTo>
                    <a:pt x="4537" y="9923"/>
                    <a:pt x="4487" y="9931"/>
                    <a:pt x="4437" y="9948"/>
                  </a:cubicBezTo>
                  <a:cubicBezTo>
                    <a:pt x="4337" y="9981"/>
                    <a:pt x="4270" y="10081"/>
                    <a:pt x="4237" y="10148"/>
                  </a:cubicBezTo>
                  <a:lnTo>
                    <a:pt x="3970" y="10882"/>
                  </a:lnTo>
                  <a:cubicBezTo>
                    <a:pt x="3970" y="10898"/>
                    <a:pt x="3962" y="10907"/>
                    <a:pt x="3953" y="10907"/>
                  </a:cubicBezTo>
                  <a:cubicBezTo>
                    <a:pt x="3945" y="10907"/>
                    <a:pt x="3936" y="10898"/>
                    <a:pt x="3936" y="10882"/>
                  </a:cubicBezTo>
                  <a:lnTo>
                    <a:pt x="3036" y="10048"/>
                  </a:lnTo>
                  <a:cubicBezTo>
                    <a:pt x="2936" y="9981"/>
                    <a:pt x="2902" y="9881"/>
                    <a:pt x="2902" y="9781"/>
                  </a:cubicBezTo>
                  <a:lnTo>
                    <a:pt x="3036" y="8847"/>
                  </a:lnTo>
                  <a:cubicBezTo>
                    <a:pt x="3036" y="8647"/>
                    <a:pt x="3002" y="8447"/>
                    <a:pt x="2869" y="8280"/>
                  </a:cubicBezTo>
                  <a:cubicBezTo>
                    <a:pt x="2736" y="8113"/>
                    <a:pt x="2602" y="7913"/>
                    <a:pt x="2469" y="7679"/>
                  </a:cubicBezTo>
                  <a:cubicBezTo>
                    <a:pt x="2369" y="7513"/>
                    <a:pt x="2169" y="7413"/>
                    <a:pt x="1968" y="7379"/>
                  </a:cubicBezTo>
                  <a:lnTo>
                    <a:pt x="1335" y="7379"/>
                  </a:lnTo>
                  <a:cubicBezTo>
                    <a:pt x="1268" y="7379"/>
                    <a:pt x="1168" y="7312"/>
                    <a:pt x="1134" y="7246"/>
                  </a:cubicBezTo>
                  <a:lnTo>
                    <a:pt x="667" y="5911"/>
                  </a:lnTo>
                  <a:cubicBezTo>
                    <a:pt x="667" y="5911"/>
                    <a:pt x="667" y="5878"/>
                    <a:pt x="667" y="5845"/>
                  </a:cubicBezTo>
                  <a:cubicBezTo>
                    <a:pt x="701" y="5811"/>
                    <a:pt x="701" y="5811"/>
                    <a:pt x="734" y="5778"/>
                  </a:cubicBezTo>
                  <a:lnTo>
                    <a:pt x="1268" y="5611"/>
                  </a:lnTo>
                  <a:cubicBezTo>
                    <a:pt x="1435" y="5511"/>
                    <a:pt x="1568" y="5311"/>
                    <a:pt x="1535" y="5111"/>
                  </a:cubicBezTo>
                  <a:cubicBezTo>
                    <a:pt x="1501" y="4911"/>
                    <a:pt x="1501" y="4711"/>
                    <a:pt x="1468" y="4510"/>
                  </a:cubicBezTo>
                  <a:cubicBezTo>
                    <a:pt x="1468" y="4310"/>
                    <a:pt x="1368" y="4110"/>
                    <a:pt x="1268" y="3977"/>
                  </a:cubicBezTo>
                  <a:lnTo>
                    <a:pt x="467" y="3143"/>
                  </a:lnTo>
                  <a:cubicBezTo>
                    <a:pt x="367" y="3043"/>
                    <a:pt x="367" y="2943"/>
                    <a:pt x="367" y="2843"/>
                  </a:cubicBezTo>
                  <a:lnTo>
                    <a:pt x="601" y="1909"/>
                  </a:lnTo>
                  <a:cubicBezTo>
                    <a:pt x="601" y="1909"/>
                    <a:pt x="601" y="1909"/>
                    <a:pt x="601" y="1875"/>
                  </a:cubicBezTo>
                  <a:lnTo>
                    <a:pt x="1435" y="2509"/>
                  </a:lnTo>
                  <a:cubicBezTo>
                    <a:pt x="1514" y="2549"/>
                    <a:pt x="1598" y="2567"/>
                    <a:pt x="1679" y="2567"/>
                  </a:cubicBezTo>
                  <a:cubicBezTo>
                    <a:pt x="1803" y="2567"/>
                    <a:pt x="1921" y="2523"/>
                    <a:pt x="2002" y="2442"/>
                  </a:cubicBezTo>
                  <a:cubicBezTo>
                    <a:pt x="2035" y="2376"/>
                    <a:pt x="2102" y="2309"/>
                    <a:pt x="2169" y="2242"/>
                  </a:cubicBezTo>
                  <a:cubicBezTo>
                    <a:pt x="2302" y="2109"/>
                    <a:pt x="2369" y="1909"/>
                    <a:pt x="2335" y="1708"/>
                  </a:cubicBezTo>
                  <a:lnTo>
                    <a:pt x="1968" y="508"/>
                  </a:lnTo>
                  <a:cubicBezTo>
                    <a:pt x="1968" y="474"/>
                    <a:pt x="1968" y="441"/>
                    <a:pt x="1968" y="441"/>
                  </a:cubicBezTo>
                  <a:cubicBezTo>
                    <a:pt x="2002" y="408"/>
                    <a:pt x="2002" y="408"/>
                    <a:pt x="2035" y="408"/>
                  </a:cubicBezTo>
                  <a:lnTo>
                    <a:pt x="2669" y="307"/>
                  </a:lnTo>
                  <a:cubicBezTo>
                    <a:pt x="2687" y="301"/>
                    <a:pt x="2705" y="299"/>
                    <a:pt x="2721" y="299"/>
                  </a:cubicBezTo>
                  <a:close/>
                  <a:moveTo>
                    <a:pt x="2680" y="1"/>
                  </a:moveTo>
                  <a:cubicBezTo>
                    <a:pt x="2654" y="1"/>
                    <a:pt x="2628" y="3"/>
                    <a:pt x="2602" y="7"/>
                  </a:cubicBezTo>
                  <a:lnTo>
                    <a:pt x="1968" y="107"/>
                  </a:lnTo>
                  <a:cubicBezTo>
                    <a:pt x="1835" y="107"/>
                    <a:pt x="1768" y="174"/>
                    <a:pt x="1702" y="274"/>
                  </a:cubicBezTo>
                  <a:cubicBezTo>
                    <a:pt x="1635" y="374"/>
                    <a:pt x="1635" y="474"/>
                    <a:pt x="1668" y="574"/>
                  </a:cubicBezTo>
                  <a:lnTo>
                    <a:pt x="2035" y="1775"/>
                  </a:lnTo>
                  <a:cubicBezTo>
                    <a:pt x="2035" y="1875"/>
                    <a:pt x="2002" y="1975"/>
                    <a:pt x="1935" y="2042"/>
                  </a:cubicBezTo>
                  <a:cubicBezTo>
                    <a:pt x="1868" y="2109"/>
                    <a:pt x="1802" y="2175"/>
                    <a:pt x="1735" y="2242"/>
                  </a:cubicBezTo>
                  <a:cubicBezTo>
                    <a:pt x="1711" y="2266"/>
                    <a:pt x="1671" y="2289"/>
                    <a:pt x="1638" y="2289"/>
                  </a:cubicBezTo>
                  <a:cubicBezTo>
                    <a:pt x="1624" y="2289"/>
                    <a:pt x="1611" y="2285"/>
                    <a:pt x="1601" y="2276"/>
                  </a:cubicBezTo>
                  <a:lnTo>
                    <a:pt x="768" y="1642"/>
                  </a:lnTo>
                  <a:cubicBezTo>
                    <a:pt x="709" y="1603"/>
                    <a:pt x="650" y="1586"/>
                    <a:pt x="592" y="1586"/>
                  </a:cubicBezTo>
                  <a:cubicBezTo>
                    <a:pt x="550" y="1586"/>
                    <a:pt x="509" y="1595"/>
                    <a:pt x="467" y="1608"/>
                  </a:cubicBezTo>
                  <a:cubicBezTo>
                    <a:pt x="367" y="1642"/>
                    <a:pt x="301" y="1708"/>
                    <a:pt x="267" y="1809"/>
                  </a:cubicBezTo>
                  <a:lnTo>
                    <a:pt x="67" y="2743"/>
                  </a:lnTo>
                  <a:cubicBezTo>
                    <a:pt x="0" y="2943"/>
                    <a:pt x="67" y="3143"/>
                    <a:pt x="200" y="3310"/>
                  </a:cubicBezTo>
                  <a:lnTo>
                    <a:pt x="1001" y="4144"/>
                  </a:lnTo>
                  <a:cubicBezTo>
                    <a:pt x="1101" y="4244"/>
                    <a:pt x="1134" y="4344"/>
                    <a:pt x="1168" y="4477"/>
                  </a:cubicBezTo>
                  <a:cubicBezTo>
                    <a:pt x="1168" y="4711"/>
                    <a:pt x="1201" y="4911"/>
                    <a:pt x="1235" y="5144"/>
                  </a:cubicBezTo>
                  <a:cubicBezTo>
                    <a:pt x="1235" y="5211"/>
                    <a:pt x="1201" y="5278"/>
                    <a:pt x="1134" y="5311"/>
                  </a:cubicBezTo>
                  <a:lnTo>
                    <a:pt x="601" y="5478"/>
                  </a:lnTo>
                  <a:cubicBezTo>
                    <a:pt x="401" y="5545"/>
                    <a:pt x="301" y="5778"/>
                    <a:pt x="367" y="6012"/>
                  </a:cubicBezTo>
                  <a:lnTo>
                    <a:pt x="834" y="7346"/>
                  </a:lnTo>
                  <a:cubicBezTo>
                    <a:pt x="934" y="7546"/>
                    <a:pt x="1101" y="7679"/>
                    <a:pt x="1335" y="7713"/>
                  </a:cubicBezTo>
                  <a:lnTo>
                    <a:pt x="1935" y="7713"/>
                  </a:lnTo>
                  <a:cubicBezTo>
                    <a:pt x="2035" y="7713"/>
                    <a:pt x="2135" y="7779"/>
                    <a:pt x="2202" y="7846"/>
                  </a:cubicBezTo>
                  <a:cubicBezTo>
                    <a:pt x="2335" y="8080"/>
                    <a:pt x="2469" y="8280"/>
                    <a:pt x="2602" y="8480"/>
                  </a:cubicBezTo>
                  <a:cubicBezTo>
                    <a:pt x="2702" y="8580"/>
                    <a:pt x="2736" y="8713"/>
                    <a:pt x="2702" y="8847"/>
                  </a:cubicBezTo>
                  <a:lnTo>
                    <a:pt x="2602" y="9748"/>
                  </a:lnTo>
                  <a:cubicBezTo>
                    <a:pt x="2569" y="9948"/>
                    <a:pt x="2636" y="10148"/>
                    <a:pt x="2802" y="10281"/>
                  </a:cubicBezTo>
                  <a:lnTo>
                    <a:pt x="3703" y="11115"/>
                  </a:lnTo>
                  <a:cubicBezTo>
                    <a:pt x="3768" y="11180"/>
                    <a:pt x="3848" y="11210"/>
                    <a:pt x="3928" y="11210"/>
                  </a:cubicBezTo>
                  <a:cubicBezTo>
                    <a:pt x="4052" y="11210"/>
                    <a:pt x="4176" y="11137"/>
                    <a:pt x="4237" y="11015"/>
                  </a:cubicBezTo>
                  <a:lnTo>
                    <a:pt x="4504" y="10281"/>
                  </a:lnTo>
                  <a:cubicBezTo>
                    <a:pt x="4504" y="10281"/>
                    <a:pt x="4504" y="10248"/>
                    <a:pt x="4537" y="10248"/>
                  </a:cubicBezTo>
                  <a:lnTo>
                    <a:pt x="4604" y="10248"/>
                  </a:lnTo>
                  <a:cubicBezTo>
                    <a:pt x="4737" y="10315"/>
                    <a:pt x="4870" y="10381"/>
                    <a:pt x="5037" y="10415"/>
                  </a:cubicBezTo>
                  <a:cubicBezTo>
                    <a:pt x="5137" y="10448"/>
                    <a:pt x="5237" y="10548"/>
                    <a:pt x="5271" y="10648"/>
                  </a:cubicBezTo>
                  <a:lnTo>
                    <a:pt x="5804" y="11849"/>
                  </a:lnTo>
                  <a:cubicBezTo>
                    <a:pt x="5892" y="11994"/>
                    <a:pt x="6029" y="12089"/>
                    <a:pt x="6196" y="12089"/>
                  </a:cubicBezTo>
                  <a:cubicBezTo>
                    <a:pt x="6220" y="12089"/>
                    <a:pt x="6246" y="12087"/>
                    <a:pt x="6271" y="12083"/>
                  </a:cubicBezTo>
                  <a:lnTo>
                    <a:pt x="6338" y="12083"/>
                  </a:lnTo>
                  <a:lnTo>
                    <a:pt x="6972" y="11982"/>
                  </a:lnTo>
                  <a:cubicBezTo>
                    <a:pt x="7072" y="11982"/>
                    <a:pt x="7172" y="11916"/>
                    <a:pt x="7239" y="11816"/>
                  </a:cubicBezTo>
                  <a:cubicBezTo>
                    <a:pt x="7306" y="11749"/>
                    <a:pt x="7306" y="11616"/>
                    <a:pt x="7272" y="11515"/>
                  </a:cubicBezTo>
                  <a:lnTo>
                    <a:pt x="6905" y="10315"/>
                  </a:lnTo>
                  <a:cubicBezTo>
                    <a:pt x="6905" y="10215"/>
                    <a:pt x="6939" y="10114"/>
                    <a:pt x="7005" y="10048"/>
                  </a:cubicBezTo>
                  <a:cubicBezTo>
                    <a:pt x="7072" y="10014"/>
                    <a:pt x="7139" y="9948"/>
                    <a:pt x="7205" y="9848"/>
                  </a:cubicBezTo>
                  <a:cubicBezTo>
                    <a:pt x="7229" y="9824"/>
                    <a:pt x="7269" y="9800"/>
                    <a:pt x="7303" y="9800"/>
                  </a:cubicBezTo>
                  <a:cubicBezTo>
                    <a:pt x="7317" y="9800"/>
                    <a:pt x="7329" y="9805"/>
                    <a:pt x="7339" y="9814"/>
                  </a:cubicBezTo>
                  <a:lnTo>
                    <a:pt x="8173" y="10448"/>
                  </a:lnTo>
                  <a:cubicBezTo>
                    <a:pt x="8242" y="10494"/>
                    <a:pt x="8318" y="10516"/>
                    <a:pt x="8390" y="10516"/>
                  </a:cubicBezTo>
                  <a:cubicBezTo>
                    <a:pt x="8529" y="10516"/>
                    <a:pt x="8651" y="10435"/>
                    <a:pt x="8673" y="10281"/>
                  </a:cubicBezTo>
                  <a:lnTo>
                    <a:pt x="8907" y="9347"/>
                  </a:lnTo>
                  <a:cubicBezTo>
                    <a:pt x="8940" y="9147"/>
                    <a:pt x="8873" y="8947"/>
                    <a:pt x="8740" y="8780"/>
                  </a:cubicBezTo>
                  <a:lnTo>
                    <a:pt x="7939" y="7946"/>
                  </a:lnTo>
                  <a:cubicBezTo>
                    <a:pt x="7873" y="7846"/>
                    <a:pt x="7806" y="7746"/>
                    <a:pt x="7806" y="7613"/>
                  </a:cubicBezTo>
                  <a:cubicBezTo>
                    <a:pt x="7773" y="7379"/>
                    <a:pt x="7773" y="7179"/>
                    <a:pt x="7739" y="6979"/>
                  </a:cubicBezTo>
                  <a:cubicBezTo>
                    <a:pt x="7739" y="6879"/>
                    <a:pt x="7773" y="6812"/>
                    <a:pt x="7839" y="6779"/>
                  </a:cubicBezTo>
                  <a:lnTo>
                    <a:pt x="8340" y="6612"/>
                  </a:lnTo>
                  <a:cubicBezTo>
                    <a:pt x="8440" y="6579"/>
                    <a:pt x="8540" y="6512"/>
                    <a:pt x="8573" y="6412"/>
                  </a:cubicBezTo>
                  <a:cubicBezTo>
                    <a:pt x="8606" y="6312"/>
                    <a:pt x="8606" y="6212"/>
                    <a:pt x="8573" y="6112"/>
                  </a:cubicBezTo>
                  <a:lnTo>
                    <a:pt x="8073" y="4744"/>
                  </a:lnTo>
                  <a:cubicBezTo>
                    <a:pt x="8006" y="4544"/>
                    <a:pt x="7806" y="4410"/>
                    <a:pt x="7606" y="4410"/>
                  </a:cubicBezTo>
                  <a:lnTo>
                    <a:pt x="6972" y="4410"/>
                  </a:lnTo>
                  <a:cubicBezTo>
                    <a:pt x="6872" y="4410"/>
                    <a:pt x="6772" y="4344"/>
                    <a:pt x="6705" y="4277"/>
                  </a:cubicBezTo>
                  <a:cubicBezTo>
                    <a:pt x="6572" y="4043"/>
                    <a:pt x="6438" y="3843"/>
                    <a:pt x="6305" y="3643"/>
                  </a:cubicBezTo>
                  <a:cubicBezTo>
                    <a:pt x="6238" y="3510"/>
                    <a:pt x="6205" y="3410"/>
                    <a:pt x="6205" y="3276"/>
                  </a:cubicBezTo>
                  <a:lnTo>
                    <a:pt x="6338" y="2376"/>
                  </a:lnTo>
                  <a:cubicBezTo>
                    <a:pt x="6338" y="2175"/>
                    <a:pt x="6271" y="1942"/>
                    <a:pt x="6138" y="1809"/>
                  </a:cubicBezTo>
                  <a:lnTo>
                    <a:pt x="5204" y="975"/>
                  </a:lnTo>
                  <a:cubicBezTo>
                    <a:pt x="5155" y="926"/>
                    <a:pt x="5089" y="895"/>
                    <a:pt x="5004" y="895"/>
                  </a:cubicBezTo>
                  <a:cubicBezTo>
                    <a:pt x="4973" y="895"/>
                    <a:pt x="4940" y="899"/>
                    <a:pt x="4904" y="908"/>
                  </a:cubicBezTo>
                  <a:cubicBezTo>
                    <a:pt x="4804" y="908"/>
                    <a:pt x="4737" y="1008"/>
                    <a:pt x="4704" y="1108"/>
                  </a:cubicBezTo>
                  <a:lnTo>
                    <a:pt x="4437" y="1809"/>
                  </a:lnTo>
                  <a:cubicBezTo>
                    <a:pt x="4437" y="1842"/>
                    <a:pt x="4403" y="1842"/>
                    <a:pt x="4403" y="1875"/>
                  </a:cubicBezTo>
                  <a:lnTo>
                    <a:pt x="4303" y="1875"/>
                  </a:lnTo>
                  <a:cubicBezTo>
                    <a:pt x="4170" y="1809"/>
                    <a:pt x="4037" y="1742"/>
                    <a:pt x="3903" y="1708"/>
                  </a:cubicBezTo>
                  <a:cubicBezTo>
                    <a:pt x="3803" y="1642"/>
                    <a:pt x="3703" y="1575"/>
                    <a:pt x="3636" y="1475"/>
                  </a:cubicBezTo>
                  <a:lnTo>
                    <a:pt x="3103" y="274"/>
                  </a:lnTo>
                  <a:cubicBezTo>
                    <a:pt x="3044" y="99"/>
                    <a:pt x="2859" y="1"/>
                    <a:pt x="26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5" name="Google Shape;2685;p52"/>
          <p:cNvSpPr/>
          <p:nvPr/>
        </p:nvSpPr>
        <p:spPr>
          <a:xfrm>
            <a:off x="305825" y="2488488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6" name="Google Shape;2686;p52"/>
          <p:cNvSpPr txBox="1"/>
          <p:nvPr>
            <p:ph idx="5" type="subTitle"/>
          </p:nvPr>
        </p:nvSpPr>
        <p:spPr>
          <a:xfrm>
            <a:off x="147254" y="2940725"/>
            <a:ext cx="21198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 A/B testing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90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p53"/>
          <p:cNvSpPr txBox="1"/>
          <p:nvPr>
            <p:ph idx="4294967295" type="subTitle"/>
          </p:nvPr>
        </p:nvSpPr>
        <p:spPr>
          <a:xfrm>
            <a:off x="616200" y="1626750"/>
            <a:ext cx="5967900" cy="20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1"/>
                </a:solidFill>
              </a:rPr>
              <a:t>Do you have any questions?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1"/>
                </a:solidFill>
              </a:rPr>
              <a:t>Email: muradyandavit98@gmail.com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1"/>
                </a:solidFill>
              </a:rPr>
              <a:t>Phone: +374 966-920-26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2692" name="Google Shape;2692;p53"/>
          <p:cNvSpPr txBox="1"/>
          <p:nvPr>
            <p:ph idx="4294967295" type="title"/>
          </p:nvPr>
        </p:nvSpPr>
        <p:spPr>
          <a:xfrm>
            <a:off x="616200" y="491400"/>
            <a:ext cx="40320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</a:t>
            </a:r>
            <a:endParaRPr/>
          </a:p>
        </p:txBody>
      </p:sp>
      <p:grpSp>
        <p:nvGrpSpPr>
          <p:cNvPr id="2693" name="Google Shape;2693;p53"/>
          <p:cNvGrpSpPr/>
          <p:nvPr/>
        </p:nvGrpSpPr>
        <p:grpSpPr>
          <a:xfrm>
            <a:off x="4828840" y="911562"/>
            <a:ext cx="3658429" cy="3575323"/>
            <a:chOff x="4981419" y="541059"/>
            <a:chExt cx="3959767" cy="3869816"/>
          </a:xfrm>
        </p:grpSpPr>
        <p:sp>
          <p:nvSpPr>
            <p:cNvPr id="2694" name="Google Shape;2694;p53"/>
            <p:cNvSpPr/>
            <p:nvPr/>
          </p:nvSpPr>
          <p:spPr>
            <a:xfrm>
              <a:off x="4981419" y="2256088"/>
              <a:ext cx="3945689" cy="2154787"/>
            </a:xfrm>
            <a:custGeom>
              <a:rect b="b" l="l" r="r" t="t"/>
              <a:pathLst>
                <a:path extrusionOk="0" h="107578" w="196474">
                  <a:moveTo>
                    <a:pt x="98237" y="0"/>
                  </a:moveTo>
                  <a:cubicBezTo>
                    <a:pt x="43998" y="0"/>
                    <a:pt x="0" y="24084"/>
                    <a:pt x="0" y="53772"/>
                  </a:cubicBezTo>
                  <a:cubicBezTo>
                    <a:pt x="0" y="83493"/>
                    <a:pt x="43998" y="107577"/>
                    <a:pt x="98237" y="107577"/>
                  </a:cubicBezTo>
                  <a:cubicBezTo>
                    <a:pt x="152476" y="107577"/>
                    <a:pt x="196474" y="83493"/>
                    <a:pt x="196474" y="53772"/>
                  </a:cubicBezTo>
                  <a:cubicBezTo>
                    <a:pt x="196474" y="24084"/>
                    <a:pt x="152476" y="0"/>
                    <a:pt x="9823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53"/>
            <p:cNvSpPr/>
            <p:nvPr/>
          </p:nvSpPr>
          <p:spPr>
            <a:xfrm>
              <a:off x="7573247" y="2743157"/>
              <a:ext cx="1166974" cy="672187"/>
            </a:xfrm>
            <a:custGeom>
              <a:rect b="b" l="l" r="r" t="t"/>
              <a:pathLst>
                <a:path extrusionOk="0" h="33559" w="58109">
                  <a:moveTo>
                    <a:pt x="29054" y="1"/>
                  </a:moveTo>
                  <a:cubicBezTo>
                    <a:pt x="13009" y="1"/>
                    <a:pt x="0" y="7539"/>
                    <a:pt x="0" y="16779"/>
                  </a:cubicBezTo>
                  <a:cubicBezTo>
                    <a:pt x="0" y="26053"/>
                    <a:pt x="13009" y="33558"/>
                    <a:pt x="29054" y="33558"/>
                  </a:cubicBezTo>
                  <a:cubicBezTo>
                    <a:pt x="45099" y="33558"/>
                    <a:pt x="58108" y="26053"/>
                    <a:pt x="58108" y="16779"/>
                  </a:cubicBezTo>
                  <a:cubicBezTo>
                    <a:pt x="58108" y="7539"/>
                    <a:pt x="45099" y="1"/>
                    <a:pt x="290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53"/>
            <p:cNvSpPr/>
            <p:nvPr/>
          </p:nvSpPr>
          <p:spPr>
            <a:xfrm>
              <a:off x="5590341" y="2721785"/>
              <a:ext cx="2253558" cy="1298224"/>
            </a:xfrm>
            <a:custGeom>
              <a:rect b="b" l="l" r="r" t="t"/>
              <a:pathLst>
                <a:path extrusionOk="0" h="64814" w="112215">
                  <a:moveTo>
                    <a:pt x="74266" y="0"/>
                  </a:moveTo>
                  <a:cubicBezTo>
                    <a:pt x="73970" y="0"/>
                    <a:pt x="73670" y="67"/>
                    <a:pt x="73387" y="200"/>
                  </a:cubicBezTo>
                  <a:lnTo>
                    <a:pt x="501" y="42497"/>
                  </a:lnTo>
                  <a:cubicBezTo>
                    <a:pt x="1" y="42664"/>
                    <a:pt x="1" y="43331"/>
                    <a:pt x="501" y="43498"/>
                  </a:cubicBezTo>
                  <a:lnTo>
                    <a:pt x="37094" y="64613"/>
                  </a:lnTo>
                  <a:cubicBezTo>
                    <a:pt x="37361" y="64747"/>
                    <a:pt x="37661" y="64813"/>
                    <a:pt x="37961" y="64813"/>
                  </a:cubicBezTo>
                  <a:cubicBezTo>
                    <a:pt x="38262" y="64813"/>
                    <a:pt x="38562" y="64747"/>
                    <a:pt x="38829" y="64613"/>
                  </a:cubicBezTo>
                  <a:lnTo>
                    <a:pt x="111747" y="22316"/>
                  </a:lnTo>
                  <a:cubicBezTo>
                    <a:pt x="112214" y="22149"/>
                    <a:pt x="112214" y="21482"/>
                    <a:pt x="111747" y="21316"/>
                  </a:cubicBezTo>
                  <a:lnTo>
                    <a:pt x="75121" y="200"/>
                  </a:lnTo>
                  <a:cubicBezTo>
                    <a:pt x="74854" y="67"/>
                    <a:pt x="74563" y="0"/>
                    <a:pt x="742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53"/>
            <p:cNvSpPr/>
            <p:nvPr/>
          </p:nvSpPr>
          <p:spPr>
            <a:xfrm>
              <a:off x="5522020" y="2701074"/>
              <a:ext cx="1122090" cy="646108"/>
            </a:xfrm>
            <a:custGeom>
              <a:rect b="b" l="l" r="r" t="t"/>
              <a:pathLst>
                <a:path extrusionOk="0" h="32257" w="55874">
                  <a:moveTo>
                    <a:pt x="27954" y="0"/>
                  </a:moveTo>
                  <a:cubicBezTo>
                    <a:pt x="12509" y="0"/>
                    <a:pt x="1" y="7239"/>
                    <a:pt x="1" y="16145"/>
                  </a:cubicBezTo>
                  <a:cubicBezTo>
                    <a:pt x="1" y="25051"/>
                    <a:pt x="12509" y="32257"/>
                    <a:pt x="27954" y="32257"/>
                  </a:cubicBezTo>
                  <a:cubicBezTo>
                    <a:pt x="43365" y="32257"/>
                    <a:pt x="55874" y="25051"/>
                    <a:pt x="55874" y="16145"/>
                  </a:cubicBezTo>
                  <a:cubicBezTo>
                    <a:pt x="55874" y="7239"/>
                    <a:pt x="43365" y="0"/>
                    <a:pt x="279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53"/>
            <p:cNvSpPr/>
            <p:nvPr/>
          </p:nvSpPr>
          <p:spPr>
            <a:xfrm>
              <a:off x="5156920" y="3456746"/>
              <a:ext cx="828684" cy="477075"/>
            </a:xfrm>
            <a:custGeom>
              <a:rect b="b" l="l" r="r" t="t"/>
              <a:pathLst>
                <a:path extrusionOk="0" h="23818" w="41264">
                  <a:moveTo>
                    <a:pt x="19848" y="0"/>
                  </a:moveTo>
                  <a:lnTo>
                    <a:pt x="1" y="11475"/>
                  </a:lnTo>
                  <a:lnTo>
                    <a:pt x="21383" y="23817"/>
                  </a:lnTo>
                  <a:lnTo>
                    <a:pt x="41264" y="12342"/>
                  </a:lnTo>
                  <a:lnTo>
                    <a:pt x="1984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53"/>
            <p:cNvSpPr/>
            <p:nvPr/>
          </p:nvSpPr>
          <p:spPr>
            <a:xfrm>
              <a:off x="5629200" y="3751387"/>
              <a:ext cx="751648" cy="431647"/>
            </a:xfrm>
            <a:custGeom>
              <a:rect b="b" l="l" r="r" t="t"/>
              <a:pathLst>
                <a:path extrusionOk="0" h="21550" w="37428">
                  <a:moveTo>
                    <a:pt x="16045" y="1"/>
                  </a:moveTo>
                  <a:lnTo>
                    <a:pt x="1" y="9207"/>
                  </a:lnTo>
                  <a:lnTo>
                    <a:pt x="21383" y="21549"/>
                  </a:lnTo>
                  <a:lnTo>
                    <a:pt x="37427" y="12343"/>
                  </a:lnTo>
                  <a:lnTo>
                    <a:pt x="1604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53"/>
            <p:cNvSpPr/>
            <p:nvPr/>
          </p:nvSpPr>
          <p:spPr>
            <a:xfrm>
              <a:off x="6424367" y="541059"/>
              <a:ext cx="412013" cy="513289"/>
            </a:xfrm>
            <a:custGeom>
              <a:rect b="b" l="l" r="r" t="t"/>
              <a:pathLst>
                <a:path extrusionOk="0" h="25626" w="20516">
                  <a:moveTo>
                    <a:pt x="13250" y="0"/>
                  </a:moveTo>
                  <a:cubicBezTo>
                    <a:pt x="11924" y="0"/>
                    <a:pt x="10438" y="474"/>
                    <a:pt x="8874" y="1496"/>
                  </a:cubicBezTo>
                  <a:cubicBezTo>
                    <a:pt x="3870" y="4732"/>
                    <a:pt x="1" y="12171"/>
                    <a:pt x="301" y="18142"/>
                  </a:cubicBezTo>
                  <a:cubicBezTo>
                    <a:pt x="434" y="21144"/>
                    <a:pt x="1602" y="23179"/>
                    <a:pt x="3303" y="24079"/>
                  </a:cubicBezTo>
                  <a:lnTo>
                    <a:pt x="5071" y="25113"/>
                  </a:lnTo>
                  <a:cubicBezTo>
                    <a:pt x="5722" y="25452"/>
                    <a:pt x="6459" y="25625"/>
                    <a:pt x="7257" y="25625"/>
                  </a:cubicBezTo>
                  <a:cubicBezTo>
                    <a:pt x="8583" y="25625"/>
                    <a:pt x="10080" y="25146"/>
                    <a:pt x="11642" y="24146"/>
                  </a:cubicBezTo>
                  <a:cubicBezTo>
                    <a:pt x="16646" y="20910"/>
                    <a:pt x="20515" y="13438"/>
                    <a:pt x="20215" y="7467"/>
                  </a:cubicBezTo>
                  <a:cubicBezTo>
                    <a:pt x="20082" y="4499"/>
                    <a:pt x="18914" y="2430"/>
                    <a:pt x="17180" y="1530"/>
                  </a:cubicBezTo>
                  <a:lnTo>
                    <a:pt x="15445" y="496"/>
                  </a:lnTo>
                  <a:cubicBezTo>
                    <a:pt x="14782" y="171"/>
                    <a:pt x="14045" y="0"/>
                    <a:pt x="1325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53"/>
            <p:cNvSpPr/>
            <p:nvPr/>
          </p:nvSpPr>
          <p:spPr>
            <a:xfrm>
              <a:off x="6427058" y="736712"/>
              <a:ext cx="96476" cy="305377"/>
            </a:xfrm>
            <a:custGeom>
              <a:rect b="b" l="l" r="r" t="t"/>
              <a:pathLst>
                <a:path extrusionOk="0" h="15246" w="4804">
                  <a:moveTo>
                    <a:pt x="1968" y="1"/>
                  </a:moveTo>
                  <a:cubicBezTo>
                    <a:pt x="701" y="2736"/>
                    <a:pt x="0" y="5705"/>
                    <a:pt x="133" y="8374"/>
                  </a:cubicBezTo>
                  <a:cubicBezTo>
                    <a:pt x="300" y="11342"/>
                    <a:pt x="1434" y="13377"/>
                    <a:pt x="3169" y="14278"/>
                  </a:cubicBezTo>
                  <a:lnTo>
                    <a:pt x="4515" y="15074"/>
                  </a:lnTo>
                  <a:lnTo>
                    <a:pt x="4515" y="15074"/>
                  </a:lnTo>
                  <a:cubicBezTo>
                    <a:pt x="3009" y="14102"/>
                    <a:pt x="2027" y="12139"/>
                    <a:pt x="1901" y="9408"/>
                  </a:cubicBezTo>
                  <a:cubicBezTo>
                    <a:pt x="1768" y="6739"/>
                    <a:pt x="2468" y="3804"/>
                    <a:pt x="3703" y="1035"/>
                  </a:cubicBezTo>
                  <a:lnTo>
                    <a:pt x="1968" y="1"/>
                  </a:lnTo>
                  <a:close/>
                  <a:moveTo>
                    <a:pt x="4515" y="15074"/>
                  </a:moveTo>
                  <a:cubicBezTo>
                    <a:pt x="4609" y="15135"/>
                    <a:pt x="4705" y="15192"/>
                    <a:pt x="4803" y="15245"/>
                  </a:cubicBezTo>
                  <a:lnTo>
                    <a:pt x="4515" y="1507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53"/>
            <p:cNvSpPr/>
            <p:nvPr/>
          </p:nvSpPr>
          <p:spPr>
            <a:xfrm>
              <a:off x="6459210" y="561189"/>
              <a:ext cx="377169" cy="492718"/>
            </a:xfrm>
            <a:custGeom>
              <a:rect b="b" l="l" r="r" t="t"/>
              <a:pathLst>
                <a:path extrusionOk="0" h="24599" w="18781">
                  <a:moveTo>
                    <a:pt x="13248" y="1"/>
                  </a:moveTo>
                  <a:cubicBezTo>
                    <a:pt x="11916" y="1"/>
                    <a:pt x="10414" y="481"/>
                    <a:pt x="8840" y="1492"/>
                  </a:cubicBezTo>
                  <a:cubicBezTo>
                    <a:pt x="3836" y="4728"/>
                    <a:pt x="0" y="12166"/>
                    <a:pt x="300" y="18171"/>
                  </a:cubicBezTo>
                  <a:cubicBezTo>
                    <a:pt x="484" y="22276"/>
                    <a:pt x="2575" y="24599"/>
                    <a:pt x="5501" y="24599"/>
                  </a:cubicBezTo>
                  <a:cubicBezTo>
                    <a:pt x="6831" y="24599"/>
                    <a:pt x="8333" y="24119"/>
                    <a:pt x="9907" y="23108"/>
                  </a:cubicBezTo>
                  <a:cubicBezTo>
                    <a:pt x="14911" y="19872"/>
                    <a:pt x="18780" y="12433"/>
                    <a:pt x="18480" y="6429"/>
                  </a:cubicBezTo>
                  <a:cubicBezTo>
                    <a:pt x="18274" y="2324"/>
                    <a:pt x="16175" y="1"/>
                    <a:pt x="132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53"/>
            <p:cNvSpPr/>
            <p:nvPr/>
          </p:nvSpPr>
          <p:spPr>
            <a:xfrm>
              <a:off x="6498050" y="599627"/>
              <a:ext cx="299470" cy="416484"/>
            </a:xfrm>
            <a:custGeom>
              <a:rect b="b" l="l" r="r" t="t"/>
              <a:pathLst>
                <a:path extrusionOk="0" h="20793" w="14912">
                  <a:moveTo>
                    <a:pt x="11352" y="1"/>
                  </a:moveTo>
                  <a:cubicBezTo>
                    <a:pt x="11283" y="1"/>
                    <a:pt x="11213" y="3"/>
                    <a:pt x="11142" y="7"/>
                  </a:cubicBezTo>
                  <a:cubicBezTo>
                    <a:pt x="9975" y="107"/>
                    <a:pt x="8874" y="507"/>
                    <a:pt x="7940" y="1174"/>
                  </a:cubicBezTo>
                  <a:cubicBezTo>
                    <a:pt x="3503" y="4043"/>
                    <a:pt x="1" y="10881"/>
                    <a:pt x="234" y="16152"/>
                  </a:cubicBezTo>
                  <a:cubicBezTo>
                    <a:pt x="300" y="17558"/>
                    <a:pt x="782" y="20792"/>
                    <a:pt x="3599" y="20792"/>
                  </a:cubicBezTo>
                  <a:cubicBezTo>
                    <a:pt x="3655" y="20792"/>
                    <a:pt x="3712" y="20791"/>
                    <a:pt x="3770" y="20788"/>
                  </a:cubicBezTo>
                  <a:cubicBezTo>
                    <a:pt x="4904" y="20655"/>
                    <a:pt x="6005" y="20255"/>
                    <a:pt x="6939" y="19587"/>
                  </a:cubicBezTo>
                  <a:cubicBezTo>
                    <a:pt x="11376" y="16752"/>
                    <a:pt x="14912" y="9880"/>
                    <a:pt x="14645" y="4610"/>
                  </a:cubicBezTo>
                  <a:cubicBezTo>
                    <a:pt x="14580" y="3210"/>
                    <a:pt x="14102" y="1"/>
                    <a:pt x="1135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53"/>
            <p:cNvSpPr/>
            <p:nvPr/>
          </p:nvSpPr>
          <p:spPr>
            <a:xfrm>
              <a:off x="6648106" y="665766"/>
              <a:ext cx="13435" cy="171857"/>
            </a:xfrm>
            <a:custGeom>
              <a:rect b="b" l="l" r="r" t="t"/>
              <a:pathLst>
                <a:path extrusionOk="0" h="8580" w="669">
                  <a:moveTo>
                    <a:pt x="588" y="0"/>
                  </a:moveTo>
                  <a:cubicBezTo>
                    <a:pt x="524" y="0"/>
                    <a:pt x="429" y="60"/>
                    <a:pt x="334" y="174"/>
                  </a:cubicBezTo>
                  <a:cubicBezTo>
                    <a:pt x="168" y="341"/>
                    <a:pt x="34" y="608"/>
                    <a:pt x="1" y="874"/>
                  </a:cubicBezTo>
                  <a:lnTo>
                    <a:pt x="1" y="7512"/>
                  </a:lnTo>
                  <a:lnTo>
                    <a:pt x="68" y="8580"/>
                  </a:lnTo>
                  <a:cubicBezTo>
                    <a:pt x="134" y="8580"/>
                    <a:pt x="234" y="8547"/>
                    <a:pt x="334" y="8413"/>
                  </a:cubicBezTo>
                  <a:cubicBezTo>
                    <a:pt x="368" y="8380"/>
                    <a:pt x="401" y="8346"/>
                    <a:pt x="435" y="8280"/>
                  </a:cubicBezTo>
                  <a:cubicBezTo>
                    <a:pt x="568" y="8113"/>
                    <a:pt x="635" y="7946"/>
                    <a:pt x="668" y="7746"/>
                  </a:cubicBezTo>
                  <a:lnTo>
                    <a:pt x="668" y="107"/>
                  </a:lnTo>
                  <a:cubicBezTo>
                    <a:pt x="668" y="35"/>
                    <a:pt x="637" y="0"/>
                    <a:pt x="58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53"/>
            <p:cNvSpPr/>
            <p:nvPr/>
          </p:nvSpPr>
          <p:spPr>
            <a:xfrm>
              <a:off x="6597880" y="837603"/>
              <a:ext cx="54946" cy="78458"/>
            </a:xfrm>
            <a:custGeom>
              <a:rect b="b" l="l" r="r" t="t"/>
              <a:pathLst>
                <a:path extrusionOk="0" h="3917" w="2736">
                  <a:moveTo>
                    <a:pt x="1968" y="1"/>
                  </a:moveTo>
                  <a:lnTo>
                    <a:pt x="134" y="3103"/>
                  </a:lnTo>
                  <a:cubicBezTo>
                    <a:pt x="0" y="3303"/>
                    <a:pt x="33" y="3537"/>
                    <a:pt x="167" y="3770"/>
                  </a:cubicBezTo>
                  <a:cubicBezTo>
                    <a:pt x="246" y="3881"/>
                    <a:pt x="340" y="3917"/>
                    <a:pt x="420" y="3917"/>
                  </a:cubicBezTo>
                  <a:cubicBezTo>
                    <a:pt x="510" y="3917"/>
                    <a:pt x="583" y="3872"/>
                    <a:pt x="601" y="3837"/>
                  </a:cubicBezTo>
                  <a:lnTo>
                    <a:pt x="2735" y="435"/>
                  </a:lnTo>
                  <a:lnTo>
                    <a:pt x="196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53"/>
            <p:cNvSpPr/>
            <p:nvPr/>
          </p:nvSpPr>
          <p:spPr>
            <a:xfrm>
              <a:off x="6652805" y="818655"/>
              <a:ext cx="41551" cy="87852"/>
            </a:xfrm>
            <a:custGeom>
              <a:rect b="b" l="l" r="r" t="t"/>
              <a:pathLst>
                <a:path extrusionOk="0" h="4386" w="2069">
                  <a:moveTo>
                    <a:pt x="251" y="0"/>
                  </a:moveTo>
                  <a:cubicBezTo>
                    <a:pt x="219" y="0"/>
                    <a:pt x="151" y="38"/>
                    <a:pt x="100" y="113"/>
                  </a:cubicBezTo>
                  <a:cubicBezTo>
                    <a:pt x="34" y="213"/>
                    <a:pt x="0" y="313"/>
                    <a:pt x="0" y="413"/>
                  </a:cubicBezTo>
                  <a:lnTo>
                    <a:pt x="1802" y="4349"/>
                  </a:lnTo>
                  <a:cubicBezTo>
                    <a:pt x="1802" y="4375"/>
                    <a:pt x="1811" y="4386"/>
                    <a:pt x="1827" y="4386"/>
                  </a:cubicBezTo>
                  <a:cubicBezTo>
                    <a:pt x="1853" y="4386"/>
                    <a:pt x="1894" y="4357"/>
                    <a:pt x="1935" y="4316"/>
                  </a:cubicBezTo>
                  <a:cubicBezTo>
                    <a:pt x="1935" y="4283"/>
                    <a:pt x="1968" y="4283"/>
                    <a:pt x="1968" y="4249"/>
                  </a:cubicBezTo>
                  <a:cubicBezTo>
                    <a:pt x="2035" y="4183"/>
                    <a:pt x="2069" y="4082"/>
                    <a:pt x="2069" y="3982"/>
                  </a:cubicBezTo>
                  <a:lnTo>
                    <a:pt x="267" y="13"/>
                  </a:lnTo>
                  <a:cubicBezTo>
                    <a:pt x="267" y="5"/>
                    <a:pt x="261" y="0"/>
                    <a:pt x="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53"/>
            <p:cNvSpPr/>
            <p:nvPr/>
          </p:nvSpPr>
          <p:spPr>
            <a:xfrm>
              <a:off x="6633526" y="792756"/>
              <a:ext cx="44443" cy="58347"/>
            </a:xfrm>
            <a:custGeom>
              <a:rect b="b" l="l" r="r" t="t"/>
              <a:pathLst>
                <a:path extrusionOk="0" h="2913" w="2213">
                  <a:moveTo>
                    <a:pt x="1561" y="0"/>
                  </a:moveTo>
                  <a:cubicBezTo>
                    <a:pt x="1438" y="0"/>
                    <a:pt x="1303" y="34"/>
                    <a:pt x="1161" y="105"/>
                  </a:cubicBezTo>
                  <a:cubicBezTo>
                    <a:pt x="493" y="539"/>
                    <a:pt x="93" y="1239"/>
                    <a:pt x="26" y="2006"/>
                  </a:cubicBezTo>
                  <a:cubicBezTo>
                    <a:pt x="1" y="2566"/>
                    <a:pt x="266" y="2912"/>
                    <a:pt x="645" y="2912"/>
                  </a:cubicBezTo>
                  <a:cubicBezTo>
                    <a:pt x="763" y="2912"/>
                    <a:pt x="892" y="2878"/>
                    <a:pt x="1027" y="2807"/>
                  </a:cubicBezTo>
                  <a:cubicBezTo>
                    <a:pt x="1694" y="2407"/>
                    <a:pt x="2128" y="1673"/>
                    <a:pt x="2161" y="906"/>
                  </a:cubicBezTo>
                  <a:cubicBezTo>
                    <a:pt x="2212" y="346"/>
                    <a:pt x="1953" y="0"/>
                    <a:pt x="156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53"/>
            <p:cNvSpPr/>
            <p:nvPr/>
          </p:nvSpPr>
          <p:spPr>
            <a:xfrm>
              <a:off x="6033160" y="2571620"/>
              <a:ext cx="22111" cy="724786"/>
            </a:xfrm>
            <a:custGeom>
              <a:rect b="b" l="l" r="r" t="t"/>
              <a:pathLst>
                <a:path extrusionOk="0" h="36185" w="1101">
                  <a:moveTo>
                    <a:pt x="550" y="0"/>
                  </a:moveTo>
                  <a:cubicBezTo>
                    <a:pt x="275" y="0"/>
                    <a:pt x="0" y="175"/>
                    <a:pt x="0" y="526"/>
                  </a:cubicBezTo>
                  <a:lnTo>
                    <a:pt x="0" y="35617"/>
                  </a:lnTo>
                  <a:cubicBezTo>
                    <a:pt x="0" y="35918"/>
                    <a:pt x="234" y="36184"/>
                    <a:pt x="567" y="36184"/>
                  </a:cubicBezTo>
                  <a:cubicBezTo>
                    <a:pt x="867" y="36184"/>
                    <a:pt x="1101" y="35918"/>
                    <a:pt x="1101" y="35617"/>
                  </a:cubicBezTo>
                  <a:lnTo>
                    <a:pt x="1101" y="526"/>
                  </a:lnTo>
                  <a:cubicBezTo>
                    <a:pt x="1101" y="175"/>
                    <a:pt x="826" y="0"/>
                    <a:pt x="5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53"/>
            <p:cNvSpPr/>
            <p:nvPr/>
          </p:nvSpPr>
          <p:spPr>
            <a:xfrm>
              <a:off x="6250352" y="2472752"/>
              <a:ext cx="242376" cy="567750"/>
            </a:xfrm>
            <a:custGeom>
              <a:rect b="b" l="l" r="r" t="t"/>
              <a:pathLst>
                <a:path extrusionOk="0" h="28345" w="12069">
                  <a:moveTo>
                    <a:pt x="704" y="0"/>
                  </a:moveTo>
                  <a:cubicBezTo>
                    <a:pt x="355" y="0"/>
                    <a:pt x="1" y="332"/>
                    <a:pt x="193" y="758"/>
                  </a:cubicBezTo>
                  <a:lnTo>
                    <a:pt x="10934" y="28011"/>
                  </a:lnTo>
                  <a:cubicBezTo>
                    <a:pt x="11034" y="28211"/>
                    <a:pt x="11234" y="28345"/>
                    <a:pt x="11434" y="28345"/>
                  </a:cubicBezTo>
                  <a:cubicBezTo>
                    <a:pt x="11501" y="28345"/>
                    <a:pt x="11568" y="28311"/>
                    <a:pt x="11634" y="28278"/>
                  </a:cubicBezTo>
                  <a:cubicBezTo>
                    <a:pt x="11935" y="28178"/>
                    <a:pt x="12068" y="27844"/>
                    <a:pt x="11968" y="27577"/>
                  </a:cubicBezTo>
                  <a:lnTo>
                    <a:pt x="1194" y="358"/>
                  </a:lnTo>
                  <a:cubicBezTo>
                    <a:pt x="1097" y="105"/>
                    <a:pt x="902" y="0"/>
                    <a:pt x="7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53"/>
            <p:cNvSpPr/>
            <p:nvPr/>
          </p:nvSpPr>
          <p:spPr>
            <a:xfrm>
              <a:off x="5619822" y="2520003"/>
              <a:ext cx="850112" cy="455022"/>
            </a:xfrm>
            <a:custGeom>
              <a:rect b="b" l="l" r="r" t="t"/>
              <a:pathLst>
                <a:path extrusionOk="0" h="22717" w="42331">
                  <a:moveTo>
                    <a:pt x="21149" y="0"/>
                  </a:moveTo>
                  <a:cubicBezTo>
                    <a:pt x="20982" y="0"/>
                    <a:pt x="20849" y="67"/>
                    <a:pt x="20749" y="167"/>
                  </a:cubicBezTo>
                  <a:lnTo>
                    <a:pt x="334" y="21716"/>
                  </a:lnTo>
                  <a:cubicBezTo>
                    <a:pt x="1" y="22101"/>
                    <a:pt x="357" y="22603"/>
                    <a:pt x="767" y="22603"/>
                  </a:cubicBezTo>
                  <a:cubicBezTo>
                    <a:pt x="891" y="22603"/>
                    <a:pt x="1019" y="22558"/>
                    <a:pt x="1135" y="22450"/>
                  </a:cubicBezTo>
                  <a:lnTo>
                    <a:pt x="21149" y="1335"/>
                  </a:lnTo>
                  <a:lnTo>
                    <a:pt x="41163" y="22550"/>
                  </a:lnTo>
                  <a:cubicBezTo>
                    <a:pt x="41263" y="22650"/>
                    <a:pt x="41397" y="22717"/>
                    <a:pt x="41564" y="22717"/>
                  </a:cubicBezTo>
                  <a:cubicBezTo>
                    <a:pt x="42064" y="22717"/>
                    <a:pt x="42331" y="22150"/>
                    <a:pt x="41997" y="21783"/>
                  </a:cubicBezTo>
                  <a:lnTo>
                    <a:pt x="21549" y="167"/>
                  </a:lnTo>
                  <a:cubicBezTo>
                    <a:pt x="21449" y="67"/>
                    <a:pt x="21283" y="0"/>
                    <a:pt x="211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53"/>
            <p:cNvSpPr/>
            <p:nvPr/>
          </p:nvSpPr>
          <p:spPr>
            <a:xfrm>
              <a:off x="5595703" y="2473073"/>
              <a:ext cx="242376" cy="567430"/>
            </a:xfrm>
            <a:custGeom>
              <a:rect b="b" l="l" r="r" t="t"/>
              <a:pathLst>
                <a:path extrusionOk="0" h="28329" w="12069">
                  <a:moveTo>
                    <a:pt x="11362" y="1"/>
                  </a:moveTo>
                  <a:cubicBezTo>
                    <a:pt x="11165" y="1"/>
                    <a:pt x="10971" y="103"/>
                    <a:pt x="10875" y="342"/>
                  </a:cubicBezTo>
                  <a:lnTo>
                    <a:pt x="101" y="27595"/>
                  </a:lnTo>
                  <a:cubicBezTo>
                    <a:pt x="1" y="27862"/>
                    <a:pt x="134" y="28162"/>
                    <a:pt x="434" y="28295"/>
                  </a:cubicBezTo>
                  <a:cubicBezTo>
                    <a:pt x="501" y="28295"/>
                    <a:pt x="568" y="28329"/>
                    <a:pt x="635" y="28329"/>
                  </a:cubicBezTo>
                  <a:cubicBezTo>
                    <a:pt x="835" y="28329"/>
                    <a:pt x="1035" y="28195"/>
                    <a:pt x="1135" y="27995"/>
                  </a:cubicBezTo>
                  <a:lnTo>
                    <a:pt x="11876" y="776"/>
                  </a:lnTo>
                  <a:cubicBezTo>
                    <a:pt x="12068" y="326"/>
                    <a:pt x="11712" y="1"/>
                    <a:pt x="113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53"/>
            <p:cNvSpPr/>
            <p:nvPr/>
          </p:nvSpPr>
          <p:spPr>
            <a:xfrm>
              <a:off x="6442461" y="2958300"/>
              <a:ext cx="51592" cy="84887"/>
            </a:xfrm>
            <a:custGeom>
              <a:rect b="b" l="l" r="r" t="t"/>
              <a:pathLst>
                <a:path extrusionOk="0" h="4238" w="2569">
                  <a:moveTo>
                    <a:pt x="1134" y="1"/>
                  </a:moveTo>
                  <a:lnTo>
                    <a:pt x="0" y="401"/>
                  </a:lnTo>
                  <a:lnTo>
                    <a:pt x="1301" y="3904"/>
                  </a:lnTo>
                  <a:lnTo>
                    <a:pt x="1301" y="3970"/>
                  </a:lnTo>
                  <a:cubicBezTo>
                    <a:pt x="1335" y="4037"/>
                    <a:pt x="1401" y="4104"/>
                    <a:pt x="1468" y="4137"/>
                  </a:cubicBezTo>
                  <a:cubicBezTo>
                    <a:pt x="1618" y="4204"/>
                    <a:pt x="1768" y="4237"/>
                    <a:pt x="1914" y="4237"/>
                  </a:cubicBezTo>
                  <a:cubicBezTo>
                    <a:pt x="2060" y="4237"/>
                    <a:pt x="2202" y="4204"/>
                    <a:pt x="2335" y="4137"/>
                  </a:cubicBezTo>
                  <a:cubicBezTo>
                    <a:pt x="2435" y="4104"/>
                    <a:pt x="2535" y="4004"/>
                    <a:pt x="2569" y="3904"/>
                  </a:cubicBezTo>
                  <a:cubicBezTo>
                    <a:pt x="2569" y="3870"/>
                    <a:pt x="2569" y="3870"/>
                    <a:pt x="2569" y="3837"/>
                  </a:cubicBezTo>
                  <a:cubicBezTo>
                    <a:pt x="2569" y="3803"/>
                    <a:pt x="2569" y="3770"/>
                    <a:pt x="2569" y="3737"/>
                  </a:cubicBezTo>
                  <a:lnTo>
                    <a:pt x="11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53"/>
            <p:cNvSpPr/>
            <p:nvPr/>
          </p:nvSpPr>
          <p:spPr>
            <a:xfrm>
              <a:off x="5594377" y="2958300"/>
              <a:ext cx="51592" cy="84887"/>
            </a:xfrm>
            <a:custGeom>
              <a:rect b="b" l="l" r="r" t="t"/>
              <a:pathLst>
                <a:path extrusionOk="0" h="4238" w="2569">
                  <a:moveTo>
                    <a:pt x="1434" y="1"/>
                  </a:moveTo>
                  <a:lnTo>
                    <a:pt x="0" y="3737"/>
                  </a:lnTo>
                  <a:cubicBezTo>
                    <a:pt x="0" y="3770"/>
                    <a:pt x="0" y="3803"/>
                    <a:pt x="0" y="3837"/>
                  </a:cubicBezTo>
                  <a:lnTo>
                    <a:pt x="0" y="3904"/>
                  </a:lnTo>
                  <a:cubicBezTo>
                    <a:pt x="33" y="4004"/>
                    <a:pt x="100" y="4104"/>
                    <a:pt x="200" y="4137"/>
                  </a:cubicBezTo>
                  <a:cubicBezTo>
                    <a:pt x="334" y="4204"/>
                    <a:pt x="484" y="4237"/>
                    <a:pt x="634" y="4237"/>
                  </a:cubicBezTo>
                  <a:cubicBezTo>
                    <a:pt x="784" y="4237"/>
                    <a:pt x="934" y="4204"/>
                    <a:pt x="1068" y="4137"/>
                  </a:cubicBezTo>
                  <a:cubicBezTo>
                    <a:pt x="1134" y="4104"/>
                    <a:pt x="1201" y="4037"/>
                    <a:pt x="1234" y="3970"/>
                  </a:cubicBezTo>
                  <a:lnTo>
                    <a:pt x="1234" y="3904"/>
                  </a:lnTo>
                  <a:lnTo>
                    <a:pt x="2569" y="401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53"/>
            <p:cNvSpPr/>
            <p:nvPr/>
          </p:nvSpPr>
          <p:spPr>
            <a:xfrm>
              <a:off x="6031814" y="3227903"/>
              <a:ext cx="24802" cy="72509"/>
            </a:xfrm>
            <a:custGeom>
              <a:rect b="b" l="l" r="r" t="t"/>
              <a:pathLst>
                <a:path extrusionOk="0" h="3620" w="1235">
                  <a:moveTo>
                    <a:pt x="617" y="0"/>
                  </a:moveTo>
                  <a:cubicBezTo>
                    <a:pt x="401" y="0"/>
                    <a:pt x="184" y="50"/>
                    <a:pt x="0" y="150"/>
                  </a:cubicBezTo>
                  <a:lnTo>
                    <a:pt x="0" y="3253"/>
                  </a:lnTo>
                  <a:cubicBezTo>
                    <a:pt x="0" y="3353"/>
                    <a:pt x="67" y="3453"/>
                    <a:pt x="167" y="3520"/>
                  </a:cubicBezTo>
                  <a:cubicBezTo>
                    <a:pt x="317" y="3586"/>
                    <a:pt x="467" y="3620"/>
                    <a:pt x="617" y="3620"/>
                  </a:cubicBezTo>
                  <a:cubicBezTo>
                    <a:pt x="768" y="3620"/>
                    <a:pt x="918" y="3586"/>
                    <a:pt x="1068" y="3520"/>
                  </a:cubicBezTo>
                  <a:cubicBezTo>
                    <a:pt x="1168" y="3453"/>
                    <a:pt x="1235" y="3353"/>
                    <a:pt x="1235" y="3253"/>
                  </a:cubicBezTo>
                  <a:lnTo>
                    <a:pt x="1235" y="150"/>
                  </a:lnTo>
                  <a:cubicBezTo>
                    <a:pt x="1051" y="50"/>
                    <a:pt x="834" y="0"/>
                    <a:pt x="61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53"/>
            <p:cNvSpPr/>
            <p:nvPr/>
          </p:nvSpPr>
          <p:spPr>
            <a:xfrm>
              <a:off x="5539432" y="1694647"/>
              <a:ext cx="995490" cy="1075451"/>
            </a:xfrm>
            <a:custGeom>
              <a:rect b="b" l="l" r="r" t="t"/>
              <a:pathLst>
                <a:path extrusionOk="0" h="53692" w="49570">
                  <a:moveTo>
                    <a:pt x="15096" y="1"/>
                  </a:moveTo>
                  <a:cubicBezTo>
                    <a:pt x="12979" y="1"/>
                    <a:pt x="10447" y="1385"/>
                    <a:pt x="7473" y="3046"/>
                  </a:cubicBezTo>
                  <a:cubicBezTo>
                    <a:pt x="3804" y="5047"/>
                    <a:pt x="901" y="7616"/>
                    <a:pt x="334" y="14487"/>
                  </a:cubicBezTo>
                  <a:cubicBezTo>
                    <a:pt x="1" y="18657"/>
                    <a:pt x="334" y="26629"/>
                    <a:pt x="1168" y="32667"/>
                  </a:cubicBezTo>
                  <a:cubicBezTo>
                    <a:pt x="2403" y="42741"/>
                    <a:pt x="3904" y="42774"/>
                    <a:pt x="6072" y="44442"/>
                  </a:cubicBezTo>
                  <a:cubicBezTo>
                    <a:pt x="9841" y="47377"/>
                    <a:pt x="18314" y="51447"/>
                    <a:pt x="21883" y="52848"/>
                  </a:cubicBezTo>
                  <a:cubicBezTo>
                    <a:pt x="23389" y="53446"/>
                    <a:pt x="24832" y="53691"/>
                    <a:pt x="26209" y="53691"/>
                  </a:cubicBezTo>
                  <a:cubicBezTo>
                    <a:pt x="30749" y="53691"/>
                    <a:pt x="34574" y="51022"/>
                    <a:pt x="37594" y="49512"/>
                  </a:cubicBezTo>
                  <a:cubicBezTo>
                    <a:pt x="41230" y="47678"/>
                    <a:pt x="44699" y="45610"/>
                    <a:pt x="48068" y="43308"/>
                  </a:cubicBezTo>
                  <a:cubicBezTo>
                    <a:pt x="49036" y="42607"/>
                    <a:pt x="49570" y="41874"/>
                    <a:pt x="49536" y="41106"/>
                  </a:cubicBezTo>
                  <a:cubicBezTo>
                    <a:pt x="49536" y="40806"/>
                    <a:pt x="49536" y="39539"/>
                    <a:pt x="49536" y="39238"/>
                  </a:cubicBezTo>
                  <a:cubicBezTo>
                    <a:pt x="49536" y="38271"/>
                    <a:pt x="48669" y="37204"/>
                    <a:pt x="46868" y="36036"/>
                  </a:cubicBezTo>
                  <a:cubicBezTo>
                    <a:pt x="43532" y="33868"/>
                    <a:pt x="33792" y="28431"/>
                    <a:pt x="29088" y="25829"/>
                  </a:cubicBezTo>
                  <a:cubicBezTo>
                    <a:pt x="29088" y="25829"/>
                    <a:pt x="29088" y="25795"/>
                    <a:pt x="29055" y="25795"/>
                  </a:cubicBezTo>
                  <a:cubicBezTo>
                    <a:pt x="25452" y="23627"/>
                    <a:pt x="24352" y="14287"/>
                    <a:pt x="21883" y="6381"/>
                  </a:cubicBezTo>
                  <a:cubicBezTo>
                    <a:pt x="21049" y="3680"/>
                    <a:pt x="19982" y="2145"/>
                    <a:pt x="18748" y="1445"/>
                  </a:cubicBezTo>
                  <a:cubicBezTo>
                    <a:pt x="18447" y="1278"/>
                    <a:pt x="17380" y="677"/>
                    <a:pt x="17146" y="544"/>
                  </a:cubicBezTo>
                  <a:cubicBezTo>
                    <a:pt x="16512" y="167"/>
                    <a:pt x="15829" y="1"/>
                    <a:pt x="150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53"/>
            <p:cNvSpPr/>
            <p:nvPr/>
          </p:nvSpPr>
          <p:spPr>
            <a:xfrm>
              <a:off x="5609781" y="2183920"/>
              <a:ext cx="939881" cy="547820"/>
            </a:xfrm>
            <a:custGeom>
              <a:rect b="b" l="l" r="r" t="t"/>
              <a:pathLst>
                <a:path extrusionOk="0" h="27350" w="46801">
                  <a:moveTo>
                    <a:pt x="23050" y="1"/>
                  </a:moveTo>
                  <a:cubicBezTo>
                    <a:pt x="23050" y="1"/>
                    <a:pt x="0" y="13577"/>
                    <a:pt x="1001" y="16079"/>
                  </a:cubicBezTo>
                  <a:cubicBezTo>
                    <a:pt x="2002" y="18614"/>
                    <a:pt x="13910" y="24752"/>
                    <a:pt x="18380" y="26520"/>
                  </a:cubicBezTo>
                  <a:cubicBezTo>
                    <a:pt x="19880" y="27107"/>
                    <a:pt x="21318" y="27349"/>
                    <a:pt x="22690" y="27349"/>
                  </a:cubicBezTo>
                  <a:cubicBezTo>
                    <a:pt x="27237" y="27349"/>
                    <a:pt x="31068" y="24696"/>
                    <a:pt x="34091" y="23184"/>
                  </a:cubicBezTo>
                  <a:cubicBezTo>
                    <a:pt x="37727" y="21349"/>
                    <a:pt x="41196" y="19281"/>
                    <a:pt x="44532" y="16980"/>
                  </a:cubicBezTo>
                  <a:cubicBezTo>
                    <a:pt x="46800" y="15378"/>
                    <a:pt x="46600" y="13711"/>
                    <a:pt x="43365" y="11609"/>
                  </a:cubicBezTo>
                  <a:cubicBezTo>
                    <a:pt x="38895" y="8707"/>
                    <a:pt x="23050" y="1"/>
                    <a:pt x="2305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53"/>
            <p:cNvSpPr/>
            <p:nvPr/>
          </p:nvSpPr>
          <p:spPr>
            <a:xfrm>
              <a:off x="5570921" y="1694367"/>
              <a:ext cx="342346" cy="200280"/>
            </a:xfrm>
            <a:custGeom>
              <a:rect b="b" l="l" r="r" t="t"/>
              <a:pathLst>
                <a:path extrusionOk="0" h="9999" w="17047">
                  <a:moveTo>
                    <a:pt x="13542" y="1"/>
                  </a:moveTo>
                  <a:cubicBezTo>
                    <a:pt x="11433" y="1"/>
                    <a:pt x="8892" y="1383"/>
                    <a:pt x="5905" y="3026"/>
                  </a:cubicBezTo>
                  <a:cubicBezTo>
                    <a:pt x="3403" y="4394"/>
                    <a:pt x="1268" y="5995"/>
                    <a:pt x="1" y="9031"/>
                  </a:cubicBezTo>
                  <a:lnTo>
                    <a:pt x="1668" y="9998"/>
                  </a:lnTo>
                  <a:cubicBezTo>
                    <a:pt x="2936" y="6963"/>
                    <a:pt x="5071" y="5328"/>
                    <a:pt x="7573" y="3960"/>
                  </a:cubicBezTo>
                  <a:cubicBezTo>
                    <a:pt x="10558" y="2327"/>
                    <a:pt x="13095" y="928"/>
                    <a:pt x="15212" y="928"/>
                  </a:cubicBezTo>
                  <a:cubicBezTo>
                    <a:pt x="15863" y="928"/>
                    <a:pt x="16474" y="1061"/>
                    <a:pt x="17046" y="1359"/>
                  </a:cubicBezTo>
                  <a:cubicBezTo>
                    <a:pt x="16646" y="1125"/>
                    <a:pt x="15779" y="658"/>
                    <a:pt x="15545" y="525"/>
                  </a:cubicBezTo>
                  <a:cubicBezTo>
                    <a:pt x="14927" y="161"/>
                    <a:pt x="14260" y="1"/>
                    <a:pt x="135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53"/>
            <p:cNvSpPr/>
            <p:nvPr/>
          </p:nvSpPr>
          <p:spPr>
            <a:xfrm>
              <a:off x="5567567" y="1713135"/>
              <a:ext cx="601591" cy="830945"/>
            </a:xfrm>
            <a:custGeom>
              <a:rect b="b" l="l" r="r" t="t"/>
              <a:pathLst>
                <a:path extrusionOk="0" h="41485" w="29956">
                  <a:moveTo>
                    <a:pt x="15400" y="0"/>
                  </a:moveTo>
                  <a:cubicBezTo>
                    <a:pt x="13288" y="0"/>
                    <a:pt x="10745" y="1396"/>
                    <a:pt x="7773" y="3023"/>
                  </a:cubicBezTo>
                  <a:cubicBezTo>
                    <a:pt x="4070" y="5058"/>
                    <a:pt x="1135" y="7627"/>
                    <a:pt x="568" y="14465"/>
                  </a:cubicBezTo>
                  <a:cubicBezTo>
                    <a:pt x="1" y="21303"/>
                    <a:pt x="1268" y="38415"/>
                    <a:pt x="3637" y="40383"/>
                  </a:cubicBezTo>
                  <a:cubicBezTo>
                    <a:pt x="3703" y="40450"/>
                    <a:pt x="4271" y="40984"/>
                    <a:pt x="4871" y="41484"/>
                  </a:cubicBezTo>
                  <a:cubicBezTo>
                    <a:pt x="7703" y="35820"/>
                    <a:pt x="23813" y="26122"/>
                    <a:pt x="29549" y="26122"/>
                  </a:cubicBezTo>
                  <a:cubicBezTo>
                    <a:pt x="29691" y="26122"/>
                    <a:pt x="29827" y="26128"/>
                    <a:pt x="29956" y="26140"/>
                  </a:cubicBezTo>
                  <a:cubicBezTo>
                    <a:pt x="26320" y="23972"/>
                    <a:pt x="22984" y="13364"/>
                    <a:pt x="20482" y="5458"/>
                  </a:cubicBezTo>
                  <a:cubicBezTo>
                    <a:pt x="19226" y="1421"/>
                    <a:pt x="17532" y="0"/>
                    <a:pt x="154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53"/>
            <p:cNvSpPr/>
            <p:nvPr/>
          </p:nvSpPr>
          <p:spPr>
            <a:xfrm>
              <a:off x="5567567" y="1713135"/>
              <a:ext cx="601591" cy="830945"/>
            </a:xfrm>
            <a:custGeom>
              <a:rect b="b" l="l" r="r" t="t"/>
              <a:pathLst>
                <a:path extrusionOk="0" h="41485" w="29956">
                  <a:moveTo>
                    <a:pt x="15400" y="0"/>
                  </a:moveTo>
                  <a:cubicBezTo>
                    <a:pt x="13288" y="0"/>
                    <a:pt x="10745" y="1396"/>
                    <a:pt x="7773" y="3023"/>
                  </a:cubicBezTo>
                  <a:cubicBezTo>
                    <a:pt x="4070" y="5058"/>
                    <a:pt x="1135" y="7627"/>
                    <a:pt x="568" y="14465"/>
                  </a:cubicBezTo>
                  <a:cubicBezTo>
                    <a:pt x="1" y="21303"/>
                    <a:pt x="1268" y="38415"/>
                    <a:pt x="3637" y="40383"/>
                  </a:cubicBezTo>
                  <a:cubicBezTo>
                    <a:pt x="3703" y="40450"/>
                    <a:pt x="4271" y="40984"/>
                    <a:pt x="4871" y="41484"/>
                  </a:cubicBezTo>
                  <a:cubicBezTo>
                    <a:pt x="7703" y="35820"/>
                    <a:pt x="23813" y="26122"/>
                    <a:pt x="29549" y="26122"/>
                  </a:cubicBezTo>
                  <a:cubicBezTo>
                    <a:pt x="29691" y="26122"/>
                    <a:pt x="29827" y="26128"/>
                    <a:pt x="29956" y="26140"/>
                  </a:cubicBezTo>
                  <a:cubicBezTo>
                    <a:pt x="26320" y="23972"/>
                    <a:pt x="22984" y="13364"/>
                    <a:pt x="20482" y="5458"/>
                  </a:cubicBezTo>
                  <a:cubicBezTo>
                    <a:pt x="19226" y="1421"/>
                    <a:pt x="17532" y="0"/>
                    <a:pt x="15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53"/>
            <p:cNvSpPr/>
            <p:nvPr/>
          </p:nvSpPr>
          <p:spPr>
            <a:xfrm>
              <a:off x="8268583" y="3106642"/>
              <a:ext cx="308186" cy="149103"/>
            </a:xfrm>
            <a:custGeom>
              <a:rect b="b" l="l" r="r" t="t"/>
              <a:pathLst>
                <a:path extrusionOk="0" h="7444" w="15346">
                  <a:moveTo>
                    <a:pt x="34" y="0"/>
                  </a:moveTo>
                  <a:cubicBezTo>
                    <a:pt x="1" y="367"/>
                    <a:pt x="34" y="734"/>
                    <a:pt x="134" y="1067"/>
                  </a:cubicBezTo>
                  <a:cubicBezTo>
                    <a:pt x="301" y="1368"/>
                    <a:pt x="1202" y="2001"/>
                    <a:pt x="2202" y="2502"/>
                  </a:cubicBezTo>
                  <a:cubicBezTo>
                    <a:pt x="3003" y="2869"/>
                    <a:pt x="3303" y="3402"/>
                    <a:pt x="4304" y="4537"/>
                  </a:cubicBezTo>
                  <a:cubicBezTo>
                    <a:pt x="5171" y="5504"/>
                    <a:pt x="6272" y="6271"/>
                    <a:pt x="7506" y="6772"/>
                  </a:cubicBezTo>
                  <a:cubicBezTo>
                    <a:pt x="8463" y="7173"/>
                    <a:pt x="9584" y="7443"/>
                    <a:pt x="10725" y="7443"/>
                  </a:cubicBezTo>
                  <a:cubicBezTo>
                    <a:pt x="11573" y="7443"/>
                    <a:pt x="12433" y="7294"/>
                    <a:pt x="13244" y="6938"/>
                  </a:cubicBezTo>
                  <a:cubicBezTo>
                    <a:pt x="14011" y="6605"/>
                    <a:pt x="14711" y="6104"/>
                    <a:pt x="15278" y="5504"/>
                  </a:cubicBezTo>
                  <a:cubicBezTo>
                    <a:pt x="15312" y="5304"/>
                    <a:pt x="15345" y="5104"/>
                    <a:pt x="15312" y="4904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53"/>
            <p:cNvSpPr/>
            <p:nvPr/>
          </p:nvSpPr>
          <p:spPr>
            <a:xfrm>
              <a:off x="8263221" y="3001384"/>
              <a:ext cx="328951" cy="235292"/>
            </a:xfrm>
            <a:custGeom>
              <a:rect b="b" l="l" r="r" t="t"/>
              <a:pathLst>
                <a:path extrusionOk="0" h="11747" w="16380">
                  <a:moveTo>
                    <a:pt x="5470" y="0"/>
                  </a:moveTo>
                  <a:cubicBezTo>
                    <a:pt x="4734" y="0"/>
                    <a:pt x="3742" y="174"/>
                    <a:pt x="3270" y="1019"/>
                  </a:cubicBezTo>
                  <a:cubicBezTo>
                    <a:pt x="3036" y="1452"/>
                    <a:pt x="3403" y="1753"/>
                    <a:pt x="3170" y="1886"/>
                  </a:cubicBezTo>
                  <a:cubicBezTo>
                    <a:pt x="3141" y="1903"/>
                    <a:pt x="3108" y="1910"/>
                    <a:pt x="3073" y="1910"/>
                  </a:cubicBezTo>
                  <a:cubicBezTo>
                    <a:pt x="2840" y="1910"/>
                    <a:pt x="2502" y="1584"/>
                    <a:pt x="2294" y="1584"/>
                  </a:cubicBezTo>
                  <a:cubicBezTo>
                    <a:pt x="2286" y="1584"/>
                    <a:pt x="2277" y="1585"/>
                    <a:pt x="2269" y="1586"/>
                  </a:cubicBezTo>
                  <a:cubicBezTo>
                    <a:pt x="1702" y="1686"/>
                    <a:pt x="1135" y="1753"/>
                    <a:pt x="568" y="1753"/>
                  </a:cubicBezTo>
                  <a:lnTo>
                    <a:pt x="435" y="1219"/>
                  </a:lnTo>
                  <a:cubicBezTo>
                    <a:pt x="1" y="1386"/>
                    <a:pt x="168" y="2220"/>
                    <a:pt x="168" y="3120"/>
                  </a:cubicBezTo>
                  <a:cubicBezTo>
                    <a:pt x="134" y="4088"/>
                    <a:pt x="201" y="5255"/>
                    <a:pt x="501" y="5722"/>
                  </a:cubicBezTo>
                  <a:cubicBezTo>
                    <a:pt x="1035" y="6556"/>
                    <a:pt x="2603" y="7090"/>
                    <a:pt x="3370" y="7723"/>
                  </a:cubicBezTo>
                  <a:cubicBezTo>
                    <a:pt x="4171" y="8391"/>
                    <a:pt x="4971" y="9425"/>
                    <a:pt x="6039" y="10225"/>
                  </a:cubicBezTo>
                  <a:cubicBezTo>
                    <a:pt x="6539" y="10659"/>
                    <a:pt x="7139" y="10992"/>
                    <a:pt x="7740" y="11293"/>
                  </a:cubicBezTo>
                  <a:cubicBezTo>
                    <a:pt x="8452" y="11649"/>
                    <a:pt x="9281" y="11747"/>
                    <a:pt x="10074" y="11747"/>
                  </a:cubicBezTo>
                  <a:cubicBezTo>
                    <a:pt x="10619" y="11747"/>
                    <a:pt x="11147" y="11700"/>
                    <a:pt x="11609" y="11660"/>
                  </a:cubicBezTo>
                  <a:cubicBezTo>
                    <a:pt x="13077" y="11560"/>
                    <a:pt x="16379" y="10192"/>
                    <a:pt x="15445" y="8724"/>
                  </a:cubicBezTo>
                  <a:cubicBezTo>
                    <a:pt x="14812" y="7723"/>
                    <a:pt x="13978" y="6856"/>
                    <a:pt x="12977" y="6222"/>
                  </a:cubicBezTo>
                  <a:cubicBezTo>
                    <a:pt x="12410" y="5889"/>
                    <a:pt x="11009" y="5155"/>
                    <a:pt x="10175" y="4688"/>
                  </a:cubicBezTo>
                  <a:cubicBezTo>
                    <a:pt x="7873" y="3287"/>
                    <a:pt x="6639" y="1286"/>
                    <a:pt x="6372" y="85"/>
                  </a:cubicBezTo>
                  <a:cubicBezTo>
                    <a:pt x="6372" y="85"/>
                    <a:pt x="5983" y="0"/>
                    <a:pt x="547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53"/>
            <p:cNvSpPr/>
            <p:nvPr/>
          </p:nvSpPr>
          <p:spPr>
            <a:xfrm>
              <a:off x="8418640" y="3125149"/>
              <a:ext cx="168171" cy="117095"/>
            </a:xfrm>
            <a:custGeom>
              <a:rect b="b" l="l" r="r" t="t"/>
              <a:pathLst>
                <a:path extrusionOk="0" h="5846" w="8374">
                  <a:moveTo>
                    <a:pt x="4771" y="1"/>
                  </a:moveTo>
                  <a:cubicBezTo>
                    <a:pt x="4204" y="1"/>
                    <a:pt x="3466" y="182"/>
                    <a:pt x="2503" y="744"/>
                  </a:cubicBezTo>
                  <a:cubicBezTo>
                    <a:pt x="134" y="2178"/>
                    <a:pt x="1" y="5114"/>
                    <a:pt x="1" y="5114"/>
                  </a:cubicBezTo>
                  <a:cubicBezTo>
                    <a:pt x="986" y="5606"/>
                    <a:pt x="2048" y="5846"/>
                    <a:pt x="3104" y="5846"/>
                  </a:cubicBezTo>
                  <a:cubicBezTo>
                    <a:pt x="4834" y="5846"/>
                    <a:pt x="6547" y="5202"/>
                    <a:pt x="7873" y="3980"/>
                  </a:cubicBezTo>
                  <a:cubicBezTo>
                    <a:pt x="8373" y="1945"/>
                    <a:pt x="6739" y="777"/>
                    <a:pt x="6339" y="544"/>
                  </a:cubicBezTo>
                  <a:cubicBezTo>
                    <a:pt x="6079" y="404"/>
                    <a:pt x="5616" y="1"/>
                    <a:pt x="477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53"/>
            <p:cNvSpPr/>
            <p:nvPr/>
          </p:nvSpPr>
          <p:spPr>
            <a:xfrm>
              <a:off x="7689806" y="2793272"/>
              <a:ext cx="232475" cy="271847"/>
            </a:xfrm>
            <a:custGeom>
              <a:rect b="b" l="l" r="r" t="t"/>
              <a:pathLst>
                <a:path extrusionOk="0" h="13572" w="11576">
                  <a:moveTo>
                    <a:pt x="767" y="0"/>
                  </a:moveTo>
                  <a:cubicBezTo>
                    <a:pt x="434" y="167"/>
                    <a:pt x="200" y="467"/>
                    <a:pt x="67" y="834"/>
                  </a:cubicBezTo>
                  <a:cubicBezTo>
                    <a:pt x="0" y="1201"/>
                    <a:pt x="300" y="2202"/>
                    <a:pt x="634" y="2969"/>
                  </a:cubicBezTo>
                  <a:cubicBezTo>
                    <a:pt x="1001" y="3903"/>
                    <a:pt x="1201" y="4904"/>
                    <a:pt x="1201" y="5905"/>
                  </a:cubicBezTo>
                  <a:cubicBezTo>
                    <a:pt x="1301" y="7372"/>
                    <a:pt x="1701" y="8773"/>
                    <a:pt x="2335" y="10074"/>
                  </a:cubicBezTo>
                  <a:cubicBezTo>
                    <a:pt x="3054" y="11574"/>
                    <a:pt x="5587" y="13572"/>
                    <a:pt x="8373" y="13572"/>
                  </a:cubicBezTo>
                  <a:cubicBezTo>
                    <a:pt x="8561" y="13572"/>
                    <a:pt x="8750" y="13563"/>
                    <a:pt x="8940" y="13544"/>
                  </a:cubicBezTo>
                  <a:cubicBezTo>
                    <a:pt x="11342" y="13310"/>
                    <a:pt x="11575" y="12143"/>
                    <a:pt x="11475" y="11575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53"/>
            <p:cNvSpPr/>
            <p:nvPr/>
          </p:nvSpPr>
          <p:spPr>
            <a:xfrm>
              <a:off x="7699847" y="2737429"/>
              <a:ext cx="217072" cy="299789"/>
            </a:xfrm>
            <a:custGeom>
              <a:rect b="b" l="l" r="r" t="t"/>
              <a:pathLst>
                <a:path extrusionOk="0" h="14967" w="10809">
                  <a:moveTo>
                    <a:pt x="2858" y="0"/>
                  </a:moveTo>
                  <a:cubicBezTo>
                    <a:pt x="2514" y="0"/>
                    <a:pt x="2106" y="523"/>
                    <a:pt x="1535" y="1154"/>
                  </a:cubicBezTo>
                  <a:cubicBezTo>
                    <a:pt x="901" y="1888"/>
                    <a:pt x="201" y="2722"/>
                    <a:pt x="134" y="3255"/>
                  </a:cubicBezTo>
                  <a:cubicBezTo>
                    <a:pt x="1" y="4189"/>
                    <a:pt x="734" y="5390"/>
                    <a:pt x="1068" y="6358"/>
                  </a:cubicBezTo>
                  <a:cubicBezTo>
                    <a:pt x="1335" y="7292"/>
                    <a:pt x="1235" y="8159"/>
                    <a:pt x="1502" y="9393"/>
                  </a:cubicBezTo>
                  <a:cubicBezTo>
                    <a:pt x="1735" y="10828"/>
                    <a:pt x="2336" y="12162"/>
                    <a:pt x="3236" y="13263"/>
                  </a:cubicBezTo>
                  <a:cubicBezTo>
                    <a:pt x="3851" y="14014"/>
                    <a:pt x="6872" y="14967"/>
                    <a:pt x="8815" y="14967"/>
                  </a:cubicBezTo>
                  <a:cubicBezTo>
                    <a:pt x="9719" y="14967"/>
                    <a:pt x="10390" y="14760"/>
                    <a:pt x="10475" y="14230"/>
                  </a:cubicBezTo>
                  <a:cubicBezTo>
                    <a:pt x="10608" y="13163"/>
                    <a:pt x="10808" y="11895"/>
                    <a:pt x="10041" y="10928"/>
                  </a:cubicBezTo>
                  <a:cubicBezTo>
                    <a:pt x="9674" y="10427"/>
                    <a:pt x="9174" y="9793"/>
                    <a:pt x="8740" y="9260"/>
                  </a:cubicBezTo>
                  <a:cubicBezTo>
                    <a:pt x="6939" y="6758"/>
                    <a:pt x="7606" y="3823"/>
                    <a:pt x="7906" y="2655"/>
                  </a:cubicBezTo>
                  <a:cubicBezTo>
                    <a:pt x="7906" y="2655"/>
                    <a:pt x="6908" y="1510"/>
                    <a:pt x="5722" y="1510"/>
                  </a:cubicBezTo>
                  <a:cubicBezTo>
                    <a:pt x="5520" y="1510"/>
                    <a:pt x="5313" y="1543"/>
                    <a:pt x="5104" y="1621"/>
                  </a:cubicBezTo>
                  <a:cubicBezTo>
                    <a:pt x="4658" y="1780"/>
                    <a:pt x="4699" y="2426"/>
                    <a:pt x="4500" y="2426"/>
                  </a:cubicBezTo>
                  <a:cubicBezTo>
                    <a:pt x="4491" y="2426"/>
                    <a:pt x="4481" y="2425"/>
                    <a:pt x="4470" y="2422"/>
                  </a:cubicBezTo>
                  <a:cubicBezTo>
                    <a:pt x="4204" y="2388"/>
                    <a:pt x="4204" y="1521"/>
                    <a:pt x="4003" y="1421"/>
                  </a:cubicBezTo>
                  <a:cubicBezTo>
                    <a:pt x="3503" y="1154"/>
                    <a:pt x="3069" y="820"/>
                    <a:pt x="2736" y="420"/>
                  </a:cubicBezTo>
                  <a:lnTo>
                    <a:pt x="2969" y="20"/>
                  </a:lnTo>
                  <a:cubicBezTo>
                    <a:pt x="2933" y="7"/>
                    <a:pt x="2896" y="0"/>
                    <a:pt x="285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53"/>
            <p:cNvSpPr/>
            <p:nvPr/>
          </p:nvSpPr>
          <p:spPr>
            <a:xfrm>
              <a:off x="7764151" y="2942496"/>
              <a:ext cx="178212" cy="105378"/>
            </a:xfrm>
            <a:custGeom>
              <a:rect b="b" l="l" r="r" t="t"/>
              <a:pathLst>
                <a:path extrusionOk="0" h="5261" w="8874">
                  <a:moveTo>
                    <a:pt x="4948" y="1"/>
                  </a:moveTo>
                  <a:cubicBezTo>
                    <a:pt x="4591" y="1"/>
                    <a:pt x="4180" y="37"/>
                    <a:pt x="3704" y="123"/>
                  </a:cubicBezTo>
                  <a:cubicBezTo>
                    <a:pt x="1102" y="590"/>
                    <a:pt x="1" y="3025"/>
                    <a:pt x="1" y="3025"/>
                  </a:cubicBezTo>
                  <a:cubicBezTo>
                    <a:pt x="1540" y="4810"/>
                    <a:pt x="3313" y="5260"/>
                    <a:pt x="4718" y="5260"/>
                  </a:cubicBezTo>
                  <a:cubicBezTo>
                    <a:pt x="6151" y="5260"/>
                    <a:pt x="7203" y="4792"/>
                    <a:pt x="7238" y="4792"/>
                  </a:cubicBezTo>
                  <a:cubicBezTo>
                    <a:pt x="7239" y="4792"/>
                    <a:pt x="7239" y="4792"/>
                    <a:pt x="7239" y="4793"/>
                  </a:cubicBezTo>
                  <a:cubicBezTo>
                    <a:pt x="8874" y="3458"/>
                    <a:pt x="7573" y="1390"/>
                    <a:pt x="7273" y="1023"/>
                  </a:cubicBezTo>
                  <a:cubicBezTo>
                    <a:pt x="7028" y="723"/>
                    <a:pt x="6537" y="1"/>
                    <a:pt x="494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53"/>
            <p:cNvSpPr/>
            <p:nvPr/>
          </p:nvSpPr>
          <p:spPr>
            <a:xfrm>
              <a:off x="7737361" y="1782378"/>
              <a:ext cx="646476" cy="1049672"/>
            </a:xfrm>
            <a:custGeom>
              <a:rect b="b" l="l" r="r" t="t"/>
              <a:pathLst>
                <a:path extrusionOk="0" h="52405" w="32191">
                  <a:moveTo>
                    <a:pt x="32190" y="0"/>
                  </a:moveTo>
                  <a:lnTo>
                    <a:pt x="12610" y="2602"/>
                  </a:lnTo>
                  <a:lnTo>
                    <a:pt x="15512" y="24884"/>
                  </a:lnTo>
                  <a:lnTo>
                    <a:pt x="1" y="48034"/>
                  </a:lnTo>
                  <a:cubicBezTo>
                    <a:pt x="1235" y="51537"/>
                    <a:pt x="6038" y="52404"/>
                    <a:pt x="6038" y="52404"/>
                  </a:cubicBezTo>
                  <a:cubicBezTo>
                    <a:pt x="13677" y="43765"/>
                    <a:pt x="25152" y="33090"/>
                    <a:pt x="27820" y="28954"/>
                  </a:cubicBezTo>
                  <a:cubicBezTo>
                    <a:pt x="29588" y="26219"/>
                    <a:pt x="30923" y="19214"/>
                    <a:pt x="31556" y="11909"/>
                  </a:cubicBezTo>
                  <a:cubicBezTo>
                    <a:pt x="32190" y="4603"/>
                    <a:pt x="32190" y="0"/>
                    <a:pt x="321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53"/>
            <p:cNvSpPr/>
            <p:nvPr/>
          </p:nvSpPr>
          <p:spPr>
            <a:xfrm>
              <a:off x="8044844" y="2286814"/>
              <a:ext cx="98505" cy="304035"/>
            </a:xfrm>
            <a:custGeom>
              <a:rect b="b" l="l" r="r" t="t"/>
              <a:pathLst>
                <a:path extrusionOk="0" h="15179" w="4905">
                  <a:moveTo>
                    <a:pt x="1" y="1"/>
                  </a:moveTo>
                  <a:lnTo>
                    <a:pt x="2302" y="8674"/>
                  </a:lnTo>
                  <a:lnTo>
                    <a:pt x="2135" y="15178"/>
                  </a:lnTo>
                  <a:lnTo>
                    <a:pt x="3903" y="13377"/>
                  </a:lnTo>
                  <a:cubicBezTo>
                    <a:pt x="3903" y="13377"/>
                    <a:pt x="4904" y="6038"/>
                    <a:pt x="4537" y="4637"/>
                  </a:cubicBezTo>
                  <a:cubicBezTo>
                    <a:pt x="4204" y="320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53"/>
            <p:cNvSpPr/>
            <p:nvPr/>
          </p:nvSpPr>
          <p:spPr>
            <a:xfrm>
              <a:off x="8235086" y="1921346"/>
              <a:ext cx="122624" cy="352127"/>
            </a:xfrm>
            <a:custGeom>
              <a:rect b="b" l="l" r="r" t="t"/>
              <a:pathLst>
                <a:path extrusionOk="0" h="17580" w="6106">
                  <a:moveTo>
                    <a:pt x="6105" y="0"/>
                  </a:moveTo>
                  <a:cubicBezTo>
                    <a:pt x="4704" y="2602"/>
                    <a:pt x="2469" y="3970"/>
                    <a:pt x="1" y="5037"/>
                  </a:cubicBezTo>
                  <a:lnTo>
                    <a:pt x="3403" y="17580"/>
                  </a:lnTo>
                  <a:lnTo>
                    <a:pt x="1736" y="5838"/>
                  </a:lnTo>
                  <a:cubicBezTo>
                    <a:pt x="2636" y="5271"/>
                    <a:pt x="3503" y="4604"/>
                    <a:pt x="4271" y="3803"/>
                  </a:cubicBezTo>
                  <a:cubicBezTo>
                    <a:pt x="6105" y="1935"/>
                    <a:pt x="6105" y="1"/>
                    <a:pt x="610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53"/>
            <p:cNvSpPr/>
            <p:nvPr/>
          </p:nvSpPr>
          <p:spPr>
            <a:xfrm>
              <a:off x="7948388" y="1792393"/>
              <a:ext cx="447498" cy="1254900"/>
            </a:xfrm>
            <a:custGeom>
              <a:rect b="b" l="l" r="r" t="t"/>
              <a:pathLst>
                <a:path extrusionOk="0" h="62651" w="22283">
                  <a:moveTo>
                    <a:pt x="467" y="0"/>
                  </a:moveTo>
                  <a:cubicBezTo>
                    <a:pt x="167" y="2802"/>
                    <a:pt x="0" y="5604"/>
                    <a:pt x="0" y="8440"/>
                  </a:cubicBezTo>
                  <a:cubicBezTo>
                    <a:pt x="33" y="10875"/>
                    <a:pt x="734" y="14177"/>
                    <a:pt x="1835" y="17546"/>
                  </a:cubicBezTo>
                  <a:cubicBezTo>
                    <a:pt x="2969" y="20882"/>
                    <a:pt x="8006" y="31656"/>
                    <a:pt x="8439" y="32857"/>
                  </a:cubicBezTo>
                  <a:cubicBezTo>
                    <a:pt x="8573" y="33258"/>
                    <a:pt x="8373" y="38161"/>
                    <a:pt x="9340" y="42131"/>
                  </a:cubicBezTo>
                  <a:cubicBezTo>
                    <a:pt x="11708" y="51737"/>
                    <a:pt x="15378" y="62545"/>
                    <a:pt x="15378" y="62545"/>
                  </a:cubicBezTo>
                  <a:cubicBezTo>
                    <a:pt x="15846" y="62616"/>
                    <a:pt x="16315" y="62650"/>
                    <a:pt x="16782" y="62650"/>
                  </a:cubicBezTo>
                  <a:cubicBezTo>
                    <a:pt x="18744" y="62650"/>
                    <a:pt x="20666" y="62036"/>
                    <a:pt x="22283" y="60877"/>
                  </a:cubicBezTo>
                  <a:cubicBezTo>
                    <a:pt x="22283" y="60877"/>
                    <a:pt x="19080" y="29822"/>
                    <a:pt x="18647" y="27854"/>
                  </a:cubicBezTo>
                  <a:cubicBezTo>
                    <a:pt x="18213" y="25852"/>
                    <a:pt x="14277" y="11475"/>
                    <a:pt x="14277" y="11475"/>
                  </a:cubicBezTo>
                  <a:cubicBezTo>
                    <a:pt x="14277" y="11475"/>
                    <a:pt x="21349" y="6772"/>
                    <a:pt x="21482" y="67"/>
                  </a:cubicBezTo>
                  <a:lnTo>
                    <a:pt x="4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53"/>
            <p:cNvSpPr/>
            <p:nvPr/>
          </p:nvSpPr>
          <p:spPr>
            <a:xfrm>
              <a:off x="7967808" y="795961"/>
              <a:ext cx="111217" cy="302253"/>
            </a:xfrm>
            <a:custGeom>
              <a:rect b="b" l="l" r="r" t="t"/>
              <a:pathLst>
                <a:path extrusionOk="0" h="15090" w="5538">
                  <a:moveTo>
                    <a:pt x="1288" y="1"/>
                  </a:moveTo>
                  <a:cubicBezTo>
                    <a:pt x="778" y="1"/>
                    <a:pt x="292" y="313"/>
                    <a:pt x="67" y="812"/>
                  </a:cubicBezTo>
                  <a:lnTo>
                    <a:pt x="1969" y="1680"/>
                  </a:lnTo>
                  <a:cubicBezTo>
                    <a:pt x="1335" y="1913"/>
                    <a:pt x="834" y="2347"/>
                    <a:pt x="534" y="2914"/>
                  </a:cubicBezTo>
                  <a:cubicBezTo>
                    <a:pt x="0" y="3981"/>
                    <a:pt x="701" y="6250"/>
                    <a:pt x="1401" y="9085"/>
                  </a:cubicBezTo>
                  <a:cubicBezTo>
                    <a:pt x="1768" y="10853"/>
                    <a:pt x="2269" y="12554"/>
                    <a:pt x="2903" y="14255"/>
                  </a:cubicBezTo>
                  <a:cubicBezTo>
                    <a:pt x="3236" y="15089"/>
                    <a:pt x="3803" y="15089"/>
                    <a:pt x="3803" y="15089"/>
                  </a:cubicBezTo>
                  <a:lnTo>
                    <a:pt x="3803" y="12321"/>
                  </a:lnTo>
                  <a:lnTo>
                    <a:pt x="3670" y="9986"/>
                  </a:lnTo>
                  <a:cubicBezTo>
                    <a:pt x="3670" y="9986"/>
                    <a:pt x="5171" y="7951"/>
                    <a:pt x="5338" y="6283"/>
                  </a:cubicBezTo>
                  <a:cubicBezTo>
                    <a:pt x="5538" y="4115"/>
                    <a:pt x="5104" y="3247"/>
                    <a:pt x="5104" y="3247"/>
                  </a:cubicBezTo>
                  <a:lnTo>
                    <a:pt x="2769" y="1446"/>
                  </a:lnTo>
                  <a:cubicBezTo>
                    <a:pt x="2669" y="1479"/>
                    <a:pt x="2569" y="1479"/>
                    <a:pt x="2469" y="1513"/>
                  </a:cubicBezTo>
                  <a:cubicBezTo>
                    <a:pt x="2602" y="946"/>
                    <a:pt x="2335" y="345"/>
                    <a:pt x="1802" y="112"/>
                  </a:cubicBezTo>
                  <a:cubicBezTo>
                    <a:pt x="1634" y="36"/>
                    <a:pt x="1459" y="1"/>
                    <a:pt x="12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53"/>
            <p:cNvSpPr/>
            <p:nvPr/>
          </p:nvSpPr>
          <p:spPr>
            <a:xfrm>
              <a:off x="8103786" y="776812"/>
              <a:ext cx="221771" cy="189384"/>
            </a:xfrm>
            <a:custGeom>
              <a:rect b="b" l="l" r="r" t="t"/>
              <a:pathLst>
                <a:path extrusionOk="0" h="9455" w="11043">
                  <a:moveTo>
                    <a:pt x="6272" y="0"/>
                  </a:moveTo>
                  <a:cubicBezTo>
                    <a:pt x="2069" y="0"/>
                    <a:pt x="1" y="5104"/>
                    <a:pt x="2970" y="8073"/>
                  </a:cubicBezTo>
                  <a:cubicBezTo>
                    <a:pt x="3935" y="9028"/>
                    <a:pt x="5115" y="9455"/>
                    <a:pt x="6271" y="9455"/>
                  </a:cubicBezTo>
                  <a:cubicBezTo>
                    <a:pt x="8709" y="9455"/>
                    <a:pt x="11042" y="7555"/>
                    <a:pt x="11042" y="4704"/>
                  </a:cubicBezTo>
                  <a:cubicBezTo>
                    <a:pt x="11009" y="2102"/>
                    <a:pt x="8907" y="0"/>
                    <a:pt x="62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53"/>
            <p:cNvSpPr/>
            <p:nvPr/>
          </p:nvSpPr>
          <p:spPr>
            <a:xfrm>
              <a:off x="7943026" y="821499"/>
              <a:ext cx="370462" cy="425698"/>
            </a:xfrm>
            <a:custGeom>
              <a:rect b="b" l="l" r="r" t="t"/>
              <a:pathLst>
                <a:path extrusionOk="0" h="21253" w="18447">
                  <a:moveTo>
                    <a:pt x="13792" y="1"/>
                  </a:moveTo>
                  <a:cubicBezTo>
                    <a:pt x="11415" y="1"/>
                    <a:pt x="8490" y="618"/>
                    <a:pt x="6338" y="1972"/>
                  </a:cubicBezTo>
                  <a:cubicBezTo>
                    <a:pt x="6605" y="6576"/>
                    <a:pt x="5571" y="7843"/>
                    <a:pt x="5004" y="8344"/>
                  </a:cubicBezTo>
                  <a:cubicBezTo>
                    <a:pt x="4916" y="8416"/>
                    <a:pt x="4832" y="8447"/>
                    <a:pt x="4750" y="8447"/>
                  </a:cubicBezTo>
                  <a:cubicBezTo>
                    <a:pt x="4301" y="8447"/>
                    <a:pt x="3926" y="7499"/>
                    <a:pt x="3503" y="7076"/>
                  </a:cubicBezTo>
                  <a:cubicBezTo>
                    <a:pt x="3258" y="6832"/>
                    <a:pt x="2721" y="6532"/>
                    <a:pt x="2160" y="6532"/>
                  </a:cubicBezTo>
                  <a:cubicBezTo>
                    <a:pt x="1649" y="6532"/>
                    <a:pt x="1117" y="6780"/>
                    <a:pt x="767" y="7543"/>
                  </a:cubicBezTo>
                  <a:cubicBezTo>
                    <a:pt x="0" y="9144"/>
                    <a:pt x="1468" y="11413"/>
                    <a:pt x="2602" y="11946"/>
                  </a:cubicBezTo>
                  <a:cubicBezTo>
                    <a:pt x="2920" y="12099"/>
                    <a:pt x="3205" y="12160"/>
                    <a:pt x="3458" y="12160"/>
                  </a:cubicBezTo>
                  <a:cubicBezTo>
                    <a:pt x="4534" y="12160"/>
                    <a:pt x="5037" y="11046"/>
                    <a:pt x="5037" y="11046"/>
                  </a:cubicBezTo>
                  <a:lnTo>
                    <a:pt x="5037" y="18051"/>
                  </a:lnTo>
                  <a:cubicBezTo>
                    <a:pt x="6805" y="21253"/>
                    <a:pt x="10208" y="20619"/>
                    <a:pt x="12009" y="21053"/>
                  </a:cubicBezTo>
                  <a:cubicBezTo>
                    <a:pt x="12342" y="19785"/>
                    <a:pt x="12643" y="19151"/>
                    <a:pt x="12442" y="18451"/>
                  </a:cubicBezTo>
                  <a:lnTo>
                    <a:pt x="12442" y="16149"/>
                  </a:lnTo>
                  <a:cubicBezTo>
                    <a:pt x="12967" y="16263"/>
                    <a:pt x="13491" y="16315"/>
                    <a:pt x="14015" y="16315"/>
                  </a:cubicBezTo>
                  <a:cubicBezTo>
                    <a:pt x="14258" y="16315"/>
                    <a:pt x="14501" y="16304"/>
                    <a:pt x="14744" y="16283"/>
                  </a:cubicBezTo>
                  <a:cubicBezTo>
                    <a:pt x="16279" y="16049"/>
                    <a:pt x="17112" y="14782"/>
                    <a:pt x="17579" y="13114"/>
                  </a:cubicBezTo>
                  <a:cubicBezTo>
                    <a:pt x="18313" y="10445"/>
                    <a:pt x="18447" y="5975"/>
                    <a:pt x="17446" y="805"/>
                  </a:cubicBezTo>
                  <a:cubicBezTo>
                    <a:pt x="16748" y="281"/>
                    <a:pt x="15394" y="1"/>
                    <a:pt x="13792" y="1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53"/>
            <p:cNvSpPr/>
            <p:nvPr/>
          </p:nvSpPr>
          <p:spPr>
            <a:xfrm>
              <a:off x="8142646" y="951854"/>
              <a:ext cx="28838" cy="28763"/>
            </a:xfrm>
            <a:custGeom>
              <a:rect b="b" l="l" r="r" t="t"/>
              <a:pathLst>
                <a:path extrusionOk="0" h="1436" w="1436">
                  <a:moveTo>
                    <a:pt x="735" y="1"/>
                  </a:moveTo>
                  <a:cubicBezTo>
                    <a:pt x="334" y="1"/>
                    <a:pt x="1" y="335"/>
                    <a:pt x="1" y="735"/>
                  </a:cubicBezTo>
                  <a:cubicBezTo>
                    <a:pt x="1" y="1135"/>
                    <a:pt x="334" y="1435"/>
                    <a:pt x="735" y="1435"/>
                  </a:cubicBezTo>
                  <a:cubicBezTo>
                    <a:pt x="1135" y="1435"/>
                    <a:pt x="1435" y="1135"/>
                    <a:pt x="1435" y="735"/>
                  </a:cubicBezTo>
                  <a:cubicBezTo>
                    <a:pt x="1435" y="335"/>
                    <a:pt x="1135" y="1"/>
                    <a:pt x="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53"/>
            <p:cNvSpPr/>
            <p:nvPr/>
          </p:nvSpPr>
          <p:spPr>
            <a:xfrm>
              <a:off x="8252517" y="946526"/>
              <a:ext cx="28818" cy="28743"/>
            </a:xfrm>
            <a:custGeom>
              <a:rect b="b" l="l" r="r" t="t"/>
              <a:pathLst>
                <a:path extrusionOk="0" h="1435" w="1435">
                  <a:moveTo>
                    <a:pt x="701" y="0"/>
                  </a:moveTo>
                  <a:cubicBezTo>
                    <a:pt x="300" y="0"/>
                    <a:pt x="0" y="334"/>
                    <a:pt x="0" y="734"/>
                  </a:cubicBezTo>
                  <a:cubicBezTo>
                    <a:pt x="0" y="1101"/>
                    <a:pt x="300" y="1435"/>
                    <a:pt x="701" y="1435"/>
                  </a:cubicBezTo>
                  <a:cubicBezTo>
                    <a:pt x="1101" y="1435"/>
                    <a:pt x="1435" y="1101"/>
                    <a:pt x="1435" y="734"/>
                  </a:cubicBezTo>
                  <a:cubicBezTo>
                    <a:pt x="1435" y="334"/>
                    <a:pt x="1101" y="0"/>
                    <a:pt x="7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53"/>
            <p:cNvSpPr/>
            <p:nvPr/>
          </p:nvSpPr>
          <p:spPr>
            <a:xfrm>
              <a:off x="8066955" y="1086156"/>
              <a:ext cx="125957" cy="76855"/>
            </a:xfrm>
            <a:custGeom>
              <a:rect b="b" l="l" r="r" t="t"/>
              <a:pathLst>
                <a:path extrusionOk="0" h="3837" w="6272">
                  <a:moveTo>
                    <a:pt x="0" y="1"/>
                  </a:moveTo>
                  <a:cubicBezTo>
                    <a:pt x="167" y="701"/>
                    <a:pt x="501" y="1335"/>
                    <a:pt x="934" y="1936"/>
                  </a:cubicBezTo>
                  <a:cubicBezTo>
                    <a:pt x="1802" y="3036"/>
                    <a:pt x="6271" y="3837"/>
                    <a:pt x="6271" y="3837"/>
                  </a:cubicBezTo>
                  <a:lnTo>
                    <a:pt x="6271" y="2936"/>
                  </a:lnTo>
                  <a:cubicBezTo>
                    <a:pt x="6271" y="2936"/>
                    <a:pt x="2869" y="2269"/>
                    <a:pt x="1668" y="1635"/>
                  </a:cubicBezTo>
                  <a:cubicBezTo>
                    <a:pt x="968" y="1268"/>
                    <a:pt x="367" y="701"/>
                    <a:pt x="0" y="1"/>
                  </a:cubicBez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53"/>
            <p:cNvSpPr/>
            <p:nvPr/>
          </p:nvSpPr>
          <p:spPr>
            <a:xfrm>
              <a:off x="8008675" y="717103"/>
              <a:ext cx="311520" cy="184877"/>
            </a:xfrm>
            <a:custGeom>
              <a:rect b="b" l="l" r="r" t="t"/>
              <a:pathLst>
                <a:path extrusionOk="0" h="9230" w="15512">
                  <a:moveTo>
                    <a:pt x="12648" y="1"/>
                  </a:moveTo>
                  <a:cubicBezTo>
                    <a:pt x="12413" y="1"/>
                    <a:pt x="12185" y="203"/>
                    <a:pt x="12009" y="380"/>
                  </a:cubicBezTo>
                  <a:cubicBezTo>
                    <a:pt x="11015" y="1303"/>
                    <a:pt x="9860" y="1508"/>
                    <a:pt x="8656" y="1508"/>
                  </a:cubicBezTo>
                  <a:cubicBezTo>
                    <a:pt x="7692" y="1508"/>
                    <a:pt x="6695" y="1376"/>
                    <a:pt x="5723" y="1376"/>
                  </a:cubicBezTo>
                  <a:cubicBezTo>
                    <a:pt x="5628" y="1376"/>
                    <a:pt x="5533" y="1377"/>
                    <a:pt x="5437" y="1380"/>
                  </a:cubicBezTo>
                  <a:cubicBezTo>
                    <a:pt x="3569" y="1447"/>
                    <a:pt x="1268" y="2214"/>
                    <a:pt x="434" y="4049"/>
                  </a:cubicBezTo>
                  <a:cubicBezTo>
                    <a:pt x="67" y="4883"/>
                    <a:pt x="0" y="5750"/>
                    <a:pt x="767" y="6350"/>
                  </a:cubicBezTo>
                  <a:cubicBezTo>
                    <a:pt x="1268" y="6717"/>
                    <a:pt x="1735" y="6684"/>
                    <a:pt x="2002" y="7318"/>
                  </a:cubicBezTo>
                  <a:cubicBezTo>
                    <a:pt x="2068" y="7451"/>
                    <a:pt x="2502" y="9219"/>
                    <a:pt x="2269" y="9219"/>
                  </a:cubicBezTo>
                  <a:cubicBezTo>
                    <a:pt x="2334" y="9226"/>
                    <a:pt x="2399" y="9230"/>
                    <a:pt x="2463" y="9230"/>
                  </a:cubicBezTo>
                  <a:cubicBezTo>
                    <a:pt x="3325" y="9230"/>
                    <a:pt x="4119" y="8623"/>
                    <a:pt x="4337" y="7785"/>
                  </a:cubicBezTo>
                  <a:cubicBezTo>
                    <a:pt x="4403" y="7585"/>
                    <a:pt x="4503" y="7218"/>
                    <a:pt x="4537" y="7018"/>
                  </a:cubicBezTo>
                  <a:cubicBezTo>
                    <a:pt x="4565" y="6819"/>
                    <a:pt x="4762" y="6669"/>
                    <a:pt x="4963" y="6669"/>
                  </a:cubicBezTo>
                  <a:cubicBezTo>
                    <a:pt x="4999" y="6669"/>
                    <a:pt x="5035" y="6674"/>
                    <a:pt x="5071" y="6684"/>
                  </a:cubicBezTo>
                  <a:cubicBezTo>
                    <a:pt x="5638" y="6817"/>
                    <a:pt x="6005" y="7051"/>
                    <a:pt x="6572" y="7218"/>
                  </a:cubicBezTo>
                  <a:cubicBezTo>
                    <a:pt x="7539" y="7491"/>
                    <a:pt x="8545" y="7632"/>
                    <a:pt x="9550" y="7632"/>
                  </a:cubicBezTo>
                  <a:cubicBezTo>
                    <a:pt x="10140" y="7632"/>
                    <a:pt x="10728" y="7583"/>
                    <a:pt x="11308" y="7485"/>
                  </a:cubicBezTo>
                  <a:cubicBezTo>
                    <a:pt x="12442" y="7284"/>
                    <a:pt x="13477" y="6717"/>
                    <a:pt x="14277" y="5883"/>
                  </a:cubicBezTo>
                  <a:cubicBezTo>
                    <a:pt x="15111" y="4916"/>
                    <a:pt x="15511" y="3649"/>
                    <a:pt x="15345" y="2381"/>
                  </a:cubicBezTo>
                  <a:cubicBezTo>
                    <a:pt x="15345" y="2314"/>
                    <a:pt x="15345" y="2281"/>
                    <a:pt x="15311" y="2214"/>
                  </a:cubicBezTo>
                  <a:cubicBezTo>
                    <a:pt x="15311" y="2114"/>
                    <a:pt x="15244" y="1981"/>
                    <a:pt x="15211" y="1914"/>
                  </a:cubicBezTo>
                  <a:cubicBezTo>
                    <a:pt x="15174" y="1877"/>
                    <a:pt x="15130" y="1861"/>
                    <a:pt x="15083" y="1861"/>
                  </a:cubicBezTo>
                  <a:cubicBezTo>
                    <a:pt x="14836" y="1861"/>
                    <a:pt x="14484" y="2302"/>
                    <a:pt x="14344" y="2414"/>
                  </a:cubicBezTo>
                  <a:cubicBezTo>
                    <a:pt x="14177" y="2548"/>
                    <a:pt x="14010" y="2681"/>
                    <a:pt x="13843" y="2781"/>
                  </a:cubicBezTo>
                  <a:cubicBezTo>
                    <a:pt x="13677" y="2881"/>
                    <a:pt x="13543" y="2981"/>
                    <a:pt x="13376" y="3081"/>
                  </a:cubicBezTo>
                  <a:cubicBezTo>
                    <a:pt x="13477" y="2514"/>
                    <a:pt x="13477" y="1914"/>
                    <a:pt x="13376" y="1347"/>
                  </a:cubicBezTo>
                  <a:cubicBezTo>
                    <a:pt x="13310" y="980"/>
                    <a:pt x="13210" y="79"/>
                    <a:pt x="12743" y="13"/>
                  </a:cubicBezTo>
                  <a:cubicBezTo>
                    <a:pt x="12711" y="5"/>
                    <a:pt x="12679" y="1"/>
                    <a:pt x="126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53"/>
            <p:cNvSpPr/>
            <p:nvPr/>
          </p:nvSpPr>
          <p:spPr>
            <a:xfrm>
              <a:off x="8118527" y="917683"/>
              <a:ext cx="33518" cy="26179"/>
            </a:xfrm>
            <a:custGeom>
              <a:rect b="b" l="l" r="r" t="t"/>
              <a:pathLst>
                <a:path extrusionOk="0" h="1307" w="1669">
                  <a:moveTo>
                    <a:pt x="949" y="0"/>
                  </a:moveTo>
                  <a:cubicBezTo>
                    <a:pt x="797" y="0"/>
                    <a:pt x="643" y="45"/>
                    <a:pt x="501" y="139"/>
                  </a:cubicBezTo>
                  <a:cubicBezTo>
                    <a:pt x="101" y="406"/>
                    <a:pt x="1" y="906"/>
                    <a:pt x="268" y="1307"/>
                  </a:cubicBezTo>
                  <a:lnTo>
                    <a:pt x="1669" y="406"/>
                  </a:lnTo>
                  <a:cubicBezTo>
                    <a:pt x="1496" y="148"/>
                    <a:pt x="1227" y="0"/>
                    <a:pt x="9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53"/>
            <p:cNvSpPr/>
            <p:nvPr/>
          </p:nvSpPr>
          <p:spPr>
            <a:xfrm>
              <a:off x="8169436" y="1055430"/>
              <a:ext cx="49604" cy="30806"/>
            </a:xfrm>
            <a:custGeom>
              <a:rect b="b" l="l" r="r" t="t"/>
              <a:pathLst>
                <a:path extrusionOk="0" h="1538" w="2470">
                  <a:moveTo>
                    <a:pt x="168" y="0"/>
                  </a:moveTo>
                  <a:lnTo>
                    <a:pt x="168" y="0"/>
                  </a:lnTo>
                  <a:cubicBezTo>
                    <a:pt x="1" y="634"/>
                    <a:pt x="401" y="1301"/>
                    <a:pt x="1035" y="1501"/>
                  </a:cubicBezTo>
                  <a:cubicBezTo>
                    <a:pt x="1128" y="1526"/>
                    <a:pt x="1221" y="1537"/>
                    <a:pt x="1313" y="1537"/>
                  </a:cubicBezTo>
                  <a:cubicBezTo>
                    <a:pt x="1852" y="1537"/>
                    <a:pt x="2355" y="1142"/>
                    <a:pt x="2469" y="60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53"/>
            <p:cNvSpPr/>
            <p:nvPr/>
          </p:nvSpPr>
          <p:spPr>
            <a:xfrm>
              <a:off x="8172127" y="1064123"/>
              <a:ext cx="26810" cy="22053"/>
            </a:xfrm>
            <a:custGeom>
              <a:rect b="b" l="l" r="r" t="t"/>
              <a:pathLst>
                <a:path extrusionOk="0" h="1101" w="1335">
                  <a:moveTo>
                    <a:pt x="0" y="0"/>
                  </a:moveTo>
                  <a:cubicBezTo>
                    <a:pt x="67" y="500"/>
                    <a:pt x="434" y="901"/>
                    <a:pt x="901" y="1067"/>
                  </a:cubicBezTo>
                  <a:cubicBezTo>
                    <a:pt x="1034" y="1101"/>
                    <a:pt x="1201" y="1101"/>
                    <a:pt x="1335" y="1101"/>
                  </a:cubicBezTo>
                  <a:cubicBezTo>
                    <a:pt x="1268" y="467"/>
                    <a:pt x="734" y="0"/>
                    <a:pt x="10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53"/>
            <p:cNvSpPr/>
            <p:nvPr/>
          </p:nvSpPr>
          <p:spPr>
            <a:xfrm>
              <a:off x="8261896" y="910893"/>
              <a:ext cx="34180" cy="24296"/>
            </a:xfrm>
            <a:custGeom>
              <a:rect b="b" l="l" r="r" t="t"/>
              <a:pathLst>
                <a:path extrusionOk="0" h="1213" w="1702">
                  <a:moveTo>
                    <a:pt x="770" y="0"/>
                  </a:moveTo>
                  <a:cubicBezTo>
                    <a:pt x="457" y="0"/>
                    <a:pt x="147" y="193"/>
                    <a:pt x="0" y="512"/>
                  </a:cubicBezTo>
                  <a:lnTo>
                    <a:pt x="1535" y="1212"/>
                  </a:lnTo>
                  <a:cubicBezTo>
                    <a:pt x="1701" y="778"/>
                    <a:pt x="1535" y="278"/>
                    <a:pt x="1101" y="78"/>
                  </a:cubicBezTo>
                  <a:cubicBezTo>
                    <a:pt x="995" y="25"/>
                    <a:pt x="882" y="0"/>
                    <a:pt x="7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53"/>
            <p:cNvSpPr/>
            <p:nvPr/>
          </p:nvSpPr>
          <p:spPr>
            <a:xfrm>
              <a:off x="8206287" y="946526"/>
              <a:ext cx="55629" cy="92218"/>
            </a:xfrm>
            <a:custGeom>
              <a:rect b="b" l="l" r="r" t="t"/>
              <a:pathLst>
                <a:path extrusionOk="0" h="4604" w="2770">
                  <a:moveTo>
                    <a:pt x="1" y="0"/>
                  </a:moveTo>
                  <a:lnTo>
                    <a:pt x="401" y="4603"/>
                  </a:lnTo>
                  <a:lnTo>
                    <a:pt x="2769" y="37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53"/>
            <p:cNvSpPr/>
            <p:nvPr/>
          </p:nvSpPr>
          <p:spPr>
            <a:xfrm>
              <a:off x="8323529" y="1148128"/>
              <a:ext cx="617657" cy="467440"/>
            </a:xfrm>
            <a:custGeom>
              <a:rect b="b" l="l" r="r" t="t"/>
              <a:pathLst>
                <a:path extrusionOk="0" h="23337" w="30756">
                  <a:moveTo>
                    <a:pt x="28752" y="1"/>
                  </a:moveTo>
                  <a:cubicBezTo>
                    <a:pt x="28523" y="1"/>
                    <a:pt x="28287" y="70"/>
                    <a:pt x="28120" y="209"/>
                  </a:cubicBezTo>
                  <a:cubicBezTo>
                    <a:pt x="27753" y="609"/>
                    <a:pt x="27420" y="1010"/>
                    <a:pt x="27120" y="1477"/>
                  </a:cubicBezTo>
                  <a:cubicBezTo>
                    <a:pt x="26386" y="2477"/>
                    <a:pt x="25518" y="3411"/>
                    <a:pt x="24518" y="4145"/>
                  </a:cubicBezTo>
                  <a:cubicBezTo>
                    <a:pt x="24248" y="4385"/>
                    <a:pt x="23924" y="4517"/>
                    <a:pt x="23570" y="4517"/>
                  </a:cubicBezTo>
                  <a:cubicBezTo>
                    <a:pt x="23531" y="4517"/>
                    <a:pt x="23491" y="4516"/>
                    <a:pt x="23450" y="4512"/>
                  </a:cubicBezTo>
                  <a:cubicBezTo>
                    <a:pt x="23450" y="4179"/>
                    <a:pt x="23484" y="3878"/>
                    <a:pt x="23584" y="3578"/>
                  </a:cubicBezTo>
                  <a:cubicBezTo>
                    <a:pt x="23717" y="3278"/>
                    <a:pt x="23784" y="2978"/>
                    <a:pt x="23817" y="2644"/>
                  </a:cubicBezTo>
                  <a:cubicBezTo>
                    <a:pt x="23851" y="2211"/>
                    <a:pt x="23750" y="1777"/>
                    <a:pt x="23550" y="1410"/>
                  </a:cubicBezTo>
                  <a:cubicBezTo>
                    <a:pt x="23459" y="1296"/>
                    <a:pt x="23337" y="1244"/>
                    <a:pt x="23215" y="1244"/>
                  </a:cubicBezTo>
                  <a:cubicBezTo>
                    <a:pt x="23159" y="1244"/>
                    <a:pt x="23103" y="1255"/>
                    <a:pt x="23050" y="1277"/>
                  </a:cubicBezTo>
                  <a:cubicBezTo>
                    <a:pt x="22983" y="1343"/>
                    <a:pt x="22917" y="1377"/>
                    <a:pt x="22883" y="1477"/>
                  </a:cubicBezTo>
                  <a:cubicBezTo>
                    <a:pt x="22616" y="1844"/>
                    <a:pt x="22383" y="2344"/>
                    <a:pt x="22149" y="2711"/>
                  </a:cubicBezTo>
                  <a:cubicBezTo>
                    <a:pt x="21849" y="3145"/>
                    <a:pt x="21616" y="3578"/>
                    <a:pt x="21382" y="4012"/>
                  </a:cubicBezTo>
                  <a:cubicBezTo>
                    <a:pt x="21149" y="4579"/>
                    <a:pt x="20982" y="5146"/>
                    <a:pt x="20815" y="5680"/>
                  </a:cubicBezTo>
                  <a:cubicBezTo>
                    <a:pt x="20415" y="6781"/>
                    <a:pt x="19848" y="7815"/>
                    <a:pt x="19114" y="8749"/>
                  </a:cubicBezTo>
                  <a:cubicBezTo>
                    <a:pt x="18313" y="9849"/>
                    <a:pt x="14043" y="14953"/>
                    <a:pt x="13243" y="15920"/>
                  </a:cubicBezTo>
                  <a:cubicBezTo>
                    <a:pt x="13243" y="15920"/>
                    <a:pt x="7839" y="10950"/>
                    <a:pt x="5804" y="9149"/>
                  </a:cubicBezTo>
                  <a:cubicBezTo>
                    <a:pt x="2102" y="5813"/>
                    <a:pt x="1301" y="4979"/>
                    <a:pt x="0" y="4746"/>
                  </a:cubicBezTo>
                  <a:lnTo>
                    <a:pt x="0" y="4746"/>
                  </a:lnTo>
                  <a:lnTo>
                    <a:pt x="1201" y="15353"/>
                  </a:lnTo>
                  <a:cubicBezTo>
                    <a:pt x="1201" y="15353"/>
                    <a:pt x="9107" y="20857"/>
                    <a:pt x="11041" y="22158"/>
                  </a:cubicBezTo>
                  <a:cubicBezTo>
                    <a:pt x="12191" y="22973"/>
                    <a:pt x="13028" y="23336"/>
                    <a:pt x="13781" y="23336"/>
                  </a:cubicBezTo>
                  <a:cubicBezTo>
                    <a:pt x="14602" y="23336"/>
                    <a:pt x="15324" y="22906"/>
                    <a:pt x="16245" y="22158"/>
                  </a:cubicBezTo>
                  <a:lnTo>
                    <a:pt x="17246" y="21091"/>
                  </a:lnTo>
                  <a:cubicBezTo>
                    <a:pt x="18080" y="20057"/>
                    <a:pt x="23183" y="12151"/>
                    <a:pt x="24318" y="10416"/>
                  </a:cubicBezTo>
                  <a:cubicBezTo>
                    <a:pt x="24818" y="9616"/>
                    <a:pt x="26219" y="8715"/>
                    <a:pt x="26686" y="8315"/>
                  </a:cubicBezTo>
                  <a:cubicBezTo>
                    <a:pt x="30755" y="5113"/>
                    <a:pt x="30722" y="3612"/>
                    <a:pt x="30522" y="2544"/>
                  </a:cubicBezTo>
                  <a:cubicBezTo>
                    <a:pt x="30322" y="1777"/>
                    <a:pt x="30022" y="1043"/>
                    <a:pt x="29555" y="409"/>
                  </a:cubicBezTo>
                  <a:cubicBezTo>
                    <a:pt x="29388" y="209"/>
                    <a:pt x="29154" y="42"/>
                    <a:pt x="28887" y="9"/>
                  </a:cubicBezTo>
                  <a:cubicBezTo>
                    <a:pt x="28843" y="3"/>
                    <a:pt x="28798" y="1"/>
                    <a:pt x="28752" y="1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53"/>
            <p:cNvSpPr/>
            <p:nvPr/>
          </p:nvSpPr>
          <p:spPr>
            <a:xfrm>
              <a:off x="8323529" y="1238504"/>
              <a:ext cx="403297" cy="381451"/>
            </a:xfrm>
            <a:custGeom>
              <a:rect b="b" l="l" r="r" t="t"/>
              <a:pathLst>
                <a:path extrusionOk="0" h="19044" w="20082">
                  <a:moveTo>
                    <a:pt x="0" y="0"/>
                  </a:moveTo>
                  <a:lnTo>
                    <a:pt x="134" y="10374"/>
                  </a:lnTo>
                  <a:cubicBezTo>
                    <a:pt x="134" y="10374"/>
                    <a:pt x="9340" y="16879"/>
                    <a:pt x="11375" y="18113"/>
                  </a:cubicBezTo>
                  <a:cubicBezTo>
                    <a:pt x="12373" y="18719"/>
                    <a:pt x="13163" y="19043"/>
                    <a:pt x="13894" y="19043"/>
                  </a:cubicBezTo>
                  <a:cubicBezTo>
                    <a:pt x="14652" y="19043"/>
                    <a:pt x="15347" y="18694"/>
                    <a:pt x="16145" y="17946"/>
                  </a:cubicBezTo>
                  <a:cubicBezTo>
                    <a:pt x="17713" y="16445"/>
                    <a:pt x="20081" y="12442"/>
                    <a:pt x="20081" y="12442"/>
                  </a:cubicBezTo>
                  <a:cubicBezTo>
                    <a:pt x="17346" y="11175"/>
                    <a:pt x="16212" y="7839"/>
                    <a:pt x="16212" y="7839"/>
                  </a:cubicBezTo>
                  <a:lnTo>
                    <a:pt x="13310" y="11208"/>
                  </a:lnTo>
                  <a:cubicBezTo>
                    <a:pt x="13310" y="11208"/>
                    <a:pt x="6171" y="4704"/>
                    <a:pt x="4470" y="3102"/>
                  </a:cubicBezTo>
                  <a:cubicBezTo>
                    <a:pt x="2769" y="1501"/>
                    <a:pt x="1535" y="30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53"/>
            <p:cNvSpPr/>
            <p:nvPr/>
          </p:nvSpPr>
          <p:spPr>
            <a:xfrm>
              <a:off x="7857273" y="1182380"/>
              <a:ext cx="528571" cy="698927"/>
            </a:xfrm>
            <a:custGeom>
              <a:rect b="b" l="l" r="r" t="t"/>
              <a:pathLst>
                <a:path extrusionOk="0" h="34894" w="26320">
                  <a:moveTo>
                    <a:pt x="6272" y="0"/>
                  </a:moveTo>
                  <a:cubicBezTo>
                    <a:pt x="3570" y="1201"/>
                    <a:pt x="1168" y="2269"/>
                    <a:pt x="1" y="3002"/>
                  </a:cubicBezTo>
                  <a:cubicBezTo>
                    <a:pt x="1" y="3002"/>
                    <a:pt x="1535" y="11875"/>
                    <a:pt x="3069" y="15945"/>
                  </a:cubicBezTo>
                  <a:cubicBezTo>
                    <a:pt x="4437" y="19481"/>
                    <a:pt x="4737" y="33858"/>
                    <a:pt x="4737" y="33858"/>
                  </a:cubicBezTo>
                  <a:cubicBezTo>
                    <a:pt x="7884" y="34545"/>
                    <a:pt x="11090" y="34893"/>
                    <a:pt x="14295" y="34893"/>
                  </a:cubicBezTo>
                  <a:cubicBezTo>
                    <a:pt x="15915" y="34893"/>
                    <a:pt x="17535" y="34804"/>
                    <a:pt x="19148" y="34625"/>
                  </a:cubicBezTo>
                  <a:cubicBezTo>
                    <a:pt x="21616" y="34325"/>
                    <a:pt x="24018" y="33624"/>
                    <a:pt x="26253" y="32557"/>
                  </a:cubicBezTo>
                  <a:cubicBezTo>
                    <a:pt x="26253" y="32557"/>
                    <a:pt x="26319" y="21616"/>
                    <a:pt x="25419" y="14310"/>
                  </a:cubicBezTo>
                  <a:cubicBezTo>
                    <a:pt x="24485" y="7005"/>
                    <a:pt x="24785" y="3870"/>
                    <a:pt x="23117" y="2635"/>
                  </a:cubicBezTo>
                  <a:cubicBezTo>
                    <a:pt x="22016" y="1835"/>
                    <a:pt x="17280" y="767"/>
                    <a:pt x="17280" y="767"/>
                  </a:cubicBezTo>
                  <a:cubicBezTo>
                    <a:pt x="17113" y="1568"/>
                    <a:pt x="16779" y="2302"/>
                    <a:pt x="16346" y="3002"/>
                  </a:cubicBezTo>
                  <a:cubicBezTo>
                    <a:pt x="14711" y="2235"/>
                    <a:pt x="6272" y="0"/>
                    <a:pt x="627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53"/>
            <p:cNvSpPr/>
            <p:nvPr/>
          </p:nvSpPr>
          <p:spPr>
            <a:xfrm>
              <a:off x="8112502" y="1215109"/>
              <a:ext cx="221088" cy="687550"/>
            </a:xfrm>
            <a:custGeom>
              <a:rect b="b" l="l" r="r" t="t"/>
              <a:pathLst>
                <a:path extrusionOk="0" h="34326" w="11009">
                  <a:moveTo>
                    <a:pt x="7739" y="1"/>
                  </a:moveTo>
                  <a:cubicBezTo>
                    <a:pt x="8407" y="12810"/>
                    <a:pt x="4270" y="24018"/>
                    <a:pt x="1" y="32958"/>
                  </a:cubicBezTo>
                  <a:lnTo>
                    <a:pt x="2236" y="34325"/>
                  </a:lnTo>
                  <a:cubicBezTo>
                    <a:pt x="2236" y="34325"/>
                    <a:pt x="11008" y="18848"/>
                    <a:pt x="10375" y="1035"/>
                  </a:cubicBezTo>
                  <a:cubicBezTo>
                    <a:pt x="9607" y="434"/>
                    <a:pt x="8707" y="67"/>
                    <a:pt x="77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53"/>
            <p:cNvSpPr/>
            <p:nvPr/>
          </p:nvSpPr>
          <p:spPr>
            <a:xfrm>
              <a:off x="8200925" y="1206436"/>
              <a:ext cx="26830" cy="118277"/>
            </a:xfrm>
            <a:custGeom>
              <a:rect b="b" l="l" r="r" t="t"/>
              <a:pathLst>
                <a:path extrusionOk="0" h="5905" w="1336">
                  <a:moveTo>
                    <a:pt x="1" y="0"/>
                  </a:moveTo>
                  <a:lnTo>
                    <a:pt x="468" y="4403"/>
                  </a:lnTo>
                  <a:lnTo>
                    <a:pt x="1268" y="5904"/>
                  </a:lnTo>
                  <a:cubicBezTo>
                    <a:pt x="1268" y="5904"/>
                    <a:pt x="1335" y="1901"/>
                    <a:pt x="1268" y="9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53"/>
            <p:cNvSpPr/>
            <p:nvPr/>
          </p:nvSpPr>
          <p:spPr>
            <a:xfrm>
              <a:off x="8200925" y="1206436"/>
              <a:ext cx="26830" cy="118277"/>
            </a:xfrm>
            <a:custGeom>
              <a:rect b="b" l="l" r="r" t="t"/>
              <a:pathLst>
                <a:path extrusionOk="0" h="5905" w="1336">
                  <a:moveTo>
                    <a:pt x="1" y="0"/>
                  </a:moveTo>
                  <a:lnTo>
                    <a:pt x="468" y="4403"/>
                  </a:lnTo>
                  <a:lnTo>
                    <a:pt x="1268" y="5904"/>
                  </a:lnTo>
                  <a:cubicBezTo>
                    <a:pt x="1268" y="5904"/>
                    <a:pt x="1335" y="1901"/>
                    <a:pt x="1268" y="9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53"/>
            <p:cNvSpPr/>
            <p:nvPr/>
          </p:nvSpPr>
          <p:spPr>
            <a:xfrm>
              <a:off x="8055568" y="1209761"/>
              <a:ext cx="133990" cy="128312"/>
            </a:xfrm>
            <a:custGeom>
              <a:rect b="b" l="l" r="r" t="t"/>
              <a:pathLst>
                <a:path extrusionOk="0" h="6406" w="6672">
                  <a:moveTo>
                    <a:pt x="1835" y="1"/>
                  </a:moveTo>
                  <a:lnTo>
                    <a:pt x="0" y="1302"/>
                  </a:lnTo>
                  <a:lnTo>
                    <a:pt x="6038" y="6405"/>
                  </a:lnTo>
                  <a:lnTo>
                    <a:pt x="6672" y="460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53"/>
            <p:cNvSpPr/>
            <p:nvPr/>
          </p:nvSpPr>
          <p:spPr>
            <a:xfrm>
              <a:off x="8055568" y="1209761"/>
              <a:ext cx="133990" cy="128312"/>
            </a:xfrm>
            <a:custGeom>
              <a:rect b="b" l="l" r="r" t="t"/>
              <a:pathLst>
                <a:path extrusionOk="0" h="6406" w="6672">
                  <a:moveTo>
                    <a:pt x="1835" y="1"/>
                  </a:moveTo>
                  <a:lnTo>
                    <a:pt x="0" y="1302"/>
                  </a:lnTo>
                  <a:lnTo>
                    <a:pt x="6038" y="6405"/>
                  </a:lnTo>
                  <a:lnTo>
                    <a:pt x="6672" y="460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53"/>
            <p:cNvSpPr/>
            <p:nvPr/>
          </p:nvSpPr>
          <p:spPr>
            <a:xfrm>
              <a:off x="8184859" y="1159666"/>
              <a:ext cx="54283" cy="91717"/>
            </a:xfrm>
            <a:custGeom>
              <a:rect b="b" l="l" r="r" t="t"/>
              <a:pathLst>
                <a:path extrusionOk="0" h="4579" w="2703">
                  <a:moveTo>
                    <a:pt x="400" y="0"/>
                  </a:moveTo>
                  <a:lnTo>
                    <a:pt x="400" y="1568"/>
                  </a:lnTo>
                  <a:cubicBezTo>
                    <a:pt x="334" y="2435"/>
                    <a:pt x="200" y="3302"/>
                    <a:pt x="0" y="4170"/>
                  </a:cubicBezTo>
                  <a:cubicBezTo>
                    <a:pt x="717" y="4246"/>
                    <a:pt x="1649" y="4578"/>
                    <a:pt x="2150" y="4578"/>
                  </a:cubicBezTo>
                  <a:cubicBezTo>
                    <a:pt x="2302" y="4578"/>
                    <a:pt x="2414" y="4548"/>
                    <a:pt x="2469" y="4470"/>
                  </a:cubicBezTo>
                  <a:cubicBezTo>
                    <a:pt x="2702" y="4103"/>
                    <a:pt x="1902" y="967"/>
                    <a:pt x="4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53"/>
            <p:cNvSpPr/>
            <p:nvPr/>
          </p:nvSpPr>
          <p:spPr>
            <a:xfrm>
              <a:off x="7983211" y="1123572"/>
              <a:ext cx="201668" cy="163044"/>
            </a:xfrm>
            <a:custGeom>
              <a:rect b="b" l="l" r="r" t="t"/>
              <a:pathLst>
                <a:path extrusionOk="0" h="8140" w="10042">
                  <a:moveTo>
                    <a:pt x="3036" y="1"/>
                  </a:moveTo>
                  <a:cubicBezTo>
                    <a:pt x="2035" y="34"/>
                    <a:pt x="1" y="2936"/>
                    <a:pt x="1" y="2936"/>
                  </a:cubicBezTo>
                  <a:cubicBezTo>
                    <a:pt x="1" y="2936"/>
                    <a:pt x="634" y="3737"/>
                    <a:pt x="1869" y="5038"/>
                  </a:cubicBezTo>
                  <a:cubicBezTo>
                    <a:pt x="3336" y="6572"/>
                    <a:pt x="4137" y="8107"/>
                    <a:pt x="4671" y="8140"/>
                  </a:cubicBezTo>
                  <a:cubicBezTo>
                    <a:pt x="5238" y="8140"/>
                    <a:pt x="7206" y="6639"/>
                    <a:pt x="8373" y="6239"/>
                  </a:cubicBezTo>
                  <a:cubicBezTo>
                    <a:pt x="8798" y="6053"/>
                    <a:pt x="9244" y="5951"/>
                    <a:pt x="9694" y="5951"/>
                  </a:cubicBezTo>
                  <a:cubicBezTo>
                    <a:pt x="9810" y="5951"/>
                    <a:pt x="9925" y="5958"/>
                    <a:pt x="10041" y="5972"/>
                  </a:cubicBezTo>
                  <a:cubicBezTo>
                    <a:pt x="10041" y="5972"/>
                    <a:pt x="9374" y="4637"/>
                    <a:pt x="6772" y="3470"/>
                  </a:cubicBezTo>
                  <a:cubicBezTo>
                    <a:pt x="4170" y="2269"/>
                    <a:pt x="3136" y="1068"/>
                    <a:pt x="3036" y="535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53"/>
            <p:cNvSpPr/>
            <p:nvPr/>
          </p:nvSpPr>
          <p:spPr>
            <a:xfrm>
              <a:off x="8194238" y="1356761"/>
              <a:ext cx="96476" cy="387540"/>
            </a:xfrm>
            <a:custGeom>
              <a:rect b="b" l="l" r="r" t="t"/>
              <a:pathLst>
                <a:path extrusionOk="0" h="19348" w="4804">
                  <a:moveTo>
                    <a:pt x="1334" y="0"/>
                  </a:moveTo>
                  <a:lnTo>
                    <a:pt x="0" y="167"/>
                  </a:lnTo>
                  <a:cubicBezTo>
                    <a:pt x="434" y="4971"/>
                    <a:pt x="534" y="9807"/>
                    <a:pt x="367" y="14611"/>
                  </a:cubicBezTo>
                  <a:cubicBezTo>
                    <a:pt x="301" y="16138"/>
                    <a:pt x="2380" y="19348"/>
                    <a:pt x="2960" y="19348"/>
                  </a:cubicBezTo>
                  <a:cubicBezTo>
                    <a:pt x="2963" y="19348"/>
                    <a:pt x="2966" y="19348"/>
                    <a:pt x="2969" y="19348"/>
                  </a:cubicBezTo>
                  <a:cubicBezTo>
                    <a:pt x="3503" y="19281"/>
                    <a:pt x="4570" y="16379"/>
                    <a:pt x="4804" y="14678"/>
                  </a:cubicBezTo>
                  <a:cubicBezTo>
                    <a:pt x="4737" y="10508"/>
                    <a:pt x="2335" y="2235"/>
                    <a:pt x="13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53"/>
            <p:cNvSpPr/>
            <p:nvPr/>
          </p:nvSpPr>
          <p:spPr>
            <a:xfrm>
              <a:off x="8194238" y="1356761"/>
              <a:ext cx="28156" cy="14722"/>
            </a:xfrm>
            <a:custGeom>
              <a:rect b="b" l="l" r="r" t="t"/>
              <a:pathLst>
                <a:path extrusionOk="0" h="735" w="1402">
                  <a:moveTo>
                    <a:pt x="1334" y="0"/>
                  </a:moveTo>
                  <a:lnTo>
                    <a:pt x="0" y="167"/>
                  </a:lnTo>
                  <a:lnTo>
                    <a:pt x="67" y="734"/>
                  </a:lnTo>
                  <a:cubicBezTo>
                    <a:pt x="567" y="701"/>
                    <a:pt x="1034" y="501"/>
                    <a:pt x="1401" y="167"/>
                  </a:cubicBezTo>
                  <a:cubicBezTo>
                    <a:pt x="1368" y="101"/>
                    <a:pt x="1368" y="67"/>
                    <a:pt x="13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53"/>
            <p:cNvSpPr/>
            <p:nvPr/>
          </p:nvSpPr>
          <p:spPr>
            <a:xfrm>
              <a:off x="8174135" y="1294628"/>
              <a:ext cx="56291" cy="66860"/>
            </a:xfrm>
            <a:custGeom>
              <a:rect b="b" l="l" r="r" t="t"/>
              <a:pathLst>
                <a:path extrusionOk="0" h="3338" w="2803">
                  <a:moveTo>
                    <a:pt x="1802" y="0"/>
                  </a:moveTo>
                  <a:cubicBezTo>
                    <a:pt x="1435" y="0"/>
                    <a:pt x="1035" y="100"/>
                    <a:pt x="701" y="267"/>
                  </a:cubicBezTo>
                  <a:cubicBezTo>
                    <a:pt x="267" y="734"/>
                    <a:pt x="0" y="1368"/>
                    <a:pt x="0" y="2035"/>
                  </a:cubicBezTo>
                  <a:cubicBezTo>
                    <a:pt x="201" y="2535"/>
                    <a:pt x="568" y="2969"/>
                    <a:pt x="1001" y="3269"/>
                  </a:cubicBezTo>
                  <a:cubicBezTo>
                    <a:pt x="1150" y="3315"/>
                    <a:pt x="1307" y="3337"/>
                    <a:pt x="1464" y="3337"/>
                  </a:cubicBezTo>
                  <a:cubicBezTo>
                    <a:pt x="1766" y="3337"/>
                    <a:pt x="2073" y="3256"/>
                    <a:pt x="2335" y="3102"/>
                  </a:cubicBezTo>
                  <a:cubicBezTo>
                    <a:pt x="2702" y="2435"/>
                    <a:pt x="2802" y="1701"/>
                    <a:pt x="2602" y="968"/>
                  </a:cubicBezTo>
                  <a:cubicBezTo>
                    <a:pt x="2436" y="567"/>
                    <a:pt x="2169" y="234"/>
                    <a:pt x="18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53"/>
            <p:cNvSpPr/>
            <p:nvPr/>
          </p:nvSpPr>
          <p:spPr>
            <a:xfrm>
              <a:off x="7744068" y="1688958"/>
              <a:ext cx="409984" cy="583854"/>
            </a:xfrm>
            <a:custGeom>
              <a:rect b="b" l="l" r="r" t="t"/>
              <a:pathLst>
                <a:path extrusionOk="0" h="29149" w="20415">
                  <a:moveTo>
                    <a:pt x="2442" y="0"/>
                  </a:moveTo>
                  <a:cubicBezTo>
                    <a:pt x="2346" y="0"/>
                    <a:pt x="2246" y="36"/>
                    <a:pt x="2168" y="94"/>
                  </a:cubicBezTo>
                  <a:lnTo>
                    <a:pt x="1635" y="394"/>
                  </a:lnTo>
                  <a:cubicBezTo>
                    <a:pt x="1268" y="628"/>
                    <a:pt x="1034" y="1028"/>
                    <a:pt x="968" y="1495"/>
                  </a:cubicBezTo>
                  <a:lnTo>
                    <a:pt x="34" y="18507"/>
                  </a:lnTo>
                  <a:cubicBezTo>
                    <a:pt x="0" y="18641"/>
                    <a:pt x="67" y="18807"/>
                    <a:pt x="200" y="18908"/>
                  </a:cubicBezTo>
                  <a:lnTo>
                    <a:pt x="17980" y="29148"/>
                  </a:lnTo>
                  <a:lnTo>
                    <a:pt x="20415" y="10301"/>
                  </a:lnTo>
                  <a:lnTo>
                    <a:pt x="2635" y="61"/>
                  </a:lnTo>
                  <a:cubicBezTo>
                    <a:pt x="2580" y="19"/>
                    <a:pt x="2512" y="0"/>
                    <a:pt x="24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53"/>
            <p:cNvSpPr/>
            <p:nvPr/>
          </p:nvSpPr>
          <p:spPr>
            <a:xfrm>
              <a:off x="7744068" y="1688958"/>
              <a:ext cx="409984" cy="583854"/>
            </a:xfrm>
            <a:custGeom>
              <a:rect b="b" l="l" r="r" t="t"/>
              <a:pathLst>
                <a:path extrusionOk="0" h="29149" w="20415">
                  <a:moveTo>
                    <a:pt x="2442" y="0"/>
                  </a:moveTo>
                  <a:cubicBezTo>
                    <a:pt x="2346" y="0"/>
                    <a:pt x="2246" y="36"/>
                    <a:pt x="2168" y="94"/>
                  </a:cubicBezTo>
                  <a:lnTo>
                    <a:pt x="1635" y="394"/>
                  </a:lnTo>
                  <a:cubicBezTo>
                    <a:pt x="1268" y="628"/>
                    <a:pt x="1034" y="1028"/>
                    <a:pt x="968" y="1495"/>
                  </a:cubicBezTo>
                  <a:lnTo>
                    <a:pt x="34" y="18507"/>
                  </a:lnTo>
                  <a:cubicBezTo>
                    <a:pt x="0" y="18641"/>
                    <a:pt x="67" y="18807"/>
                    <a:pt x="200" y="18908"/>
                  </a:cubicBezTo>
                  <a:lnTo>
                    <a:pt x="17980" y="29148"/>
                  </a:lnTo>
                  <a:lnTo>
                    <a:pt x="20415" y="10301"/>
                  </a:lnTo>
                  <a:lnTo>
                    <a:pt x="2635" y="61"/>
                  </a:lnTo>
                  <a:cubicBezTo>
                    <a:pt x="2580" y="19"/>
                    <a:pt x="2512" y="0"/>
                    <a:pt x="24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53"/>
            <p:cNvSpPr/>
            <p:nvPr/>
          </p:nvSpPr>
          <p:spPr>
            <a:xfrm>
              <a:off x="8101316" y="1893805"/>
              <a:ext cx="78201" cy="379368"/>
            </a:xfrm>
            <a:custGeom>
              <a:rect b="b" l="l" r="r" t="t"/>
              <a:pathLst>
                <a:path extrusionOk="0" h="18940" w="3894">
                  <a:moveTo>
                    <a:pt x="2367" y="0"/>
                  </a:moveTo>
                  <a:cubicBezTo>
                    <a:pt x="2286" y="0"/>
                    <a:pt x="2202" y="23"/>
                    <a:pt x="2125" y="74"/>
                  </a:cubicBezTo>
                  <a:lnTo>
                    <a:pt x="1592" y="408"/>
                  </a:lnTo>
                  <a:cubicBezTo>
                    <a:pt x="1225" y="641"/>
                    <a:pt x="991" y="1042"/>
                    <a:pt x="925" y="1509"/>
                  </a:cubicBezTo>
                  <a:lnTo>
                    <a:pt x="24" y="18488"/>
                  </a:lnTo>
                  <a:cubicBezTo>
                    <a:pt x="0" y="18773"/>
                    <a:pt x="129" y="18939"/>
                    <a:pt x="325" y="18939"/>
                  </a:cubicBezTo>
                  <a:cubicBezTo>
                    <a:pt x="405" y="18939"/>
                    <a:pt x="495" y="18912"/>
                    <a:pt x="591" y="18854"/>
                  </a:cubicBezTo>
                  <a:lnTo>
                    <a:pt x="3293" y="17320"/>
                  </a:lnTo>
                  <a:cubicBezTo>
                    <a:pt x="3660" y="17087"/>
                    <a:pt x="3860" y="16653"/>
                    <a:pt x="3893" y="16219"/>
                  </a:cubicBezTo>
                  <a:lnTo>
                    <a:pt x="2793" y="441"/>
                  </a:lnTo>
                  <a:cubicBezTo>
                    <a:pt x="2817" y="193"/>
                    <a:pt x="2602" y="0"/>
                    <a:pt x="23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53"/>
            <p:cNvSpPr/>
            <p:nvPr/>
          </p:nvSpPr>
          <p:spPr>
            <a:xfrm>
              <a:off x="8101316" y="1893805"/>
              <a:ext cx="78201" cy="379368"/>
            </a:xfrm>
            <a:custGeom>
              <a:rect b="b" l="l" r="r" t="t"/>
              <a:pathLst>
                <a:path extrusionOk="0" h="18940" w="3894">
                  <a:moveTo>
                    <a:pt x="2367" y="0"/>
                  </a:moveTo>
                  <a:cubicBezTo>
                    <a:pt x="2286" y="0"/>
                    <a:pt x="2202" y="23"/>
                    <a:pt x="2125" y="74"/>
                  </a:cubicBezTo>
                  <a:lnTo>
                    <a:pt x="1592" y="408"/>
                  </a:lnTo>
                  <a:cubicBezTo>
                    <a:pt x="1225" y="641"/>
                    <a:pt x="991" y="1042"/>
                    <a:pt x="925" y="1509"/>
                  </a:cubicBezTo>
                  <a:lnTo>
                    <a:pt x="24" y="18488"/>
                  </a:lnTo>
                  <a:cubicBezTo>
                    <a:pt x="0" y="18773"/>
                    <a:pt x="129" y="18939"/>
                    <a:pt x="325" y="18939"/>
                  </a:cubicBezTo>
                  <a:cubicBezTo>
                    <a:pt x="405" y="18939"/>
                    <a:pt x="495" y="18912"/>
                    <a:pt x="591" y="18854"/>
                  </a:cubicBezTo>
                  <a:lnTo>
                    <a:pt x="3293" y="17320"/>
                  </a:lnTo>
                  <a:cubicBezTo>
                    <a:pt x="3660" y="17087"/>
                    <a:pt x="3860" y="16653"/>
                    <a:pt x="3893" y="16219"/>
                  </a:cubicBezTo>
                  <a:lnTo>
                    <a:pt x="2793" y="441"/>
                  </a:lnTo>
                  <a:cubicBezTo>
                    <a:pt x="2817" y="193"/>
                    <a:pt x="2602" y="0"/>
                    <a:pt x="23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53"/>
            <p:cNvSpPr/>
            <p:nvPr/>
          </p:nvSpPr>
          <p:spPr>
            <a:xfrm>
              <a:off x="7974515" y="1999524"/>
              <a:ext cx="19440" cy="169714"/>
            </a:xfrm>
            <a:custGeom>
              <a:rect b="b" l="l" r="r" t="t"/>
              <a:pathLst>
                <a:path extrusionOk="0" h="8473" w="968">
                  <a:moveTo>
                    <a:pt x="734" y="0"/>
                  </a:moveTo>
                  <a:cubicBezTo>
                    <a:pt x="600" y="0"/>
                    <a:pt x="467" y="100"/>
                    <a:pt x="467" y="234"/>
                  </a:cubicBezTo>
                  <a:lnTo>
                    <a:pt x="0" y="8206"/>
                  </a:lnTo>
                  <a:cubicBezTo>
                    <a:pt x="0" y="8339"/>
                    <a:pt x="100" y="8439"/>
                    <a:pt x="234" y="8473"/>
                  </a:cubicBezTo>
                  <a:cubicBezTo>
                    <a:pt x="367" y="8473"/>
                    <a:pt x="467" y="8373"/>
                    <a:pt x="500" y="8239"/>
                  </a:cubicBezTo>
                  <a:lnTo>
                    <a:pt x="967" y="267"/>
                  </a:lnTo>
                  <a:cubicBezTo>
                    <a:pt x="967" y="134"/>
                    <a:pt x="867" y="33"/>
                    <a:pt x="7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53"/>
            <p:cNvSpPr/>
            <p:nvPr/>
          </p:nvSpPr>
          <p:spPr>
            <a:xfrm>
              <a:off x="7837854" y="1921346"/>
              <a:ext cx="19440" cy="169734"/>
            </a:xfrm>
            <a:custGeom>
              <a:rect b="b" l="l" r="r" t="t"/>
              <a:pathLst>
                <a:path extrusionOk="0" h="8474" w="968">
                  <a:moveTo>
                    <a:pt x="734" y="0"/>
                  </a:moveTo>
                  <a:cubicBezTo>
                    <a:pt x="601" y="0"/>
                    <a:pt x="467" y="100"/>
                    <a:pt x="467" y="234"/>
                  </a:cubicBezTo>
                  <a:lnTo>
                    <a:pt x="0" y="8206"/>
                  </a:lnTo>
                  <a:cubicBezTo>
                    <a:pt x="0" y="8340"/>
                    <a:pt x="100" y="8440"/>
                    <a:pt x="234" y="8473"/>
                  </a:cubicBezTo>
                  <a:cubicBezTo>
                    <a:pt x="367" y="8440"/>
                    <a:pt x="467" y="8340"/>
                    <a:pt x="501" y="8240"/>
                  </a:cubicBezTo>
                  <a:lnTo>
                    <a:pt x="968" y="267"/>
                  </a:lnTo>
                  <a:cubicBezTo>
                    <a:pt x="968" y="134"/>
                    <a:pt x="867" y="0"/>
                    <a:pt x="7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53"/>
            <p:cNvSpPr/>
            <p:nvPr/>
          </p:nvSpPr>
          <p:spPr>
            <a:xfrm>
              <a:off x="7754110" y="1688558"/>
              <a:ext cx="398618" cy="395833"/>
            </a:xfrm>
            <a:custGeom>
              <a:rect b="b" l="l" r="r" t="t"/>
              <a:pathLst>
                <a:path extrusionOk="0" h="19762" w="19849">
                  <a:moveTo>
                    <a:pt x="1914" y="1"/>
                  </a:moveTo>
                  <a:cubicBezTo>
                    <a:pt x="1825" y="1"/>
                    <a:pt x="1742" y="26"/>
                    <a:pt x="1668" y="81"/>
                  </a:cubicBezTo>
                  <a:lnTo>
                    <a:pt x="1135" y="381"/>
                  </a:lnTo>
                  <a:cubicBezTo>
                    <a:pt x="734" y="648"/>
                    <a:pt x="501" y="1048"/>
                    <a:pt x="468" y="1482"/>
                  </a:cubicBezTo>
                  <a:lnTo>
                    <a:pt x="101" y="8220"/>
                  </a:lnTo>
                  <a:cubicBezTo>
                    <a:pt x="1" y="9554"/>
                    <a:pt x="701" y="10822"/>
                    <a:pt x="1869" y="11489"/>
                  </a:cubicBezTo>
                  <a:lnTo>
                    <a:pt x="15912" y="19595"/>
                  </a:lnTo>
                  <a:cubicBezTo>
                    <a:pt x="16116" y="19709"/>
                    <a:pt x="16335" y="19762"/>
                    <a:pt x="16549" y="19762"/>
                  </a:cubicBezTo>
                  <a:cubicBezTo>
                    <a:pt x="17207" y="19762"/>
                    <a:pt x="17821" y="19266"/>
                    <a:pt x="17847" y="18561"/>
                  </a:cubicBezTo>
                  <a:lnTo>
                    <a:pt x="18214" y="11722"/>
                  </a:lnTo>
                  <a:cubicBezTo>
                    <a:pt x="18280" y="11289"/>
                    <a:pt x="18514" y="10888"/>
                    <a:pt x="18881" y="10655"/>
                  </a:cubicBezTo>
                  <a:lnTo>
                    <a:pt x="19414" y="10355"/>
                  </a:lnTo>
                  <a:cubicBezTo>
                    <a:pt x="19501" y="10290"/>
                    <a:pt x="19601" y="10253"/>
                    <a:pt x="19697" y="10253"/>
                  </a:cubicBezTo>
                  <a:cubicBezTo>
                    <a:pt x="19749" y="10253"/>
                    <a:pt x="19801" y="10264"/>
                    <a:pt x="19848" y="10288"/>
                  </a:cubicBezTo>
                  <a:lnTo>
                    <a:pt x="2135" y="47"/>
                  </a:lnTo>
                  <a:cubicBezTo>
                    <a:pt x="2060" y="17"/>
                    <a:pt x="1985" y="1"/>
                    <a:pt x="19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53"/>
            <p:cNvSpPr/>
            <p:nvPr/>
          </p:nvSpPr>
          <p:spPr>
            <a:xfrm>
              <a:off x="7754110" y="1688558"/>
              <a:ext cx="398618" cy="395833"/>
            </a:xfrm>
            <a:custGeom>
              <a:rect b="b" l="l" r="r" t="t"/>
              <a:pathLst>
                <a:path extrusionOk="0" h="19762" w="19849">
                  <a:moveTo>
                    <a:pt x="1914" y="1"/>
                  </a:moveTo>
                  <a:cubicBezTo>
                    <a:pt x="1825" y="1"/>
                    <a:pt x="1742" y="26"/>
                    <a:pt x="1668" y="81"/>
                  </a:cubicBezTo>
                  <a:lnTo>
                    <a:pt x="1135" y="381"/>
                  </a:lnTo>
                  <a:cubicBezTo>
                    <a:pt x="734" y="648"/>
                    <a:pt x="501" y="1048"/>
                    <a:pt x="468" y="1482"/>
                  </a:cubicBezTo>
                  <a:lnTo>
                    <a:pt x="101" y="8220"/>
                  </a:lnTo>
                  <a:cubicBezTo>
                    <a:pt x="1" y="9554"/>
                    <a:pt x="701" y="10822"/>
                    <a:pt x="1869" y="11489"/>
                  </a:cubicBezTo>
                  <a:lnTo>
                    <a:pt x="15912" y="19595"/>
                  </a:lnTo>
                  <a:cubicBezTo>
                    <a:pt x="16116" y="19709"/>
                    <a:pt x="16335" y="19762"/>
                    <a:pt x="16549" y="19762"/>
                  </a:cubicBezTo>
                  <a:cubicBezTo>
                    <a:pt x="17207" y="19762"/>
                    <a:pt x="17821" y="19266"/>
                    <a:pt x="17847" y="18561"/>
                  </a:cubicBezTo>
                  <a:lnTo>
                    <a:pt x="18214" y="11722"/>
                  </a:lnTo>
                  <a:cubicBezTo>
                    <a:pt x="18280" y="11289"/>
                    <a:pt x="18514" y="10888"/>
                    <a:pt x="18881" y="10655"/>
                  </a:cubicBezTo>
                  <a:lnTo>
                    <a:pt x="19414" y="10355"/>
                  </a:lnTo>
                  <a:cubicBezTo>
                    <a:pt x="19501" y="10290"/>
                    <a:pt x="19601" y="10253"/>
                    <a:pt x="19697" y="10253"/>
                  </a:cubicBezTo>
                  <a:cubicBezTo>
                    <a:pt x="19749" y="10253"/>
                    <a:pt x="19801" y="10264"/>
                    <a:pt x="19848" y="10288"/>
                  </a:cubicBezTo>
                  <a:lnTo>
                    <a:pt x="2135" y="47"/>
                  </a:lnTo>
                  <a:cubicBezTo>
                    <a:pt x="2060" y="17"/>
                    <a:pt x="1985" y="1"/>
                    <a:pt x="19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53"/>
            <p:cNvSpPr/>
            <p:nvPr/>
          </p:nvSpPr>
          <p:spPr>
            <a:xfrm>
              <a:off x="7895450" y="1963430"/>
              <a:ext cx="53620" cy="58828"/>
            </a:xfrm>
            <a:custGeom>
              <a:rect b="b" l="l" r="r" t="t"/>
              <a:pathLst>
                <a:path extrusionOk="0" h="2937" w="2670">
                  <a:moveTo>
                    <a:pt x="101" y="1"/>
                  </a:moveTo>
                  <a:lnTo>
                    <a:pt x="1" y="1435"/>
                  </a:lnTo>
                  <a:lnTo>
                    <a:pt x="2569" y="2936"/>
                  </a:lnTo>
                  <a:lnTo>
                    <a:pt x="2669" y="15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53"/>
            <p:cNvSpPr/>
            <p:nvPr/>
          </p:nvSpPr>
          <p:spPr>
            <a:xfrm>
              <a:off x="7697839" y="1251203"/>
              <a:ext cx="375824" cy="855241"/>
            </a:xfrm>
            <a:custGeom>
              <a:rect b="b" l="l" r="r" t="t"/>
              <a:pathLst>
                <a:path extrusionOk="0" h="42698" w="18714">
                  <a:moveTo>
                    <a:pt x="7940" y="0"/>
                  </a:moveTo>
                  <a:cubicBezTo>
                    <a:pt x="6539" y="801"/>
                    <a:pt x="5805" y="1268"/>
                    <a:pt x="4837" y="4036"/>
                  </a:cubicBezTo>
                  <a:cubicBezTo>
                    <a:pt x="4003" y="6471"/>
                    <a:pt x="434" y="20048"/>
                    <a:pt x="234" y="22049"/>
                  </a:cubicBezTo>
                  <a:cubicBezTo>
                    <a:pt x="1" y="24017"/>
                    <a:pt x="6972" y="36059"/>
                    <a:pt x="9274" y="38794"/>
                  </a:cubicBezTo>
                  <a:cubicBezTo>
                    <a:pt x="11542" y="41496"/>
                    <a:pt x="13477" y="42697"/>
                    <a:pt x="15111" y="42697"/>
                  </a:cubicBezTo>
                  <a:cubicBezTo>
                    <a:pt x="16746" y="42697"/>
                    <a:pt x="17346" y="42397"/>
                    <a:pt x="18013" y="41596"/>
                  </a:cubicBezTo>
                  <a:cubicBezTo>
                    <a:pt x="18714" y="40796"/>
                    <a:pt x="14578" y="37827"/>
                    <a:pt x="14211" y="37027"/>
                  </a:cubicBezTo>
                  <a:lnTo>
                    <a:pt x="14211" y="37027"/>
                  </a:lnTo>
                  <a:cubicBezTo>
                    <a:pt x="15061" y="37531"/>
                    <a:pt x="16001" y="37797"/>
                    <a:pt x="16974" y="37797"/>
                  </a:cubicBezTo>
                  <a:cubicBezTo>
                    <a:pt x="17031" y="37797"/>
                    <a:pt x="17089" y="37796"/>
                    <a:pt x="17146" y="37794"/>
                  </a:cubicBezTo>
                  <a:cubicBezTo>
                    <a:pt x="17446" y="37760"/>
                    <a:pt x="17813" y="37660"/>
                    <a:pt x="17847" y="37360"/>
                  </a:cubicBezTo>
                  <a:cubicBezTo>
                    <a:pt x="17880" y="37193"/>
                    <a:pt x="17780" y="36993"/>
                    <a:pt x="17613" y="36893"/>
                  </a:cubicBezTo>
                  <a:cubicBezTo>
                    <a:pt x="17480" y="36793"/>
                    <a:pt x="17313" y="36726"/>
                    <a:pt x="17146" y="36660"/>
                  </a:cubicBezTo>
                  <a:cubicBezTo>
                    <a:pt x="15979" y="36193"/>
                    <a:pt x="15178" y="35159"/>
                    <a:pt x="14044" y="34658"/>
                  </a:cubicBezTo>
                  <a:cubicBezTo>
                    <a:pt x="13610" y="34458"/>
                    <a:pt x="13143" y="34325"/>
                    <a:pt x="12710" y="34158"/>
                  </a:cubicBezTo>
                  <a:cubicBezTo>
                    <a:pt x="11742" y="33724"/>
                    <a:pt x="11342" y="32857"/>
                    <a:pt x="10908" y="31956"/>
                  </a:cubicBezTo>
                  <a:cubicBezTo>
                    <a:pt x="9541" y="28887"/>
                    <a:pt x="8373" y="25718"/>
                    <a:pt x="7439" y="22449"/>
                  </a:cubicBezTo>
                  <a:lnTo>
                    <a:pt x="11475" y="9073"/>
                  </a:lnTo>
                  <a:cubicBezTo>
                    <a:pt x="11909" y="6004"/>
                    <a:pt x="10708" y="0"/>
                    <a:pt x="7940" y="0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53"/>
            <p:cNvSpPr/>
            <p:nvPr/>
          </p:nvSpPr>
          <p:spPr>
            <a:xfrm>
              <a:off x="7691814" y="1243171"/>
              <a:ext cx="249887" cy="557255"/>
            </a:xfrm>
            <a:custGeom>
              <a:rect b="b" l="l" r="r" t="t"/>
              <a:pathLst>
                <a:path extrusionOk="0" h="27821" w="12443">
                  <a:moveTo>
                    <a:pt x="8240" y="1"/>
                  </a:moveTo>
                  <a:cubicBezTo>
                    <a:pt x="7272" y="268"/>
                    <a:pt x="6438" y="601"/>
                    <a:pt x="5171" y="3503"/>
                  </a:cubicBezTo>
                  <a:cubicBezTo>
                    <a:pt x="3936" y="6439"/>
                    <a:pt x="1401" y="17413"/>
                    <a:pt x="934" y="19014"/>
                  </a:cubicBezTo>
                  <a:cubicBezTo>
                    <a:pt x="467" y="20649"/>
                    <a:pt x="0" y="22650"/>
                    <a:pt x="501" y="23951"/>
                  </a:cubicBezTo>
                  <a:cubicBezTo>
                    <a:pt x="1134" y="25286"/>
                    <a:pt x="1868" y="26586"/>
                    <a:pt x="2636" y="27821"/>
                  </a:cubicBezTo>
                  <a:cubicBezTo>
                    <a:pt x="3536" y="26920"/>
                    <a:pt x="4604" y="26220"/>
                    <a:pt x="5771" y="25753"/>
                  </a:cubicBezTo>
                  <a:cubicBezTo>
                    <a:pt x="6527" y="25464"/>
                    <a:pt x="7141" y="25379"/>
                    <a:pt x="7602" y="25379"/>
                  </a:cubicBezTo>
                  <a:cubicBezTo>
                    <a:pt x="8260" y="25379"/>
                    <a:pt x="8606" y="25552"/>
                    <a:pt x="8606" y="25552"/>
                  </a:cubicBezTo>
                  <a:lnTo>
                    <a:pt x="8006" y="22717"/>
                  </a:lnTo>
                  <a:lnTo>
                    <a:pt x="12176" y="9674"/>
                  </a:lnTo>
                  <a:cubicBezTo>
                    <a:pt x="12443" y="7139"/>
                    <a:pt x="12443" y="534"/>
                    <a:pt x="82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53"/>
            <p:cNvSpPr/>
            <p:nvPr/>
          </p:nvSpPr>
          <p:spPr>
            <a:xfrm>
              <a:off x="5673422" y="1883930"/>
              <a:ext cx="2093440" cy="1204003"/>
            </a:xfrm>
            <a:custGeom>
              <a:rect b="b" l="l" r="r" t="t"/>
              <a:pathLst>
                <a:path extrusionOk="0" h="60110" w="104242">
                  <a:moveTo>
                    <a:pt x="70617" y="0"/>
                  </a:moveTo>
                  <a:lnTo>
                    <a:pt x="0" y="40763"/>
                  </a:lnTo>
                  <a:lnTo>
                    <a:pt x="33658" y="60110"/>
                  </a:lnTo>
                  <a:lnTo>
                    <a:pt x="104241" y="19381"/>
                  </a:lnTo>
                  <a:lnTo>
                    <a:pt x="7061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53"/>
            <p:cNvSpPr/>
            <p:nvPr/>
          </p:nvSpPr>
          <p:spPr>
            <a:xfrm>
              <a:off x="5673422" y="1883930"/>
              <a:ext cx="2093440" cy="1204003"/>
            </a:xfrm>
            <a:custGeom>
              <a:rect b="b" l="l" r="r" t="t"/>
              <a:pathLst>
                <a:path extrusionOk="0" h="60110" w="104242">
                  <a:moveTo>
                    <a:pt x="70617" y="0"/>
                  </a:moveTo>
                  <a:lnTo>
                    <a:pt x="0" y="40763"/>
                  </a:lnTo>
                  <a:lnTo>
                    <a:pt x="33658" y="60110"/>
                  </a:lnTo>
                  <a:lnTo>
                    <a:pt x="104241" y="19381"/>
                  </a:lnTo>
                  <a:lnTo>
                    <a:pt x="706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53"/>
            <p:cNvSpPr/>
            <p:nvPr/>
          </p:nvSpPr>
          <p:spPr>
            <a:xfrm>
              <a:off x="5673422" y="2700393"/>
              <a:ext cx="675937" cy="1280858"/>
            </a:xfrm>
            <a:custGeom>
              <a:rect b="b" l="l" r="r" t="t"/>
              <a:pathLst>
                <a:path extrusionOk="0" h="63947" w="33658">
                  <a:moveTo>
                    <a:pt x="0" y="1"/>
                  </a:moveTo>
                  <a:lnTo>
                    <a:pt x="0" y="44566"/>
                  </a:lnTo>
                  <a:lnTo>
                    <a:pt x="2035" y="45734"/>
                  </a:lnTo>
                  <a:lnTo>
                    <a:pt x="2035" y="12843"/>
                  </a:lnTo>
                  <a:lnTo>
                    <a:pt x="31623" y="29856"/>
                  </a:lnTo>
                  <a:lnTo>
                    <a:pt x="31623" y="62746"/>
                  </a:lnTo>
                  <a:lnTo>
                    <a:pt x="33658" y="63947"/>
                  </a:lnTo>
                  <a:lnTo>
                    <a:pt x="33658" y="19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53"/>
            <p:cNvSpPr/>
            <p:nvPr/>
          </p:nvSpPr>
          <p:spPr>
            <a:xfrm>
              <a:off x="5673422" y="2700393"/>
              <a:ext cx="675937" cy="1280858"/>
            </a:xfrm>
            <a:custGeom>
              <a:rect b="b" l="l" r="r" t="t"/>
              <a:pathLst>
                <a:path extrusionOk="0" h="63947" w="33658">
                  <a:moveTo>
                    <a:pt x="0" y="1"/>
                  </a:moveTo>
                  <a:lnTo>
                    <a:pt x="0" y="44566"/>
                  </a:lnTo>
                  <a:lnTo>
                    <a:pt x="2035" y="45734"/>
                  </a:lnTo>
                  <a:lnTo>
                    <a:pt x="2035" y="12843"/>
                  </a:lnTo>
                  <a:lnTo>
                    <a:pt x="31623" y="29856"/>
                  </a:lnTo>
                  <a:lnTo>
                    <a:pt x="31623" y="62746"/>
                  </a:lnTo>
                  <a:lnTo>
                    <a:pt x="33658" y="63947"/>
                  </a:lnTo>
                  <a:lnTo>
                    <a:pt x="33658" y="19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53"/>
            <p:cNvSpPr/>
            <p:nvPr/>
          </p:nvSpPr>
          <p:spPr>
            <a:xfrm>
              <a:off x="5714290" y="2957639"/>
              <a:ext cx="40868" cy="658807"/>
            </a:xfrm>
            <a:custGeom>
              <a:rect b="b" l="l" r="r" t="t"/>
              <a:pathLst>
                <a:path extrusionOk="0" h="32891" w="2035">
                  <a:moveTo>
                    <a:pt x="0" y="0"/>
                  </a:moveTo>
                  <a:lnTo>
                    <a:pt x="0" y="32891"/>
                  </a:lnTo>
                  <a:lnTo>
                    <a:pt x="2035" y="31723"/>
                  </a:lnTo>
                  <a:lnTo>
                    <a:pt x="2035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53"/>
            <p:cNvSpPr/>
            <p:nvPr/>
          </p:nvSpPr>
          <p:spPr>
            <a:xfrm>
              <a:off x="5714290" y="2957639"/>
              <a:ext cx="40868" cy="658807"/>
            </a:xfrm>
            <a:custGeom>
              <a:rect b="b" l="l" r="r" t="t"/>
              <a:pathLst>
                <a:path extrusionOk="0" h="32891" w="2035">
                  <a:moveTo>
                    <a:pt x="0" y="0"/>
                  </a:moveTo>
                  <a:lnTo>
                    <a:pt x="0" y="32891"/>
                  </a:lnTo>
                  <a:lnTo>
                    <a:pt x="2035" y="31723"/>
                  </a:lnTo>
                  <a:lnTo>
                    <a:pt x="2035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53"/>
            <p:cNvSpPr/>
            <p:nvPr/>
          </p:nvSpPr>
          <p:spPr>
            <a:xfrm>
              <a:off x="6349339" y="2272112"/>
              <a:ext cx="1417523" cy="1709140"/>
            </a:xfrm>
            <a:custGeom>
              <a:rect b="b" l="l" r="r" t="t"/>
              <a:pathLst>
                <a:path extrusionOk="0" h="85329" w="70585">
                  <a:moveTo>
                    <a:pt x="70584" y="1"/>
                  </a:moveTo>
                  <a:lnTo>
                    <a:pt x="1" y="40730"/>
                  </a:lnTo>
                  <a:lnTo>
                    <a:pt x="1" y="85329"/>
                  </a:lnTo>
                  <a:lnTo>
                    <a:pt x="2035" y="84128"/>
                  </a:lnTo>
                  <a:lnTo>
                    <a:pt x="2035" y="51238"/>
                  </a:lnTo>
                  <a:lnTo>
                    <a:pt x="68550" y="12843"/>
                  </a:lnTo>
                  <a:lnTo>
                    <a:pt x="68550" y="45734"/>
                  </a:lnTo>
                  <a:lnTo>
                    <a:pt x="70584" y="44566"/>
                  </a:lnTo>
                  <a:lnTo>
                    <a:pt x="7058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53"/>
            <p:cNvSpPr/>
            <p:nvPr/>
          </p:nvSpPr>
          <p:spPr>
            <a:xfrm>
              <a:off x="6349339" y="2272112"/>
              <a:ext cx="1417523" cy="1709140"/>
            </a:xfrm>
            <a:custGeom>
              <a:rect b="b" l="l" r="r" t="t"/>
              <a:pathLst>
                <a:path extrusionOk="0" h="85329" w="70585">
                  <a:moveTo>
                    <a:pt x="70584" y="1"/>
                  </a:moveTo>
                  <a:lnTo>
                    <a:pt x="1" y="40730"/>
                  </a:lnTo>
                  <a:lnTo>
                    <a:pt x="1" y="85329"/>
                  </a:lnTo>
                  <a:lnTo>
                    <a:pt x="2035" y="84128"/>
                  </a:lnTo>
                  <a:lnTo>
                    <a:pt x="2035" y="51238"/>
                  </a:lnTo>
                  <a:lnTo>
                    <a:pt x="68550" y="12843"/>
                  </a:lnTo>
                  <a:lnTo>
                    <a:pt x="68550" y="45734"/>
                  </a:lnTo>
                  <a:lnTo>
                    <a:pt x="70584" y="44566"/>
                  </a:lnTo>
                  <a:lnTo>
                    <a:pt x="70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53"/>
            <p:cNvSpPr/>
            <p:nvPr/>
          </p:nvSpPr>
          <p:spPr>
            <a:xfrm>
              <a:off x="7685106" y="2529357"/>
              <a:ext cx="40888" cy="658807"/>
            </a:xfrm>
            <a:custGeom>
              <a:rect b="b" l="l" r="r" t="t"/>
              <a:pathLst>
                <a:path extrusionOk="0" h="32891" w="2036">
                  <a:moveTo>
                    <a:pt x="2036" y="0"/>
                  </a:moveTo>
                  <a:lnTo>
                    <a:pt x="1" y="1168"/>
                  </a:lnTo>
                  <a:lnTo>
                    <a:pt x="1" y="31723"/>
                  </a:lnTo>
                  <a:lnTo>
                    <a:pt x="2036" y="3289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53"/>
            <p:cNvSpPr/>
            <p:nvPr/>
          </p:nvSpPr>
          <p:spPr>
            <a:xfrm>
              <a:off x="7685106" y="2529357"/>
              <a:ext cx="40888" cy="658807"/>
            </a:xfrm>
            <a:custGeom>
              <a:rect b="b" l="l" r="r" t="t"/>
              <a:pathLst>
                <a:path extrusionOk="0" h="32891" w="2036">
                  <a:moveTo>
                    <a:pt x="2036" y="0"/>
                  </a:moveTo>
                  <a:lnTo>
                    <a:pt x="1" y="1168"/>
                  </a:lnTo>
                  <a:lnTo>
                    <a:pt x="1" y="31723"/>
                  </a:lnTo>
                  <a:lnTo>
                    <a:pt x="2036" y="3289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53"/>
            <p:cNvSpPr/>
            <p:nvPr/>
          </p:nvSpPr>
          <p:spPr>
            <a:xfrm>
              <a:off x="6121583" y="2425121"/>
              <a:ext cx="546646" cy="313389"/>
            </a:xfrm>
            <a:custGeom>
              <a:rect b="b" l="l" r="r" t="t"/>
              <a:pathLst>
                <a:path extrusionOk="0" h="15646" w="27220">
                  <a:moveTo>
                    <a:pt x="11646" y="1"/>
                  </a:moveTo>
                  <a:cubicBezTo>
                    <a:pt x="11500" y="1"/>
                    <a:pt x="11358" y="34"/>
                    <a:pt x="11242" y="101"/>
                  </a:cubicBezTo>
                  <a:lnTo>
                    <a:pt x="234" y="6439"/>
                  </a:lnTo>
                  <a:cubicBezTo>
                    <a:pt x="0" y="6505"/>
                    <a:pt x="0" y="6839"/>
                    <a:pt x="234" y="6906"/>
                  </a:cubicBezTo>
                  <a:lnTo>
                    <a:pt x="15178" y="15545"/>
                  </a:lnTo>
                  <a:cubicBezTo>
                    <a:pt x="15311" y="15612"/>
                    <a:pt x="15453" y="15645"/>
                    <a:pt x="15595" y="15645"/>
                  </a:cubicBezTo>
                  <a:cubicBezTo>
                    <a:pt x="15736" y="15645"/>
                    <a:pt x="15878" y="15612"/>
                    <a:pt x="16012" y="15545"/>
                  </a:cubicBezTo>
                  <a:lnTo>
                    <a:pt x="26986" y="9207"/>
                  </a:lnTo>
                  <a:cubicBezTo>
                    <a:pt x="27220" y="9107"/>
                    <a:pt x="27220" y="8807"/>
                    <a:pt x="26986" y="8707"/>
                  </a:cubicBezTo>
                  <a:lnTo>
                    <a:pt x="12075" y="101"/>
                  </a:lnTo>
                  <a:cubicBezTo>
                    <a:pt x="11942" y="34"/>
                    <a:pt x="11792" y="1"/>
                    <a:pt x="116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53"/>
            <p:cNvSpPr/>
            <p:nvPr/>
          </p:nvSpPr>
          <p:spPr>
            <a:xfrm>
              <a:off x="6121583" y="2409097"/>
              <a:ext cx="547308" cy="314030"/>
            </a:xfrm>
            <a:custGeom>
              <a:rect b="b" l="l" r="r" t="t"/>
              <a:pathLst>
                <a:path extrusionOk="0" h="15678" w="27253">
                  <a:moveTo>
                    <a:pt x="11646" y="0"/>
                  </a:moveTo>
                  <a:cubicBezTo>
                    <a:pt x="11500" y="0"/>
                    <a:pt x="11358" y="33"/>
                    <a:pt x="11242" y="100"/>
                  </a:cubicBezTo>
                  <a:lnTo>
                    <a:pt x="234" y="6471"/>
                  </a:lnTo>
                  <a:cubicBezTo>
                    <a:pt x="0" y="6538"/>
                    <a:pt x="0" y="6872"/>
                    <a:pt x="234" y="6938"/>
                  </a:cubicBezTo>
                  <a:lnTo>
                    <a:pt x="15178" y="15578"/>
                  </a:lnTo>
                  <a:cubicBezTo>
                    <a:pt x="15311" y="15645"/>
                    <a:pt x="15453" y="15678"/>
                    <a:pt x="15595" y="15678"/>
                  </a:cubicBezTo>
                  <a:cubicBezTo>
                    <a:pt x="15736" y="15678"/>
                    <a:pt x="15878" y="15645"/>
                    <a:pt x="16012" y="15578"/>
                  </a:cubicBezTo>
                  <a:lnTo>
                    <a:pt x="27019" y="9240"/>
                  </a:lnTo>
                  <a:cubicBezTo>
                    <a:pt x="27253" y="9107"/>
                    <a:pt x="27253" y="8873"/>
                    <a:pt x="27019" y="8740"/>
                  </a:cubicBezTo>
                  <a:lnTo>
                    <a:pt x="12075" y="100"/>
                  </a:lnTo>
                  <a:cubicBezTo>
                    <a:pt x="11942" y="33"/>
                    <a:pt x="11792" y="0"/>
                    <a:pt x="1164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53"/>
            <p:cNvSpPr/>
            <p:nvPr/>
          </p:nvSpPr>
          <p:spPr>
            <a:xfrm>
              <a:off x="6136986" y="2409097"/>
              <a:ext cx="515839" cy="291316"/>
            </a:xfrm>
            <a:custGeom>
              <a:rect b="b" l="l" r="r" t="t"/>
              <a:pathLst>
                <a:path extrusionOk="0" h="14544" w="25686">
                  <a:moveTo>
                    <a:pt x="10875" y="0"/>
                  </a:moveTo>
                  <a:cubicBezTo>
                    <a:pt x="10725" y="0"/>
                    <a:pt x="10575" y="33"/>
                    <a:pt x="10441" y="100"/>
                  </a:cubicBezTo>
                  <a:lnTo>
                    <a:pt x="0" y="6138"/>
                  </a:lnTo>
                  <a:lnTo>
                    <a:pt x="14411" y="14444"/>
                  </a:lnTo>
                  <a:cubicBezTo>
                    <a:pt x="14544" y="14510"/>
                    <a:pt x="14686" y="14544"/>
                    <a:pt x="14828" y="14544"/>
                  </a:cubicBezTo>
                  <a:cubicBezTo>
                    <a:pt x="14969" y="14544"/>
                    <a:pt x="15111" y="14510"/>
                    <a:pt x="15245" y="14444"/>
                  </a:cubicBezTo>
                  <a:lnTo>
                    <a:pt x="25685" y="8406"/>
                  </a:lnTo>
                  <a:lnTo>
                    <a:pt x="11308" y="100"/>
                  </a:lnTo>
                  <a:cubicBezTo>
                    <a:pt x="11175" y="33"/>
                    <a:pt x="11025" y="0"/>
                    <a:pt x="108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53"/>
            <p:cNvSpPr/>
            <p:nvPr/>
          </p:nvSpPr>
          <p:spPr>
            <a:xfrm>
              <a:off x="6120900" y="2379032"/>
              <a:ext cx="547328" cy="313369"/>
            </a:xfrm>
            <a:custGeom>
              <a:rect b="b" l="l" r="r" t="t"/>
              <a:pathLst>
                <a:path extrusionOk="0" h="15645" w="27254">
                  <a:moveTo>
                    <a:pt x="11659" y="0"/>
                  </a:moveTo>
                  <a:cubicBezTo>
                    <a:pt x="11517" y="0"/>
                    <a:pt x="11376" y="33"/>
                    <a:pt x="11242" y="100"/>
                  </a:cubicBezTo>
                  <a:lnTo>
                    <a:pt x="234" y="6438"/>
                  </a:lnTo>
                  <a:cubicBezTo>
                    <a:pt x="1" y="6505"/>
                    <a:pt x="34" y="6838"/>
                    <a:pt x="268" y="6938"/>
                  </a:cubicBezTo>
                  <a:lnTo>
                    <a:pt x="15212" y="15544"/>
                  </a:lnTo>
                  <a:cubicBezTo>
                    <a:pt x="15345" y="15611"/>
                    <a:pt x="15487" y="15645"/>
                    <a:pt x="15629" y="15645"/>
                  </a:cubicBezTo>
                  <a:cubicBezTo>
                    <a:pt x="15770" y="15645"/>
                    <a:pt x="15912" y="15611"/>
                    <a:pt x="16046" y="15544"/>
                  </a:cubicBezTo>
                  <a:lnTo>
                    <a:pt x="27020" y="9207"/>
                  </a:lnTo>
                  <a:cubicBezTo>
                    <a:pt x="27254" y="9140"/>
                    <a:pt x="27254" y="8806"/>
                    <a:pt x="27020" y="8706"/>
                  </a:cubicBezTo>
                  <a:lnTo>
                    <a:pt x="12076" y="100"/>
                  </a:lnTo>
                  <a:cubicBezTo>
                    <a:pt x="11943" y="33"/>
                    <a:pt x="11801" y="0"/>
                    <a:pt x="1165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53"/>
            <p:cNvSpPr/>
            <p:nvPr/>
          </p:nvSpPr>
          <p:spPr>
            <a:xfrm>
              <a:off x="5920678" y="2621415"/>
              <a:ext cx="267238" cy="152508"/>
            </a:xfrm>
            <a:custGeom>
              <a:rect b="b" l="l" r="r" t="t"/>
              <a:pathLst>
                <a:path extrusionOk="0" h="7614" w="13307">
                  <a:moveTo>
                    <a:pt x="1439" y="0"/>
                  </a:moveTo>
                  <a:cubicBezTo>
                    <a:pt x="972" y="0"/>
                    <a:pt x="0" y="662"/>
                    <a:pt x="264" y="808"/>
                  </a:cubicBezTo>
                  <a:lnTo>
                    <a:pt x="11338" y="7213"/>
                  </a:lnTo>
                  <a:lnTo>
                    <a:pt x="13240" y="7613"/>
                  </a:lnTo>
                  <a:cubicBezTo>
                    <a:pt x="13273" y="7613"/>
                    <a:pt x="13307" y="7580"/>
                    <a:pt x="13307" y="7513"/>
                  </a:cubicBezTo>
                  <a:lnTo>
                    <a:pt x="12706" y="6446"/>
                  </a:lnTo>
                  <a:lnTo>
                    <a:pt x="1598" y="41"/>
                  </a:lnTo>
                  <a:cubicBezTo>
                    <a:pt x="1558" y="13"/>
                    <a:pt x="1503" y="0"/>
                    <a:pt x="14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53"/>
            <p:cNvSpPr/>
            <p:nvPr/>
          </p:nvSpPr>
          <p:spPr>
            <a:xfrm>
              <a:off x="5932004" y="2600183"/>
              <a:ext cx="19440" cy="24076"/>
            </a:xfrm>
            <a:custGeom>
              <a:rect b="b" l="l" r="r" t="t"/>
              <a:pathLst>
                <a:path extrusionOk="0" h="1202" w="968">
                  <a:moveTo>
                    <a:pt x="734" y="0"/>
                  </a:moveTo>
                  <a:cubicBezTo>
                    <a:pt x="667" y="0"/>
                    <a:pt x="567" y="0"/>
                    <a:pt x="500" y="67"/>
                  </a:cubicBezTo>
                  <a:cubicBezTo>
                    <a:pt x="200" y="267"/>
                    <a:pt x="33" y="567"/>
                    <a:pt x="0" y="934"/>
                  </a:cubicBezTo>
                  <a:cubicBezTo>
                    <a:pt x="0" y="968"/>
                    <a:pt x="0" y="1034"/>
                    <a:pt x="0" y="1068"/>
                  </a:cubicBezTo>
                  <a:lnTo>
                    <a:pt x="0" y="1101"/>
                  </a:lnTo>
                  <a:cubicBezTo>
                    <a:pt x="0" y="1101"/>
                    <a:pt x="33" y="1134"/>
                    <a:pt x="33" y="1168"/>
                  </a:cubicBezTo>
                  <a:lnTo>
                    <a:pt x="67" y="1168"/>
                  </a:lnTo>
                  <a:lnTo>
                    <a:pt x="134" y="1201"/>
                  </a:lnTo>
                  <a:cubicBezTo>
                    <a:pt x="234" y="1201"/>
                    <a:pt x="334" y="1201"/>
                    <a:pt x="434" y="1134"/>
                  </a:cubicBezTo>
                  <a:cubicBezTo>
                    <a:pt x="734" y="934"/>
                    <a:pt x="901" y="601"/>
                    <a:pt x="934" y="267"/>
                  </a:cubicBezTo>
                  <a:cubicBezTo>
                    <a:pt x="934" y="167"/>
                    <a:pt x="934" y="100"/>
                    <a:pt x="934" y="34"/>
                  </a:cubicBezTo>
                  <a:lnTo>
                    <a:pt x="967" y="34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53"/>
            <p:cNvSpPr/>
            <p:nvPr/>
          </p:nvSpPr>
          <p:spPr>
            <a:xfrm>
              <a:off x="5934013" y="2600844"/>
              <a:ext cx="229784" cy="147681"/>
            </a:xfrm>
            <a:custGeom>
              <a:rect b="b" l="l" r="r" t="t"/>
              <a:pathLst>
                <a:path extrusionOk="0" h="7373" w="11442">
                  <a:moveTo>
                    <a:pt x="767" y="1"/>
                  </a:moveTo>
                  <a:cubicBezTo>
                    <a:pt x="667" y="1"/>
                    <a:pt x="601" y="34"/>
                    <a:pt x="534" y="67"/>
                  </a:cubicBezTo>
                  <a:cubicBezTo>
                    <a:pt x="234" y="267"/>
                    <a:pt x="34" y="568"/>
                    <a:pt x="34" y="935"/>
                  </a:cubicBezTo>
                  <a:cubicBezTo>
                    <a:pt x="0" y="1035"/>
                    <a:pt x="34" y="1135"/>
                    <a:pt x="100" y="1235"/>
                  </a:cubicBezTo>
                  <a:lnTo>
                    <a:pt x="167" y="1268"/>
                  </a:lnTo>
                  <a:lnTo>
                    <a:pt x="10608" y="7306"/>
                  </a:lnTo>
                  <a:lnTo>
                    <a:pt x="10741" y="7373"/>
                  </a:lnTo>
                  <a:lnTo>
                    <a:pt x="11442" y="6138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53"/>
            <p:cNvSpPr/>
            <p:nvPr/>
          </p:nvSpPr>
          <p:spPr>
            <a:xfrm>
              <a:off x="6147028" y="2723007"/>
              <a:ext cx="20123" cy="26279"/>
            </a:xfrm>
            <a:custGeom>
              <a:rect b="b" l="l" r="r" t="t"/>
              <a:pathLst>
                <a:path extrusionOk="0" h="1312" w="1002">
                  <a:moveTo>
                    <a:pt x="725" y="0"/>
                  </a:moveTo>
                  <a:cubicBezTo>
                    <a:pt x="657" y="0"/>
                    <a:pt x="580" y="23"/>
                    <a:pt x="501" y="73"/>
                  </a:cubicBezTo>
                  <a:cubicBezTo>
                    <a:pt x="201" y="239"/>
                    <a:pt x="1" y="573"/>
                    <a:pt x="1" y="940"/>
                  </a:cubicBezTo>
                  <a:cubicBezTo>
                    <a:pt x="1" y="1176"/>
                    <a:pt x="101" y="1312"/>
                    <a:pt x="266" y="1312"/>
                  </a:cubicBezTo>
                  <a:cubicBezTo>
                    <a:pt x="334" y="1312"/>
                    <a:pt x="413" y="1289"/>
                    <a:pt x="501" y="1240"/>
                  </a:cubicBezTo>
                  <a:cubicBezTo>
                    <a:pt x="801" y="1040"/>
                    <a:pt x="968" y="706"/>
                    <a:pt x="1001" y="340"/>
                  </a:cubicBezTo>
                  <a:cubicBezTo>
                    <a:pt x="1001" y="129"/>
                    <a:pt x="886" y="0"/>
                    <a:pt x="7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53"/>
            <p:cNvSpPr/>
            <p:nvPr/>
          </p:nvSpPr>
          <p:spPr>
            <a:xfrm>
              <a:off x="6147028" y="2723608"/>
              <a:ext cx="32855" cy="30265"/>
            </a:xfrm>
            <a:custGeom>
              <a:rect b="b" l="l" r="r" t="t"/>
              <a:pathLst>
                <a:path extrusionOk="0" h="1511" w="1636">
                  <a:moveTo>
                    <a:pt x="718" y="1"/>
                  </a:moveTo>
                  <a:cubicBezTo>
                    <a:pt x="643" y="1"/>
                    <a:pt x="568" y="26"/>
                    <a:pt x="501" y="76"/>
                  </a:cubicBezTo>
                  <a:cubicBezTo>
                    <a:pt x="234" y="276"/>
                    <a:pt x="34" y="610"/>
                    <a:pt x="1" y="943"/>
                  </a:cubicBezTo>
                  <a:cubicBezTo>
                    <a:pt x="1" y="1143"/>
                    <a:pt x="101" y="1277"/>
                    <a:pt x="201" y="1310"/>
                  </a:cubicBezTo>
                  <a:lnTo>
                    <a:pt x="234" y="1310"/>
                  </a:lnTo>
                  <a:lnTo>
                    <a:pt x="1168" y="1510"/>
                  </a:lnTo>
                  <a:cubicBezTo>
                    <a:pt x="1235" y="1510"/>
                    <a:pt x="1302" y="1510"/>
                    <a:pt x="1335" y="1477"/>
                  </a:cubicBezTo>
                  <a:cubicBezTo>
                    <a:pt x="1535" y="1344"/>
                    <a:pt x="1635" y="1177"/>
                    <a:pt x="1635" y="977"/>
                  </a:cubicBezTo>
                  <a:cubicBezTo>
                    <a:pt x="1635" y="910"/>
                    <a:pt x="1635" y="843"/>
                    <a:pt x="1569" y="777"/>
                  </a:cubicBezTo>
                  <a:lnTo>
                    <a:pt x="935" y="76"/>
                  </a:lnTo>
                  <a:cubicBezTo>
                    <a:pt x="868" y="26"/>
                    <a:pt x="793" y="1"/>
                    <a:pt x="7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53"/>
            <p:cNvSpPr/>
            <p:nvPr/>
          </p:nvSpPr>
          <p:spPr>
            <a:xfrm>
              <a:off x="6005687" y="2646453"/>
              <a:ext cx="166143" cy="98067"/>
            </a:xfrm>
            <a:custGeom>
              <a:rect b="b" l="l" r="r" t="t"/>
              <a:pathLst>
                <a:path extrusionOk="0" h="4896" w="8273">
                  <a:moveTo>
                    <a:pt x="251" y="0"/>
                  </a:moveTo>
                  <a:cubicBezTo>
                    <a:pt x="234" y="0"/>
                    <a:pt x="217" y="9"/>
                    <a:pt x="201" y="25"/>
                  </a:cubicBezTo>
                  <a:cubicBezTo>
                    <a:pt x="67" y="92"/>
                    <a:pt x="0" y="192"/>
                    <a:pt x="0" y="325"/>
                  </a:cubicBezTo>
                  <a:cubicBezTo>
                    <a:pt x="0" y="359"/>
                    <a:pt x="0" y="392"/>
                    <a:pt x="34" y="426"/>
                  </a:cubicBezTo>
                  <a:lnTo>
                    <a:pt x="7773" y="4895"/>
                  </a:lnTo>
                  <a:lnTo>
                    <a:pt x="8273" y="4595"/>
                  </a:lnTo>
                  <a:lnTo>
                    <a:pt x="334" y="25"/>
                  </a:lnTo>
                  <a:lnTo>
                    <a:pt x="301" y="25"/>
                  </a:lnTo>
                  <a:cubicBezTo>
                    <a:pt x="284" y="9"/>
                    <a:pt x="267" y="0"/>
                    <a:pt x="2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53"/>
            <p:cNvSpPr/>
            <p:nvPr/>
          </p:nvSpPr>
          <p:spPr>
            <a:xfrm>
              <a:off x="6147711" y="2727794"/>
              <a:ext cx="24802" cy="16725"/>
            </a:xfrm>
            <a:custGeom>
              <a:rect b="b" l="l" r="r" t="t"/>
              <a:pathLst>
                <a:path extrusionOk="0" h="835" w="1235">
                  <a:moveTo>
                    <a:pt x="234" y="0"/>
                  </a:moveTo>
                  <a:cubicBezTo>
                    <a:pt x="134" y="101"/>
                    <a:pt x="33" y="267"/>
                    <a:pt x="0" y="434"/>
                  </a:cubicBezTo>
                  <a:lnTo>
                    <a:pt x="701" y="834"/>
                  </a:lnTo>
                  <a:lnTo>
                    <a:pt x="1234" y="56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53"/>
            <p:cNvSpPr/>
            <p:nvPr/>
          </p:nvSpPr>
          <p:spPr>
            <a:xfrm>
              <a:off x="6158414" y="2731460"/>
              <a:ext cx="26147" cy="22414"/>
            </a:xfrm>
            <a:custGeom>
              <a:rect b="b" l="l" r="r" t="t"/>
              <a:pathLst>
                <a:path extrusionOk="0" h="1119" w="1302">
                  <a:moveTo>
                    <a:pt x="535" y="1"/>
                  </a:moveTo>
                  <a:cubicBezTo>
                    <a:pt x="484" y="1"/>
                    <a:pt x="434" y="18"/>
                    <a:pt x="401" y="51"/>
                  </a:cubicBezTo>
                  <a:cubicBezTo>
                    <a:pt x="168" y="218"/>
                    <a:pt x="34" y="418"/>
                    <a:pt x="34" y="685"/>
                  </a:cubicBezTo>
                  <a:cubicBezTo>
                    <a:pt x="1" y="785"/>
                    <a:pt x="68" y="885"/>
                    <a:pt x="168" y="918"/>
                  </a:cubicBezTo>
                  <a:lnTo>
                    <a:pt x="201" y="918"/>
                  </a:lnTo>
                  <a:lnTo>
                    <a:pt x="1068" y="1118"/>
                  </a:lnTo>
                  <a:cubicBezTo>
                    <a:pt x="1102" y="1118"/>
                    <a:pt x="1135" y="1118"/>
                    <a:pt x="1168" y="1085"/>
                  </a:cubicBezTo>
                  <a:cubicBezTo>
                    <a:pt x="1235" y="1018"/>
                    <a:pt x="1302" y="918"/>
                    <a:pt x="1302" y="818"/>
                  </a:cubicBezTo>
                  <a:cubicBezTo>
                    <a:pt x="1302" y="785"/>
                    <a:pt x="1302" y="751"/>
                    <a:pt x="1268" y="718"/>
                  </a:cubicBezTo>
                  <a:lnTo>
                    <a:pt x="668" y="84"/>
                  </a:lnTo>
                  <a:lnTo>
                    <a:pt x="668" y="51"/>
                  </a:lnTo>
                  <a:cubicBezTo>
                    <a:pt x="635" y="18"/>
                    <a:pt x="585" y="1"/>
                    <a:pt x="5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53"/>
            <p:cNvSpPr/>
            <p:nvPr/>
          </p:nvSpPr>
          <p:spPr>
            <a:xfrm>
              <a:off x="6158414" y="2731460"/>
              <a:ext cx="26147" cy="22414"/>
            </a:xfrm>
            <a:custGeom>
              <a:rect b="b" l="l" r="r" t="t"/>
              <a:pathLst>
                <a:path extrusionOk="0" h="1119" w="1302">
                  <a:moveTo>
                    <a:pt x="535" y="1"/>
                  </a:moveTo>
                  <a:cubicBezTo>
                    <a:pt x="484" y="1"/>
                    <a:pt x="434" y="18"/>
                    <a:pt x="401" y="51"/>
                  </a:cubicBezTo>
                  <a:cubicBezTo>
                    <a:pt x="168" y="218"/>
                    <a:pt x="34" y="418"/>
                    <a:pt x="34" y="685"/>
                  </a:cubicBezTo>
                  <a:cubicBezTo>
                    <a:pt x="1" y="785"/>
                    <a:pt x="68" y="885"/>
                    <a:pt x="168" y="918"/>
                  </a:cubicBezTo>
                  <a:lnTo>
                    <a:pt x="201" y="918"/>
                  </a:lnTo>
                  <a:lnTo>
                    <a:pt x="1068" y="1118"/>
                  </a:lnTo>
                  <a:cubicBezTo>
                    <a:pt x="1102" y="1118"/>
                    <a:pt x="1135" y="1118"/>
                    <a:pt x="1168" y="1085"/>
                  </a:cubicBezTo>
                  <a:cubicBezTo>
                    <a:pt x="1235" y="1018"/>
                    <a:pt x="1302" y="918"/>
                    <a:pt x="1302" y="818"/>
                  </a:cubicBezTo>
                  <a:cubicBezTo>
                    <a:pt x="1302" y="785"/>
                    <a:pt x="1302" y="751"/>
                    <a:pt x="1268" y="718"/>
                  </a:cubicBezTo>
                  <a:lnTo>
                    <a:pt x="668" y="84"/>
                  </a:lnTo>
                  <a:lnTo>
                    <a:pt x="668" y="51"/>
                  </a:lnTo>
                  <a:cubicBezTo>
                    <a:pt x="635" y="18"/>
                    <a:pt x="585" y="1"/>
                    <a:pt x="5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53"/>
            <p:cNvSpPr/>
            <p:nvPr/>
          </p:nvSpPr>
          <p:spPr>
            <a:xfrm>
              <a:off x="6168476" y="2738651"/>
              <a:ext cx="16086" cy="15223"/>
            </a:xfrm>
            <a:custGeom>
              <a:rect b="b" l="l" r="r" t="t"/>
              <a:pathLst>
                <a:path extrusionOk="0" h="760" w="801">
                  <a:moveTo>
                    <a:pt x="367" y="1"/>
                  </a:moveTo>
                  <a:cubicBezTo>
                    <a:pt x="334" y="1"/>
                    <a:pt x="300" y="9"/>
                    <a:pt x="267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593"/>
                    <a:pt x="34" y="659"/>
                    <a:pt x="100" y="659"/>
                  </a:cubicBezTo>
                  <a:lnTo>
                    <a:pt x="534" y="759"/>
                  </a:lnTo>
                  <a:lnTo>
                    <a:pt x="634" y="759"/>
                  </a:lnTo>
                  <a:cubicBezTo>
                    <a:pt x="734" y="693"/>
                    <a:pt x="801" y="593"/>
                    <a:pt x="801" y="459"/>
                  </a:cubicBezTo>
                  <a:cubicBezTo>
                    <a:pt x="801" y="426"/>
                    <a:pt x="801" y="392"/>
                    <a:pt x="767" y="359"/>
                  </a:cubicBezTo>
                  <a:lnTo>
                    <a:pt x="467" y="26"/>
                  </a:lnTo>
                  <a:cubicBezTo>
                    <a:pt x="434" y="9"/>
                    <a:pt x="400" y="1"/>
                    <a:pt x="36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53"/>
            <p:cNvSpPr/>
            <p:nvPr/>
          </p:nvSpPr>
          <p:spPr>
            <a:xfrm>
              <a:off x="6177854" y="2745581"/>
              <a:ext cx="6708" cy="8533"/>
            </a:xfrm>
            <a:custGeom>
              <a:rect b="b" l="l" r="r" t="t"/>
              <a:pathLst>
                <a:path extrusionOk="0" h="426" w="334">
                  <a:moveTo>
                    <a:pt x="235" y="1"/>
                  </a:moveTo>
                  <a:cubicBezTo>
                    <a:pt x="215" y="1"/>
                    <a:pt x="192" y="5"/>
                    <a:pt x="167" y="13"/>
                  </a:cubicBezTo>
                  <a:cubicBezTo>
                    <a:pt x="67" y="80"/>
                    <a:pt x="0" y="180"/>
                    <a:pt x="0" y="313"/>
                  </a:cubicBezTo>
                  <a:cubicBezTo>
                    <a:pt x="0" y="388"/>
                    <a:pt x="38" y="426"/>
                    <a:pt x="99" y="426"/>
                  </a:cubicBezTo>
                  <a:cubicBezTo>
                    <a:pt x="119" y="426"/>
                    <a:pt x="142" y="422"/>
                    <a:pt x="167" y="413"/>
                  </a:cubicBezTo>
                  <a:cubicBezTo>
                    <a:pt x="267" y="347"/>
                    <a:pt x="334" y="247"/>
                    <a:pt x="334" y="113"/>
                  </a:cubicBezTo>
                  <a:cubicBezTo>
                    <a:pt x="334" y="38"/>
                    <a:pt x="296" y="1"/>
                    <a:pt x="2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53"/>
            <p:cNvSpPr/>
            <p:nvPr/>
          </p:nvSpPr>
          <p:spPr>
            <a:xfrm>
              <a:off x="5967510" y="2624239"/>
              <a:ext cx="44222" cy="30746"/>
            </a:xfrm>
            <a:custGeom>
              <a:rect b="b" l="l" r="r" t="t"/>
              <a:pathLst>
                <a:path extrusionOk="0" h="1535" w="2202">
                  <a:moveTo>
                    <a:pt x="167" y="0"/>
                  </a:moveTo>
                  <a:cubicBezTo>
                    <a:pt x="67" y="100"/>
                    <a:pt x="0" y="200"/>
                    <a:pt x="0" y="334"/>
                  </a:cubicBezTo>
                  <a:cubicBezTo>
                    <a:pt x="0" y="367"/>
                    <a:pt x="0" y="400"/>
                    <a:pt x="33" y="434"/>
                  </a:cubicBezTo>
                  <a:lnTo>
                    <a:pt x="1935" y="1535"/>
                  </a:lnTo>
                  <a:cubicBezTo>
                    <a:pt x="1901" y="1501"/>
                    <a:pt x="1901" y="1468"/>
                    <a:pt x="1901" y="1434"/>
                  </a:cubicBezTo>
                  <a:cubicBezTo>
                    <a:pt x="1901" y="1301"/>
                    <a:pt x="1968" y="1201"/>
                    <a:pt x="2102" y="1101"/>
                  </a:cubicBezTo>
                  <a:lnTo>
                    <a:pt x="2202" y="110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53"/>
            <p:cNvSpPr/>
            <p:nvPr/>
          </p:nvSpPr>
          <p:spPr>
            <a:xfrm>
              <a:off x="5967510" y="2624399"/>
              <a:ext cx="7370" cy="9214"/>
            </a:xfrm>
            <a:custGeom>
              <a:rect b="b" l="l" r="r" t="t"/>
              <a:pathLst>
                <a:path extrusionOk="0" h="460" w="367">
                  <a:moveTo>
                    <a:pt x="234" y="0"/>
                  </a:moveTo>
                  <a:cubicBezTo>
                    <a:pt x="209" y="0"/>
                    <a:pt x="183" y="9"/>
                    <a:pt x="167" y="25"/>
                  </a:cubicBezTo>
                  <a:cubicBezTo>
                    <a:pt x="67" y="92"/>
                    <a:pt x="0" y="226"/>
                    <a:pt x="0" y="326"/>
                  </a:cubicBezTo>
                  <a:cubicBezTo>
                    <a:pt x="0" y="392"/>
                    <a:pt x="0" y="426"/>
                    <a:pt x="33" y="459"/>
                  </a:cubicBezTo>
                  <a:lnTo>
                    <a:pt x="167" y="459"/>
                  </a:lnTo>
                  <a:cubicBezTo>
                    <a:pt x="267" y="392"/>
                    <a:pt x="334" y="259"/>
                    <a:pt x="367" y="159"/>
                  </a:cubicBezTo>
                  <a:cubicBezTo>
                    <a:pt x="367" y="92"/>
                    <a:pt x="334" y="59"/>
                    <a:pt x="300" y="25"/>
                  </a:cubicBezTo>
                  <a:cubicBezTo>
                    <a:pt x="284" y="9"/>
                    <a:pt x="259" y="0"/>
                    <a:pt x="2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53"/>
            <p:cNvSpPr/>
            <p:nvPr/>
          </p:nvSpPr>
          <p:spPr>
            <a:xfrm>
              <a:off x="5936021" y="2602407"/>
              <a:ext cx="33518" cy="31928"/>
            </a:xfrm>
            <a:custGeom>
              <a:rect b="b" l="l" r="r" t="t"/>
              <a:pathLst>
                <a:path extrusionOk="0" h="1594" w="1669">
                  <a:moveTo>
                    <a:pt x="643" y="1"/>
                  </a:moveTo>
                  <a:cubicBezTo>
                    <a:pt x="584" y="1"/>
                    <a:pt x="526" y="17"/>
                    <a:pt x="467" y="56"/>
                  </a:cubicBezTo>
                  <a:cubicBezTo>
                    <a:pt x="200" y="256"/>
                    <a:pt x="34" y="523"/>
                    <a:pt x="0" y="857"/>
                  </a:cubicBezTo>
                  <a:cubicBezTo>
                    <a:pt x="0" y="990"/>
                    <a:pt x="34" y="1090"/>
                    <a:pt x="134" y="1157"/>
                  </a:cubicBezTo>
                  <a:lnTo>
                    <a:pt x="901" y="1557"/>
                  </a:lnTo>
                  <a:cubicBezTo>
                    <a:pt x="939" y="1583"/>
                    <a:pt x="982" y="1593"/>
                    <a:pt x="1025" y="1593"/>
                  </a:cubicBezTo>
                  <a:cubicBezTo>
                    <a:pt x="1093" y="1593"/>
                    <a:pt x="1160" y="1565"/>
                    <a:pt x="1201" y="1524"/>
                  </a:cubicBezTo>
                  <a:cubicBezTo>
                    <a:pt x="1468" y="1357"/>
                    <a:pt x="1668" y="1057"/>
                    <a:pt x="1668" y="757"/>
                  </a:cubicBezTo>
                  <a:cubicBezTo>
                    <a:pt x="1668" y="623"/>
                    <a:pt x="1635" y="523"/>
                    <a:pt x="1535" y="456"/>
                  </a:cubicBezTo>
                  <a:lnTo>
                    <a:pt x="767" y="23"/>
                  </a:lnTo>
                  <a:cubicBezTo>
                    <a:pt x="726" y="9"/>
                    <a:pt x="685" y="1"/>
                    <a:pt x="64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53"/>
            <p:cNvSpPr/>
            <p:nvPr/>
          </p:nvSpPr>
          <p:spPr>
            <a:xfrm>
              <a:off x="5936021" y="2602407"/>
              <a:ext cx="33518" cy="31928"/>
            </a:xfrm>
            <a:custGeom>
              <a:rect b="b" l="l" r="r" t="t"/>
              <a:pathLst>
                <a:path extrusionOk="0" h="1594" w="1669">
                  <a:moveTo>
                    <a:pt x="643" y="1"/>
                  </a:moveTo>
                  <a:cubicBezTo>
                    <a:pt x="584" y="1"/>
                    <a:pt x="526" y="17"/>
                    <a:pt x="467" y="56"/>
                  </a:cubicBezTo>
                  <a:cubicBezTo>
                    <a:pt x="200" y="256"/>
                    <a:pt x="34" y="523"/>
                    <a:pt x="0" y="857"/>
                  </a:cubicBezTo>
                  <a:cubicBezTo>
                    <a:pt x="0" y="990"/>
                    <a:pt x="34" y="1090"/>
                    <a:pt x="134" y="1157"/>
                  </a:cubicBezTo>
                  <a:lnTo>
                    <a:pt x="901" y="1557"/>
                  </a:lnTo>
                  <a:cubicBezTo>
                    <a:pt x="939" y="1583"/>
                    <a:pt x="982" y="1593"/>
                    <a:pt x="1025" y="1593"/>
                  </a:cubicBezTo>
                  <a:cubicBezTo>
                    <a:pt x="1093" y="1593"/>
                    <a:pt x="1160" y="1565"/>
                    <a:pt x="1201" y="1524"/>
                  </a:cubicBezTo>
                  <a:cubicBezTo>
                    <a:pt x="1468" y="1357"/>
                    <a:pt x="1668" y="1057"/>
                    <a:pt x="1668" y="757"/>
                  </a:cubicBezTo>
                  <a:cubicBezTo>
                    <a:pt x="1668" y="623"/>
                    <a:pt x="1635" y="523"/>
                    <a:pt x="1535" y="456"/>
                  </a:cubicBezTo>
                  <a:lnTo>
                    <a:pt x="767" y="23"/>
                  </a:lnTo>
                  <a:cubicBezTo>
                    <a:pt x="726" y="9"/>
                    <a:pt x="685" y="1"/>
                    <a:pt x="6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53"/>
            <p:cNvSpPr/>
            <p:nvPr/>
          </p:nvSpPr>
          <p:spPr>
            <a:xfrm>
              <a:off x="5950761" y="2610759"/>
              <a:ext cx="18094" cy="23635"/>
            </a:xfrm>
            <a:custGeom>
              <a:rect b="b" l="l" r="r" t="t"/>
              <a:pathLst>
                <a:path extrusionOk="0" h="1180" w="901">
                  <a:moveTo>
                    <a:pt x="662" y="0"/>
                  </a:moveTo>
                  <a:cubicBezTo>
                    <a:pt x="603" y="0"/>
                    <a:pt x="537" y="23"/>
                    <a:pt x="467" y="73"/>
                  </a:cubicBezTo>
                  <a:cubicBezTo>
                    <a:pt x="200" y="239"/>
                    <a:pt x="33" y="540"/>
                    <a:pt x="0" y="840"/>
                  </a:cubicBezTo>
                  <a:cubicBezTo>
                    <a:pt x="0" y="1051"/>
                    <a:pt x="99" y="1179"/>
                    <a:pt x="250" y="1179"/>
                  </a:cubicBezTo>
                  <a:cubicBezTo>
                    <a:pt x="314" y="1179"/>
                    <a:pt x="388" y="1156"/>
                    <a:pt x="467" y="1107"/>
                  </a:cubicBezTo>
                  <a:cubicBezTo>
                    <a:pt x="734" y="940"/>
                    <a:pt x="901" y="640"/>
                    <a:pt x="901" y="340"/>
                  </a:cubicBezTo>
                  <a:cubicBezTo>
                    <a:pt x="901" y="129"/>
                    <a:pt x="802" y="0"/>
                    <a:pt x="6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53"/>
            <p:cNvSpPr/>
            <p:nvPr/>
          </p:nvSpPr>
          <p:spPr>
            <a:xfrm>
              <a:off x="6179863" y="2747844"/>
              <a:ext cx="10061" cy="7872"/>
            </a:xfrm>
            <a:custGeom>
              <a:rect b="b" l="l" r="r" t="t"/>
              <a:pathLst>
                <a:path extrusionOk="0" h="393" w="501">
                  <a:moveTo>
                    <a:pt x="67" y="0"/>
                  </a:moveTo>
                  <a:cubicBezTo>
                    <a:pt x="34" y="34"/>
                    <a:pt x="0" y="67"/>
                    <a:pt x="0" y="134"/>
                  </a:cubicBezTo>
                  <a:cubicBezTo>
                    <a:pt x="0" y="167"/>
                    <a:pt x="0" y="200"/>
                    <a:pt x="0" y="200"/>
                  </a:cubicBezTo>
                  <a:lnTo>
                    <a:pt x="334" y="367"/>
                  </a:lnTo>
                  <a:cubicBezTo>
                    <a:pt x="334" y="384"/>
                    <a:pt x="342" y="392"/>
                    <a:pt x="350" y="392"/>
                  </a:cubicBezTo>
                  <a:cubicBezTo>
                    <a:pt x="359" y="392"/>
                    <a:pt x="367" y="384"/>
                    <a:pt x="367" y="367"/>
                  </a:cubicBezTo>
                  <a:cubicBezTo>
                    <a:pt x="434" y="367"/>
                    <a:pt x="501" y="334"/>
                    <a:pt x="501" y="267"/>
                  </a:cubicBezTo>
                  <a:cubicBezTo>
                    <a:pt x="501" y="234"/>
                    <a:pt x="467" y="200"/>
                    <a:pt x="434" y="200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53"/>
            <p:cNvSpPr/>
            <p:nvPr/>
          </p:nvSpPr>
          <p:spPr>
            <a:xfrm>
              <a:off x="6186550" y="2751850"/>
              <a:ext cx="3374" cy="4026"/>
            </a:xfrm>
            <a:custGeom>
              <a:rect b="b" l="l" r="r" t="t"/>
              <a:pathLst>
                <a:path extrusionOk="0" h="201" w="168">
                  <a:moveTo>
                    <a:pt x="68" y="0"/>
                  </a:moveTo>
                  <a:cubicBezTo>
                    <a:pt x="34" y="34"/>
                    <a:pt x="1" y="67"/>
                    <a:pt x="1" y="134"/>
                  </a:cubicBezTo>
                  <a:cubicBezTo>
                    <a:pt x="1" y="167"/>
                    <a:pt x="1" y="200"/>
                    <a:pt x="1" y="200"/>
                  </a:cubicBezTo>
                  <a:lnTo>
                    <a:pt x="68" y="200"/>
                  </a:lnTo>
                  <a:cubicBezTo>
                    <a:pt x="101" y="200"/>
                    <a:pt x="168" y="134"/>
                    <a:pt x="168" y="67"/>
                  </a:cubicBezTo>
                  <a:cubicBezTo>
                    <a:pt x="168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53"/>
            <p:cNvSpPr/>
            <p:nvPr/>
          </p:nvSpPr>
          <p:spPr>
            <a:xfrm>
              <a:off x="6250192" y="2889156"/>
              <a:ext cx="196969" cy="103575"/>
            </a:xfrm>
            <a:custGeom>
              <a:rect b="b" l="l" r="r" t="t"/>
              <a:pathLst>
                <a:path extrusionOk="0" h="5171" w="9808">
                  <a:moveTo>
                    <a:pt x="4904" y="0"/>
                  </a:moveTo>
                  <a:cubicBezTo>
                    <a:pt x="3820" y="0"/>
                    <a:pt x="2736" y="250"/>
                    <a:pt x="1735" y="751"/>
                  </a:cubicBezTo>
                  <a:cubicBezTo>
                    <a:pt x="1" y="1751"/>
                    <a:pt x="1" y="3386"/>
                    <a:pt x="1735" y="4420"/>
                  </a:cubicBezTo>
                  <a:cubicBezTo>
                    <a:pt x="2736" y="4920"/>
                    <a:pt x="3820" y="5171"/>
                    <a:pt x="4904" y="5171"/>
                  </a:cubicBezTo>
                  <a:cubicBezTo>
                    <a:pt x="5988" y="5171"/>
                    <a:pt x="7072" y="4920"/>
                    <a:pt x="8073" y="4420"/>
                  </a:cubicBezTo>
                  <a:cubicBezTo>
                    <a:pt x="9808" y="3386"/>
                    <a:pt x="9808" y="1751"/>
                    <a:pt x="8073" y="751"/>
                  </a:cubicBezTo>
                  <a:cubicBezTo>
                    <a:pt x="7072" y="250"/>
                    <a:pt x="5988" y="0"/>
                    <a:pt x="49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53"/>
            <p:cNvSpPr/>
            <p:nvPr/>
          </p:nvSpPr>
          <p:spPr>
            <a:xfrm>
              <a:off x="6248866" y="2819992"/>
              <a:ext cx="195624" cy="142333"/>
            </a:xfrm>
            <a:custGeom>
              <a:rect b="b" l="l" r="r" t="t"/>
              <a:pathLst>
                <a:path extrusionOk="0" h="7106" w="9741">
                  <a:moveTo>
                    <a:pt x="1368" y="1"/>
                  </a:moveTo>
                  <a:cubicBezTo>
                    <a:pt x="0" y="1135"/>
                    <a:pt x="834" y="4737"/>
                    <a:pt x="2235" y="6172"/>
                  </a:cubicBezTo>
                  <a:lnTo>
                    <a:pt x="2268" y="6205"/>
                  </a:lnTo>
                  <a:lnTo>
                    <a:pt x="2335" y="6272"/>
                  </a:lnTo>
                  <a:lnTo>
                    <a:pt x="2468" y="6372"/>
                  </a:lnTo>
                  <a:lnTo>
                    <a:pt x="2502" y="6405"/>
                  </a:lnTo>
                  <a:lnTo>
                    <a:pt x="2602" y="6472"/>
                  </a:lnTo>
                  <a:cubicBezTo>
                    <a:pt x="2669" y="6539"/>
                    <a:pt x="2702" y="6572"/>
                    <a:pt x="2769" y="6605"/>
                  </a:cubicBezTo>
                  <a:cubicBezTo>
                    <a:pt x="3436" y="6939"/>
                    <a:pt x="4161" y="7106"/>
                    <a:pt x="4883" y="7106"/>
                  </a:cubicBezTo>
                  <a:cubicBezTo>
                    <a:pt x="5604" y="7106"/>
                    <a:pt x="6321" y="6939"/>
                    <a:pt x="6972" y="6605"/>
                  </a:cubicBezTo>
                  <a:cubicBezTo>
                    <a:pt x="7038" y="6572"/>
                    <a:pt x="7105" y="6539"/>
                    <a:pt x="7172" y="6472"/>
                  </a:cubicBezTo>
                  <a:lnTo>
                    <a:pt x="7272" y="6405"/>
                  </a:lnTo>
                  <a:lnTo>
                    <a:pt x="7305" y="6372"/>
                  </a:lnTo>
                  <a:cubicBezTo>
                    <a:pt x="7339" y="6339"/>
                    <a:pt x="7372" y="6305"/>
                    <a:pt x="7439" y="6272"/>
                  </a:cubicBezTo>
                  <a:lnTo>
                    <a:pt x="7472" y="6205"/>
                  </a:lnTo>
                  <a:lnTo>
                    <a:pt x="7505" y="6172"/>
                  </a:lnTo>
                  <a:cubicBezTo>
                    <a:pt x="8940" y="4737"/>
                    <a:pt x="9740" y="1135"/>
                    <a:pt x="837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53"/>
            <p:cNvSpPr/>
            <p:nvPr/>
          </p:nvSpPr>
          <p:spPr>
            <a:xfrm>
              <a:off x="6256899" y="2797278"/>
              <a:ext cx="180220" cy="94401"/>
            </a:xfrm>
            <a:custGeom>
              <a:rect b="b" l="l" r="r" t="t"/>
              <a:pathLst>
                <a:path extrusionOk="0" h="4713" w="8974">
                  <a:moveTo>
                    <a:pt x="4474" y="1"/>
                  </a:moveTo>
                  <a:cubicBezTo>
                    <a:pt x="3486" y="1"/>
                    <a:pt x="2502" y="234"/>
                    <a:pt x="1601" y="701"/>
                  </a:cubicBezTo>
                  <a:cubicBezTo>
                    <a:pt x="0" y="1602"/>
                    <a:pt x="0" y="3103"/>
                    <a:pt x="1601" y="4037"/>
                  </a:cubicBezTo>
                  <a:cubicBezTo>
                    <a:pt x="2502" y="4487"/>
                    <a:pt x="3486" y="4712"/>
                    <a:pt x="4474" y="4712"/>
                  </a:cubicBezTo>
                  <a:cubicBezTo>
                    <a:pt x="5463" y="4712"/>
                    <a:pt x="6455" y="4487"/>
                    <a:pt x="7372" y="4037"/>
                  </a:cubicBezTo>
                  <a:cubicBezTo>
                    <a:pt x="8973" y="3103"/>
                    <a:pt x="8973" y="1602"/>
                    <a:pt x="7372" y="701"/>
                  </a:cubicBezTo>
                  <a:cubicBezTo>
                    <a:pt x="6455" y="234"/>
                    <a:pt x="5463" y="1"/>
                    <a:pt x="44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53"/>
            <p:cNvSpPr/>
            <p:nvPr/>
          </p:nvSpPr>
          <p:spPr>
            <a:xfrm>
              <a:off x="6292405" y="2815486"/>
              <a:ext cx="109209" cy="57807"/>
            </a:xfrm>
            <a:custGeom>
              <a:rect b="b" l="l" r="r" t="t"/>
              <a:pathLst>
                <a:path extrusionOk="0" h="2886" w="5438">
                  <a:moveTo>
                    <a:pt x="2719" y="1"/>
                  </a:moveTo>
                  <a:cubicBezTo>
                    <a:pt x="2118" y="1"/>
                    <a:pt x="1518" y="142"/>
                    <a:pt x="968" y="426"/>
                  </a:cubicBezTo>
                  <a:cubicBezTo>
                    <a:pt x="0" y="993"/>
                    <a:pt x="0" y="1894"/>
                    <a:pt x="968" y="2461"/>
                  </a:cubicBezTo>
                  <a:cubicBezTo>
                    <a:pt x="1518" y="2744"/>
                    <a:pt x="2118" y="2886"/>
                    <a:pt x="2719" y="2886"/>
                  </a:cubicBezTo>
                  <a:cubicBezTo>
                    <a:pt x="3319" y="2886"/>
                    <a:pt x="3920" y="2744"/>
                    <a:pt x="4470" y="2461"/>
                  </a:cubicBezTo>
                  <a:cubicBezTo>
                    <a:pt x="5437" y="1894"/>
                    <a:pt x="5437" y="993"/>
                    <a:pt x="4470" y="426"/>
                  </a:cubicBezTo>
                  <a:cubicBezTo>
                    <a:pt x="3920" y="142"/>
                    <a:pt x="3319" y="1"/>
                    <a:pt x="271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53"/>
            <p:cNvSpPr/>
            <p:nvPr/>
          </p:nvSpPr>
          <p:spPr>
            <a:xfrm>
              <a:off x="6299775" y="2834855"/>
              <a:ext cx="93805" cy="38438"/>
            </a:xfrm>
            <a:custGeom>
              <a:rect b="b" l="l" r="r" t="t"/>
              <a:pathLst>
                <a:path extrusionOk="0" h="1919" w="4671">
                  <a:moveTo>
                    <a:pt x="2352" y="1"/>
                  </a:moveTo>
                  <a:cubicBezTo>
                    <a:pt x="1751" y="1"/>
                    <a:pt x="1151" y="143"/>
                    <a:pt x="601" y="426"/>
                  </a:cubicBezTo>
                  <a:cubicBezTo>
                    <a:pt x="367" y="560"/>
                    <a:pt x="167" y="726"/>
                    <a:pt x="0" y="960"/>
                  </a:cubicBezTo>
                  <a:cubicBezTo>
                    <a:pt x="167" y="1193"/>
                    <a:pt x="334" y="1360"/>
                    <a:pt x="601" y="1494"/>
                  </a:cubicBezTo>
                  <a:cubicBezTo>
                    <a:pt x="1151" y="1777"/>
                    <a:pt x="1751" y="1919"/>
                    <a:pt x="2352" y="1919"/>
                  </a:cubicBezTo>
                  <a:cubicBezTo>
                    <a:pt x="2952" y="1919"/>
                    <a:pt x="3553" y="1777"/>
                    <a:pt x="4103" y="1494"/>
                  </a:cubicBezTo>
                  <a:cubicBezTo>
                    <a:pt x="4337" y="1360"/>
                    <a:pt x="4537" y="1193"/>
                    <a:pt x="4670" y="960"/>
                  </a:cubicBezTo>
                  <a:cubicBezTo>
                    <a:pt x="4537" y="726"/>
                    <a:pt x="4337" y="560"/>
                    <a:pt x="4103" y="426"/>
                  </a:cubicBezTo>
                  <a:cubicBezTo>
                    <a:pt x="3553" y="143"/>
                    <a:pt x="2952" y="1"/>
                    <a:pt x="23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53"/>
            <p:cNvSpPr/>
            <p:nvPr/>
          </p:nvSpPr>
          <p:spPr>
            <a:xfrm>
              <a:off x="6266940" y="2706803"/>
              <a:ext cx="147406" cy="147881"/>
            </a:xfrm>
            <a:custGeom>
              <a:rect b="b" l="l" r="r" t="t"/>
              <a:pathLst>
                <a:path extrusionOk="0" h="7383" w="7340">
                  <a:moveTo>
                    <a:pt x="3986" y="1"/>
                  </a:moveTo>
                  <a:cubicBezTo>
                    <a:pt x="3412" y="1"/>
                    <a:pt x="2822" y="151"/>
                    <a:pt x="2269" y="481"/>
                  </a:cubicBezTo>
                  <a:cubicBezTo>
                    <a:pt x="1" y="1816"/>
                    <a:pt x="67" y="5051"/>
                    <a:pt x="2369" y="6319"/>
                  </a:cubicBezTo>
                  <a:cubicBezTo>
                    <a:pt x="2669" y="6486"/>
                    <a:pt x="2836" y="6819"/>
                    <a:pt x="2869" y="7153"/>
                  </a:cubicBezTo>
                  <a:lnTo>
                    <a:pt x="2869" y="7220"/>
                  </a:lnTo>
                  <a:cubicBezTo>
                    <a:pt x="3078" y="7332"/>
                    <a:pt x="3541" y="7382"/>
                    <a:pt x="3995" y="7382"/>
                  </a:cubicBezTo>
                  <a:cubicBezTo>
                    <a:pt x="4486" y="7382"/>
                    <a:pt x="4966" y="7323"/>
                    <a:pt x="5104" y="7220"/>
                  </a:cubicBezTo>
                  <a:lnTo>
                    <a:pt x="5104" y="7153"/>
                  </a:lnTo>
                  <a:cubicBezTo>
                    <a:pt x="5104" y="6786"/>
                    <a:pt x="5304" y="6452"/>
                    <a:pt x="5638" y="6286"/>
                  </a:cubicBezTo>
                  <a:cubicBezTo>
                    <a:pt x="6672" y="5685"/>
                    <a:pt x="7339" y="4551"/>
                    <a:pt x="7339" y="3350"/>
                  </a:cubicBezTo>
                  <a:cubicBezTo>
                    <a:pt x="7339" y="1392"/>
                    <a:pt x="5733" y="1"/>
                    <a:pt x="398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53"/>
            <p:cNvSpPr/>
            <p:nvPr/>
          </p:nvSpPr>
          <p:spPr>
            <a:xfrm>
              <a:off x="6344660" y="2708586"/>
              <a:ext cx="8053" cy="7211"/>
            </a:xfrm>
            <a:custGeom>
              <a:rect b="b" l="l" r="r" t="t"/>
              <a:pathLst>
                <a:path extrusionOk="0" h="360" w="401">
                  <a:moveTo>
                    <a:pt x="104" y="0"/>
                  </a:moveTo>
                  <a:cubicBezTo>
                    <a:pt x="75" y="0"/>
                    <a:pt x="50" y="9"/>
                    <a:pt x="33" y="25"/>
                  </a:cubicBezTo>
                  <a:cubicBezTo>
                    <a:pt x="0" y="59"/>
                    <a:pt x="0" y="126"/>
                    <a:pt x="33" y="159"/>
                  </a:cubicBezTo>
                  <a:cubicBezTo>
                    <a:pt x="100" y="226"/>
                    <a:pt x="134" y="259"/>
                    <a:pt x="200" y="292"/>
                  </a:cubicBezTo>
                  <a:cubicBezTo>
                    <a:pt x="200" y="326"/>
                    <a:pt x="234" y="326"/>
                    <a:pt x="267" y="326"/>
                  </a:cubicBezTo>
                  <a:lnTo>
                    <a:pt x="267" y="359"/>
                  </a:lnTo>
                  <a:cubicBezTo>
                    <a:pt x="367" y="359"/>
                    <a:pt x="400" y="226"/>
                    <a:pt x="334" y="192"/>
                  </a:cubicBezTo>
                  <a:cubicBezTo>
                    <a:pt x="267" y="92"/>
                    <a:pt x="200" y="25"/>
                    <a:pt x="200" y="25"/>
                  </a:cubicBezTo>
                  <a:cubicBezTo>
                    <a:pt x="167" y="9"/>
                    <a:pt x="134" y="0"/>
                    <a:pt x="10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53"/>
            <p:cNvSpPr/>
            <p:nvPr/>
          </p:nvSpPr>
          <p:spPr>
            <a:xfrm>
              <a:off x="6359380" y="2724169"/>
              <a:ext cx="20805" cy="111207"/>
            </a:xfrm>
            <a:custGeom>
              <a:rect b="b" l="l" r="r" t="t"/>
              <a:pathLst>
                <a:path extrusionOk="0" h="5552" w="1036">
                  <a:moveTo>
                    <a:pt x="92" y="1"/>
                  </a:moveTo>
                  <a:cubicBezTo>
                    <a:pt x="73" y="1"/>
                    <a:pt x="54" y="5"/>
                    <a:pt x="34" y="15"/>
                  </a:cubicBezTo>
                  <a:cubicBezTo>
                    <a:pt x="1" y="48"/>
                    <a:pt x="1" y="115"/>
                    <a:pt x="34" y="181"/>
                  </a:cubicBezTo>
                  <a:cubicBezTo>
                    <a:pt x="101" y="282"/>
                    <a:pt x="168" y="415"/>
                    <a:pt x="234" y="548"/>
                  </a:cubicBezTo>
                  <a:cubicBezTo>
                    <a:pt x="268" y="548"/>
                    <a:pt x="301" y="582"/>
                    <a:pt x="335" y="582"/>
                  </a:cubicBezTo>
                  <a:lnTo>
                    <a:pt x="401" y="582"/>
                  </a:lnTo>
                  <a:cubicBezTo>
                    <a:pt x="435" y="548"/>
                    <a:pt x="468" y="482"/>
                    <a:pt x="435" y="415"/>
                  </a:cubicBezTo>
                  <a:cubicBezTo>
                    <a:pt x="368" y="282"/>
                    <a:pt x="268" y="181"/>
                    <a:pt x="201" y="48"/>
                  </a:cubicBezTo>
                  <a:cubicBezTo>
                    <a:pt x="178" y="24"/>
                    <a:pt x="137" y="1"/>
                    <a:pt x="92" y="1"/>
                  </a:cubicBezTo>
                  <a:close/>
                  <a:moveTo>
                    <a:pt x="701" y="1169"/>
                  </a:moveTo>
                  <a:cubicBezTo>
                    <a:pt x="688" y="1169"/>
                    <a:pt x="677" y="1173"/>
                    <a:pt x="668" y="1182"/>
                  </a:cubicBezTo>
                  <a:cubicBezTo>
                    <a:pt x="601" y="1182"/>
                    <a:pt x="568" y="1249"/>
                    <a:pt x="601" y="1316"/>
                  </a:cubicBezTo>
                  <a:cubicBezTo>
                    <a:pt x="635" y="1449"/>
                    <a:pt x="668" y="1582"/>
                    <a:pt x="701" y="1716"/>
                  </a:cubicBezTo>
                  <a:cubicBezTo>
                    <a:pt x="701" y="1783"/>
                    <a:pt x="768" y="1816"/>
                    <a:pt x="802" y="1816"/>
                  </a:cubicBezTo>
                  <a:lnTo>
                    <a:pt x="835" y="1783"/>
                  </a:lnTo>
                  <a:cubicBezTo>
                    <a:pt x="868" y="1783"/>
                    <a:pt x="935" y="1716"/>
                    <a:pt x="902" y="1649"/>
                  </a:cubicBezTo>
                  <a:cubicBezTo>
                    <a:pt x="868" y="1516"/>
                    <a:pt x="835" y="1382"/>
                    <a:pt x="802" y="1249"/>
                  </a:cubicBezTo>
                  <a:cubicBezTo>
                    <a:pt x="777" y="1200"/>
                    <a:pt x="735" y="1169"/>
                    <a:pt x="701" y="1169"/>
                  </a:cubicBezTo>
                  <a:close/>
                  <a:moveTo>
                    <a:pt x="935" y="2450"/>
                  </a:moveTo>
                  <a:cubicBezTo>
                    <a:pt x="868" y="2450"/>
                    <a:pt x="835" y="2516"/>
                    <a:pt x="835" y="2583"/>
                  </a:cubicBezTo>
                  <a:lnTo>
                    <a:pt x="835" y="2817"/>
                  </a:lnTo>
                  <a:lnTo>
                    <a:pt x="835" y="3017"/>
                  </a:lnTo>
                  <a:cubicBezTo>
                    <a:pt x="835" y="3050"/>
                    <a:pt x="868" y="3117"/>
                    <a:pt x="935" y="3117"/>
                  </a:cubicBezTo>
                  <a:cubicBezTo>
                    <a:pt x="968" y="3117"/>
                    <a:pt x="1035" y="3050"/>
                    <a:pt x="1035" y="3017"/>
                  </a:cubicBezTo>
                  <a:lnTo>
                    <a:pt x="1035" y="2817"/>
                  </a:lnTo>
                  <a:lnTo>
                    <a:pt x="1035" y="2550"/>
                  </a:lnTo>
                  <a:cubicBezTo>
                    <a:pt x="1035" y="2516"/>
                    <a:pt x="968" y="2450"/>
                    <a:pt x="935" y="2450"/>
                  </a:cubicBezTo>
                  <a:close/>
                  <a:moveTo>
                    <a:pt x="835" y="3751"/>
                  </a:moveTo>
                  <a:cubicBezTo>
                    <a:pt x="768" y="3751"/>
                    <a:pt x="735" y="3784"/>
                    <a:pt x="701" y="3851"/>
                  </a:cubicBezTo>
                  <a:cubicBezTo>
                    <a:pt x="668" y="3984"/>
                    <a:pt x="635" y="4118"/>
                    <a:pt x="601" y="4251"/>
                  </a:cubicBezTo>
                  <a:cubicBezTo>
                    <a:pt x="568" y="4318"/>
                    <a:pt x="601" y="4384"/>
                    <a:pt x="668" y="4384"/>
                  </a:cubicBezTo>
                  <a:lnTo>
                    <a:pt x="701" y="4384"/>
                  </a:lnTo>
                  <a:cubicBezTo>
                    <a:pt x="735" y="4384"/>
                    <a:pt x="802" y="4351"/>
                    <a:pt x="802" y="4318"/>
                  </a:cubicBezTo>
                  <a:cubicBezTo>
                    <a:pt x="835" y="4184"/>
                    <a:pt x="902" y="4051"/>
                    <a:pt x="935" y="3884"/>
                  </a:cubicBezTo>
                  <a:cubicBezTo>
                    <a:pt x="935" y="3817"/>
                    <a:pt x="902" y="3784"/>
                    <a:pt x="835" y="3751"/>
                  </a:cubicBezTo>
                  <a:close/>
                  <a:moveTo>
                    <a:pt x="332" y="4971"/>
                  </a:moveTo>
                  <a:cubicBezTo>
                    <a:pt x="298" y="4971"/>
                    <a:pt x="258" y="4995"/>
                    <a:pt x="234" y="5018"/>
                  </a:cubicBezTo>
                  <a:cubicBezTo>
                    <a:pt x="134" y="5152"/>
                    <a:pt x="68" y="5285"/>
                    <a:pt x="1" y="5419"/>
                  </a:cubicBezTo>
                  <a:cubicBezTo>
                    <a:pt x="1" y="5485"/>
                    <a:pt x="1" y="5519"/>
                    <a:pt x="68" y="5552"/>
                  </a:cubicBezTo>
                  <a:lnTo>
                    <a:pt x="101" y="5552"/>
                  </a:lnTo>
                  <a:cubicBezTo>
                    <a:pt x="134" y="5552"/>
                    <a:pt x="168" y="5552"/>
                    <a:pt x="201" y="5519"/>
                  </a:cubicBezTo>
                  <a:cubicBezTo>
                    <a:pt x="268" y="5385"/>
                    <a:pt x="335" y="5252"/>
                    <a:pt x="401" y="5152"/>
                  </a:cubicBezTo>
                  <a:cubicBezTo>
                    <a:pt x="435" y="5085"/>
                    <a:pt x="435" y="5018"/>
                    <a:pt x="368" y="4985"/>
                  </a:cubicBezTo>
                  <a:cubicBezTo>
                    <a:pt x="358" y="4975"/>
                    <a:pt x="345" y="4971"/>
                    <a:pt x="332" y="49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53"/>
            <p:cNvSpPr/>
            <p:nvPr/>
          </p:nvSpPr>
          <p:spPr>
            <a:xfrm>
              <a:off x="6354038" y="2848054"/>
              <a:ext cx="4699" cy="8052"/>
            </a:xfrm>
            <a:custGeom>
              <a:rect b="b" l="l" r="r" t="t"/>
              <a:pathLst>
                <a:path extrusionOk="0" h="402" w="234">
                  <a:moveTo>
                    <a:pt x="134" y="1"/>
                  </a:moveTo>
                  <a:cubicBezTo>
                    <a:pt x="67" y="1"/>
                    <a:pt x="0" y="34"/>
                    <a:pt x="0" y="101"/>
                  </a:cubicBezTo>
                  <a:cubicBezTo>
                    <a:pt x="0" y="168"/>
                    <a:pt x="0" y="234"/>
                    <a:pt x="0" y="334"/>
                  </a:cubicBezTo>
                  <a:cubicBezTo>
                    <a:pt x="0" y="368"/>
                    <a:pt x="67" y="401"/>
                    <a:pt x="100" y="401"/>
                  </a:cubicBezTo>
                  <a:lnTo>
                    <a:pt x="134" y="401"/>
                  </a:lnTo>
                  <a:cubicBezTo>
                    <a:pt x="167" y="401"/>
                    <a:pt x="234" y="368"/>
                    <a:pt x="200" y="301"/>
                  </a:cubicBezTo>
                  <a:cubicBezTo>
                    <a:pt x="200" y="234"/>
                    <a:pt x="200" y="168"/>
                    <a:pt x="200" y="101"/>
                  </a:cubicBezTo>
                  <a:cubicBezTo>
                    <a:pt x="234" y="67"/>
                    <a:pt x="167" y="1"/>
                    <a:pt x="1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53"/>
            <p:cNvSpPr/>
            <p:nvPr/>
          </p:nvSpPr>
          <p:spPr>
            <a:xfrm>
              <a:off x="6344660" y="2848054"/>
              <a:ext cx="4037" cy="8052"/>
            </a:xfrm>
            <a:custGeom>
              <a:rect b="b" l="l" r="r" t="t"/>
              <a:pathLst>
                <a:path extrusionOk="0" h="402" w="201">
                  <a:moveTo>
                    <a:pt x="100" y="1"/>
                  </a:moveTo>
                  <a:cubicBezTo>
                    <a:pt x="50" y="1"/>
                    <a:pt x="0" y="34"/>
                    <a:pt x="0" y="101"/>
                  </a:cubicBezTo>
                  <a:lnTo>
                    <a:pt x="0" y="301"/>
                  </a:lnTo>
                  <a:cubicBezTo>
                    <a:pt x="0" y="368"/>
                    <a:pt x="67" y="401"/>
                    <a:pt x="100" y="401"/>
                  </a:cubicBezTo>
                  <a:cubicBezTo>
                    <a:pt x="167" y="401"/>
                    <a:pt x="200" y="368"/>
                    <a:pt x="200" y="301"/>
                  </a:cubicBezTo>
                  <a:lnTo>
                    <a:pt x="200" y="101"/>
                  </a:lnTo>
                  <a:cubicBezTo>
                    <a:pt x="200" y="34"/>
                    <a:pt x="150" y="1"/>
                    <a:pt x="1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53"/>
            <p:cNvSpPr/>
            <p:nvPr/>
          </p:nvSpPr>
          <p:spPr>
            <a:xfrm>
              <a:off x="6344660" y="2728455"/>
              <a:ext cx="4699" cy="107601"/>
            </a:xfrm>
            <a:custGeom>
              <a:rect b="b" l="l" r="r" t="t"/>
              <a:pathLst>
                <a:path extrusionOk="0" h="5372" w="234">
                  <a:moveTo>
                    <a:pt x="100" y="1"/>
                  </a:moveTo>
                  <a:cubicBezTo>
                    <a:pt x="50" y="1"/>
                    <a:pt x="0" y="34"/>
                    <a:pt x="0" y="101"/>
                  </a:cubicBezTo>
                  <a:lnTo>
                    <a:pt x="0" y="501"/>
                  </a:lnTo>
                  <a:cubicBezTo>
                    <a:pt x="0" y="535"/>
                    <a:pt x="67" y="601"/>
                    <a:pt x="100" y="601"/>
                  </a:cubicBezTo>
                  <a:cubicBezTo>
                    <a:pt x="167" y="601"/>
                    <a:pt x="234" y="568"/>
                    <a:pt x="200" y="501"/>
                  </a:cubicBezTo>
                  <a:lnTo>
                    <a:pt x="200" y="101"/>
                  </a:lnTo>
                  <a:cubicBezTo>
                    <a:pt x="200" y="34"/>
                    <a:pt x="150" y="1"/>
                    <a:pt x="100" y="1"/>
                  </a:cubicBezTo>
                  <a:close/>
                  <a:moveTo>
                    <a:pt x="100" y="1177"/>
                  </a:moveTo>
                  <a:cubicBezTo>
                    <a:pt x="50" y="1177"/>
                    <a:pt x="0" y="1218"/>
                    <a:pt x="0" y="1302"/>
                  </a:cubicBezTo>
                  <a:lnTo>
                    <a:pt x="0" y="1669"/>
                  </a:lnTo>
                  <a:cubicBezTo>
                    <a:pt x="0" y="1735"/>
                    <a:pt x="67" y="1802"/>
                    <a:pt x="100" y="1802"/>
                  </a:cubicBezTo>
                  <a:cubicBezTo>
                    <a:pt x="167" y="1802"/>
                    <a:pt x="234" y="1735"/>
                    <a:pt x="200" y="1669"/>
                  </a:cubicBezTo>
                  <a:lnTo>
                    <a:pt x="200" y="1302"/>
                  </a:lnTo>
                  <a:cubicBezTo>
                    <a:pt x="200" y="1218"/>
                    <a:pt x="150" y="1177"/>
                    <a:pt x="100" y="1177"/>
                  </a:cubicBezTo>
                  <a:close/>
                  <a:moveTo>
                    <a:pt x="100" y="2369"/>
                  </a:moveTo>
                  <a:cubicBezTo>
                    <a:pt x="50" y="2369"/>
                    <a:pt x="0" y="2403"/>
                    <a:pt x="0" y="2469"/>
                  </a:cubicBezTo>
                  <a:lnTo>
                    <a:pt x="0" y="2870"/>
                  </a:lnTo>
                  <a:cubicBezTo>
                    <a:pt x="0" y="2936"/>
                    <a:pt x="67" y="2970"/>
                    <a:pt x="100" y="2970"/>
                  </a:cubicBezTo>
                  <a:lnTo>
                    <a:pt x="100" y="3003"/>
                  </a:lnTo>
                  <a:cubicBezTo>
                    <a:pt x="167" y="3003"/>
                    <a:pt x="234" y="2936"/>
                    <a:pt x="200" y="2870"/>
                  </a:cubicBezTo>
                  <a:lnTo>
                    <a:pt x="200" y="2469"/>
                  </a:lnTo>
                  <a:cubicBezTo>
                    <a:pt x="200" y="2403"/>
                    <a:pt x="150" y="2369"/>
                    <a:pt x="100" y="2369"/>
                  </a:cubicBezTo>
                  <a:close/>
                  <a:moveTo>
                    <a:pt x="100" y="3545"/>
                  </a:moveTo>
                  <a:cubicBezTo>
                    <a:pt x="50" y="3545"/>
                    <a:pt x="0" y="3587"/>
                    <a:pt x="0" y="3670"/>
                  </a:cubicBezTo>
                  <a:lnTo>
                    <a:pt x="0" y="4070"/>
                  </a:lnTo>
                  <a:cubicBezTo>
                    <a:pt x="0" y="4137"/>
                    <a:pt x="67" y="4170"/>
                    <a:pt x="100" y="4170"/>
                  </a:cubicBezTo>
                  <a:lnTo>
                    <a:pt x="100" y="4204"/>
                  </a:lnTo>
                  <a:cubicBezTo>
                    <a:pt x="167" y="4204"/>
                    <a:pt x="234" y="4137"/>
                    <a:pt x="200" y="4070"/>
                  </a:cubicBezTo>
                  <a:lnTo>
                    <a:pt x="200" y="3670"/>
                  </a:lnTo>
                  <a:cubicBezTo>
                    <a:pt x="200" y="3587"/>
                    <a:pt x="150" y="3545"/>
                    <a:pt x="100" y="3545"/>
                  </a:cubicBezTo>
                  <a:close/>
                  <a:moveTo>
                    <a:pt x="100" y="4771"/>
                  </a:moveTo>
                  <a:cubicBezTo>
                    <a:pt x="50" y="4771"/>
                    <a:pt x="0" y="4804"/>
                    <a:pt x="0" y="4871"/>
                  </a:cubicBezTo>
                  <a:lnTo>
                    <a:pt x="0" y="5271"/>
                  </a:lnTo>
                  <a:cubicBezTo>
                    <a:pt x="0" y="5338"/>
                    <a:pt x="67" y="5371"/>
                    <a:pt x="100" y="5371"/>
                  </a:cubicBezTo>
                  <a:cubicBezTo>
                    <a:pt x="167" y="5371"/>
                    <a:pt x="200" y="5338"/>
                    <a:pt x="200" y="5271"/>
                  </a:cubicBezTo>
                  <a:lnTo>
                    <a:pt x="200" y="4871"/>
                  </a:lnTo>
                  <a:cubicBezTo>
                    <a:pt x="200" y="4804"/>
                    <a:pt x="150" y="4771"/>
                    <a:pt x="100" y="47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53"/>
            <p:cNvSpPr/>
            <p:nvPr/>
          </p:nvSpPr>
          <p:spPr>
            <a:xfrm>
              <a:off x="6344660" y="2708586"/>
              <a:ext cx="4037" cy="7872"/>
            </a:xfrm>
            <a:custGeom>
              <a:rect b="b" l="l" r="r" t="t"/>
              <a:pathLst>
                <a:path extrusionOk="0" h="393" w="201">
                  <a:moveTo>
                    <a:pt x="100" y="0"/>
                  </a:moveTo>
                  <a:cubicBezTo>
                    <a:pt x="50" y="0"/>
                    <a:pt x="0" y="42"/>
                    <a:pt x="0" y="126"/>
                  </a:cubicBezTo>
                  <a:lnTo>
                    <a:pt x="0" y="292"/>
                  </a:lnTo>
                  <a:cubicBezTo>
                    <a:pt x="0" y="359"/>
                    <a:pt x="67" y="392"/>
                    <a:pt x="100" y="392"/>
                  </a:cubicBezTo>
                  <a:cubicBezTo>
                    <a:pt x="167" y="392"/>
                    <a:pt x="200" y="359"/>
                    <a:pt x="200" y="326"/>
                  </a:cubicBezTo>
                  <a:lnTo>
                    <a:pt x="200" y="126"/>
                  </a:lnTo>
                  <a:cubicBezTo>
                    <a:pt x="200" y="42"/>
                    <a:pt x="150" y="0"/>
                    <a:pt x="1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53"/>
            <p:cNvSpPr/>
            <p:nvPr/>
          </p:nvSpPr>
          <p:spPr>
            <a:xfrm>
              <a:off x="6343977" y="2708425"/>
              <a:ext cx="59645" cy="127631"/>
            </a:xfrm>
            <a:custGeom>
              <a:rect b="b" l="l" r="r" t="t"/>
              <a:pathLst>
                <a:path extrusionOk="0" h="6372" w="2970">
                  <a:moveTo>
                    <a:pt x="168" y="0"/>
                  </a:moveTo>
                  <a:cubicBezTo>
                    <a:pt x="1" y="0"/>
                    <a:pt x="1" y="200"/>
                    <a:pt x="168" y="200"/>
                  </a:cubicBezTo>
                  <a:cubicBezTo>
                    <a:pt x="301" y="200"/>
                    <a:pt x="401" y="200"/>
                    <a:pt x="534" y="234"/>
                  </a:cubicBezTo>
                  <a:lnTo>
                    <a:pt x="568" y="234"/>
                  </a:lnTo>
                  <a:lnTo>
                    <a:pt x="568" y="267"/>
                  </a:lnTo>
                  <a:cubicBezTo>
                    <a:pt x="601" y="234"/>
                    <a:pt x="635" y="200"/>
                    <a:pt x="635" y="167"/>
                  </a:cubicBezTo>
                  <a:cubicBezTo>
                    <a:pt x="668" y="100"/>
                    <a:pt x="635" y="33"/>
                    <a:pt x="568" y="33"/>
                  </a:cubicBezTo>
                  <a:cubicBezTo>
                    <a:pt x="434" y="0"/>
                    <a:pt x="301" y="0"/>
                    <a:pt x="168" y="0"/>
                  </a:cubicBezTo>
                  <a:close/>
                  <a:moveTo>
                    <a:pt x="1358" y="354"/>
                  </a:moveTo>
                  <a:cubicBezTo>
                    <a:pt x="1269" y="354"/>
                    <a:pt x="1182" y="505"/>
                    <a:pt x="1268" y="534"/>
                  </a:cubicBezTo>
                  <a:cubicBezTo>
                    <a:pt x="1402" y="601"/>
                    <a:pt x="1502" y="701"/>
                    <a:pt x="1602" y="767"/>
                  </a:cubicBezTo>
                  <a:cubicBezTo>
                    <a:pt x="1635" y="801"/>
                    <a:pt x="1669" y="801"/>
                    <a:pt x="1669" y="801"/>
                  </a:cubicBezTo>
                  <a:cubicBezTo>
                    <a:pt x="1702" y="801"/>
                    <a:pt x="1735" y="801"/>
                    <a:pt x="1735" y="767"/>
                  </a:cubicBezTo>
                  <a:cubicBezTo>
                    <a:pt x="1769" y="734"/>
                    <a:pt x="1769" y="667"/>
                    <a:pt x="1735" y="601"/>
                  </a:cubicBezTo>
                  <a:cubicBezTo>
                    <a:pt x="1635" y="534"/>
                    <a:pt x="1502" y="434"/>
                    <a:pt x="1402" y="367"/>
                  </a:cubicBezTo>
                  <a:cubicBezTo>
                    <a:pt x="1388" y="358"/>
                    <a:pt x="1373" y="354"/>
                    <a:pt x="1358" y="354"/>
                  </a:cubicBezTo>
                  <a:close/>
                  <a:moveTo>
                    <a:pt x="2260" y="1179"/>
                  </a:moveTo>
                  <a:cubicBezTo>
                    <a:pt x="2191" y="1179"/>
                    <a:pt x="2122" y="1273"/>
                    <a:pt x="2169" y="1368"/>
                  </a:cubicBezTo>
                  <a:cubicBezTo>
                    <a:pt x="2269" y="1468"/>
                    <a:pt x="2336" y="1568"/>
                    <a:pt x="2402" y="1701"/>
                  </a:cubicBezTo>
                  <a:cubicBezTo>
                    <a:pt x="2402" y="1701"/>
                    <a:pt x="2436" y="1735"/>
                    <a:pt x="2503" y="1735"/>
                  </a:cubicBezTo>
                  <a:lnTo>
                    <a:pt x="2469" y="1768"/>
                  </a:lnTo>
                  <a:cubicBezTo>
                    <a:pt x="2503" y="1768"/>
                    <a:pt x="2536" y="1735"/>
                    <a:pt x="2536" y="1735"/>
                  </a:cubicBezTo>
                  <a:cubicBezTo>
                    <a:pt x="2603" y="1701"/>
                    <a:pt x="2603" y="1635"/>
                    <a:pt x="2569" y="1568"/>
                  </a:cubicBezTo>
                  <a:cubicBezTo>
                    <a:pt x="2503" y="1468"/>
                    <a:pt x="2436" y="1334"/>
                    <a:pt x="2336" y="1234"/>
                  </a:cubicBezTo>
                  <a:cubicBezTo>
                    <a:pt x="2316" y="1195"/>
                    <a:pt x="2288" y="1179"/>
                    <a:pt x="2260" y="1179"/>
                  </a:cubicBezTo>
                  <a:close/>
                  <a:moveTo>
                    <a:pt x="2769" y="2302"/>
                  </a:moveTo>
                  <a:cubicBezTo>
                    <a:pt x="2703" y="2302"/>
                    <a:pt x="2669" y="2368"/>
                    <a:pt x="2703" y="2435"/>
                  </a:cubicBezTo>
                  <a:cubicBezTo>
                    <a:pt x="2736" y="2569"/>
                    <a:pt x="2736" y="2702"/>
                    <a:pt x="2769" y="2835"/>
                  </a:cubicBezTo>
                  <a:cubicBezTo>
                    <a:pt x="2769" y="2869"/>
                    <a:pt x="2803" y="2936"/>
                    <a:pt x="2869" y="2936"/>
                  </a:cubicBezTo>
                  <a:lnTo>
                    <a:pt x="2869" y="2902"/>
                  </a:lnTo>
                  <a:cubicBezTo>
                    <a:pt x="2936" y="2902"/>
                    <a:pt x="2970" y="2869"/>
                    <a:pt x="2970" y="2802"/>
                  </a:cubicBezTo>
                  <a:cubicBezTo>
                    <a:pt x="2970" y="2669"/>
                    <a:pt x="2936" y="2502"/>
                    <a:pt x="2903" y="2368"/>
                  </a:cubicBezTo>
                  <a:cubicBezTo>
                    <a:pt x="2903" y="2335"/>
                    <a:pt x="2836" y="2302"/>
                    <a:pt x="2769" y="2302"/>
                  </a:cubicBezTo>
                  <a:close/>
                  <a:moveTo>
                    <a:pt x="2869" y="3536"/>
                  </a:moveTo>
                  <a:cubicBezTo>
                    <a:pt x="2803" y="3536"/>
                    <a:pt x="2769" y="3569"/>
                    <a:pt x="2769" y="3636"/>
                  </a:cubicBezTo>
                  <a:cubicBezTo>
                    <a:pt x="2736" y="3769"/>
                    <a:pt x="2703" y="3903"/>
                    <a:pt x="2703" y="4036"/>
                  </a:cubicBezTo>
                  <a:cubicBezTo>
                    <a:pt x="2669" y="4103"/>
                    <a:pt x="2703" y="4170"/>
                    <a:pt x="2769" y="4170"/>
                  </a:cubicBezTo>
                  <a:cubicBezTo>
                    <a:pt x="2782" y="4176"/>
                    <a:pt x="2794" y="4179"/>
                    <a:pt x="2806" y="4179"/>
                  </a:cubicBezTo>
                  <a:cubicBezTo>
                    <a:pt x="2858" y="4179"/>
                    <a:pt x="2903" y="4124"/>
                    <a:pt x="2903" y="4070"/>
                  </a:cubicBezTo>
                  <a:cubicBezTo>
                    <a:pt x="2936" y="3936"/>
                    <a:pt x="2970" y="3803"/>
                    <a:pt x="2970" y="3669"/>
                  </a:cubicBezTo>
                  <a:cubicBezTo>
                    <a:pt x="2970" y="3603"/>
                    <a:pt x="2936" y="3536"/>
                    <a:pt x="2869" y="3536"/>
                  </a:cubicBezTo>
                  <a:close/>
                  <a:moveTo>
                    <a:pt x="2548" y="4764"/>
                  </a:moveTo>
                  <a:cubicBezTo>
                    <a:pt x="2506" y="4764"/>
                    <a:pt x="2461" y="4786"/>
                    <a:pt x="2436" y="4837"/>
                  </a:cubicBezTo>
                  <a:cubicBezTo>
                    <a:pt x="2402" y="4970"/>
                    <a:pt x="2336" y="5104"/>
                    <a:pt x="2269" y="5204"/>
                  </a:cubicBezTo>
                  <a:cubicBezTo>
                    <a:pt x="2236" y="5271"/>
                    <a:pt x="2269" y="5337"/>
                    <a:pt x="2336" y="5337"/>
                  </a:cubicBezTo>
                  <a:cubicBezTo>
                    <a:pt x="2336" y="5354"/>
                    <a:pt x="2344" y="5362"/>
                    <a:pt x="2352" y="5362"/>
                  </a:cubicBezTo>
                  <a:cubicBezTo>
                    <a:pt x="2361" y="5362"/>
                    <a:pt x="2369" y="5354"/>
                    <a:pt x="2369" y="5337"/>
                  </a:cubicBezTo>
                  <a:lnTo>
                    <a:pt x="2369" y="5371"/>
                  </a:lnTo>
                  <a:cubicBezTo>
                    <a:pt x="2402" y="5371"/>
                    <a:pt x="2436" y="5337"/>
                    <a:pt x="2469" y="5304"/>
                  </a:cubicBezTo>
                  <a:cubicBezTo>
                    <a:pt x="2536" y="5170"/>
                    <a:pt x="2603" y="5037"/>
                    <a:pt x="2636" y="4904"/>
                  </a:cubicBezTo>
                  <a:cubicBezTo>
                    <a:pt x="2677" y="4821"/>
                    <a:pt x="2616" y="4764"/>
                    <a:pt x="2548" y="4764"/>
                  </a:cubicBezTo>
                  <a:close/>
                  <a:moveTo>
                    <a:pt x="1935" y="5879"/>
                  </a:moveTo>
                  <a:cubicBezTo>
                    <a:pt x="1910" y="5879"/>
                    <a:pt x="1885" y="5888"/>
                    <a:pt x="1869" y="5904"/>
                  </a:cubicBezTo>
                  <a:cubicBezTo>
                    <a:pt x="1769" y="6038"/>
                    <a:pt x="1702" y="6138"/>
                    <a:pt x="1635" y="6238"/>
                  </a:cubicBezTo>
                  <a:cubicBezTo>
                    <a:pt x="1569" y="6271"/>
                    <a:pt x="1569" y="6338"/>
                    <a:pt x="1635" y="6371"/>
                  </a:cubicBezTo>
                  <a:lnTo>
                    <a:pt x="1769" y="6371"/>
                  </a:lnTo>
                  <a:cubicBezTo>
                    <a:pt x="1869" y="6271"/>
                    <a:pt x="1935" y="6138"/>
                    <a:pt x="2036" y="6038"/>
                  </a:cubicBezTo>
                  <a:cubicBezTo>
                    <a:pt x="2069" y="6004"/>
                    <a:pt x="2069" y="5938"/>
                    <a:pt x="2002" y="5904"/>
                  </a:cubicBezTo>
                  <a:cubicBezTo>
                    <a:pt x="1985" y="5888"/>
                    <a:pt x="1960" y="5879"/>
                    <a:pt x="1935" y="587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53"/>
            <p:cNvSpPr/>
            <p:nvPr/>
          </p:nvSpPr>
          <p:spPr>
            <a:xfrm>
              <a:off x="6341306" y="2708085"/>
              <a:ext cx="8053" cy="7031"/>
            </a:xfrm>
            <a:custGeom>
              <a:rect b="b" l="l" r="r" t="t"/>
              <a:pathLst>
                <a:path extrusionOk="0" h="351" w="401">
                  <a:moveTo>
                    <a:pt x="271" y="0"/>
                  </a:moveTo>
                  <a:cubicBezTo>
                    <a:pt x="242" y="0"/>
                    <a:pt x="217" y="17"/>
                    <a:pt x="200" y="50"/>
                  </a:cubicBezTo>
                  <a:cubicBezTo>
                    <a:pt x="200" y="50"/>
                    <a:pt x="134" y="84"/>
                    <a:pt x="67" y="184"/>
                  </a:cubicBezTo>
                  <a:cubicBezTo>
                    <a:pt x="0" y="251"/>
                    <a:pt x="34" y="351"/>
                    <a:pt x="134" y="351"/>
                  </a:cubicBezTo>
                  <a:cubicBezTo>
                    <a:pt x="167" y="351"/>
                    <a:pt x="200" y="351"/>
                    <a:pt x="200" y="317"/>
                  </a:cubicBezTo>
                  <a:cubicBezTo>
                    <a:pt x="267" y="251"/>
                    <a:pt x="301" y="217"/>
                    <a:pt x="367" y="184"/>
                  </a:cubicBezTo>
                  <a:cubicBezTo>
                    <a:pt x="401" y="151"/>
                    <a:pt x="401" y="84"/>
                    <a:pt x="367" y="50"/>
                  </a:cubicBezTo>
                  <a:cubicBezTo>
                    <a:pt x="334" y="17"/>
                    <a:pt x="301" y="0"/>
                    <a:pt x="27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53"/>
            <p:cNvSpPr/>
            <p:nvPr/>
          </p:nvSpPr>
          <p:spPr>
            <a:xfrm>
              <a:off x="6313833" y="2724950"/>
              <a:ext cx="21067" cy="110425"/>
            </a:xfrm>
            <a:custGeom>
              <a:rect b="b" l="l" r="r" t="t"/>
              <a:pathLst>
                <a:path extrusionOk="0" h="5513" w="1049">
                  <a:moveTo>
                    <a:pt x="925" y="1"/>
                  </a:moveTo>
                  <a:cubicBezTo>
                    <a:pt x="896" y="1"/>
                    <a:pt x="864" y="13"/>
                    <a:pt x="835" y="42"/>
                  </a:cubicBezTo>
                  <a:cubicBezTo>
                    <a:pt x="768" y="142"/>
                    <a:pt x="668" y="276"/>
                    <a:pt x="601" y="409"/>
                  </a:cubicBezTo>
                  <a:cubicBezTo>
                    <a:pt x="568" y="443"/>
                    <a:pt x="601" y="509"/>
                    <a:pt x="634" y="543"/>
                  </a:cubicBezTo>
                  <a:lnTo>
                    <a:pt x="701" y="543"/>
                  </a:lnTo>
                  <a:cubicBezTo>
                    <a:pt x="735" y="543"/>
                    <a:pt x="768" y="543"/>
                    <a:pt x="768" y="509"/>
                  </a:cubicBezTo>
                  <a:cubicBezTo>
                    <a:pt x="868" y="376"/>
                    <a:pt x="935" y="276"/>
                    <a:pt x="1001" y="142"/>
                  </a:cubicBezTo>
                  <a:cubicBezTo>
                    <a:pt x="1049" y="72"/>
                    <a:pt x="996" y="1"/>
                    <a:pt x="925" y="1"/>
                  </a:cubicBezTo>
                  <a:close/>
                  <a:moveTo>
                    <a:pt x="368" y="1143"/>
                  </a:moveTo>
                  <a:cubicBezTo>
                    <a:pt x="301" y="1143"/>
                    <a:pt x="268" y="1177"/>
                    <a:pt x="234" y="1210"/>
                  </a:cubicBezTo>
                  <a:cubicBezTo>
                    <a:pt x="201" y="1343"/>
                    <a:pt x="167" y="1510"/>
                    <a:pt x="134" y="1644"/>
                  </a:cubicBezTo>
                  <a:cubicBezTo>
                    <a:pt x="101" y="1710"/>
                    <a:pt x="134" y="1744"/>
                    <a:pt x="201" y="1777"/>
                  </a:cubicBezTo>
                  <a:cubicBezTo>
                    <a:pt x="268" y="1777"/>
                    <a:pt x="301" y="1744"/>
                    <a:pt x="334" y="1710"/>
                  </a:cubicBezTo>
                  <a:cubicBezTo>
                    <a:pt x="368" y="1577"/>
                    <a:pt x="401" y="1410"/>
                    <a:pt x="434" y="1277"/>
                  </a:cubicBezTo>
                  <a:cubicBezTo>
                    <a:pt x="468" y="1243"/>
                    <a:pt x="434" y="1177"/>
                    <a:pt x="368" y="1143"/>
                  </a:cubicBezTo>
                  <a:close/>
                  <a:moveTo>
                    <a:pt x="101" y="2411"/>
                  </a:moveTo>
                  <a:cubicBezTo>
                    <a:pt x="34" y="2411"/>
                    <a:pt x="1" y="2477"/>
                    <a:pt x="1" y="2511"/>
                  </a:cubicBezTo>
                  <a:lnTo>
                    <a:pt x="1" y="2778"/>
                  </a:lnTo>
                  <a:lnTo>
                    <a:pt x="1" y="2978"/>
                  </a:lnTo>
                  <a:cubicBezTo>
                    <a:pt x="1" y="3011"/>
                    <a:pt x="34" y="3078"/>
                    <a:pt x="101" y="3078"/>
                  </a:cubicBezTo>
                  <a:cubicBezTo>
                    <a:pt x="167" y="3078"/>
                    <a:pt x="201" y="3011"/>
                    <a:pt x="201" y="2978"/>
                  </a:cubicBezTo>
                  <a:lnTo>
                    <a:pt x="201" y="2778"/>
                  </a:lnTo>
                  <a:lnTo>
                    <a:pt x="201" y="2544"/>
                  </a:lnTo>
                  <a:cubicBezTo>
                    <a:pt x="201" y="2477"/>
                    <a:pt x="167" y="2411"/>
                    <a:pt x="101" y="2411"/>
                  </a:cubicBezTo>
                  <a:close/>
                  <a:moveTo>
                    <a:pt x="205" y="3736"/>
                  </a:moveTo>
                  <a:cubicBezTo>
                    <a:pt x="193" y="3736"/>
                    <a:pt x="180" y="3739"/>
                    <a:pt x="167" y="3745"/>
                  </a:cubicBezTo>
                  <a:cubicBezTo>
                    <a:pt x="134" y="3745"/>
                    <a:pt x="101" y="3812"/>
                    <a:pt x="101" y="3878"/>
                  </a:cubicBezTo>
                  <a:cubicBezTo>
                    <a:pt x="134" y="4012"/>
                    <a:pt x="167" y="4145"/>
                    <a:pt x="234" y="4279"/>
                  </a:cubicBezTo>
                  <a:cubicBezTo>
                    <a:pt x="234" y="4312"/>
                    <a:pt x="268" y="4345"/>
                    <a:pt x="334" y="4345"/>
                  </a:cubicBezTo>
                  <a:lnTo>
                    <a:pt x="368" y="4379"/>
                  </a:lnTo>
                  <a:cubicBezTo>
                    <a:pt x="401" y="4345"/>
                    <a:pt x="434" y="4279"/>
                    <a:pt x="434" y="4245"/>
                  </a:cubicBezTo>
                  <a:cubicBezTo>
                    <a:pt x="368" y="4112"/>
                    <a:pt x="334" y="3945"/>
                    <a:pt x="301" y="3812"/>
                  </a:cubicBezTo>
                  <a:cubicBezTo>
                    <a:pt x="301" y="3785"/>
                    <a:pt x="257" y="3736"/>
                    <a:pt x="205" y="3736"/>
                  </a:cubicBezTo>
                  <a:close/>
                  <a:moveTo>
                    <a:pt x="715" y="4924"/>
                  </a:moveTo>
                  <a:cubicBezTo>
                    <a:pt x="690" y="4924"/>
                    <a:pt x="662" y="4932"/>
                    <a:pt x="634" y="4946"/>
                  </a:cubicBezTo>
                  <a:cubicBezTo>
                    <a:pt x="601" y="4979"/>
                    <a:pt x="568" y="5046"/>
                    <a:pt x="601" y="5079"/>
                  </a:cubicBezTo>
                  <a:cubicBezTo>
                    <a:pt x="701" y="5213"/>
                    <a:pt x="768" y="5346"/>
                    <a:pt x="835" y="5446"/>
                  </a:cubicBezTo>
                  <a:cubicBezTo>
                    <a:pt x="835" y="5480"/>
                    <a:pt x="868" y="5513"/>
                    <a:pt x="935" y="5513"/>
                  </a:cubicBezTo>
                  <a:lnTo>
                    <a:pt x="968" y="5513"/>
                  </a:lnTo>
                  <a:cubicBezTo>
                    <a:pt x="1001" y="5480"/>
                    <a:pt x="1035" y="5413"/>
                    <a:pt x="1001" y="5380"/>
                  </a:cubicBezTo>
                  <a:cubicBezTo>
                    <a:pt x="935" y="5246"/>
                    <a:pt x="868" y="5113"/>
                    <a:pt x="801" y="4979"/>
                  </a:cubicBezTo>
                  <a:cubicBezTo>
                    <a:pt x="782" y="4940"/>
                    <a:pt x="751" y="4924"/>
                    <a:pt x="715" y="492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53"/>
            <p:cNvSpPr/>
            <p:nvPr/>
          </p:nvSpPr>
          <p:spPr>
            <a:xfrm>
              <a:off x="6335944" y="2848054"/>
              <a:ext cx="4037" cy="8232"/>
            </a:xfrm>
            <a:custGeom>
              <a:rect b="b" l="l" r="r" t="t"/>
              <a:pathLst>
                <a:path extrusionOk="0" h="411" w="201">
                  <a:moveTo>
                    <a:pt x="101" y="1"/>
                  </a:moveTo>
                  <a:cubicBezTo>
                    <a:pt x="34" y="1"/>
                    <a:pt x="0" y="67"/>
                    <a:pt x="0" y="101"/>
                  </a:cubicBezTo>
                  <a:cubicBezTo>
                    <a:pt x="0" y="168"/>
                    <a:pt x="0" y="234"/>
                    <a:pt x="0" y="301"/>
                  </a:cubicBezTo>
                  <a:cubicBezTo>
                    <a:pt x="0" y="368"/>
                    <a:pt x="34" y="401"/>
                    <a:pt x="67" y="401"/>
                  </a:cubicBezTo>
                  <a:cubicBezTo>
                    <a:pt x="80" y="407"/>
                    <a:pt x="93" y="410"/>
                    <a:pt x="105" y="410"/>
                  </a:cubicBezTo>
                  <a:cubicBezTo>
                    <a:pt x="157" y="410"/>
                    <a:pt x="201" y="361"/>
                    <a:pt x="201" y="334"/>
                  </a:cubicBezTo>
                  <a:cubicBezTo>
                    <a:pt x="201" y="234"/>
                    <a:pt x="201" y="168"/>
                    <a:pt x="201" y="101"/>
                  </a:cubicBezTo>
                  <a:cubicBezTo>
                    <a:pt x="201" y="34"/>
                    <a:pt x="134" y="1"/>
                    <a:pt x="1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53"/>
            <p:cNvSpPr/>
            <p:nvPr/>
          </p:nvSpPr>
          <p:spPr>
            <a:xfrm>
              <a:off x="6290397" y="2707744"/>
              <a:ext cx="58962" cy="128312"/>
            </a:xfrm>
            <a:custGeom>
              <a:rect b="b" l="l" r="r" t="t"/>
              <a:pathLst>
                <a:path extrusionOk="0" h="6406" w="2936">
                  <a:moveTo>
                    <a:pt x="2802" y="1"/>
                  </a:moveTo>
                  <a:cubicBezTo>
                    <a:pt x="2635" y="1"/>
                    <a:pt x="2502" y="34"/>
                    <a:pt x="2369" y="67"/>
                  </a:cubicBezTo>
                  <a:cubicBezTo>
                    <a:pt x="2302" y="67"/>
                    <a:pt x="2268" y="134"/>
                    <a:pt x="2302" y="201"/>
                  </a:cubicBezTo>
                  <a:cubicBezTo>
                    <a:pt x="2302" y="234"/>
                    <a:pt x="2335" y="268"/>
                    <a:pt x="2402" y="268"/>
                  </a:cubicBezTo>
                  <a:cubicBezTo>
                    <a:pt x="2535" y="234"/>
                    <a:pt x="2669" y="234"/>
                    <a:pt x="2802" y="234"/>
                  </a:cubicBezTo>
                  <a:cubicBezTo>
                    <a:pt x="2936" y="234"/>
                    <a:pt x="2936" y="1"/>
                    <a:pt x="2802" y="1"/>
                  </a:cubicBezTo>
                  <a:close/>
                  <a:moveTo>
                    <a:pt x="1578" y="388"/>
                  </a:moveTo>
                  <a:cubicBezTo>
                    <a:pt x="1564" y="388"/>
                    <a:pt x="1549" y="392"/>
                    <a:pt x="1535" y="401"/>
                  </a:cubicBezTo>
                  <a:cubicBezTo>
                    <a:pt x="1435" y="468"/>
                    <a:pt x="1301" y="568"/>
                    <a:pt x="1201" y="635"/>
                  </a:cubicBezTo>
                  <a:cubicBezTo>
                    <a:pt x="1168" y="701"/>
                    <a:pt x="1168" y="768"/>
                    <a:pt x="1201" y="801"/>
                  </a:cubicBezTo>
                  <a:cubicBezTo>
                    <a:pt x="1201" y="801"/>
                    <a:pt x="1234" y="835"/>
                    <a:pt x="1268" y="835"/>
                  </a:cubicBezTo>
                  <a:lnTo>
                    <a:pt x="1301" y="835"/>
                  </a:lnTo>
                  <a:cubicBezTo>
                    <a:pt x="1301" y="835"/>
                    <a:pt x="1301" y="835"/>
                    <a:pt x="1334" y="801"/>
                  </a:cubicBezTo>
                  <a:cubicBezTo>
                    <a:pt x="1435" y="735"/>
                    <a:pt x="1535" y="635"/>
                    <a:pt x="1668" y="568"/>
                  </a:cubicBezTo>
                  <a:cubicBezTo>
                    <a:pt x="1754" y="539"/>
                    <a:pt x="1668" y="388"/>
                    <a:pt x="1578" y="388"/>
                  </a:cubicBezTo>
                  <a:close/>
                  <a:moveTo>
                    <a:pt x="685" y="1230"/>
                  </a:moveTo>
                  <a:cubicBezTo>
                    <a:pt x="650" y="1230"/>
                    <a:pt x="620" y="1249"/>
                    <a:pt x="601" y="1268"/>
                  </a:cubicBezTo>
                  <a:cubicBezTo>
                    <a:pt x="534" y="1402"/>
                    <a:pt x="434" y="1502"/>
                    <a:pt x="367" y="1635"/>
                  </a:cubicBezTo>
                  <a:cubicBezTo>
                    <a:pt x="334" y="1669"/>
                    <a:pt x="367" y="1735"/>
                    <a:pt x="400" y="1769"/>
                  </a:cubicBezTo>
                  <a:lnTo>
                    <a:pt x="467" y="1769"/>
                  </a:lnTo>
                  <a:lnTo>
                    <a:pt x="467" y="1802"/>
                  </a:lnTo>
                  <a:cubicBezTo>
                    <a:pt x="501" y="1769"/>
                    <a:pt x="534" y="1769"/>
                    <a:pt x="567" y="1735"/>
                  </a:cubicBezTo>
                  <a:cubicBezTo>
                    <a:pt x="634" y="1602"/>
                    <a:pt x="701" y="1502"/>
                    <a:pt x="767" y="1402"/>
                  </a:cubicBezTo>
                  <a:cubicBezTo>
                    <a:pt x="801" y="1335"/>
                    <a:pt x="801" y="1302"/>
                    <a:pt x="767" y="1268"/>
                  </a:cubicBezTo>
                  <a:cubicBezTo>
                    <a:pt x="739" y="1240"/>
                    <a:pt x="711" y="1230"/>
                    <a:pt x="685" y="1230"/>
                  </a:cubicBezTo>
                  <a:close/>
                  <a:moveTo>
                    <a:pt x="200" y="2336"/>
                  </a:moveTo>
                  <a:cubicBezTo>
                    <a:pt x="134" y="2336"/>
                    <a:pt x="67" y="2369"/>
                    <a:pt x="67" y="2436"/>
                  </a:cubicBezTo>
                  <a:cubicBezTo>
                    <a:pt x="34" y="2569"/>
                    <a:pt x="0" y="2703"/>
                    <a:pt x="0" y="2836"/>
                  </a:cubicBezTo>
                  <a:cubicBezTo>
                    <a:pt x="0" y="2903"/>
                    <a:pt x="34" y="2936"/>
                    <a:pt x="100" y="2970"/>
                  </a:cubicBezTo>
                  <a:lnTo>
                    <a:pt x="134" y="2970"/>
                  </a:lnTo>
                  <a:cubicBezTo>
                    <a:pt x="167" y="2970"/>
                    <a:pt x="200" y="2903"/>
                    <a:pt x="200" y="2869"/>
                  </a:cubicBezTo>
                  <a:cubicBezTo>
                    <a:pt x="200" y="2736"/>
                    <a:pt x="234" y="2603"/>
                    <a:pt x="267" y="2469"/>
                  </a:cubicBezTo>
                  <a:cubicBezTo>
                    <a:pt x="267" y="2402"/>
                    <a:pt x="234" y="2369"/>
                    <a:pt x="200" y="2336"/>
                  </a:cubicBezTo>
                  <a:close/>
                  <a:moveTo>
                    <a:pt x="122" y="3594"/>
                  </a:moveTo>
                  <a:cubicBezTo>
                    <a:pt x="114" y="3594"/>
                    <a:pt x="107" y="3597"/>
                    <a:pt x="100" y="3603"/>
                  </a:cubicBezTo>
                  <a:cubicBezTo>
                    <a:pt x="34" y="3603"/>
                    <a:pt x="0" y="3637"/>
                    <a:pt x="0" y="3703"/>
                  </a:cubicBezTo>
                  <a:cubicBezTo>
                    <a:pt x="0" y="3837"/>
                    <a:pt x="34" y="3970"/>
                    <a:pt x="67" y="4137"/>
                  </a:cubicBezTo>
                  <a:cubicBezTo>
                    <a:pt x="67" y="4170"/>
                    <a:pt x="100" y="4204"/>
                    <a:pt x="167" y="4204"/>
                  </a:cubicBezTo>
                  <a:lnTo>
                    <a:pt x="200" y="4204"/>
                  </a:lnTo>
                  <a:cubicBezTo>
                    <a:pt x="234" y="4204"/>
                    <a:pt x="267" y="4137"/>
                    <a:pt x="267" y="4104"/>
                  </a:cubicBezTo>
                  <a:cubicBezTo>
                    <a:pt x="234" y="3970"/>
                    <a:pt x="200" y="3803"/>
                    <a:pt x="200" y="3670"/>
                  </a:cubicBezTo>
                  <a:cubicBezTo>
                    <a:pt x="200" y="3643"/>
                    <a:pt x="157" y="3594"/>
                    <a:pt x="122" y="3594"/>
                  </a:cubicBezTo>
                  <a:close/>
                  <a:moveTo>
                    <a:pt x="419" y="4791"/>
                  </a:moveTo>
                  <a:cubicBezTo>
                    <a:pt x="403" y="4791"/>
                    <a:pt x="385" y="4795"/>
                    <a:pt x="367" y="4804"/>
                  </a:cubicBezTo>
                  <a:cubicBezTo>
                    <a:pt x="334" y="4804"/>
                    <a:pt x="300" y="4871"/>
                    <a:pt x="334" y="4938"/>
                  </a:cubicBezTo>
                  <a:cubicBezTo>
                    <a:pt x="367" y="5071"/>
                    <a:pt x="434" y="5204"/>
                    <a:pt x="501" y="5338"/>
                  </a:cubicBezTo>
                  <a:cubicBezTo>
                    <a:pt x="501" y="5371"/>
                    <a:pt x="534" y="5371"/>
                    <a:pt x="567" y="5371"/>
                  </a:cubicBezTo>
                  <a:lnTo>
                    <a:pt x="634" y="5371"/>
                  </a:lnTo>
                  <a:cubicBezTo>
                    <a:pt x="667" y="5338"/>
                    <a:pt x="701" y="5271"/>
                    <a:pt x="667" y="5238"/>
                  </a:cubicBezTo>
                  <a:cubicBezTo>
                    <a:pt x="601" y="5104"/>
                    <a:pt x="567" y="4971"/>
                    <a:pt x="501" y="4871"/>
                  </a:cubicBezTo>
                  <a:cubicBezTo>
                    <a:pt x="501" y="4822"/>
                    <a:pt x="465" y="4791"/>
                    <a:pt x="419" y="4791"/>
                  </a:cubicBezTo>
                  <a:close/>
                  <a:moveTo>
                    <a:pt x="1021" y="5883"/>
                  </a:moveTo>
                  <a:cubicBezTo>
                    <a:pt x="1001" y="5883"/>
                    <a:pt x="981" y="5891"/>
                    <a:pt x="968" y="5905"/>
                  </a:cubicBezTo>
                  <a:cubicBezTo>
                    <a:pt x="901" y="5938"/>
                    <a:pt x="901" y="6005"/>
                    <a:pt x="934" y="6038"/>
                  </a:cubicBezTo>
                  <a:cubicBezTo>
                    <a:pt x="1001" y="6172"/>
                    <a:pt x="1101" y="6272"/>
                    <a:pt x="1201" y="6372"/>
                  </a:cubicBezTo>
                  <a:cubicBezTo>
                    <a:pt x="1201" y="6405"/>
                    <a:pt x="1234" y="6405"/>
                    <a:pt x="1268" y="6405"/>
                  </a:cubicBezTo>
                  <a:cubicBezTo>
                    <a:pt x="1301" y="6405"/>
                    <a:pt x="1334" y="6405"/>
                    <a:pt x="1334" y="6372"/>
                  </a:cubicBezTo>
                  <a:cubicBezTo>
                    <a:pt x="1368" y="6339"/>
                    <a:pt x="1368" y="6272"/>
                    <a:pt x="1334" y="6239"/>
                  </a:cubicBezTo>
                  <a:cubicBezTo>
                    <a:pt x="1268" y="6138"/>
                    <a:pt x="1168" y="6038"/>
                    <a:pt x="1101" y="5938"/>
                  </a:cubicBezTo>
                  <a:cubicBezTo>
                    <a:pt x="1081" y="5899"/>
                    <a:pt x="1050" y="5883"/>
                    <a:pt x="1021" y="588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53"/>
            <p:cNvSpPr/>
            <p:nvPr/>
          </p:nvSpPr>
          <p:spPr>
            <a:xfrm>
              <a:off x="5864547" y="2670889"/>
              <a:ext cx="240307" cy="139108"/>
            </a:xfrm>
            <a:custGeom>
              <a:rect b="b" l="l" r="r" t="t"/>
              <a:pathLst>
                <a:path extrusionOk="0" h="6945" w="11966">
                  <a:moveTo>
                    <a:pt x="158" y="1"/>
                  </a:moveTo>
                  <a:cubicBezTo>
                    <a:pt x="71" y="1"/>
                    <a:pt x="1" y="113"/>
                    <a:pt x="90" y="173"/>
                  </a:cubicBezTo>
                  <a:lnTo>
                    <a:pt x="1324" y="1440"/>
                  </a:lnTo>
                  <a:lnTo>
                    <a:pt x="10764" y="6944"/>
                  </a:lnTo>
                  <a:cubicBezTo>
                    <a:pt x="11432" y="6878"/>
                    <a:pt x="11832" y="6644"/>
                    <a:pt x="11965" y="6277"/>
                  </a:cubicBezTo>
                  <a:lnTo>
                    <a:pt x="2425" y="773"/>
                  </a:lnTo>
                  <a:lnTo>
                    <a:pt x="190" y="6"/>
                  </a:lnTo>
                  <a:cubicBezTo>
                    <a:pt x="179" y="2"/>
                    <a:pt x="169" y="1"/>
                    <a:pt x="1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53"/>
            <p:cNvSpPr/>
            <p:nvPr/>
          </p:nvSpPr>
          <p:spPr>
            <a:xfrm>
              <a:off x="5869789" y="2661515"/>
              <a:ext cx="42133" cy="32889"/>
            </a:xfrm>
            <a:custGeom>
              <a:rect b="b" l="l" r="r" t="t"/>
              <a:pathLst>
                <a:path extrusionOk="0" h="1642" w="2098">
                  <a:moveTo>
                    <a:pt x="70" y="0"/>
                  </a:moveTo>
                  <a:cubicBezTo>
                    <a:pt x="21" y="0"/>
                    <a:pt x="1" y="78"/>
                    <a:pt x="29" y="107"/>
                  </a:cubicBezTo>
                  <a:lnTo>
                    <a:pt x="1397" y="1642"/>
                  </a:lnTo>
                  <a:lnTo>
                    <a:pt x="2097" y="407"/>
                  </a:lnTo>
                  <a:lnTo>
                    <a:pt x="96" y="7"/>
                  </a:lnTo>
                  <a:cubicBezTo>
                    <a:pt x="87" y="2"/>
                    <a:pt x="78" y="0"/>
                    <a:pt x="7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53"/>
            <p:cNvSpPr/>
            <p:nvPr/>
          </p:nvSpPr>
          <p:spPr>
            <a:xfrm>
              <a:off x="5869789" y="2661515"/>
              <a:ext cx="10644" cy="8833"/>
            </a:xfrm>
            <a:custGeom>
              <a:rect b="b" l="l" r="r" t="t"/>
              <a:pathLst>
                <a:path extrusionOk="0" h="441" w="530">
                  <a:moveTo>
                    <a:pt x="70" y="0"/>
                  </a:moveTo>
                  <a:cubicBezTo>
                    <a:pt x="21" y="0"/>
                    <a:pt x="1" y="78"/>
                    <a:pt x="29" y="107"/>
                  </a:cubicBezTo>
                  <a:lnTo>
                    <a:pt x="363" y="441"/>
                  </a:lnTo>
                  <a:lnTo>
                    <a:pt x="363" y="407"/>
                  </a:lnTo>
                  <a:cubicBezTo>
                    <a:pt x="329" y="274"/>
                    <a:pt x="396" y="141"/>
                    <a:pt x="530" y="74"/>
                  </a:cubicBezTo>
                  <a:lnTo>
                    <a:pt x="96" y="7"/>
                  </a:lnTo>
                  <a:cubicBezTo>
                    <a:pt x="87" y="2"/>
                    <a:pt x="78" y="0"/>
                    <a:pt x="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53"/>
            <p:cNvSpPr/>
            <p:nvPr/>
          </p:nvSpPr>
          <p:spPr>
            <a:xfrm>
              <a:off x="5896499" y="2669667"/>
              <a:ext cx="166825" cy="110926"/>
            </a:xfrm>
            <a:custGeom>
              <a:rect b="b" l="l" r="r" t="t"/>
              <a:pathLst>
                <a:path extrusionOk="0" h="5538" w="8307">
                  <a:moveTo>
                    <a:pt x="767" y="0"/>
                  </a:moveTo>
                  <a:cubicBezTo>
                    <a:pt x="467" y="67"/>
                    <a:pt x="234" y="301"/>
                    <a:pt x="134" y="567"/>
                  </a:cubicBezTo>
                  <a:cubicBezTo>
                    <a:pt x="34" y="801"/>
                    <a:pt x="0" y="1034"/>
                    <a:pt x="67" y="1235"/>
                  </a:cubicBezTo>
                  <a:lnTo>
                    <a:pt x="7205" y="5338"/>
                  </a:lnTo>
                  <a:lnTo>
                    <a:pt x="7405" y="5471"/>
                  </a:lnTo>
                  <a:lnTo>
                    <a:pt x="7572" y="5538"/>
                  </a:lnTo>
                  <a:cubicBezTo>
                    <a:pt x="7350" y="5443"/>
                    <a:pt x="8002" y="4294"/>
                    <a:pt x="8268" y="4294"/>
                  </a:cubicBezTo>
                  <a:cubicBezTo>
                    <a:pt x="8282" y="4294"/>
                    <a:pt x="8294" y="4297"/>
                    <a:pt x="8306" y="4303"/>
                  </a:cubicBezTo>
                  <a:lnTo>
                    <a:pt x="7906" y="4070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53"/>
            <p:cNvSpPr/>
            <p:nvPr/>
          </p:nvSpPr>
          <p:spPr>
            <a:xfrm>
              <a:off x="6026452" y="2744319"/>
              <a:ext cx="24139" cy="29604"/>
            </a:xfrm>
            <a:custGeom>
              <a:rect b="b" l="l" r="r" t="t"/>
              <a:pathLst>
                <a:path extrusionOk="0" h="1478" w="1202">
                  <a:moveTo>
                    <a:pt x="1182" y="203"/>
                  </a:moveTo>
                  <a:lnTo>
                    <a:pt x="1201" y="210"/>
                  </a:lnTo>
                  <a:cubicBezTo>
                    <a:pt x="1195" y="207"/>
                    <a:pt x="1189" y="204"/>
                    <a:pt x="1182" y="203"/>
                  </a:cubicBezTo>
                  <a:close/>
                  <a:moveTo>
                    <a:pt x="795" y="1"/>
                  </a:moveTo>
                  <a:cubicBezTo>
                    <a:pt x="644" y="1"/>
                    <a:pt x="353" y="308"/>
                    <a:pt x="201" y="643"/>
                  </a:cubicBezTo>
                  <a:cubicBezTo>
                    <a:pt x="67" y="943"/>
                    <a:pt x="0" y="1210"/>
                    <a:pt x="101" y="1244"/>
                  </a:cubicBezTo>
                  <a:lnTo>
                    <a:pt x="442" y="1443"/>
                  </a:lnTo>
                  <a:lnTo>
                    <a:pt x="442" y="1443"/>
                  </a:lnTo>
                  <a:cubicBezTo>
                    <a:pt x="381" y="1330"/>
                    <a:pt x="448" y="1117"/>
                    <a:pt x="568" y="877"/>
                  </a:cubicBezTo>
                  <a:cubicBezTo>
                    <a:pt x="721" y="539"/>
                    <a:pt x="1015" y="202"/>
                    <a:pt x="1166" y="202"/>
                  </a:cubicBezTo>
                  <a:cubicBezTo>
                    <a:pt x="1171" y="202"/>
                    <a:pt x="1177" y="202"/>
                    <a:pt x="1182" y="203"/>
                  </a:cubicBezTo>
                  <a:lnTo>
                    <a:pt x="1182" y="203"/>
                  </a:lnTo>
                  <a:lnTo>
                    <a:pt x="1101" y="176"/>
                  </a:lnTo>
                  <a:lnTo>
                    <a:pt x="834" y="9"/>
                  </a:lnTo>
                  <a:cubicBezTo>
                    <a:pt x="823" y="4"/>
                    <a:pt x="810" y="1"/>
                    <a:pt x="795" y="1"/>
                  </a:cubicBezTo>
                  <a:close/>
                  <a:moveTo>
                    <a:pt x="442" y="1443"/>
                  </a:moveTo>
                  <a:cubicBezTo>
                    <a:pt x="449" y="1456"/>
                    <a:pt x="457" y="1467"/>
                    <a:pt x="467" y="1477"/>
                  </a:cubicBezTo>
                  <a:lnTo>
                    <a:pt x="501" y="1477"/>
                  </a:lnTo>
                  <a:lnTo>
                    <a:pt x="442" y="144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53"/>
            <p:cNvSpPr/>
            <p:nvPr/>
          </p:nvSpPr>
          <p:spPr>
            <a:xfrm>
              <a:off x="6029404" y="2747644"/>
              <a:ext cx="26549" cy="29604"/>
            </a:xfrm>
            <a:custGeom>
              <a:rect b="b" l="l" r="r" t="t"/>
              <a:pathLst>
                <a:path extrusionOk="0" h="1478" w="1322">
                  <a:moveTo>
                    <a:pt x="1319" y="209"/>
                  </a:moveTo>
                  <a:lnTo>
                    <a:pt x="1321" y="210"/>
                  </a:lnTo>
                  <a:cubicBezTo>
                    <a:pt x="1320" y="210"/>
                    <a:pt x="1319" y="209"/>
                    <a:pt x="1319" y="209"/>
                  </a:cubicBezTo>
                  <a:close/>
                  <a:moveTo>
                    <a:pt x="915" y="0"/>
                  </a:moveTo>
                  <a:cubicBezTo>
                    <a:pt x="648" y="0"/>
                    <a:pt x="1" y="1118"/>
                    <a:pt x="254" y="1244"/>
                  </a:cubicBezTo>
                  <a:lnTo>
                    <a:pt x="619" y="1477"/>
                  </a:lnTo>
                  <a:lnTo>
                    <a:pt x="619" y="1477"/>
                  </a:lnTo>
                  <a:cubicBezTo>
                    <a:pt x="370" y="1315"/>
                    <a:pt x="1016" y="200"/>
                    <a:pt x="1282" y="200"/>
                  </a:cubicBezTo>
                  <a:cubicBezTo>
                    <a:pt x="1295" y="200"/>
                    <a:pt x="1307" y="203"/>
                    <a:pt x="1319" y="209"/>
                  </a:cubicBezTo>
                  <a:lnTo>
                    <a:pt x="1319" y="209"/>
                  </a:lnTo>
                  <a:lnTo>
                    <a:pt x="954" y="10"/>
                  </a:lnTo>
                  <a:cubicBezTo>
                    <a:pt x="942" y="3"/>
                    <a:pt x="929" y="0"/>
                    <a:pt x="915" y="0"/>
                  </a:cubicBezTo>
                  <a:close/>
                  <a:moveTo>
                    <a:pt x="619" y="1477"/>
                  </a:moveTo>
                  <a:cubicBezTo>
                    <a:pt x="620" y="1477"/>
                    <a:pt x="620" y="1478"/>
                    <a:pt x="621" y="1478"/>
                  </a:cubicBezTo>
                  <a:lnTo>
                    <a:pt x="619" y="147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53"/>
            <p:cNvSpPr/>
            <p:nvPr/>
          </p:nvSpPr>
          <p:spPr>
            <a:xfrm>
              <a:off x="6036694" y="2751730"/>
              <a:ext cx="25947" cy="28863"/>
            </a:xfrm>
            <a:custGeom>
              <a:rect b="b" l="l" r="r" t="t"/>
              <a:pathLst>
                <a:path extrusionOk="0" h="1441" w="1292">
                  <a:moveTo>
                    <a:pt x="1283" y="202"/>
                  </a:moveTo>
                  <a:lnTo>
                    <a:pt x="1292" y="206"/>
                  </a:lnTo>
                  <a:cubicBezTo>
                    <a:pt x="1289" y="205"/>
                    <a:pt x="1286" y="203"/>
                    <a:pt x="1283" y="202"/>
                  </a:cubicBezTo>
                  <a:close/>
                  <a:moveTo>
                    <a:pt x="891" y="0"/>
                  </a:moveTo>
                  <a:cubicBezTo>
                    <a:pt x="606" y="0"/>
                    <a:pt x="0" y="1112"/>
                    <a:pt x="224" y="1241"/>
                  </a:cubicBezTo>
                  <a:lnTo>
                    <a:pt x="581" y="1435"/>
                  </a:lnTo>
                  <a:lnTo>
                    <a:pt x="581" y="1435"/>
                  </a:lnTo>
                  <a:cubicBezTo>
                    <a:pt x="392" y="1307"/>
                    <a:pt x="1025" y="197"/>
                    <a:pt x="1258" y="197"/>
                  </a:cubicBezTo>
                  <a:cubicBezTo>
                    <a:pt x="1267" y="197"/>
                    <a:pt x="1275" y="198"/>
                    <a:pt x="1283" y="202"/>
                  </a:cubicBezTo>
                  <a:lnTo>
                    <a:pt x="1283" y="202"/>
                  </a:lnTo>
                  <a:lnTo>
                    <a:pt x="925" y="6"/>
                  </a:lnTo>
                  <a:cubicBezTo>
                    <a:pt x="914" y="2"/>
                    <a:pt x="903" y="0"/>
                    <a:pt x="891" y="0"/>
                  </a:cubicBezTo>
                  <a:close/>
                  <a:moveTo>
                    <a:pt x="581" y="1435"/>
                  </a:moveTo>
                  <a:lnTo>
                    <a:pt x="581" y="1435"/>
                  </a:lnTo>
                  <a:cubicBezTo>
                    <a:pt x="584" y="1437"/>
                    <a:pt x="587" y="1439"/>
                    <a:pt x="591" y="1441"/>
                  </a:cubicBezTo>
                  <a:lnTo>
                    <a:pt x="581" y="1435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53"/>
            <p:cNvSpPr/>
            <p:nvPr/>
          </p:nvSpPr>
          <p:spPr>
            <a:xfrm>
              <a:off x="5870371" y="2661655"/>
              <a:ext cx="182891" cy="119619"/>
            </a:xfrm>
            <a:custGeom>
              <a:rect b="b" l="l" r="r" t="t"/>
              <a:pathLst>
                <a:path extrusionOk="0" h="5972" w="9107">
                  <a:moveTo>
                    <a:pt x="67" y="0"/>
                  </a:moveTo>
                  <a:lnTo>
                    <a:pt x="0" y="33"/>
                  </a:lnTo>
                  <a:cubicBezTo>
                    <a:pt x="0" y="67"/>
                    <a:pt x="0" y="100"/>
                    <a:pt x="0" y="100"/>
                  </a:cubicBezTo>
                  <a:lnTo>
                    <a:pt x="1368" y="1668"/>
                  </a:lnTo>
                  <a:lnTo>
                    <a:pt x="8506" y="5771"/>
                  </a:lnTo>
                  <a:lnTo>
                    <a:pt x="8706" y="5871"/>
                  </a:lnTo>
                  <a:lnTo>
                    <a:pt x="8864" y="5965"/>
                  </a:lnTo>
                  <a:lnTo>
                    <a:pt x="8864" y="5965"/>
                  </a:lnTo>
                  <a:cubicBezTo>
                    <a:pt x="8748" y="5883"/>
                    <a:pt x="8912" y="5462"/>
                    <a:pt x="9107" y="5137"/>
                  </a:cubicBezTo>
                  <a:cubicBezTo>
                    <a:pt x="9107" y="5120"/>
                    <a:pt x="9098" y="5112"/>
                    <a:pt x="9090" y="5112"/>
                  </a:cubicBezTo>
                  <a:cubicBezTo>
                    <a:pt x="9082" y="5112"/>
                    <a:pt x="9073" y="5120"/>
                    <a:pt x="9073" y="5137"/>
                  </a:cubicBezTo>
                  <a:lnTo>
                    <a:pt x="1535" y="801"/>
                  </a:lnTo>
                  <a:lnTo>
                    <a:pt x="67" y="0"/>
                  </a:lnTo>
                  <a:close/>
                  <a:moveTo>
                    <a:pt x="8864" y="5965"/>
                  </a:moveTo>
                  <a:cubicBezTo>
                    <a:pt x="8867" y="5968"/>
                    <a:pt x="8870" y="5969"/>
                    <a:pt x="8873" y="5971"/>
                  </a:cubicBezTo>
                  <a:lnTo>
                    <a:pt x="8864" y="59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53"/>
            <p:cNvSpPr/>
            <p:nvPr/>
          </p:nvSpPr>
          <p:spPr>
            <a:xfrm>
              <a:off x="6046555" y="2755696"/>
              <a:ext cx="53600" cy="43185"/>
            </a:xfrm>
            <a:custGeom>
              <a:rect b="b" l="l" r="r" t="t"/>
              <a:pathLst>
                <a:path extrusionOk="0" h="2156" w="2669">
                  <a:moveTo>
                    <a:pt x="792" y="1"/>
                  </a:moveTo>
                  <a:cubicBezTo>
                    <a:pt x="620" y="1"/>
                    <a:pt x="354" y="338"/>
                    <a:pt x="200" y="676"/>
                  </a:cubicBezTo>
                  <a:cubicBezTo>
                    <a:pt x="67" y="942"/>
                    <a:pt x="0" y="1209"/>
                    <a:pt x="100" y="1243"/>
                  </a:cubicBezTo>
                  <a:lnTo>
                    <a:pt x="1668" y="2143"/>
                  </a:lnTo>
                  <a:cubicBezTo>
                    <a:pt x="1701" y="2152"/>
                    <a:pt x="1737" y="2156"/>
                    <a:pt x="1773" y="2156"/>
                  </a:cubicBezTo>
                  <a:cubicBezTo>
                    <a:pt x="1881" y="2156"/>
                    <a:pt x="1993" y="2118"/>
                    <a:pt x="2068" y="2043"/>
                  </a:cubicBezTo>
                  <a:cubicBezTo>
                    <a:pt x="2402" y="1743"/>
                    <a:pt x="2669" y="1076"/>
                    <a:pt x="2369" y="909"/>
                  </a:cubicBezTo>
                  <a:lnTo>
                    <a:pt x="834" y="8"/>
                  </a:lnTo>
                  <a:cubicBezTo>
                    <a:pt x="821" y="3"/>
                    <a:pt x="807" y="1"/>
                    <a:pt x="79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53"/>
            <p:cNvSpPr/>
            <p:nvPr/>
          </p:nvSpPr>
          <p:spPr>
            <a:xfrm>
              <a:off x="6076699" y="2773463"/>
              <a:ext cx="23456" cy="25719"/>
            </a:xfrm>
            <a:custGeom>
              <a:rect b="b" l="l" r="r" t="t"/>
              <a:pathLst>
                <a:path extrusionOk="0" h="1284" w="1168">
                  <a:moveTo>
                    <a:pt x="796" y="0"/>
                  </a:moveTo>
                  <a:cubicBezTo>
                    <a:pt x="762" y="0"/>
                    <a:pt x="728" y="8"/>
                    <a:pt x="701" y="22"/>
                  </a:cubicBezTo>
                  <a:cubicBezTo>
                    <a:pt x="367" y="156"/>
                    <a:pt x="134" y="422"/>
                    <a:pt x="67" y="789"/>
                  </a:cubicBezTo>
                  <a:cubicBezTo>
                    <a:pt x="0" y="1023"/>
                    <a:pt x="34" y="1190"/>
                    <a:pt x="134" y="1256"/>
                  </a:cubicBezTo>
                  <a:cubicBezTo>
                    <a:pt x="180" y="1275"/>
                    <a:pt x="227" y="1283"/>
                    <a:pt x="272" y="1283"/>
                  </a:cubicBezTo>
                  <a:cubicBezTo>
                    <a:pt x="388" y="1283"/>
                    <a:pt x="495" y="1228"/>
                    <a:pt x="567" y="1156"/>
                  </a:cubicBezTo>
                  <a:cubicBezTo>
                    <a:pt x="901" y="889"/>
                    <a:pt x="1168" y="256"/>
                    <a:pt x="934" y="55"/>
                  </a:cubicBezTo>
                  <a:cubicBezTo>
                    <a:pt x="895" y="16"/>
                    <a:pt x="845" y="0"/>
                    <a:pt x="7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53"/>
            <p:cNvSpPr/>
            <p:nvPr/>
          </p:nvSpPr>
          <p:spPr>
            <a:xfrm>
              <a:off x="6702369" y="2646773"/>
              <a:ext cx="182911" cy="91898"/>
            </a:xfrm>
            <a:custGeom>
              <a:rect b="b" l="l" r="r" t="t"/>
              <a:pathLst>
                <a:path extrusionOk="0" h="4588" w="9108">
                  <a:moveTo>
                    <a:pt x="4571" y="1"/>
                  </a:moveTo>
                  <a:cubicBezTo>
                    <a:pt x="3570" y="1"/>
                    <a:pt x="2569" y="226"/>
                    <a:pt x="1635" y="676"/>
                  </a:cubicBezTo>
                  <a:cubicBezTo>
                    <a:pt x="1" y="1577"/>
                    <a:pt x="1" y="3011"/>
                    <a:pt x="1635" y="3912"/>
                  </a:cubicBezTo>
                  <a:cubicBezTo>
                    <a:pt x="2569" y="4362"/>
                    <a:pt x="3570" y="4588"/>
                    <a:pt x="4571" y="4588"/>
                  </a:cubicBezTo>
                  <a:cubicBezTo>
                    <a:pt x="5571" y="4588"/>
                    <a:pt x="6572" y="4362"/>
                    <a:pt x="7506" y="3912"/>
                  </a:cubicBezTo>
                  <a:cubicBezTo>
                    <a:pt x="9107" y="3011"/>
                    <a:pt x="9107" y="1577"/>
                    <a:pt x="7506" y="676"/>
                  </a:cubicBezTo>
                  <a:cubicBezTo>
                    <a:pt x="6572" y="226"/>
                    <a:pt x="5571" y="1"/>
                    <a:pt x="45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53"/>
            <p:cNvSpPr/>
            <p:nvPr/>
          </p:nvSpPr>
          <p:spPr>
            <a:xfrm>
              <a:off x="6713093" y="2547104"/>
              <a:ext cx="161463" cy="54722"/>
            </a:xfrm>
            <a:custGeom>
              <a:rect b="b" l="l" r="r" t="t"/>
              <a:pathLst>
                <a:path extrusionOk="0" h="2732" w="8040">
                  <a:moveTo>
                    <a:pt x="4142" y="0"/>
                  </a:moveTo>
                  <a:cubicBezTo>
                    <a:pt x="3208" y="0"/>
                    <a:pt x="2281" y="159"/>
                    <a:pt x="1402" y="482"/>
                  </a:cubicBezTo>
                  <a:cubicBezTo>
                    <a:pt x="1" y="1049"/>
                    <a:pt x="34" y="1916"/>
                    <a:pt x="1435" y="2383"/>
                  </a:cubicBezTo>
                  <a:cubicBezTo>
                    <a:pt x="2221" y="2615"/>
                    <a:pt x="3028" y="2732"/>
                    <a:pt x="3834" y="2732"/>
                  </a:cubicBezTo>
                  <a:cubicBezTo>
                    <a:pt x="4772" y="2732"/>
                    <a:pt x="5708" y="2573"/>
                    <a:pt x="6605" y="2250"/>
                  </a:cubicBezTo>
                  <a:cubicBezTo>
                    <a:pt x="8040" y="1683"/>
                    <a:pt x="8006" y="816"/>
                    <a:pt x="6539" y="349"/>
                  </a:cubicBezTo>
                  <a:cubicBezTo>
                    <a:pt x="5752" y="117"/>
                    <a:pt x="4945" y="0"/>
                    <a:pt x="41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53"/>
            <p:cNvSpPr/>
            <p:nvPr/>
          </p:nvSpPr>
          <p:spPr>
            <a:xfrm>
              <a:off x="6717792" y="2518000"/>
              <a:ext cx="149394" cy="202924"/>
            </a:xfrm>
            <a:custGeom>
              <a:rect b="b" l="l" r="r" t="t"/>
              <a:pathLst>
                <a:path extrusionOk="0" h="10131" w="7439">
                  <a:moveTo>
                    <a:pt x="7439" y="0"/>
                  </a:moveTo>
                  <a:lnTo>
                    <a:pt x="0" y="200"/>
                  </a:lnTo>
                  <a:lnTo>
                    <a:pt x="767" y="8973"/>
                  </a:lnTo>
                  <a:cubicBezTo>
                    <a:pt x="834" y="9274"/>
                    <a:pt x="1134" y="9574"/>
                    <a:pt x="1701" y="9807"/>
                  </a:cubicBezTo>
                  <a:cubicBezTo>
                    <a:pt x="2376" y="10022"/>
                    <a:pt x="3072" y="10131"/>
                    <a:pt x="3766" y="10131"/>
                  </a:cubicBezTo>
                  <a:cubicBezTo>
                    <a:pt x="4582" y="10131"/>
                    <a:pt x="5396" y="9980"/>
                    <a:pt x="6171" y="9674"/>
                  </a:cubicBezTo>
                  <a:cubicBezTo>
                    <a:pt x="6738" y="9407"/>
                    <a:pt x="7038" y="9107"/>
                    <a:pt x="7072" y="8773"/>
                  </a:cubicBezTo>
                  <a:lnTo>
                    <a:pt x="743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53"/>
            <p:cNvSpPr/>
            <p:nvPr/>
          </p:nvSpPr>
          <p:spPr>
            <a:xfrm>
              <a:off x="6717792" y="2518000"/>
              <a:ext cx="148731" cy="54522"/>
            </a:xfrm>
            <a:custGeom>
              <a:rect b="b" l="l" r="r" t="t"/>
              <a:pathLst>
                <a:path extrusionOk="0" h="2722" w="7406">
                  <a:moveTo>
                    <a:pt x="7405" y="0"/>
                  </a:moveTo>
                  <a:lnTo>
                    <a:pt x="0" y="200"/>
                  </a:lnTo>
                  <a:lnTo>
                    <a:pt x="133" y="1968"/>
                  </a:lnTo>
                  <a:cubicBezTo>
                    <a:pt x="334" y="2102"/>
                    <a:pt x="567" y="2202"/>
                    <a:pt x="767" y="2302"/>
                  </a:cubicBezTo>
                  <a:cubicBezTo>
                    <a:pt x="1662" y="2580"/>
                    <a:pt x="2592" y="2722"/>
                    <a:pt x="3522" y="2722"/>
                  </a:cubicBezTo>
                  <a:cubicBezTo>
                    <a:pt x="4603" y="2722"/>
                    <a:pt x="5683" y="2530"/>
                    <a:pt x="6705" y="2135"/>
                  </a:cubicBezTo>
                  <a:lnTo>
                    <a:pt x="6905" y="2035"/>
                  </a:lnTo>
                  <a:cubicBezTo>
                    <a:pt x="7072" y="1968"/>
                    <a:pt x="7205" y="1868"/>
                    <a:pt x="7339" y="1768"/>
                  </a:cubicBezTo>
                  <a:lnTo>
                    <a:pt x="74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53"/>
            <p:cNvSpPr/>
            <p:nvPr/>
          </p:nvSpPr>
          <p:spPr>
            <a:xfrm>
              <a:off x="6707731" y="2484870"/>
              <a:ext cx="168834" cy="74632"/>
            </a:xfrm>
            <a:custGeom>
              <a:rect b="b" l="l" r="r" t="t"/>
              <a:pathLst>
                <a:path extrusionOk="0" h="3726" w="8407">
                  <a:moveTo>
                    <a:pt x="4366" y="0"/>
                  </a:moveTo>
                  <a:cubicBezTo>
                    <a:pt x="3294" y="0"/>
                    <a:pt x="2224" y="192"/>
                    <a:pt x="1202" y="587"/>
                  </a:cubicBezTo>
                  <a:cubicBezTo>
                    <a:pt x="1068" y="620"/>
                    <a:pt x="935" y="687"/>
                    <a:pt x="835" y="754"/>
                  </a:cubicBezTo>
                  <a:lnTo>
                    <a:pt x="1" y="787"/>
                  </a:lnTo>
                  <a:lnTo>
                    <a:pt x="34" y="2121"/>
                  </a:lnTo>
                  <a:cubicBezTo>
                    <a:pt x="34" y="2555"/>
                    <a:pt x="468" y="2989"/>
                    <a:pt x="1302" y="3289"/>
                  </a:cubicBezTo>
                  <a:cubicBezTo>
                    <a:pt x="2197" y="3582"/>
                    <a:pt x="3120" y="3725"/>
                    <a:pt x="4042" y="3725"/>
                  </a:cubicBezTo>
                  <a:cubicBezTo>
                    <a:pt x="5114" y="3725"/>
                    <a:pt x="6184" y="3532"/>
                    <a:pt x="7206" y="3155"/>
                  </a:cubicBezTo>
                  <a:cubicBezTo>
                    <a:pt x="8006" y="2788"/>
                    <a:pt x="8407" y="2355"/>
                    <a:pt x="8407" y="1921"/>
                  </a:cubicBezTo>
                  <a:lnTo>
                    <a:pt x="8373" y="554"/>
                  </a:lnTo>
                  <a:lnTo>
                    <a:pt x="7506" y="587"/>
                  </a:lnTo>
                  <a:cubicBezTo>
                    <a:pt x="7373" y="520"/>
                    <a:pt x="7239" y="487"/>
                    <a:pt x="7106" y="420"/>
                  </a:cubicBezTo>
                  <a:cubicBezTo>
                    <a:pt x="6211" y="142"/>
                    <a:pt x="5288" y="0"/>
                    <a:pt x="436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53"/>
            <p:cNvSpPr/>
            <p:nvPr/>
          </p:nvSpPr>
          <p:spPr>
            <a:xfrm>
              <a:off x="6699035" y="2464159"/>
              <a:ext cx="185562" cy="68282"/>
            </a:xfrm>
            <a:custGeom>
              <a:rect b="b" l="l" r="r" t="t"/>
              <a:pathLst>
                <a:path extrusionOk="0" h="3409" w="9240">
                  <a:moveTo>
                    <a:pt x="4771" y="0"/>
                  </a:moveTo>
                  <a:cubicBezTo>
                    <a:pt x="3694" y="0"/>
                    <a:pt x="2623" y="192"/>
                    <a:pt x="1601" y="587"/>
                  </a:cubicBezTo>
                  <a:cubicBezTo>
                    <a:pt x="0" y="1287"/>
                    <a:pt x="33" y="2355"/>
                    <a:pt x="1668" y="2989"/>
                  </a:cubicBezTo>
                  <a:cubicBezTo>
                    <a:pt x="2563" y="3266"/>
                    <a:pt x="3486" y="3408"/>
                    <a:pt x="4408" y="3408"/>
                  </a:cubicBezTo>
                  <a:cubicBezTo>
                    <a:pt x="5480" y="3408"/>
                    <a:pt x="6550" y="3216"/>
                    <a:pt x="7572" y="2822"/>
                  </a:cubicBezTo>
                  <a:cubicBezTo>
                    <a:pt x="9240" y="2121"/>
                    <a:pt x="9207" y="1054"/>
                    <a:pt x="7539" y="420"/>
                  </a:cubicBezTo>
                  <a:cubicBezTo>
                    <a:pt x="6629" y="142"/>
                    <a:pt x="5697" y="0"/>
                    <a:pt x="477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53"/>
            <p:cNvSpPr/>
            <p:nvPr/>
          </p:nvSpPr>
          <p:spPr>
            <a:xfrm>
              <a:off x="6720463" y="2467885"/>
              <a:ext cx="142706" cy="54602"/>
            </a:xfrm>
            <a:custGeom>
              <a:rect b="b" l="l" r="r" t="t"/>
              <a:pathLst>
                <a:path extrusionOk="0" h="2726" w="7106">
                  <a:moveTo>
                    <a:pt x="6672" y="1"/>
                  </a:moveTo>
                  <a:lnTo>
                    <a:pt x="4537" y="67"/>
                  </a:lnTo>
                  <a:cubicBezTo>
                    <a:pt x="4289" y="44"/>
                    <a:pt x="4037" y="33"/>
                    <a:pt x="3784" y="33"/>
                  </a:cubicBezTo>
                  <a:cubicBezTo>
                    <a:pt x="3325" y="33"/>
                    <a:pt x="2866" y="69"/>
                    <a:pt x="2436" y="134"/>
                  </a:cubicBezTo>
                  <a:lnTo>
                    <a:pt x="367" y="167"/>
                  </a:lnTo>
                  <a:lnTo>
                    <a:pt x="101" y="1301"/>
                  </a:lnTo>
                  <a:cubicBezTo>
                    <a:pt x="0" y="1702"/>
                    <a:pt x="334" y="2135"/>
                    <a:pt x="1101" y="2402"/>
                  </a:cubicBezTo>
                  <a:cubicBezTo>
                    <a:pt x="1837" y="2617"/>
                    <a:pt x="2594" y="2726"/>
                    <a:pt x="3350" y="2726"/>
                  </a:cubicBezTo>
                  <a:cubicBezTo>
                    <a:pt x="4238" y="2726"/>
                    <a:pt x="5124" y="2575"/>
                    <a:pt x="5971" y="2269"/>
                  </a:cubicBezTo>
                  <a:cubicBezTo>
                    <a:pt x="6772" y="1935"/>
                    <a:pt x="7106" y="1502"/>
                    <a:pt x="6972" y="1101"/>
                  </a:cubicBezTo>
                  <a:lnTo>
                    <a:pt x="667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53"/>
            <p:cNvSpPr/>
            <p:nvPr/>
          </p:nvSpPr>
          <p:spPr>
            <a:xfrm>
              <a:off x="6721126" y="2448696"/>
              <a:ext cx="140035" cy="47311"/>
            </a:xfrm>
            <a:custGeom>
              <a:rect b="b" l="l" r="r" t="t"/>
              <a:pathLst>
                <a:path extrusionOk="0" h="2362" w="6973">
                  <a:moveTo>
                    <a:pt x="3633" y="1"/>
                  </a:moveTo>
                  <a:cubicBezTo>
                    <a:pt x="2808" y="1"/>
                    <a:pt x="1985" y="136"/>
                    <a:pt x="1202" y="391"/>
                  </a:cubicBezTo>
                  <a:cubicBezTo>
                    <a:pt x="1" y="892"/>
                    <a:pt x="1" y="1659"/>
                    <a:pt x="1235" y="2059"/>
                  </a:cubicBezTo>
                  <a:cubicBezTo>
                    <a:pt x="1916" y="2261"/>
                    <a:pt x="2619" y="2361"/>
                    <a:pt x="3324" y="2361"/>
                  </a:cubicBezTo>
                  <a:cubicBezTo>
                    <a:pt x="4137" y="2361"/>
                    <a:pt x="4952" y="2227"/>
                    <a:pt x="5738" y="1959"/>
                  </a:cubicBezTo>
                  <a:cubicBezTo>
                    <a:pt x="6972" y="1459"/>
                    <a:pt x="6939" y="725"/>
                    <a:pt x="5672" y="291"/>
                  </a:cubicBezTo>
                  <a:cubicBezTo>
                    <a:pt x="5005" y="95"/>
                    <a:pt x="4318" y="1"/>
                    <a:pt x="36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53"/>
            <p:cNvSpPr/>
            <p:nvPr/>
          </p:nvSpPr>
          <p:spPr>
            <a:xfrm>
              <a:off x="6736549" y="2457069"/>
              <a:ext cx="109209" cy="30345"/>
            </a:xfrm>
            <a:custGeom>
              <a:rect b="b" l="l" r="r" t="t"/>
              <a:pathLst>
                <a:path extrusionOk="0" h="1515" w="5438">
                  <a:moveTo>
                    <a:pt x="2970" y="0"/>
                  </a:moveTo>
                  <a:cubicBezTo>
                    <a:pt x="2880" y="0"/>
                    <a:pt x="2791" y="3"/>
                    <a:pt x="2702" y="7"/>
                  </a:cubicBezTo>
                  <a:cubicBezTo>
                    <a:pt x="1968" y="40"/>
                    <a:pt x="1268" y="140"/>
                    <a:pt x="600" y="374"/>
                  </a:cubicBezTo>
                  <a:cubicBezTo>
                    <a:pt x="100" y="607"/>
                    <a:pt x="0" y="807"/>
                    <a:pt x="0" y="841"/>
                  </a:cubicBezTo>
                  <a:cubicBezTo>
                    <a:pt x="0" y="841"/>
                    <a:pt x="33" y="907"/>
                    <a:pt x="133" y="974"/>
                  </a:cubicBezTo>
                  <a:cubicBezTo>
                    <a:pt x="267" y="1108"/>
                    <a:pt x="434" y="1174"/>
                    <a:pt x="634" y="1241"/>
                  </a:cubicBezTo>
                  <a:cubicBezTo>
                    <a:pt x="1216" y="1416"/>
                    <a:pt x="1824" y="1514"/>
                    <a:pt x="2435" y="1514"/>
                  </a:cubicBezTo>
                  <a:cubicBezTo>
                    <a:pt x="2524" y="1514"/>
                    <a:pt x="2613" y="1512"/>
                    <a:pt x="2702" y="1508"/>
                  </a:cubicBezTo>
                  <a:cubicBezTo>
                    <a:pt x="3436" y="1475"/>
                    <a:pt x="4136" y="1374"/>
                    <a:pt x="4803" y="1141"/>
                  </a:cubicBezTo>
                  <a:cubicBezTo>
                    <a:pt x="4970" y="1041"/>
                    <a:pt x="5137" y="974"/>
                    <a:pt x="5304" y="841"/>
                  </a:cubicBezTo>
                  <a:cubicBezTo>
                    <a:pt x="5371" y="807"/>
                    <a:pt x="5404" y="741"/>
                    <a:pt x="5437" y="674"/>
                  </a:cubicBezTo>
                  <a:cubicBezTo>
                    <a:pt x="5437" y="641"/>
                    <a:pt x="5304" y="474"/>
                    <a:pt x="4803" y="274"/>
                  </a:cubicBezTo>
                  <a:cubicBezTo>
                    <a:pt x="4221" y="99"/>
                    <a:pt x="3588" y="0"/>
                    <a:pt x="29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53"/>
            <p:cNvSpPr/>
            <p:nvPr/>
          </p:nvSpPr>
          <p:spPr>
            <a:xfrm>
              <a:off x="6739220" y="2463759"/>
              <a:ext cx="103847" cy="23655"/>
            </a:xfrm>
            <a:custGeom>
              <a:rect b="b" l="l" r="r" t="t"/>
              <a:pathLst>
                <a:path extrusionOk="0" h="1181" w="5171">
                  <a:moveTo>
                    <a:pt x="2837" y="0"/>
                  </a:moveTo>
                  <a:cubicBezTo>
                    <a:pt x="2747" y="0"/>
                    <a:pt x="2658" y="2"/>
                    <a:pt x="2569" y="6"/>
                  </a:cubicBezTo>
                  <a:cubicBezTo>
                    <a:pt x="1868" y="6"/>
                    <a:pt x="1135" y="140"/>
                    <a:pt x="467" y="373"/>
                  </a:cubicBezTo>
                  <a:cubicBezTo>
                    <a:pt x="301" y="440"/>
                    <a:pt x="134" y="540"/>
                    <a:pt x="0" y="640"/>
                  </a:cubicBezTo>
                  <a:cubicBezTo>
                    <a:pt x="134" y="774"/>
                    <a:pt x="301" y="840"/>
                    <a:pt x="501" y="907"/>
                  </a:cubicBezTo>
                  <a:cubicBezTo>
                    <a:pt x="1083" y="1082"/>
                    <a:pt x="1691" y="1180"/>
                    <a:pt x="2302" y="1180"/>
                  </a:cubicBezTo>
                  <a:cubicBezTo>
                    <a:pt x="2391" y="1180"/>
                    <a:pt x="2480" y="1178"/>
                    <a:pt x="2569" y="1174"/>
                  </a:cubicBezTo>
                  <a:cubicBezTo>
                    <a:pt x="3303" y="1141"/>
                    <a:pt x="4003" y="1040"/>
                    <a:pt x="4670" y="807"/>
                  </a:cubicBezTo>
                  <a:cubicBezTo>
                    <a:pt x="4837" y="707"/>
                    <a:pt x="5004" y="640"/>
                    <a:pt x="5171" y="507"/>
                  </a:cubicBezTo>
                  <a:cubicBezTo>
                    <a:pt x="5037" y="407"/>
                    <a:pt x="4871" y="340"/>
                    <a:pt x="4670" y="273"/>
                  </a:cubicBezTo>
                  <a:cubicBezTo>
                    <a:pt x="4088" y="99"/>
                    <a:pt x="3455" y="0"/>
                    <a:pt x="283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53"/>
            <p:cNvSpPr/>
            <p:nvPr/>
          </p:nvSpPr>
          <p:spPr>
            <a:xfrm>
              <a:off x="6812903" y="2472973"/>
              <a:ext cx="16769" cy="8553"/>
            </a:xfrm>
            <a:custGeom>
              <a:rect b="b" l="l" r="r" t="t"/>
              <a:pathLst>
                <a:path extrusionOk="0" h="427" w="835">
                  <a:moveTo>
                    <a:pt x="610" y="1"/>
                  </a:moveTo>
                  <a:cubicBezTo>
                    <a:pt x="484" y="1"/>
                    <a:pt x="359" y="38"/>
                    <a:pt x="234" y="113"/>
                  </a:cubicBezTo>
                  <a:cubicBezTo>
                    <a:pt x="67" y="214"/>
                    <a:pt x="1" y="347"/>
                    <a:pt x="101" y="414"/>
                  </a:cubicBezTo>
                  <a:cubicBezTo>
                    <a:pt x="143" y="422"/>
                    <a:pt x="184" y="426"/>
                    <a:pt x="225" y="426"/>
                  </a:cubicBezTo>
                  <a:cubicBezTo>
                    <a:pt x="349" y="426"/>
                    <a:pt x="468" y="389"/>
                    <a:pt x="568" y="314"/>
                  </a:cubicBezTo>
                  <a:cubicBezTo>
                    <a:pt x="735" y="180"/>
                    <a:pt x="835" y="47"/>
                    <a:pt x="735" y="13"/>
                  </a:cubicBezTo>
                  <a:cubicBezTo>
                    <a:pt x="693" y="5"/>
                    <a:pt x="651" y="1"/>
                    <a:pt x="6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53"/>
            <p:cNvSpPr/>
            <p:nvPr/>
          </p:nvSpPr>
          <p:spPr>
            <a:xfrm>
              <a:off x="6720463" y="2572782"/>
              <a:ext cx="146723" cy="92018"/>
            </a:xfrm>
            <a:custGeom>
              <a:rect b="b" l="l" r="r" t="t"/>
              <a:pathLst>
                <a:path extrusionOk="0" h="4594" w="7306">
                  <a:moveTo>
                    <a:pt x="7306" y="1"/>
                  </a:moveTo>
                  <a:lnTo>
                    <a:pt x="7304" y="39"/>
                  </a:lnTo>
                  <a:lnTo>
                    <a:pt x="7304" y="39"/>
                  </a:lnTo>
                  <a:cubicBezTo>
                    <a:pt x="7305" y="26"/>
                    <a:pt x="7306" y="13"/>
                    <a:pt x="7306" y="1"/>
                  </a:cubicBezTo>
                  <a:close/>
                  <a:moveTo>
                    <a:pt x="0" y="167"/>
                  </a:moveTo>
                  <a:lnTo>
                    <a:pt x="0" y="167"/>
                  </a:lnTo>
                  <a:cubicBezTo>
                    <a:pt x="0" y="201"/>
                    <a:pt x="4" y="235"/>
                    <a:pt x="10" y="268"/>
                  </a:cubicBezTo>
                  <a:lnTo>
                    <a:pt x="10" y="268"/>
                  </a:lnTo>
                  <a:lnTo>
                    <a:pt x="0" y="167"/>
                  </a:lnTo>
                  <a:close/>
                  <a:moveTo>
                    <a:pt x="7304" y="39"/>
                  </a:moveTo>
                  <a:lnTo>
                    <a:pt x="7304" y="39"/>
                  </a:lnTo>
                  <a:cubicBezTo>
                    <a:pt x="7277" y="362"/>
                    <a:pt x="6912" y="711"/>
                    <a:pt x="6238" y="968"/>
                  </a:cubicBezTo>
                  <a:cubicBezTo>
                    <a:pt x="5341" y="1291"/>
                    <a:pt x="4405" y="1450"/>
                    <a:pt x="3467" y="1450"/>
                  </a:cubicBezTo>
                  <a:cubicBezTo>
                    <a:pt x="2661" y="1450"/>
                    <a:pt x="1854" y="1333"/>
                    <a:pt x="1068" y="1101"/>
                  </a:cubicBezTo>
                  <a:cubicBezTo>
                    <a:pt x="432" y="889"/>
                    <a:pt x="71" y="595"/>
                    <a:pt x="10" y="268"/>
                  </a:cubicBezTo>
                  <a:lnTo>
                    <a:pt x="10" y="268"/>
                  </a:lnTo>
                  <a:lnTo>
                    <a:pt x="301" y="3403"/>
                  </a:lnTo>
                  <a:cubicBezTo>
                    <a:pt x="301" y="3737"/>
                    <a:pt x="634" y="4037"/>
                    <a:pt x="1301" y="4270"/>
                  </a:cubicBezTo>
                  <a:cubicBezTo>
                    <a:pt x="2037" y="4485"/>
                    <a:pt x="2794" y="4594"/>
                    <a:pt x="3550" y="4594"/>
                  </a:cubicBezTo>
                  <a:cubicBezTo>
                    <a:pt x="4438" y="4594"/>
                    <a:pt x="5324" y="4443"/>
                    <a:pt x="6172" y="4137"/>
                  </a:cubicBezTo>
                  <a:cubicBezTo>
                    <a:pt x="6839" y="3870"/>
                    <a:pt x="7172" y="3536"/>
                    <a:pt x="7172" y="3203"/>
                  </a:cubicBezTo>
                  <a:lnTo>
                    <a:pt x="7304" y="39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53"/>
            <p:cNvSpPr/>
            <p:nvPr/>
          </p:nvSpPr>
          <p:spPr>
            <a:xfrm>
              <a:off x="6740767" y="2617950"/>
              <a:ext cx="37996" cy="33771"/>
            </a:xfrm>
            <a:custGeom>
              <a:rect b="b" l="l" r="r" t="t"/>
              <a:pathLst>
                <a:path extrusionOk="0" h="1686" w="1892">
                  <a:moveTo>
                    <a:pt x="340" y="0"/>
                  </a:moveTo>
                  <a:cubicBezTo>
                    <a:pt x="304" y="0"/>
                    <a:pt x="281" y="24"/>
                    <a:pt x="257" y="47"/>
                  </a:cubicBezTo>
                  <a:cubicBezTo>
                    <a:pt x="0" y="903"/>
                    <a:pt x="646" y="1686"/>
                    <a:pt x="1444" y="1686"/>
                  </a:cubicBezTo>
                  <a:cubicBezTo>
                    <a:pt x="1579" y="1686"/>
                    <a:pt x="1718" y="1663"/>
                    <a:pt x="1858" y="1615"/>
                  </a:cubicBezTo>
                  <a:cubicBezTo>
                    <a:pt x="1892" y="1615"/>
                    <a:pt x="1892" y="1548"/>
                    <a:pt x="1858" y="1548"/>
                  </a:cubicBezTo>
                  <a:cubicBezTo>
                    <a:pt x="1758" y="1482"/>
                    <a:pt x="1625" y="1382"/>
                    <a:pt x="1558" y="1281"/>
                  </a:cubicBezTo>
                  <a:cubicBezTo>
                    <a:pt x="1425" y="1081"/>
                    <a:pt x="1324" y="915"/>
                    <a:pt x="1258" y="714"/>
                  </a:cubicBezTo>
                  <a:cubicBezTo>
                    <a:pt x="1058" y="381"/>
                    <a:pt x="757" y="147"/>
                    <a:pt x="390" y="14"/>
                  </a:cubicBezTo>
                  <a:cubicBezTo>
                    <a:pt x="371" y="4"/>
                    <a:pt x="354" y="0"/>
                    <a:pt x="3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53"/>
            <p:cNvSpPr/>
            <p:nvPr/>
          </p:nvSpPr>
          <p:spPr>
            <a:xfrm>
              <a:off x="6751270" y="2610178"/>
              <a:ext cx="38217" cy="35293"/>
            </a:xfrm>
            <a:custGeom>
              <a:rect b="b" l="l" r="r" t="t"/>
              <a:pathLst>
                <a:path extrusionOk="0" h="1762" w="1903">
                  <a:moveTo>
                    <a:pt x="532" y="0"/>
                  </a:moveTo>
                  <a:cubicBezTo>
                    <a:pt x="374" y="0"/>
                    <a:pt x="215" y="34"/>
                    <a:pt x="68" y="102"/>
                  </a:cubicBezTo>
                  <a:cubicBezTo>
                    <a:pt x="1" y="135"/>
                    <a:pt x="1" y="235"/>
                    <a:pt x="68" y="302"/>
                  </a:cubicBezTo>
                  <a:cubicBezTo>
                    <a:pt x="268" y="369"/>
                    <a:pt x="435" y="469"/>
                    <a:pt x="601" y="602"/>
                  </a:cubicBezTo>
                  <a:cubicBezTo>
                    <a:pt x="768" y="735"/>
                    <a:pt x="902" y="902"/>
                    <a:pt x="1035" y="1102"/>
                  </a:cubicBezTo>
                  <a:cubicBezTo>
                    <a:pt x="1135" y="1369"/>
                    <a:pt x="1302" y="1569"/>
                    <a:pt x="1502" y="1736"/>
                  </a:cubicBezTo>
                  <a:cubicBezTo>
                    <a:pt x="1535" y="1753"/>
                    <a:pt x="1569" y="1761"/>
                    <a:pt x="1598" y="1761"/>
                  </a:cubicBezTo>
                  <a:cubicBezTo>
                    <a:pt x="1627" y="1761"/>
                    <a:pt x="1652" y="1753"/>
                    <a:pt x="1669" y="1736"/>
                  </a:cubicBezTo>
                  <a:cubicBezTo>
                    <a:pt x="1902" y="1269"/>
                    <a:pt x="1769" y="702"/>
                    <a:pt x="1369" y="369"/>
                  </a:cubicBezTo>
                  <a:cubicBezTo>
                    <a:pt x="1148" y="126"/>
                    <a:pt x="841" y="0"/>
                    <a:pt x="5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53"/>
            <p:cNvSpPr/>
            <p:nvPr/>
          </p:nvSpPr>
          <p:spPr>
            <a:xfrm>
              <a:off x="6960951" y="2244230"/>
              <a:ext cx="607616" cy="348442"/>
            </a:xfrm>
            <a:custGeom>
              <a:rect b="b" l="l" r="r" t="t"/>
              <a:pathLst>
                <a:path extrusionOk="0" h="17396" w="30256">
                  <a:moveTo>
                    <a:pt x="28450" y="0"/>
                  </a:moveTo>
                  <a:cubicBezTo>
                    <a:pt x="28263" y="0"/>
                    <a:pt x="28071" y="42"/>
                    <a:pt x="27887" y="125"/>
                  </a:cubicBezTo>
                  <a:lnTo>
                    <a:pt x="301" y="16070"/>
                  </a:lnTo>
                  <a:cubicBezTo>
                    <a:pt x="1" y="16170"/>
                    <a:pt x="1" y="16604"/>
                    <a:pt x="268" y="16704"/>
                  </a:cubicBezTo>
                  <a:lnTo>
                    <a:pt x="1235" y="17271"/>
                  </a:lnTo>
                  <a:cubicBezTo>
                    <a:pt x="1418" y="17354"/>
                    <a:pt x="1610" y="17396"/>
                    <a:pt x="1798" y="17396"/>
                  </a:cubicBezTo>
                  <a:cubicBezTo>
                    <a:pt x="1985" y="17396"/>
                    <a:pt x="2169" y="17354"/>
                    <a:pt x="2336" y="17271"/>
                  </a:cubicBezTo>
                  <a:lnTo>
                    <a:pt x="29955" y="1326"/>
                  </a:lnTo>
                  <a:cubicBezTo>
                    <a:pt x="30256" y="1126"/>
                    <a:pt x="30256" y="859"/>
                    <a:pt x="29955" y="692"/>
                  </a:cubicBezTo>
                  <a:lnTo>
                    <a:pt x="28988" y="125"/>
                  </a:lnTo>
                  <a:cubicBezTo>
                    <a:pt x="28821" y="42"/>
                    <a:pt x="28638" y="0"/>
                    <a:pt x="284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53"/>
            <p:cNvSpPr/>
            <p:nvPr/>
          </p:nvSpPr>
          <p:spPr>
            <a:xfrm>
              <a:off x="6551650" y="1973625"/>
              <a:ext cx="700739" cy="422613"/>
            </a:xfrm>
            <a:custGeom>
              <a:rect b="b" l="l" r="r" t="t"/>
              <a:pathLst>
                <a:path extrusionOk="0" h="21099" w="34893">
                  <a:moveTo>
                    <a:pt x="28342" y="1"/>
                  </a:moveTo>
                  <a:cubicBezTo>
                    <a:pt x="28179" y="1"/>
                    <a:pt x="28020" y="42"/>
                    <a:pt x="27887" y="126"/>
                  </a:cubicBezTo>
                  <a:lnTo>
                    <a:pt x="467" y="15937"/>
                  </a:lnTo>
                  <a:cubicBezTo>
                    <a:pt x="201" y="16104"/>
                    <a:pt x="34" y="16404"/>
                    <a:pt x="0" y="16737"/>
                  </a:cubicBezTo>
                  <a:lnTo>
                    <a:pt x="0" y="16904"/>
                  </a:lnTo>
                  <a:cubicBezTo>
                    <a:pt x="0" y="17238"/>
                    <a:pt x="201" y="17571"/>
                    <a:pt x="467" y="17738"/>
                  </a:cubicBezTo>
                  <a:lnTo>
                    <a:pt x="6071" y="20974"/>
                  </a:lnTo>
                  <a:cubicBezTo>
                    <a:pt x="6222" y="21057"/>
                    <a:pt x="6380" y="21099"/>
                    <a:pt x="6538" y="21099"/>
                  </a:cubicBezTo>
                  <a:cubicBezTo>
                    <a:pt x="6697" y="21099"/>
                    <a:pt x="6855" y="21057"/>
                    <a:pt x="7005" y="20974"/>
                  </a:cubicBezTo>
                  <a:lnTo>
                    <a:pt x="34425" y="5129"/>
                  </a:lnTo>
                  <a:cubicBezTo>
                    <a:pt x="34692" y="4962"/>
                    <a:pt x="34859" y="4662"/>
                    <a:pt x="34892" y="4329"/>
                  </a:cubicBezTo>
                  <a:lnTo>
                    <a:pt x="34892" y="4162"/>
                  </a:lnTo>
                  <a:cubicBezTo>
                    <a:pt x="34859" y="3828"/>
                    <a:pt x="34692" y="3528"/>
                    <a:pt x="34425" y="3361"/>
                  </a:cubicBezTo>
                  <a:lnTo>
                    <a:pt x="28821" y="126"/>
                  </a:lnTo>
                  <a:cubicBezTo>
                    <a:pt x="28671" y="42"/>
                    <a:pt x="28504" y="1"/>
                    <a:pt x="2834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53"/>
            <p:cNvSpPr/>
            <p:nvPr/>
          </p:nvSpPr>
          <p:spPr>
            <a:xfrm>
              <a:off x="6551650" y="1973625"/>
              <a:ext cx="700739" cy="422613"/>
            </a:xfrm>
            <a:custGeom>
              <a:rect b="b" l="l" r="r" t="t"/>
              <a:pathLst>
                <a:path extrusionOk="0" h="21099" w="34893">
                  <a:moveTo>
                    <a:pt x="28342" y="1"/>
                  </a:moveTo>
                  <a:cubicBezTo>
                    <a:pt x="28179" y="1"/>
                    <a:pt x="28020" y="42"/>
                    <a:pt x="27887" y="126"/>
                  </a:cubicBezTo>
                  <a:lnTo>
                    <a:pt x="467" y="15937"/>
                  </a:lnTo>
                  <a:cubicBezTo>
                    <a:pt x="201" y="16104"/>
                    <a:pt x="34" y="16404"/>
                    <a:pt x="0" y="16737"/>
                  </a:cubicBezTo>
                  <a:lnTo>
                    <a:pt x="0" y="16904"/>
                  </a:lnTo>
                  <a:cubicBezTo>
                    <a:pt x="0" y="17238"/>
                    <a:pt x="201" y="17571"/>
                    <a:pt x="467" y="17738"/>
                  </a:cubicBezTo>
                  <a:lnTo>
                    <a:pt x="6071" y="20974"/>
                  </a:lnTo>
                  <a:cubicBezTo>
                    <a:pt x="6222" y="21057"/>
                    <a:pt x="6380" y="21099"/>
                    <a:pt x="6538" y="21099"/>
                  </a:cubicBezTo>
                  <a:cubicBezTo>
                    <a:pt x="6697" y="21099"/>
                    <a:pt x="6855" y="21057"/>
                    <a:pt x="7005" y="20974"/>
                  </a:cubicBezTo>
                  <a:lnTo>
                    <a:pt x="34425" y="5129"/>
                  </a:lnTo>
                  <a:cubicBezTo>
                    <a:pt x="34692" y="4962"/>
                    <a:pt x="34859" y="4662"/>
                    <a:pt x="34892" y="4329"/>
                  </a:cubicBezTo>
                  <a:lnTo>
                    <a:pt x="34892" y="4162"/>
                  </a:lnTo>
                  <a:cubicBezTo>
                    <a:pt x="34859" y="3828"/>
                    <a:pt x="34692" y="3528"/>
                    <a:pt x="34425" y="3361"/>
                  </a:cubicBezTo>
                  <a:lnTo>
                    <a:pt x="28821" y="126"/>
                  </a:lnTo>
                  <a:cubicBezTo>
                    <a:pt x="28671" y="42"/>
                    <a:pt x="28504" y="1"/>
                    <a:pt x="283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53"/>
            <p:cNvSpPr/>
            <p:nvPr/>
          </p:nvSpPr>
          <p:spPr>
            <a:xfrm>
              <a:off x="6556329" y="1973625"/>
              <a:ext cx="692023" cy="396734"/>
            </a:xfrm>
            <a:custGeom>
              <a:rect b="b" l="l" r="r" t="t"/>
              <a:pathLst>
                <a:path extrusionOk="0" h="19807" w="34459">
                  <a:moveTo>
                    <a:pt x="28109" y="1"/>
                  </a:moveTo>
                  <a:cubicBezTo>
                    <a:pt x="27946" y="1"/>
                    <a:pt x="27787" y="42"/>
                    <a:pt x="27654" y="126"/>
                  </a:cubicBezTo>
                  <a:lnTo>
                    <a:pt x="234" y="15937"/>
                  </a:lnTo>
                  <a:cubicBezTo>
                    <a:pt x="1" y="16037"/>
                    <a:pt x="1" y="16371"/>
                    <a:pt x="234" y="16471"/>
                  </a:cubicBezTo>
                  <a:lnTo>
                    <a:pt x="5838" y="19706"/>
                  </a:lnTo>
                  <a:cubicBezTo>
                    <a:pt x="5989" y="19773"/>
                    <a:pt x="6147" y="19806"/>
                    <a:pt x="6305" y="19806"/>
                  </a:cubicBezTo>
                  <a:cubicBezTo>
                    <a:pt x="6464" y="19806"/>
                    <a:pt x="6622" y="19773"/>
                    <a:pt x="6772" y="19706"/>
                  </a:cubicBezTo>
                  <a:lnTo>
                    <a:pt x="34192" y="3862"/>
                  </a:lnTo>
                  <a:cubicBezTo>
                    <a:pt x="34459" y="3795"/>
                    <a:pt x="34459" y="3395"/>
                    <a:pt x="34192" y="3328"/>
                  </a:cubicBezTo>
                  <a:lnTo>
                    <a:pt x="28588" y="126"/>
                  </a:lnTo>
                  <a:cubicBezTo>
                    <a:pt x="28438" y="42"/>
                    <a:pt x="28271" y="1"/>
                    <a:pt x="28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53"/>
            <p:cNvSpPr/>
            <p:nvPr/>
          </p:nvSpPr>
          <p:spPr>
            <a:xfrm>
              <a:off x="6556329" y="1973625"/>
              <a:ext cx="692023" cy="396734"/>
            </a:xfrm>
            <a:custGeom>
              <a:rect b="b" l="l" r="r" t="t"/>
              <a:pathLst>
                <a:path extrusionOk="0" h="19807" w="34459">
                  <a:moveTo>
                    <a:pt x="28109" y="1"/>
                  </a:moveTo>
                  <a:cubicBezTo>
                    <a:pt x="27946" y="1"/>
                    <a:pt x="27787" y="42"/>
                    <a:pt x="27654" y="126"/>
                  </a:cubicBezTo>
                  <a:lnTo>
                    <a:pt x="234" y="15937"/>
                  </a:lnTo>
                  <a:cubicBezTo>
                    <a:pt x="1" y="16037"/>
                    <a:pt x="1" y="16371"/>
                    <a:pt x="234" y="16471"/>
                  </a:cubicBezTo>
                  <a:lnTo>
                    <a:pt x="5838" y="19706"/>
                  </a:lnTo>
                  <a:cubicBezTo>
                    <a:pt x="5989" y="19773"/>
                    <a:pt x="6147" y="19806"/>
                    <a:pt x="6305" y="19806"/>
                  </a:cubicBezTo>
                  <a:cubicBezTo>
                    <a:pt x="6464" y="19806"/>
                    <a:pt x="6622" y="19773"/>
                    <a:pt x="6772" y="19706"/>
                  </a:cubicBezTo>
                  <a:lnTo>
                    <a:pt x="34192" y="3862"/>
                  </a:lnTo>
                  <a:cubicBezTo>
                    <a:pt x="34459" y="3795"/>
                    <a:pt x="34459" y="3395"/>
                    <a:pt x="34192" y="3328"/>
                  </a:cubicBezTo>
                  <a:lnTo>
                    <a:pt x="28588" y="126"/>
                  </a:lnTo>
                  <a:cubicBezTo>
                    <a:pt x="28438" y="42"/>
                    <a:pt x="28271" y="1"/>
                    <a:pt x="28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53"/>
            <p:cNvSpPr/>
            <p:nvPr/>
          </p:nvSpPr>
          <p:spPr>
            <a:xfrm>
              <a:off x="6904680" y="1615488"/>
              <a:ext cx="661879" cy="877314"/>
            </a:xfrm>
            <a:custGeom>
              <a:rect b="b" l="l" r="r" t="t"/>
              <a:pathLst>
                <a:path extrusionOk="0" h="43800" w="32958">
                  <a:moveTo>
                    <a:pt x="30830" y="0"/>
                  </a:moveTo>
                  <a:cubicBezTo>
                    <a:pt x="30424" y="0"/>
                    <a:pt x="30021" y="101"/>
                    <a:pt x="29655" y="293"/>
                  </a:cubicBezTo>
                  <a:lnTo>
                    <a:pt x="3303" y="15504"/>
                  </a:lnTo>
                  <a:cubicBezTo>
                    <a:pt x="2603" y="15937"/>
                    <a:pt x="2136" y="16671"/>
                    <a:pt x="2035" y="17505"/>
                  </a:cubicBezTo>
                  <a:lnTo>
                    <a:pt x="34" y="41556"/>
                  </a:lnTo>
                  <a:cubicBezTo>
                    <a:pt x="1" y="42356"/>
                    <a:pt x="368" y="43090"/>
                    <a:pt x="1035" y="43557"/>
                  </a:cubicBezTo>
                  <a:cubicBezTo>
                    <a:pt x="1369" y="43716"/>
                    <a:pt x="1741" y="43800"/>
                    <a:pt x="2115" y="43800"/>
                  </a:cubicBezTo>
                  <a:cubicBezTo>
                    <a:pt x="2525" y="43800"/>
                    <a:pt x="2937" y="43700"/>
                    <a:pt x="3303" y="43491"/>
                  </a:cubicBezTo>
                  <a:lnTo>
                    <a:pt x="29622" y="28313"/>
                  </a:lnTo>
                  <a:cubicBezTo>
                    <a:pt x="30322" y="27846"/>
                    <a:pt x="30789" y="27112"/>
                    <a:pt x="30923" y="26278"/>
                  </a:cubicBezTo>
                  <a:lnTo>
                    <a:pt x="32924" y="2261"/>
                  </a:lnTo>
                  <a:cubicBezTo>
                    <a:pt x="32958" y="1460"/>
                    <a:pt x="32557" y="693"/>
                    <a:pt x="31923" y="260"/>
                  </a:cubicBezTo>
                  <a:cubicBezTo>
                    <a:pt x="31573" y="84"/>
                    <a:pt x="31200" y="0"/>
                    <a:pt x="3083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53"/>
            <p:cNvSpPr/>
            <p:nvPr/>
          </p:nvSpPr>
          <p:spPr>
            <a:xfrm>
              <a:off x="6904680" y="1615488"/>
              <a:ext cx="661879" cy="877314"/>
            </a:xfrm>
            <a:custGeom>
              <a:rect b="b" l="l" r="r" t="t"/>
              <a:pathLst>
                <a:path extrusionOk="0" h="43800" w="32958">
                  <a:moveTo>
                    <a:pt x="30830" y="0"/>
                  </a:moveTo>
                  <a:cubicBezTo>
                    <a:pt x="30424" y="0"/>
                    <a:pt x="30021" y="101"/>
                    <a:pt x="29655" y="293"/>
                  </a:cubicBezTo>
                  <a:lnTo>
                    <a:pt x="3303" y="15504"/>
                  </a:lnTo>
                  <a:cubicBezTo>
                    <a:pt x="2603" y="15937"/>
                    <a:pt x="2136" y="16671"/>
                    <a:pt x="2035" y="17505"/>
                  </a:cubicBezTo>
                  <a:lnTo>
                    <a:pt x="34" y="41556"/>
                  </a:lnTo>
                  <a:cubicBezTo>
                    <a:pt x="1" y="42356"/>
                    <a:pt x="368" y="43090"/>
                    <a:pt x="1035" y="43557"/>
                  </a:cubicBezTo>
                  <a:cubicBezTo>
                    <a:pt x="1369" y="43716"/>
                    <a:pt x="1741" y="43800"/>
                    <a:pt x="2115" y="43800"/>
                  </a:cubicBezTo>
                  <a:cubicBezTo>
                    <a:pt x="2525" y="43800"/>
                    <a:pt x="2937" y="43700"/>
                    <a:pt x="3303" y="43491"/>
                  </a:cubicBezTo>
                  <a:lnTo>
                    <a:pt x="29622" y="28313"/>
                  </a:lnTo>
                  <a:cubicBezTo>
                    <a:pt x="30322" y="27846"/>
                    <a:pt x="30789" y="27112"/>
                    <a:pt x="30923" y="26278"/>
                  </a:cubicBezTo>
                  <a:lnTo>
                    <a:pt x="32924" y="2261"/>
                  </a:lnTo>
                  <a:cubicBezTo>
                    <a:pt x="32958" y="1460"/>
                    <a:pt x="32557" y="693"/>
                    <a:pt x="31923" y="260"/>
                  </a:cubicBezTo>
                  <a:cubicBezTo>
                    <a:pt x="31573" y="84"/>
                    <a:pt x="31200" y="0"/>
                    <a:pt x="30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53"/>
            <p:cNvSpPr/>
            <p:nvPr/>
          </p:nvSpPr>
          <p:spPr>
            <a:xfrm>
              <a:off x="6954264" y="1615488"/>
              <a:ext cx="612295" cy="834370"/>
            </a:xfrm>
            <a:custGeom>
              <a:rect b="b" l="l" r="r" t="t"/>
              <a:pathLst>
                <a:path extrusionOk="0" h="41656" w="30489">
                  <a:moveTo>
                    <a:pt x="28361" y="0"/>
                  </a:moveTo>
                  <a:cubicBezTo>
                    <a:pt x="27955" y="0"/>
                    <a:pt x="27552" y="101"/>
                    <a:pt x="27186" y="293"/>
                  </a:cubicBezTo>
                  <a:lnTo>
                    <a:pt x="834" y="15504"/>
                  </a:lnTo>
                  <a:cubicBezTo>
                    <a:pt x="500" y="15704"/>
                    <a:pt x="200" y="16004"/>
                    <a:pt x="0" y="16371"/>
                  </a:cubicBezTo>
                  <a:lnTo>
                    <a:pt x="4103" y="18739"/>
                  </a:lnTo>
                  <a:lnTo>
                    <a:pt x="4103" y="41656"/>
                  </a:lnTo>
                  <a:lnTo>
                    <a:pt x="27186" y="28313"/>
                  </a:lnTo>
                  <a:cubicBezTo>
                    <a:pt x="27887" y="27846"/>
                    <a:pt x="28320" y="27112"/>
                    <a:pt x="28454" y="26278"/>
                  </a:cubicBezTo>
                  <a:lnTo>
                    <a:pt x="30455" y="2261"/>
                  </a:lnTo>
                  <a:cubicBezTo>
                    <a:pt x="30489" y="1460"/>
                    <a:pt x="30088" y="693"/>
                    <a:pt x="29454" y="260"/>
                  </a:cubicBezTo>
                  <a:cubicBezTo>
                    <a:pt x="29104" y="84"/>
                    <a:pt x="28731" y="0"/>
                    <a:pt x="2836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53"/>
            <p:cNvSpPr/>
            <p:nvPr/>
          </p:nvSpPr>
          <p:spPr>
            <a:xfrm>
              <a:off x="6954264" y="1615488"/>
              <a:ext cx="612295" cy="834370"/>
            </a:xfrm>
            <a:custGeom>
              <a:rect b="b" l="l" r="r" t="t"/>
              <a:pathLst>
                <a:path extrusionOk="0" h="41656" w="30489">
                  <a:moveTo>
                    <a:pt x="28361" y="0"/>
                  </a:moveTo>
                  <a:cubicBezTo>
                    <a:pt x="27955" y="0"/>
                    <a:pt x="27552" y="101"/>
                    <a:pt x="27186" y="293"/>
                  </a:cubicBezTo>
                  <a:lnTo>
                    <a:pt x="834" y="15504"/>
                  </a:lnTo>
                  <a:cubicBezTo>
                    <a:pt x="500" y="15704"/>
                    <a:pt x="200" y="16004"/>
                    <a:pt x="0" y="16371"/>
                  </a:cubicBezTo>
                  <a:lnTo>
                    <a:pt x="4103" y="18739"/>
                  </a:lnTo>
                  <a:lnTo>
                    <a:pt x="4103" y="41656"/>
                  </a:lnTo>
                  <a:lnTo>
                    <a:pt x="27186" y="28313"/>
                  </a:lnTo>
                  <a:cubicBezTo>
                    <a:pt x="27887" y="27846"/>
                    <a:pt x="28320" y="27112"/>
                    <a:pt x="28454" y="26278"/>
                  </a:cubicBezTo>
                  <a:lnTo>
                    <a:pt x="30455" y="2261"/>
                  </a:lnTo>
                  <a:cubicBezTo>
                    <a:pt x="30489" y="1460"/>
                    <a:pt x="30088" y="693"/>
                    <a:pt x="29454" y="260"/>
                  </a:cubicBezTo>
                  <a:cubicBezTo>
                    <a:pt x="29104" y="84"/>
                    <a:pt x="28731" y="0"/>
                    <a:pt x="283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53"/>
            <p:cNvSpPr/>
            <p:nvPr/>
          </p:nvSpPr>
          <p:spPr>
            <a:xfrm>
              <a:off x="6948621" y="1644271"/>
              <a:ext cx="617557" cy="846147"/>
            </a:xfrm>
            <a:custGeom>
              <a:rect b="b" l="l" r="r" t="t"/>
              <a:pathLst>
                <a:path extrusionOk="0" h="42244" w="30751">
                  <a:moveTo>
                    <a:pt x="30157" y="0"/>
                  </a:moveTo>
                  <a:cubicBezTo>
                    <a:pt x="30005" y="0"/>
                    <a:pt x="29829" y="51"/>
                    <a:pt x="29635" y="157"/>
                  </a:cubicBezTo>
                  <a:lnTo>
                    <a:pt x="3317" y="15368"/>
                  </a:lnTo>
                  <a:cubicBezTo>
                    <a:pt x="2616" y="15801"/>
                    <a:pt x="2149" y="16569"/>
                    <a:pt x="2049" y="17403"/>
                  </a:cubicBezTo>
                  <a:lnTo>
                    <a:pt x="48" y="41420"/>
                  </a:lnTo>
                  <a:cubicBezTo>
                    <a:pt x="0" y="41941"/>
                    <a:pt x="239" y="42243"/>
                    <a:pt x="608" y="42243"/>
                  </a:cubicBezTo>
                  <a:cubicBezTo>
                    <a:pt x="759" y="42243"/>
                    <a:pt x="931" y="42193"/>
                    <a:pt x="1115" y="42087"/>
                  </a:cubicBezTo>
                  <a:lnTo>
                    <a:pt x="27434" y="26909"/>
                  </a:lnTo>
                  <a:cubicBezTo>
                    <a:pt x="28134" y="26442"/>
                    <a:pt x="28601" y="25708"/>
                    <a:pt x="28735" y="24875"/>
                  </a:cubicBezTo>
                  <a:lnTo>
                    <a:pt x="30703" y="824"/>
                  </a:lnTo>
                  <a:cubicBezTo>
                    <a:pt x="30750" y="303"/>
                    <a:pt x="30528" y="0"/>
                    <a:pt x="301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53"/>
            <p:cNvSpPr/>
            <p:nvPr/>
          </p:nvSpPr>
          <p:spPr>
            <a:xfrm>
              <a:off x="6948621" y="1644271"/>
              <a:ext cx="617557" cy="846147"/>
            </a:xfrm>
            <a:custGeom>
              <a:rect b="b" l="l" r="r" t="t"/>
              <a:pathLst>
                <a:path extrusionOk="0" h="42244" w="30751">
                  <a:moveTo>
                    <a:pt x="30157" y="0"/>
                  </a:moveTo>
                  <a:cubicBezTo>
                    <a:pt x="30005" y="0"/>
                    <a:pt x="29829" y="51"/>
                    <a:pt x="29635" y="157"/>
                  </a:cubicBezTo>
                  <a:lnTo>
                    <a:pt x="3317" y="15368"/>
                  </a:lnTo>
                  <a:cubicBezTo>
                    <a:pt x="2616" y="15801"/>
                    <a:pt x="2149" y="16569"/>
                    <a:pt x="2049" y="17403"/>
                  </a:cubicBezTo>
                  <a:lnTo>
                    <a:pt x="48" y="41420"/>
                  </a:lnTo>
                  <a:cubicBezTo>
                    <a:pt x="0" y="41941"/>
                    <a:pt x="239" y="42243"/>
                    <a:pt x="608" y="42243"/>
                  </a:cubicBezTo>
                  <a:cubicBezTo>
                    <a:pt x="759" y="42243"/>
                    <a:pt x="931" y="42193"/>
                    <a:pt x="1115" y="42087"/>
                  </a:cubicBezTo>
                  <a:lnTo>
                    <a:pt x="27434" y="26909"/>
                  </a:lnTo>
                  <a:cubicBezTo>
                    <a:pt x="28134" y="26442"/>
                    <a:pt x="28601" y="25708"/>
                    <a:pt x="28735" y="24875"/>
                  </a:cubicBezTo>
                  <a:lnTo>
                    <a:pt x="30703" y="824"/>
                  </a:lnTo>
                  <a:cubicBezTo>
                    <a:pt x="30750" y="303"/>
                    <a:pt x="30528" y="0"/>
                    <a:pt x="30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53"/>
            <p:cNvSpPr/>
            <p:nvPr/>
          </p:nvSpPr>
          <p:spPr>
            <a:xfrm>
              <a:off x="7220739" y="2018091"/>
              <a:ext cx="73321" cy="98107"/>
            </a:xfrm>
            <a:custGeom>
              <a:rect b="b" l="l" r="r" t="t"/>
              <a:pathLst>
                <a:path extrusionOk="0" h="4898" w="3651">
                  <a:moveTo>
                    <a:pt x="2704" y="1"/>
                  </a:moveTo>
                  <a:cubicBezTo>
                    <a:pt x="2497" y="1"/>
                    <a:pt x="2262" y="68"/>
                    <a:pt x="2009" y="207"/>
                  </a:cubicBezTo>
                  <a:cubicBezTo>
                    <a:pt x="908" y="974"/>
                    <a:pt x="207" y="2142"/>
                    <a:pt x="74" y="3443"/>
                  </a:cubicBezTo>
                  <a:cubicBezTo>
                    <a:pt x="0" y="4351"/>
                    <a:pt x="360" y="4898"/>
                    <a:pt x="940" y="4898"/>
                  </a:cubicBezTo>
                  <a:cubicBezTo>
                    <a:pt x="1149" y="4898"/>
                    <a:pt x="1386" y="4827"/>
                    <a:pt x="1642" y="4677"/>
                  </a:cubicBezTo>
                  <a:cubicBezTo>
                    <a:pt x="2709" y="3910"/>
                    <a:pt x="3410" y="2742"/>
                    <a:pt x="3576" y="1441"/>
                  </a:cubicBezTo>
                  <a:cubicBezTo>
                    <a:pt x="3650" y="530"/>
                    <a:pt x="3288" y="1"/>
                    <a:pt x="27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53"/>
            <p:cNvSpPr/>
            <p:nvPr/>
          </p:nvSpPr>
          <p:spPr>
            <a:xfrm>
              <a:off x="7212826" y="2144501"/>
              <a:ext cx="152105" cy="88212"/>
            </a:xfrm>
            <a:custGeom>
              <a:rect b="b" l="l" r="r" t="t"/>
              <a:pathLst>
                <a:path extrusionOk="0" h="4404" w="7574">
                  <a:moveTo>
                    <a:pt x="6472" y="1"/>
                  </a:moveTo>
                  <a:lnTo>
                    <a:pt x="1" y="3770"/>
                  </a:lnTo>
                  <a:lnTo>
                    <a:pt x="1102" y="4404"/>
                  </a:lnTo>
                  <a:lnTo>
                    <a:pt x="7573" y="6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53"/>
            <p:cNvSpPr/>
            <p:nvPr/>
          </p:nvSpPr>
          <p:spPr>
            <a:xfrm>
              <a:off x="7212826" y="2144501"/>
              <a:ext cx="152105" cy="88212"/>
            </a:xfrm>
            <a:custGeom>
              <a:rect b="b" l="l" r="r" t="t"/>
              <a:pathLst>
                <a:path extrusionOk="0" h="4404" w="7574">
                  <a:moveTo>
                    <a:pt x="6472" y="1"/>
                  </a:moveTo>
                  <a:lnTo>
                    <a:pt x="1" y="3770"/>
                  </a:lnTo>
                  <a:lnTo>
                    <a:pt x="1102" y="4404"/>
                  </a:lnTo>
                  <a:lnTo>
                    <a:pt x="7573" y="6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53"/>
            <p:cNvSpPr/>
            <p:nvPr/>
          </p:nvSpPr>
          <p:spPr>
            <a:xfrm>
              <a:off x="7169970" y="2157861"/>
              <a:ext cx="263944" cy="314050"/>
            </a:xfrm>
            <a:custGeom>
              <a:rect b="b" l="l" r="r" t="t"/>
              <a:pathLst>
                <a:path extrusionOk="0" h="15679" w="13143">
                  <a:moveTo>
                    <a:pt x="9740" y="1"/>
                  </a:moveTo>
                  <a:lnTo>
                    <a:pt x="3269" y="3770"/>
                  </a:lnTo>
                  <a:lnTo>
                    <a:pt x="2168" y="3136"/>
                  </a:lnTo>
                  <a:lnTo>
                    <a:pt x="2902" y="13244"/>
                  </a:lnTo>
                  <a:lnTo>
                    <a:pt x="3002" y="13777"/>
                  </a:lnTo>
                  <a:lnTo>
                    <a:pt x="3002" y="13777"/>
                  </a:lnTo>
                  <a:lnTo>
                    <a:pt x="2535" y="13510"/>
                  </a:lnTo>
                  <a:lnTo>
                    <a:pt x="467" y="12310"/>
                  </a:lnTo>
                  <a:cubicBezTo>
                    <a:pt x="389" y="12271"/>
                    <a:pt x="317" y="12252"/>
                    <a:pt x="254" y="12252"/>
                  </a:cubicBezTo>
                  <a:cubicBezTo>
                    <a:pt x="101" y="12252"/>
                    <a:pt x="0" y="12364"/>
                    <a:pt x="0" y="12576"/>
                  </a:cubicBezTo>
                  <a:lnTo>
                    <a:pt x="0" y="12777"/>
                  </a:lnTo>
                  <a:cubicBezTo>
                    <a:pt x="0" y="13077"/>
                    <a:pt x="167" y="13377"/>
                    <a:pt x="434" y="13577"/>
                  </a:cubicBezTo>
                  <a:lnTo>
                    <a:pt x="3903" y="15579"/>
                  </a:lnTo>
                  <a:cubicBezTo>
                    <a:pt x="4036" y="15645"/>
                    <a:pt x="4170" y="15679"/>
                    <a:pt x="4337" y="15679"/>
                  </a:cubicBezTo>
                  <a:cubicBezTo>
                    <a:pt x="4503" y="15679"/>
                    <a:pt x="4670" y="15645"/>
                    <a:pt x="4837" y="15579"/>
                  </a:cubicBezTo>
                  <a:lnTo>
                    <a:pt x="12709" y="11009"/>
                  </a:lnTo>
                  <a:cubicBezTo>
                    <a:pt x="12976" y="10842"/>
                    <a:pt x="13143" y="10542"/>
                    <a:pt x="13109" y="10241"/>
                  </a:cubicBezTo>
                  <a:lnTo>
                    <a:pt x="974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53"/>
            <p:cNvSpPr/>
            <p:nvPr/>
          </p:nvSpPr>
          <p:spPr>
            <a:xfrm>
              <a:off x="7169970" y="2157861"/>
              <a:ext cx="263944" cy="314050"/>
            </a:xfrm>
            <a:custGeom>
              <a:rect b="b" l="l" r="r" t="t"/>
              <a:pathLst>
                <a:path extrusionOk="0" h="15679" w="13143">
                  <a:moveTo>
                    <a:pt x="9740" y="1"/>
                  </a:moveTo>
                  <a:lnTo>
                    <a:pt x="3269" y="3770"/>
                  </a:lnTo>
                  <a:lnTo>
                    <a:pt x="2168" y="3136"/>
                  </a:lnTo>
                  <a:lnTo>
                    <a:pt x="2902" y="13244"/>
                  </a:lnTo>
                  <a:lnTo>
                    <a:pt x="3002" y="13777"/>
                  </a:lnTo>
                  <a:lnTo>
                    <a:pt x="3002" y="13777"/>
                  </a:lnTo>
                  <a:lnTo>
                    <a:pt x="2535" y="13510"/>
                  </a:lnTo>
                  <a:lnTo>
                    <a:pt x="467" y="12310"/>
                  </a:lnTo>
                  <a:cubicBezTo>
                    <a:pt x="389" y="12271"/>
                    <a:pt x="317" y="12252"/>
                    <a:pt x="254" y="12252"/>
                  </a:cubicBezTo>
                  <a:cubicBezTo>
                    <a:pt x="101" y="12252"/>
                    <a:pt x="0" y="12364"/>
                    <a:pt x="0" y="12576"/>
                  </a:cubicBezTo>
                  <a:lnTo>
                    <a:pt x="0" y="12777"/>
                  </a:lnTo>
                  <a:cubicBezTo>
                    <a:pt x="0" y="13077"/>
                    <a:pt x="167" y="13377"/>
                    <a:pt x="434" y="13577"/>
                  </a:cubicBezTo>
                  <a:lnTo>
                    <a:pt x="3903" y="15579"/>
                  </a:lnTo>
                  <a:cubicBezTo>
                    <a:pt x="4036" y="15645"/>
                    <a:pt x="4170" y="15679"/>
                    <a:pt x="4337" y="15679"/>
                  </a:cubicBezTo>
                  <a:cubicBezTo>
                    <a:pt x="4503" y="15679"/>
                    <a:pt x="4670" y="15645"/>
                    <a:pt x="4837" y="15579"/>
                  </a:cubicBezTo>
                  <a:lnTo>
                    <a:pt x="12709" y="11009"/>
                  </a:lnTo>
                  <a:cubicBezTo>
                    <a:pt x="12976" y="10842"/>
                    <a:pt x="13143" y="10542"/>
                    <a:pt x="13109" y="10241"/>
                  </a:cubicBezTo>
                  <a:lnTo>
                    <a:pt x="9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53"/>
            <p:cNvSpPr/>
            <p:nvPr/>
          </p:nvSpPr>
          <p:spPr>
            <a:xfrm>
              <a:off x="7171978" y="2372342"/>
              <a:ext cx="64987" cy="72188"/>
            </a:xfrm>
            <a:custGeom>
              <a:rect b="b" l="l" r="r" t="t"/>
              <a:pathLst>
                <a:path extrusionOk="0" h="3604" w="3236">
                  <a:moveTo>
                    <a:pt x="2669" y="0"/>
                  </a:moveTo>
                  <a:lnTo>
                    <a:pt x="0" y="1535"/>
                  </a:lnTo>
                  <a:lnTo>
                    <a:pt x="3236" y="3603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53"/>
            <p:cNvSpPr/>
            <p:nvPr/>
          </p:nvSpPr>
          <p:spPr>
            <a:xfrm>
              <a:off x="7171978" y="2372342"/>
              <a:ext cx="64987" cy="72188"/>
            </a:xfrm>
            <a:custGeom>
              <a:rect b="b" l="l" r="r" t="t"/>
              <a:pathLst>
                <a:path extrusionOk="0" h="3604" w="3236">
                  <a:moveTo>
                    <a:pt x="2669" y="0"/>
                  </a:moveTo>
                  <a:lnTo>
                    <a:pt x="0" y="1535"/>
                  </a:lnTo>
                  <a:lnTo>
                    <a:pt x="3236" y="3603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53"/>
            <p:cNvSpPr/>
            <p:nvPr/>
          </p:nvSpPr>
          <p:spPr>
            <a:xfrm>
              <a:off x="7169287" y="2219994"/>
              <a:ext cx="87118" cy="251917"/>
            </a:xfrm>
            <a:custGeom>
              <a:rect b="b" l="l" r="r" t="t"/>
              <a:pathLst>
                <a:path extrusionOk="0" h="12577" w="4338">
                  <a:moveTo>
                    <a:pt x="2169" y="1"/>
                  </a:moveTo>
                  <a:lnTo>
                    <a:pt x="2903" y="10142"/>
                  </a:lnTo>
                  <a:cubicBezTo>
                    <a:pt x="2950" y="10354"/>
                    <a:pt x="2880" y="10466"/>
                    <a:pt x="2741" y="10466"/>
                  </a:cubicBezTo>
                  <a:cubicBezTo>
                    <a:pt x="2683" y="10466"/>
                    <a:pt x="2614" y="10447"/>
                    <a:pt x="2536" y="10408"/>
                  </a:cubicBezTo>
                  <a:lnTo>
                    <a:pt x="468" y="9208"/>
                  </a:lnTo>
                  <a:cubicBezTo>
                    <a:pt x="388" y="9158"/>
                    <a:pt x="315" y="9135"/>
                    <a:pt x="251" y="9135"/>
                  </a:cubicBezTo>
                  <a:cubicBezTo>
                    <a:pt x="100" y="9135"/>
                    <a:pt x="1" y="9264"/>
                    <a:pt x="1" y="9474"/>
                  </a:cubicBezTo>
                  <a:lnTo>
                    <a:pt x="1" y="9641"/>
                  </a:lnTo>
                  <a:cubicBezTo>
                    <a:pt x="1" y="9975"/>
                    <a:pt x="168" y="10275"/>
                    <a:pt x="434" y="10442"/>
                  </a:cubicBezTo>
                  <a:lnTo>
                    <a:pt x="3904" y="12477"/>
                  </a:lnTo>
                  <a:cubicBezTo>
                    <a:pt x="4037" y="12543"/>
                    <a:pt x="4170" y="12577"/>
                    <a:pt x="4337" y="12577"/>
                  </a:cubicBezTo>
                  <a:lnTo>
                    <a:pt x="3270" y="635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53"/>
            <p:cNvSpPr/>
            <p:nvPr/>
          </p:nvSpPr>
          <p:spPr>
            <a:xfrm>
              <a:off x="7169287" y="2219994"/>
              <a:ext cx="87118" cy="251917"/>
            </a:xfrm>
            <a:custGeom>
              <a:rect b="b" l="l" r="r" t="t"/>
              <a:pathLst>
                <a:path extrusionOk="0" h="12577" w="4338">
                  <a:moveTo>
                    <a:pt x="2169" y="1"/>
                  </a:moveTo>
                  <a:lnTo>
                    <a:pt x="2903" y="10142"/>
                  </a:lnTo>
                  <a:cubicBezTo>
                    <a:pt x="2950" y="10354"/>
                    <a:pt x="2880" y="10466"/>
                    <a:pt x="2741" y="10466"/>
                  </a:cubicBezTo>
                  <a:cubicBezTo>
                    <a:pt x="2683" y="10466"/>
                    <a:pt x="2614" y="10447"/>
                    <a:pt x="2536" y="10408"/>
                  </a:cubicBezTo>
                  <a:lnTo>
                    <a:pt x="468" y="9208"/>
                  </a:lnTo>
                  <a:cubicBezTo>
                    <a:pt x="388" y="9158"/>
                    <a:pt x="315" y="9135"/>
                    <a:pt x="251" y="9135"/>
                  </a:cubicBezTo>
                  <a:cubicBezTo>
                    <a:pt x="100" y="9135"/>
                    <a:pt x="1" y="9264"/>
                    <a:pt x="1" y="9474"/>
                  </a:cubicBezTo>
                  <a:lnTo>
                    <a:pt x="1" y="9641"/>
                  </a:lnTo>
                  <a:cubicBezTo>
                    <a:pt x="1" y="9975"/>
                    <a:pt x="168" y="10275"/>
                    <a:pt x="434" y="10442"/>
                  </a:cubicBezTo>
                  <a:lnTo>
                    <a:pt x="3904" y="12477"/>
                  </a:lnTo>
                  <a:cubicBezTo>
                    <a:pt x="4037" y="12543"/>
                    <a:pt x="4170" y="12577"/>
                    <a:pt x="4337" y="12577"/>
                  </a:cubicBezTo>
                  <a:lnTo>
                    <a:pt x="3270" y="635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53"/>
            <p:cNvSpPr/>
            <p:nvPr/>
          </p:nvSpPr>
          <p:spPr>
            <a:xfrm>
              <a:off x="5216545" y="3499510"/>
              <a:ext cx="693368" cy="398897"/>
            </a:xfrm>
            <a:custGeom>
              <a:rect b="b" l="l" r="r" t="t"/>
              <a:pathLst>
                <a:path extrusionOk="0" h="19915" w="34526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459" y="10674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53"/>
            <p:cNvSpPr/>
            <p:nvPr/>
          </p:nvSpPr>
          <p:spPr>
            <a:xfrm>
              <a:off x="5216545" y="3499510"/>
              <a:ext cx="693368" cy="398897"/>
            </a:xfrm>
            <a:custGeom>
              <a:rect b="b" l="l" r="r" t="t"/>
              <a:pathLst>
                <a:path extrusionOk="0" h="19915" w="34526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459" y="10674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53"/>
            <p:cNvSpPr/>
            <p:nvPr/>
          </p:nvSpPr>
          <p:spPr>
            <a:xfrm>
              <a:off x="5216545" y="3492159"/>
              <a:ext cx="694714" cy="398897"/>
            </a:xfrm>
            <a:custGeom>
              <a:rect b="b" l="l" r="r" t="t"/>
              <a:pathLst>
                <a:path extrusionOk="0" h="19915" w="34593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592" y="10574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53"/>
            <p:cNvSpPr/>
            <p:nvPr/>
          </p:nvSpPr>
          <p:spPr>
            <a:xfrm>
              <a:off x="5216545" y="3492159"/>
              <a:ext cx="694714" cy="398897"/>
            </a:xfrm>
            <a:custGeom>
              <a:rect b="b" l="l" r="r" t="t"/>
              <a:pathLst>
                <a:path extrusionOk="0" h="19915" w="34593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592" y="10574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53"/>
            <p:cNvSpPr/>
            <p:nvPr/>
          </p:nvSpPr>
          <p:spPr>
            <a:xfrm>
              <a:off x="5256068" y="3491658"/>
              <a:ext cx="645130" cy="371997"/>
            </a:xfrm>
            <a:custGeom>
              <a:rect b="b" l="l" r="r" t="t"/>
              <a:pathLst>
                <a:path extrusionOk="0" h="18572" w="32124">
                  <a:moveTo>
                    <a:pt x="13940" y="0"/>
                  </a:moveTo>
                  <a:cubicBezTo>
                    <a:pt x="13794" y="0"/>
                    <a:pt x="13644" y="42"/>
                    <a:pt x="13510" y="125"/>
                  </a:cubicBezTo>
                  <a:lnTo>
                    <a:pt x="1702" y="6930"/>
                  </a:lnTo>
                  <a:lnTo>
                    <a:pt x="1" y="5929"/>
                  </a:lnTo>
                  <a:lnTo>
                    <a:pt x="1" y="7931"/>
                  </a:lnTo>
                  <a:lnTo>
                    <a:pt x="18414" y="18572"/>
                  </a:lnTo>
                  <a:lnTo>
                    <a:pt x="31924" y="10733"/>
                  </a:lnTo>
                  <a:cubicBezTo>
                    <a:pt x="32057" y="10666"/>
                    <a:pt x="32124" y="10533"/>
                    <a:pt x="32090" y="10399"/>
                  </a:cubicBezTo>
                  <a:lnTo>
                    <a:pt x="32090" y="8565"/>
                  </a:lnTo>
                  <a:lnTo>
                    <a:pt x="30556" y="9465"/>
                  </a:lnTo>
                  <a:lnTo>
                    <a:pt x="14344" y="125"/>
                  </a:lnTo>
                  <a:cubicBezTo>
                    <a:pt x="14228" y="42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53"/>
            <p:cNvSpPr/>
            <p:nvPr/>
          </p:nvSpPr>
          <p:spPr>
            <a:xfrm>
              <a:off x="5256068" y="3452059"/>
              <a:ext cx="645813" cy="370835"/>
            </a:xfrm>
            <a:custGeom>
              <a:rect b="b" l="l" r="r" t="t"/>
              <a:pathLst>
                <a:path extrusionOk="0" h="18514" w="32158">
                  <a:moveTo>
                    <a:pt x="13927" y="1"/>
                  </a:moveTo>
                  <a:cubicBezTo>
                    <a:pt x="13786" y="1"/>
                    <a:pt x="13644" y="34"/>
                    <a:pt x="13510" y="101"/>
                  </a:cubicBezTo>
                  <a:lnTo>
                    <a:pt x="1" y="7906"/>
                  </a:lnTo>
                  <a:lnTo>
                    <a:pt x="18414" y="18514"/>
                  </a:lnTo>
                  <a:lnTo>
                    <a:pt x="31924" y="10708"/>
                  </a:lnTo>
                  <a:cubicBezTo>
                    <a:pt x="32157" y="10642"/>
                    <a:pt x="32157" y="10308"/>
                    <a:pt x="31924" y="10241"/>
                  </a:cubicBezTo>
                  <a:lnTo>
                    <a:pt x="14344" y="101"/>
                  </a:lnTo>
                  <a:cubicBezTo>
                    <a:pt x="14211" y="34"/>
                    <a:pt x="14069" y="1"/>
                    <a:pt x="139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53"/>
            <p:cNvSpPr/>
            <p:nvPr/>
          </p:nvSpPr>
          <p:spPr>
            <a:xfrm>
              <a:off x="5256068" y="3610416"/>
              <a:ext cx="369799" cy="252578"/>
            </a:xfrm>
            <a:custGeom>
              <a:rect b="b" l="l" r="r" t="t"/>
              <a:pathLst>
                <a:path extrusionOk="0" h="12610" w="18414">
                  <a:moveTo>
                    <a:pt x="1" y="0"/>
                  </a:moveTo>
                  <a:lnTo>
                    <a:pt x="1" y="2002"/>
                  </a:lnTo>
                  <a:lnTo>
                    <a:pt x="18414" y="12609"/>
                  </a:lnTo>
                  <a:lnTo>
                    <a:pt x="18414" y="106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53"/>
            <p:cNvSpPr/>
            <p:nvPr/>
          </p:nvSpPr>
          <p:spPr>
            <a:xfrm>
              <a:off x="5618476" y="3801222"/>
              <a:ext cx="14761" cy="7651"/>
            </a:xfrm>
            <a:custGeom>
              <a:rect b="b" l="l" r="r" t="t"/>
              <a:pathLst>
                <a:path extrusionOk="0" h="382" w="735">
                  <a:moveTo>
                    <a:pt x="281" y="1"/>
                  </a:moveTo>
                  <a:cubicBezTo>
                    <a:pt x="212" y="1"/>
                    <a:pt x="148" y="24"/>
                    <a:pt x="101" y="48"/>
                  </a:cubicBezTo>
                  <a:cubicBezTo>
                    <a:pt x="101" y="48"/>
                    <a:pt x="101" y="81"/>
                    <a:pt x="101" y="81"/>
                  </a:cubicBezTo>
                  <a:cubicBezTo>
                    <a:pt x="1" y="148"/>
                    <a:pt x="1" y="248"/>
                    <a:pt x="134" y="315"/>
                  </a:cubicBezTo>
                  <a:cubicBezTo>
                    <a:pt x="168" y="348"/>
                    <a:pt x="234" y="348"/>
                    <a:pt x="301" y="381"/>
                  </a:cubicBezTo>
                  <a:lnTo>
                    <a:pt x="535" y="381"/>
                  </a:lnTo>
                  <a:cubicBezTo>
                    <a:pt x="568" y="381"/>
                    <a:pt x="601" y="348"/>
                    <a:pt x="601" y="348"/>
                  </a:cubicBezTo>
                  <a:cubicBezTo>
                    <a:pt x="735" y="281"/>
                    <a:pt x="735" y="148"/>
                    <a:pt x="568" y="81"/>
                  </a:cubicBezTo>
                  <a:cubicBezTo>
                    <a:pt x="501" y="48"/>
                    <a:pt x="435" y="15"/>
                    <a:pt x="368" y="15"/>
                  </a:cubicBezTo>
                  <a:cubicBezTo>
                    <a:pt x="339" y="5"/>
                    <a:pt x="309" y="1"/>
                    <a:pt x="2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53"/>
            <p:cNvSpPr/>
            <p:nvPr/>
          </p:nvSpPr>
          <p:spPr>
            <a:xfrm>
              <a:off x="5578954" y="3796034"/>
              <a:ext cx="50266" cy="62273"/>
            </a:xfrm>
            <a:custGeom>
              <a:rect b="b" l="l" r="r" t="t"/>
              <a:pathLst>
                <a:path extrusionOk="0" h="3109" w="2503">
                  <a:moveTo>
                    <a:pt x="1823" y="0"/>
                  </a:moveTo>
                  <a:cubicBezTo>
                    <a:pt x="1794" y="0"/>
                    <a:pt x="1765" y="2"/>
                    <a:pt x="1735" y="7"/>
                  </a:cubicBezTo>
                  <a:cubicBezTo>
                    <a:pt x="1535" y="7"/>
                    <a:pt x="1335" y="40"/>
                    <a:pt x="1168" y="173"/>
                  </a:cubicBezTo>
                  <a:cubicBezTo>
                    <a:pt x="501" y="607"/>
                    <a:pt x="68" y="1341"/>
                    <a:pt x="34" y="2142"/>
                  </a:cubicBezTo>
                  <a:cubicBezTo>
                    <a:pt x="1" y="2375"/>
                    <a:pt x="68" y="2609"/>
                    <a:pt x="234" y="2809"/>
                  </a:cubicBezTo>
                  <a:cubicBezTo>
                    <a:pt x="368" y="3009"/>
                    <a:pt x="601" y="3109"/>
                    <a:pt x="835" y="3109"/>
                  </a:cubicBezTo>
                  <a:cubicBezTo>
                    <a:pt x="1035" y="3109"/>
                    <a:pt x="1235" y="3042"/>
                    <a:pt x="1402" y="2942"/>
                  </a:cubicBezTo>
                  <a:cubicBezTo>
                    <a:pt x="1435" y="2909"/>
                    <a:pt x="1469" y="2875"/>
                    <a:pt x="1502" y="2875"/>
                  </a:cubicBezTo>
                  <a:lnTo>
                    <a:pt x="1268" y="2742"/>
                  </a:lnTo>
                  <a:cubicBezTo>
                    <a:pt x="1111" y="2826"/>
                    <a:pt x="963" y="2865"/>
                    <a:pt x="832" y="2865"/>
                  </a:cubicBezTo>
                  <a:cubicBezTo>
                    <a:pt x="494" y="2865"/>
                    <a:pt x="268" y="2599"/>
                    <a:pt x="268" y="2142"/>
                  </a:cubicBezTo>
                  <a:cubicBezTo>
                    <a:pt x="301" y="1408"/>
                    <a:pt x="668" y="774"/>
                    <a:pt x="1268" y="374"/>
                  </a:cubicBezTo>
                  <a:cubicBezTo>
                    <a:pt x="1397" y="282"/>
                    <a:pt x="1545" y="231"/>
                    <a:pt x="1692" y="231"/>
                  </a:cubicBezTo>
                  <a:cubicBezTo>
                    <a:pt x="1812" y="231"/>
                    <a:pt x="1930" y="265"/>
                    <a:pt x="2036" y="340"/>
                  </a:cubicBezTo>
                  <a:cubicBezTo>
                    <a:pt x="2136" y="407"/>
                    <a:pt x="2236" y="507"/>
                    <a:pt x="2269" y="640"/>
                  </a:cubicBezTo>
                  <a:lnTo>
                    <a:pt x="2503" y="640"/>
                  </a:lnTo>
                  <a:cubicBezTo>
                    <a:pt x="2469" y="507"/>
                    <a:pt x="2403" y="374"/>
                    <a:pt x="2336" y="274"/>
                  </a:cubicBezTo>
                  <a:cubicBezTo>
                    <a:pt x="2190" y="99"/>
                    <a:pt x="2019" y="0"/>
                    <a:pt x="18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53"/>
            <p:cNvSpPr/>
            <p:nvPr/>
          </p:nvSpPr>
          <p:spPr>
            <a:xfrm>
              <a:off x="5591024" y="3646490"/>
              <a:ext cx="318890" cy="162383"/>
            </a:xfrm>
            <a:custGeom>
              <a:rect b="b" l="l" r="r" t="t"/>
              <a:pathLst>
                <a:path extrusionOk="0" h="8107" w="15879">
                  <a:moveTo>
                    <a:pt x="15878" y="1"/>
                  </a:moveTo>
                  <a:lnTo>
                    <a:pt x="0" y="7740"/>
                  </a:lnTo>
                  <a:lnTo>
                    <a:pt x="0" y="8106"/>
                  </a:lnTo>
                  <a:lnTo>
                    <a:pt x="15678" y="601"/>
                  </a:lnTo>
                  <a:cubicBezTo>
                    <a:pt x="15812" y="534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53"/>
            <p:cNvSpPr/>
            <p:nvPr/>
          </p:nvSpPr>
          <p:spPr>
            <a:xfrm>
              <a:off x="5591024" y="3646490"/>
              <a:ext cx="318890" cy="162383"/>
            </a:xfrm>
            <a:custGeom>
              <a:rect b="b" l="l" r="r" t="t"/>
              <a:pathLst>
                <a:path extrusionOk="0" h="8107" w="15879">
                  <a:moveTo>
                    <a:pt x="15878" y="1"/>
                  </a:moveTo>
                  <a:lnTo>
                    <a:pt x="0" y="7740"/>
                  </a:lnTo>
                  <a:lnTo>
                    <a:pt x="0" y="8106"/>
                  </a:lnTo>
                  <a:lnTo>
                    <a:pt x="15678" y="601"/>
                  </a:lnTo>
                  <a:cubicBezTo>
                    <a:pt x="15812" y="534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53"/>
            <p:cNvSpPr/>
            <p:nvPr/>
          </p:nvSpPr>
          <p:spPr>
            <a:xfrm>
              <a:off x="5216545" y="3435354"/>
              <a:ext cx="694714" cy="368832"/>
            </a:xfrm>
            <a:custGeom>
              <a:rect b="b" l="l" r="r" t="t"/>
              <a:pathLst>
                <a:path extrusionOk="0" h="18414" w="34593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7773"/>
                  </a:lnTo>
                  <a:lnTo>
                    <a:pt x="18414" y="18414"/>
                  </a:lnTo>
                  <a:lnTo>
                    <a:pt x="34359" y="10742"/>
                  </a:lnTo>
                  <a:cubicBezTo>
                    <a:pt x="34592" y="10675"/>
                    <a:pt x="34592" y="10341"/>
                    <a:pt x="34359" y="10275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53"/>
            <p:cNvSpPr/>
            <p:nvPr/>
          </p:nvSpPr>
          <p:spPr>
            <a:xfrm>
              <a:off x="5216545" y="3591027"/>
              <a:ext cx="369799" cy="307380"/>
            </a:xfrm>
            <a:custGeom>
              <a:rect b="b" l="l" r="r" t="t"/>
              <a:pathLst>
                <a:path extrusionOk="0" h="15346" w="18414">
                  <a:moveTo>
                    <a:pt x="1" y="1"/>
                  </a:moveTo>
                  <a:lnTo>
                    <a:pt x="1" y="4738"/>
                  </a:lnTo>
                  <a:lnTo>
                    <a:pt x="18414" y="15345"/>
                  </a:lnTo>
                  <a:lnTo>
                    <a:pt x="18414" y="10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53"/>
            <p:cNvSpPr/>
            <p:nvPr/>
          </p:nvSpPr>
          <p:spPr>
            <a:xfrm>
              <a:off x="5216545" y="3591027"/>
              <a:ext cx="369799" cy="307380"/>
            </a:xfrm>
            <a:custGeom>
              <a:rect b="b" l="l" r="r" t="t"/>
              <a:pathLst>
                <a:path extrusionOk="0" h="15346" w="18414">
                  <a:moveTo>
                    <a:pt x="1" y="1"/>
                  </a:moveTo>
                  <a:lnTo>
                    <a:pt x="1" y="4738"/>
                  </a:lnTo>
                  <a:lnTo>
                    <a:pt x="18414" y="15345"/>
                  </a:lnTo>
                  <a:lnTo>
                    <a:pt x="18414" y="10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53"/>
            <p:cNvSpPr/>
            <p:nvPr/>
          </p:nvSpPr>
          <p:spPr>
            <a:xfrm>
              <a:off x="5479144" y="3775443"/>
              <a:ext cx="50929" cy="62153"/>
            </a:xfrm>
            <a:custGeom>
              <a:rect b="b" l="l" r="r" t="t"/>
              <a:pathLst>
                <a:path extrusionOk="0" h="3103" w="2536">
                  <a:moveTo>
                    <a:pt x="801" y="1"/>
                  </a:moveTo>
                  <a:cubicBezTo>
                    <a:pt x="334" y="1"/>
                    <a:pt x="1" y="368"/>
                    <a:pt x="1" y="968"/>
                  </a:cubicBezTo>
                  <a:cubicBezTo>
                    <a:pt x="34" y="1769"/>
                    <a:pt x="468" y="2502"/>
                    <a:pt x="1135" y="2936"/>
                  </a:cubicBezTo>
                  <a:cubicBezTo>
                    <a:pt x="1302" y="3036"/>
                    <a:pt x="1502" y="3103"/>
                    <a:pt x="1702" y="3103"/>
                  </a:cubicBezTo>
                  <a:cubicBezTo>
                    <a:pt x="1935" y="3103"/>
                    <a:pt x="2169" y="3003"/>
                    <a:pt x="2302" y="2836"/>
                  </a:cubicBezTo>
                  <a:cubicBezTo>
                    <a:pt x="2436" y="2636"/>
                    <a:pt x="2536" y="2402"/>
                    <a:pt x="2502" y="2135"/>
                  </a:cubicBezTo>
                  <a:cubicBezTo>
                    <a:pt x="2469" y="1335"/>
                    <a:pt x="2035" y="601"/>
                    <a:pt x="1368" y="167"/>
                  </a:cubicBezTo>
                  <a:cubicBezTo>
                    <a:pt x="1202" y="67"/>
                    <a:pt x="1001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53"/>
            <p:cNvSpPr/>
            <p:nvPr/>
          </p:nvSpPr>
          <p:spPr>
            <a:xfrm>
              <a:off x="5483843" y="3779910"/>
              <a:ext cx="40868" cy="53220"/>
            </a:xfrm>
            <a:custGeom>
              <a:rect b="b" l="l" r="r" t="t"/>
              <a:pathLst>
                <a:path extrusionOk="0" h="2657" w="2035">
                  <a:moveTo>
                    <a:pt x="572" y="1"/>
                  </a:moveTo>
                  <a:cubicBezTo>
                    <a:pt x="234" y="1"/>
                    <a:pt x="0" y="273"/>
                    <a:pt x="0" y="745"/>
                  </a:cubicBezTo>
                  <a:cubicBezTo>
                    <a:pt x="34" y="1445"/>
                    <a:pt x="400" y="2113"/>
                    <a:pt x="1034" y="2513"/>
                  </a:cubicBezTo>
                  <a:cubicBezTo>
                    <a:pt x="1200" y="2610"/>
                    <a:pt x="1354" y="2656"/>
                    <a:pt x="1489" y="2656"/>
                  </a:cubicBezTo>
                  <a:cubicBezTo>
                    <a:pt x="1818" y="2656"/>
                    <a:pt x="2035" y="2385"/>
                    <a:pt x="2035" y="1912"/>
                  </a:cubicBezTo>
                  <a:cubicBezTo>
                    <a:pt x="2002" y="1212"/>
                    <a:pt x="1635" y="545"/>
                    <a:pt x="1034" y="145"/>
                  </a:cubicBezTo>
                  <a:cubicBezTo>
                    <a:pt x="869" y="47"/>
                    <a:pt x="712" y="1"/>
                    <a:pt x="57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53"/>
            <p:cNvSpPr/>
            <p:nvPr/>
          </p:nvSpPr>
          <p:spPr>
            <a:xfrm>
              <a:off x="5245364" y="3636295"/>
              <a:ext cx="205002" cy="157696"/>
            </a:xfrm>
            <a:custGeom>
              <a:rect b="b" l="l" r="r" t="t"/>
              <a:pathLst>
                <a:path extrusionOk="0" h="7873" w="10208">
                  <a:moveTo>
                    <a:pt x="618" y="1"/>
                  </a:moveTo>
                  <a:cubicBezTo>
                    <a:pt x="254" y="1"/>
                    <a:pt x="0" y="287"/>
                    <a:pt x="0" y="810"/>
                  </a:cubicBezTo>
                  <a:lnTo>
                    <a:pt x="0" y="1177"/>
                  </a:lnTo>
                  <a:cubicBezTo>
                    <a:pt x="33" y="1944"/>
                    <a:pt x="434" y="2678"/>
                    <a:pt x="1101" y="3111"/>
                  </a:cubicBezTo>
                  <a:lnTo>
                    <a:pt x="9073" y="7715"/>
                  </a:lnTo>
                  <a:cubicBezTo>
                    <a:pt x="9258" y="7822"/>
                    <a:pt x="9432" y="7872"/>
                    <a:pt x="9585" y="7872"/>
                  </a:cubicBezTo>
                  <a:cubicBezTo>
                    <a:pt x="9957" y="7872"/>
                    <a:pt x="10207" y="7577"/>
                    <a:pt x="10207" y="7081"/>
                  </a:cubicBezTo>
                  <a:lnTo>
                    <a:pt x="10207" y="6714"/>
                  </a:lnTo>
                  <a:cubicBezTo>
                    <a:pt x="10174" y="5914"/>
                    <a:pt x="9740" y="5213"/>
                    <a:pt x="9073" y="4779"/>
                  </a:cubicBezTo>
                  <a:lnTo>
                    <a:pt x="1101" y="143"/>
                  </a:lnTo>
                  <a:cubicBezTo>
                    <a:pt x="929" y="47"/>
                    <a:pt x="764" y="1"/>
                    <a:pt x="61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53"/>
            <p:cNvSpPr/>
            <p:nvPr/>
          </p:nvSpPr>
          <p:spPr>
            <a:xfrm>
              <a:off x="5586324" y="3801502"/>
              <a:ext cx="5382" cy="96905"/>
            </a:xfrm>
            <a:custGeom>
              <a:rect b="b" l="l" r="r" t="t"/>
              <a:pathLst>
                <a:path extrusionOk="0" h="4838" w="268">
                  <a:moveTo>
                    <a:pt x="268" y="1"/>
                  </a:moveTo>
                  <a:lnTo>
                    <a:pt x="1" y="134"/>
                  </a:lnTo>
                  <a:lnTo>
                    <a:pt x="1" y="4837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53"/>
            <p:cNvSpPr/>
            <p:nvPr/>
          </p:nvSpPr>
          <p:spPr>
            <a:xfrm>
              <a:off x="5586324" y="3801502"/>
              <a:ext cx="5382" cy="96905"/>
            </a:xfrm>
            <a:custGeom>
              <a:rect b="b" l="l" r="r" t="t"/>
              <a:pathLst>
                <a:path extrusionOk="0" h="4838" w="268">
                  <a:moveTo>
                    <a:pt x="268" y="1"/>
                  </a:moveTo>
                  <a:lnTo>
                    <a:pt x="1" y="134"/>
                  </a:lnTo>
                  <a:lnTo>
                    <a:pt x="1" y="4837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53"/>
            <p:cNvSpPr/>
            <p:nvPr/>
          </p:nvSpPr>
          <p:spPr>
            <a:xfrm>
              <a:off x="5219899" y="3406631"/>
              <a:ext cx="698710" cy="385197"/>
            </a:xfrm>
            <a:custGeom>
              <a:rect b="b" l="l" r="r" t="t"/>
              <a:pathLst>
                <a:path extrusionOk="0" h="19231" w="34792">
                  <a:moveTo>
                    <a:pt x="16379" y="0"/>
                  </a:moveTo>
                  <a:lnTo>
                    <a:pt x="201" y="8206"/>
                  </a:lnTo>
                  <a:cubicBezTo>
                    <a:pt x="101" y="8273"/>
                    <a:pt x="34" y="8373"/>
                    <a:pt x="0" y="8473"/>
                  </a:cubicBezTo>
                  <a:cubicBezTo>
                    <a:pt x="34" y="8573"/>
                    <a:pt x="101" y="8707"/>
                    <a:pt x="201" y="8740"/>
                  </a:cubicBezTo>
                  <a:lnTo>
                    <a:pt x="18247" y="19181"/>
                  </a:lnTo>
                  <a:cubicBezTo>
                    <a:pt x="18297" y="19214"/>
                    <a:pt x="18355" y="19231"/>
                    <a:pt x="18418" y="19231"/>
                  </a:cubicBezTo>
                  <a:cubicBezTo>
                    <a:pt x="18480" y="19231"/>
                    <a:pt x="18547" y="19214"/>
                    <a:pt x="18614" y="19181"/>
                  </a:cubicBezTo>
                  <a:lnTo>
                    <a:pt x="34792" y="11008"/>
                  </a:lnTo>
                  <a:lnTo>
                    <a:pt x="34792" y="10641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53"/>
            <p:cNvSpPr/>
            <p:nvPr/>
          </p:nvSpPr>
          <p:spPr>
            <a:xfrm>
              <a:off x="5219899" y="3570316"/>
              <a:ext cx="369799" cy="221191"/>
            </a:xfrm>
            <a:custGeom>
              <a:rect b="b" l="l" r="r" t="t"/>
              <a:pathLst>
                <a:path extrusionOk="0" h="11043" w="18414">
                  <a:moveTo>
                    <a:pt x="201" y="1"/>
                  </a:moveTo>
                  <a:lnTo>
                    <a:pt x="201" y="1"/>
                  </a:lnTo>
                  <a:cubicBezTo>
                    <a:pt x="171" y="11"/>
                    <a:pt x="151" y="29"/>
                    <a:pt x="139" y="50"/>
                  </a:cubicBezTo>
                  <a:lnTo>
                    <a:pt x="139" y="50"/>
                  </a:lnTo>
                  <a:cubicBezTo>
                    <a:pt x="158" y="32"/>
                    <a:pt x="178" y="16"/>
                    <a:pt x="201" y="1"/>
                  </a:cubicBezTo>
                  <a:close/>
                  <a:moveTo>
                    <a:pt x="139" y="50"/>
                  </a:moveTo>
                  <a:cubicBezTo>
                    <a:pt x="72" y="114"/>
                    <a:pt x="26" y="197"/>
                    <a:pt x="0" y="301"/>
                  </a:cubicBezTo>
                  <a:cubicBezTo>
                    <a:pt x="34" y="401"/>
                    <a:pt x="101" y="501"/>
                    <a:pt x="201" y="568"/>
                  </a:cubicBezTo>
                  <a:lnTo>
                    <a:pt x="18247" y="11009"/>
                  </a:lnTo>
                  <a:cubicBezTo>
                    <a:pt x="18314" y="11009"/>
                    <a:pt x="18347" y="11042"/>
                    <a:pt x="18414" y="11042"/>
                  </a:cubicBezTo>
                  <a:lnTo>
                    <a:pt x="18414" y="10675"/>
                  </a:lnTo>
                  <a:cubicBezTo>
                    <a:pt x="18347" y="10675"/>
                    <a:pt x="18280" y="10675"/>
                    <a:pt x="18247" y="10642"/>
                  </a:cubicBezTo>
                  <a:lnTo>
                    <a:pt x="201" y="201"/>
                  </a:lnTo>
                  <a:cubicBezTo>
                    <a:pt x="130" y="177"/>
                    <a:pt x="109" y="103"/>
                    <a:pt x="139" y="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53"/>
            <p:cNvSpPr/>
            <p:nvPr/>
          </p:nvSpPr>
          <p:spPr>
            <a:xfrm>
              <a:off x="5221907" y="3406631"/>
              <a:ext cx="696702" cy="377525"/>
            </a:xfrm>
            <a:custGeom>
              <a:rect b="b" l="l" r="r" t="t"/>
              <a:pathLst>
                <a:path extrusionOk="0" h="18848" w="34692">
                  <a:moveTo>
                    <a:pt x="16279" y="0"/>
                  </a:moveTo>
                  <a:lnTo>
                    <a:pt x="101" y="8173"/>
                  </a:lnTo>
                  <a:cubicBezTo>
                    <a:pt x="1" y="8206"/>
                    <a:pt x="1" y="8340"/>
                    <a:pt x="101" y="8373"/>
                  </a:cubicBezTo>
                  <a:lnTo>
                    <a:pt x="18147" y="18814"/>
                  </a:lnTo>
                  <a:cubicBezTo>
                    <a:pt x="18214" y="18847"/>
                    <a:pt x="18247" y="18847"/>
                    <a:pt x="18314" y="18847"/>
                  </a:cubicBezTo>
                  <a:cubicBezTo>
                    <a:pt x="18380" y="18847"/>
                    <a:pt x="18447" y="18847"/>
                    <a:pt x="18514" y="18814"/>
                  </a:cubicBezTo>
                  <a:lnTo>
                    <a:pt x="34692" y="1064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53"/>
            <p:cNvSpPr/>
            <p:nvPr/>
          </p:nvSpPr>
          <p:spPr>
            <a:xfrm>
              <a:off x="5589678" y="3619770"/>
              <a:ext cx="328931" cy="171737"/>
            </a:xfrm>
            <a:custGeom>
              <a:rect b="b" l="l" r="r" t="t"/>
              <a:pathLst>
                <a:path extrusionOk="0" h="8574" w="16379">
                  <a:moveTo>
                    <a:pt x="16379" y="0"/>
                  </a:moveTo>
                  <a:lnTo>
                    <a:pt x="201" y="8173"/>
                  </a:lnTo>
                  <a:cubicBezTo>
                    <a:pt x="134" y="8206"/>
                    <a:pt x="67" y="8206"/>
                    <a:pt x="1" y="8206"/>
                  </a:cubicBezTo>
                  <a:lnTo>
                    <a:pt x="1" y="8573"/>
                  </a:lnTo>
                  <a:cubicBezTo>
                    <a:pt x="67" y="8573"/>
                    <a:pt x="134" y="8540"/>
                    <a:pt x="201" y="8540"/>
                  </a:cubicBezTo>
                  <a:lnTo>
                    <a:pt x="16379" y="334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53"/>
            <p:cNvSpPr/>
            <p:nvPr/>
          </p:nvSpPr>
          <p:spPr>
            <a:xfrm>
              <a:off x="5543448" y="3315094"/>
              <a:ext cx="369819" cy="307360"/>
            </a:xfrm>
            <a:custGeom>
              <a:rect b="b" l="l" r="r" t="t"/>
              <a:pathLst>
                <a:path extrusionOk="0" h="15345" w="18415">
                  <a:moveTo>
                    <a:pt x="1" y="0"/>
                  </a:moveTo>
                  <a:lnTo>
                    <a:pt x="1" y="4704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53"/>
            <p:cNvSpPr/>
            <p:nvPr/>
          </p:nvSpPr>
          <p:spPr>
            <a:xfrm>
              <a:off x="5543448" y="3315094"/>
              <a:ext cx="369819" cy="307360"/>
            </a:xfrm>
            <a:custGeom>
              <a:rect b="b" l="l" r="r" t="t"/>
              <a:pathLst>
                <a:path extrusionOk="0" h="15345" w="18415">
                  <a:moveTo>
                    <a:pt x="1" y="0"/>
                  </a:moveTo>
                  <a:lnTo>
                    <a:pt x="1" y="4704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53"/>
            <p:cNvSpPr/>
            <p:nvPr/>
          </p:nvSpPr>
          <p:spPr>
            <a:xfrm>
              <a:off x="5219899" y="3376566"/>
              <a:ext cx="649809" cy="391887"/>
            </a:xfrm>
            <a:custGeom>
              <a:rect b="b" l="l" r="r" t="t"/>
              <a:pathLst>
                <a:path extrusionOk="0" h="19565" w="32357">
                  <a:moveTo>
                    <a:pt x="13944" y="0"/>
                  </a:moveTo>
                  <a:lnTo>
                    <a:pt x="234" y="7439"/>
                  </a:lnTo>
                  <a:cubicBezTo>
                    <a:pt x="101" y="7506"/>
                    <a:pt x="34" y="7672"/>
                    <a:pt x="0" y="7806"/>
                  </a:cubicBezTo>
                  <a:lnTo>
                    <a:pt x="0" y="8773"/>
                  </a:lnTo>
                  <a:cubicBezTo>
                    <a:pt x="34" y="8940"/>
                    <a:pt x="101" y="9073"/>
                    <a:pt x="234" y="9174"/>
                  </a:cubicBezTo>
                  <a:lnTo>
                    <a:pt x="18213" y="19514"/>
                  </a:lnTo>
                  <a:cubicBezTo>
                    <a:pt x="18280" y="19548"/>
                    <a:pt x="18355" y="19564"/>
                    <a:pt x="18430" y="19564"/>
                  </a:cubicBezTo>
                  <a:cubicBezTo>
                    <a:pt x="18505" y="19564"/>
                    <a:pt x="18580" y="19548"/>
                    <a:pt x="18647" y="19514"/>
                  </a:cubicBezTo>
                  <a:lnTo>
                    <a:pt x="32357" y="12109"/>
                  </a:lnTo>
                  <a:lnTo>
                    <a:pt x="32357" y="10641"/>
                  </a:lnTo>
                  <a:lnTo>
                    <a:pt x="1394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53"/>
            <p:cNvSpPr/>
            <p:nvPr/>
          </p:nvSpPr>
          <p:spPr>
            <a:xfrm>
              <a:off x="5221907" y="3376566"/>
              <a:ext cx="647801" cy="362483"/>
            </a:xfrm>
            <a:custGeom>
              <a:rect b="b" l="l" r="r" t="t"/>
              <a:pathLst>
                <a:path extrusionOk="0" h="18097" w="32257">
                  <a:moveTo>
                    <a:pt x="13844" y="0"/>
                  </a:moveTo>
                  <a:lnTo>
                    <a:pt x="134" y="7439"/>
                  </a:lnTo>
                  <a:cubicBezTo>
                    <a:pt x="1" y="7472"/>
                    <a:pt x="1" y="7639"/>
                    <a:pt x="134" y="7672"/>
                  </a:cubicBezTo>
                  <a:lnTo>
                    <a:pt x="18113" y="18047"/>
                  </a:lnTo>
                  <a:cubicBezTo>
                    <a:pt x="18180" y="18080"/>
                    <a:pt x="18255" y="18097"/>
                    <a:pt x="18330" y="18097"/>
                  </a:cubicBezTo>
                  <a:cubicBezTo>
                    <a:pt x="18405" y="18097"/>
                    <a:pt x="18480" y="18080"/>
                    <a:pt x="18547" y="18047"/>
                  </a:cubicBezTo>
                  <a:lnTo>
                    <a:pt x="32257" y="10641"/>
                  </a:lnTo>
                  <a:lnTo>
                    <a:pt x="1384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53"/>
            <p:cNvSpPr/>
            <p:nvPr/>
          </p:nvSpPr>
          <p:spPr>
            <a:xfrm>
              <a:off x="5831512" y="3585699"/>
              <a:ext cx="15423" cy="7371"/>
            </a:xfrm>
            <a:custGeom>
              <a:rect b="b" l="l" r="r" t="t"/>
              <a:pathLst>
                <a:path extrusionOk="0" h="368" w="768">
                  <a:moveTo>
                    <a:pt x="367" y="0"/>
                  </a:moveTo>
                  <a:cubicBezTo>
                    <a:pt x="301" y="0"/>
                    <a:pt x="201" y="0"/>
                    <a:pt x="134" y="33"/>
                  </a:cubicBezTo>
                  <a:cubicBezTo>
                    <a:pt x="101" y="33"/>
                    <a:pt x="101" y="33"/>
                    <a:pt x="101" y="67"/>
                  </a:cubicBezTo>
                  <a:cubicBezTo>
                    <a:pt x="1" y="134"/>
                    <a:pt x="34" y="234"/>
                    <a:pt x="167" y="300"/>
                  </a:cubicBezTo>
                  <a:cubicBezTo>
                    <a:pt x="201" y="334"/>
                    <a:pt x="267" y="334"/>
                    <a:pt x="301" y="367"/>
                  </a:cubicBezTo>
                  <a:lnTo>
                    <a:pt x="568" y="367"/>
                  </a:lnTo>
                  <a:cubicBezTo>
                    <a:pt x="568" y="367"/>
                    <a:pt x="601" y="334"/>
                    <a:pt x="634" y="334"/>
                  </a:cubicBezTo>
                  <a:cubicBezTo>
                    <a:pt x="768" y="267"/>
                    <a:pt x="734" y="134"/>
                    <a:pt x="601" y="67"/>
                  </a:cubicBezTo>
                  <a:cubicBezTo>
                    <a:pt x="534" y="33"/>
                    <a:pt x="4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53"/>
            <p:cNvSpPr/>
            <p:nvPr/>
          </p:nvSpPr>
          <p:spPr>
            <a:xfrm>
              <a:off x="5219899" y="3526230"/>
              <a:ext cx="369799" cy="242543"/>
            </a:xfrm>
            <a:custGeom>
              <a:rect b="b" l="l" r="r" t="t"/>
              <a:pathLst>
                <a:path extrusionOk="0" h="12109" w="18414">
                  <a:moveTo>
                    <a:pt x="167" y="0"/>
                  </a:moveTo>
                  <a:lnTo>
                    <a:pt x="167" y="0"/>
                  </a:lnTo>
                  <a:cubicBezTo>
                    <a:pt x="67" y="67"/>
                    <a:pt x="34" y="200"/>
                    <a:pt x="0" y="334"/>
                  </a:cubicBezTo>
                  <a:lnTo>
                    <a:pt x="0" y="1301"/>
                  </a:lnTo>
                  <a:cubicBezTo>
                    <a:pt x="34" y="1468"/>
                    <a:pt x="101" y="1601"/>
                    <a:pt x="234" y="1702"/>
                  </a:cubicBezTo>
                  <a:lnTo>
                    <a:pt x="18213" y="12042"/>
                  </a:lnTo>
                  <a:cubicBezTo>
                    <a:pt x="18280" y="12076"/>
                    <a:pt x="18347" y="12109"/>
                    <a:pt x="18414" y="12109"/>
                  </a:cubicBezTo>
                  <a:lnTo>
                    <a:pt x="18414" y="10641"/>
                  </a:lnTo>
                  <a:cubicBezTo>
                    <a:pt x="18347" y="10641"/>
                    <a:pt x="18280" y="10608"/>
                    <a:pt x="18213" y="10575"/>
                  </a:cubicBezTo>
                  <a:lnTo>
                    <a:pt x="234" y="200"/>
                  </a:lnTo>
                  <a:cubicBezTo>
                    <a:pt x="134" y="167"/>
                    <a:pt x="134" y="67"/>
                    <a:pt x="1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53"/>
            <p:cNvSpPr/>
            <p:nvPr/>
          </p:nvSpPr>
          <p:spPr>
            <a:xfrm>
              <a:off x="5838882" y="3548744"/>
              <a:ext cx="54946" cy="85748"/>
            </a:xfrm>
            <a:custGeom>
              <a:rect b="b" l="l" r="r" t="t"/>
              <a:pathLst>
                <a:path extrusionOk="0" h="4281" w="2736">
                  <a:moveTo>
                    <a:pt x="1771" y="1"/>
                  </a:moveTo>
                  <a:cubicBezTo>
                    <a:pt x="1592" y="1"/>
                    <a:pt x="1415" y="52"/>
                    <a:pt x="1268" y="144"/>
                  </a:cubicBezTo>
                  <a:cubicBezTo>
                    <a:pt x="634" y="611"/>
                    <a:pt x="201" y="1278"/>
                    <a:pt x="0" y="2045"/>
                  </a:cubicBezTo>
                  <a:lnTo>
                    <a:pt x="334" y="2079"/>
                  </a:lnTo>
                  <a:cubicBezTo>
                    <a:pt x="467" y="1411"/>
                    <a:pt x="868" y="811"/>
                    <a:pt x="1435" y="411"/>
                  </a:cubicBezTo>
                  <a:cubicBezTo>
                    <a:pt x="1535" y="344"/>
                    <a:pt x="1702" y="311"/>
                    <a:pt x="1835" y="311"/>
                  </a:cubicBezTo>
                  <a:cubicBezTo>
                    <a:pt x="1855" y="301"/>
                    <a:pt x="1877" y="297"/>
                    <a:pt x="1901" y="297"/>
                  </a:cubicBezTo>
                  <a:cubicBezTo>
                    <a:pt x="1958" y="297"/>
                    <a:pt x="2021" y="320"/>
                    <a:pt x="2069" y="344"/>
                  </a:cubicBezTo>
                  <a:cubicBezTo>
                    <a:pt x="2335" y="611"/>
                    <a:pt x="2502" y="1011"/>
                    <a:pt x="2436" y="1411"/>
                  </a:cubicBezTo>
                  <a:cubicBezTo>
                    <a:pt x="2402" y="2379"/>
                    <a:pt x="1835" y="3480"/>
                    <a:pt x="1168" y="3880"/>
                  </a:cubicBezTo>
                  <a:cubicBezTo>
                    <a:pt x="1068" y="3955"/>
                    <a:pt x="949" y="3993"/>
                    <a:pt x="826" y="3993"/>
                  </a:cubicBezTo>
                  <a:cubicBezTo>
                    <a:pt x="784" y="3993"/>
                    <a:pt x="743" y="3988"/>
                    <a:pt x="701" y="3980"/>
                  </a:cubicBezTo>
                  <a:lnTo>
                    <a:pt x="367" y="4180"/>
                  </a:lnTo>
                  <a:cubicBezTo>
                    <a:pt x="501" y="4247"/>
                    <a:pt x="634" y="4280"/>
                    <a:pt x="768" y="4280"/>
                  </a:cubicBezTo>
                  <a:cubicBezTo>
                    <a:pt x="968" y="4280"/>
                    <a:pt x="1135" y="4213"/>
                    <a:pt x="1301" y="4113"/>
                  </a:cubicBezTo>
                  <a:cubicBezTo>
                    <a:pt x="2069" y="3713"/>
                    <a:pt x="2669" y="2479"/>
                    <a:pt x="2702" y="1411"/>
                  </a:cubicBezTo>
                  <a:cubicBezTo>
                    <a:pt x="2736" y="778"/>
                    <a:pt x="2536" y="311"/>
                    <a:pt x="2202" y="111"/>
                  </a:cubicBezTo>
                  <a:cubicBezTo>
                    <a:pt x="2067" y="35"/>
                    <a:pt x="1918" y="1"/>
                    <a:pt x="1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53"/>
            <p:cNvSpPr/>
            <p:nvPr/>
          </p:nvSpPr>
          <p:spPr>
            <a:xfrm>
              <a:off x="5219899" y="3312430"/>
              <a:ext cx="698710" cy="419268"/>
            </a:xfrm>
            <a:custGeom>
              <a:rect b="b" l="l" r="r" t="t"/>
              <a:pathLst>
                <a:path extrusionOk="0" h="20932" w="34792">
                  <a:moveTo>
                    <a:pt x="16379" y="0"/>
                  </a:moveTo>
                  <a:lnTo>
                    <a:pt x="201" y="9874"/>
                  </a:lnTo>
                  <a:cubicBezTo>
                    <a:pt x="101" y="9940"/>
                    <a:pt x="34" y="10041"/>
                    <a:pt x="0" y="10174"/>
                  </a:cubicBezTo>
                  <a:cubicBezTo>
                    <a:pt x="34" y="10274"/>
                    <a:pt x="101" y="10407"/>
                    <a:pt x="201" y="10441"/>
                  </a:cubicBezTo>
                  <a:lnTo>
                    <a:pt x="18247" y="20882"/>
                  </a:lnTo>
                  <a:cubicBezTo>
                    <a:pt x="18297" y="20915"/>
                    <a:pt x="18355" y="20932"/>
                    <a:pt x="18418" y="20932"/>
                  </a:cubicBezTo>
                  <a:cubicBezTo>
                    <a:pt x="18480" y="20932"/>
                    <a:pt x="18547" y="20915"/>
                    <a:pt x="18614" y="20882"/>
                  </a:cubicBezTo>
                  <a:lnTo>
                    <a:pt x="34792" y="11008"/>
                  </a:lnTo>
                  <a:lnTo>
                    <a:pt x="34792" y="10641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53"/>
            <p:cNvSpPr/>
            <p:nvPr/>
          </p:nvSpPr>
          <p:spPr>
            <a:xfrm>
              <a:off x="5219236" y="3510186"/>
              <a:ext cx="370462" cy="221171"/>
            </a:xfrm>
            <a:custGeom>
              <a:rect b="b" l="l" r="r" t="t"/>
              <a:pathLst>
                <a:path extrusionOk="0" h="11042" w="18447">
                  <a:moveTo>
                    <a:pt x="234" y="1"/>
                  </a:moveTo>
                  <a:lnTo>
                    <a:pt x="234" y="1"/>
                  </a:lnTo>
                  <a:cubicBezTo>
                    <a:pt x="221" y="5"/>
                    <a:pt x="211" y="10"/>
                    <a:pt x="202" y="17"/>
                  </a:cubicBezTo>
                  <a:lnTo>
                    <a:pt x="202" y="17"/>
                  </a:lnTo>
                  <a:cubicBezTo>
                    <a:pt x="212" y="11"/>
                    <a:pt x="222" y="6"/>
                    <a:pt x="234" y="1"/>
                  </a:cubicBezTo>
                  <a:close/>
                  <a:moveTo>
                    <a:pt x="202" y="17"/>
                  </a:moveTo>
                  <a:lnTo>
                    <a:pt x="202" y="17"/>
                  </a:lnTo>
                  <a:cubicBezTo>
                    <a:pt x="1" y="135"/>
                    <a:pt x="11" y="473"/>
                    <a:pt x="234" y="568"/>
                  </a:cubicBezTo>
                  <a:lnTo>
                    <a:pt x="18280" y="11009"/>
                  </a:lnTo>
                  <a:cubicBezTo>
                    <a:pt x="18347" y="11009"/>
                    <a:pt x="18380" y="11042"/>
                    <a:pt x="18447" y="11042"/>
                  </a:cubicBezTo>
                  <a:lnTo>
                    <a:pt x="18447" y="10675"/>
                  </a:lnTo>
                  <a:cubicBezTo>
                    <a:pt x="18380" y="10675"/>
                    <a:pt x="18313" y="10675"/>
                    <a:pt x="18280" y="10642"/>
                  </a:cubicBezTo>
                  <a:lnTo>
                    <a:pt x="234" y="201"/>
                  </a:lnTo>
                  <a:cubicBezTo>
                    <a:pt x="146" y="172"/>
                    <a:pt x="135" y="65"/>
                    <a:pt x="202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53"/>
            <p:cNvSpPr/>
            <p:nvPr/>
          </p:nvSpPr>
          <p:spPr>
            <a:xfrm>
              <a:off x="5221907" y="3312430"/>
              <a:ext cx="696702" cy="411596"/>
            </a:xfrm>
            <a:custGeom>
              <a:rect b="b" l="l" r="r" t="t"/>
              <a:pathLst>
                <a:path extrusionOk="0" h="20549" w="34692">
                  <a:moveTo>
                    <a:pt x="16279" y="0"/>
                  </a:moveTo>
                  <a:lnTo>
                    <a:pt x="101" y="9874"/>
                  </a:lnTo>
                  <a:cubicBezTo>
                    <a:pt x="1" y="9907"/>
                    <a:pt x="1" y="10041"/>
                    <a:pt x="101" y="10074"/>
                  </a:cubicBezTo>
                  <a:lnTo>
                    <a:pt x="18147" y="20515"/>
                  </a:lnTo>
                  <a:cubicBezTo>
                    <a:pt x="18214" y="20548"/>
                    <a:pt x="18247" y="20548"/>
                    <a:pt x="18314" y="20548"/>
                  </a:cubicBezTo>
                  <a:cubicBezTo>
                    <a:pt x="18380" y="20548"/>
                    <a:pt x="18447" y="20548"/>
                    <a:pt x="18514" y="20515"/>
                  </a:cubicBezTo>
                  <a:lnTo>
                    <a:pt x="34692" y="10608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53"/>
            <p:cNvSpPr/>
            <p:nvPr/>
          </p:nvSpPr>
          <p:spPr>
            <a:xfrm>
              <a:off x="5589678" y="3524888"/>
              <a:ext cx="328931" cy="206469"/>
            </a:xfrm>
            <a:custGeom>
              <a:rect b="b" l="l" r="r" t="t"/>
              <a:pathLst>
                <a:path extrusionOk="0" h="10308" w="16379">
                  <a:moveTo>
                    <a:pt x="16379" y="1"/>
                  </a:moveTo>
                  <a:lnTo>
                    <a:pt x="201" y="9908"/>
                  </a:lnTo>
                  <a:cubicBezTo>
                    <a:pt x="134" y="9941"/>
                    <a:pt x="67" y="9941"/>
                    <a:pt x="1" y="9941"/>
                  </a:cubicBezTo>
                  <a:lnTo>
                    <a:pt x="1" y="10308"/>
                  </a:lnTo>
                  <a:cubicBezTo>
                    <a:pt x="67" y="10308"/>
                    <a:pt x="134" y="10275"/>
                    <a:pt x="201" y="10275"/>
                  </a:cubicBezTo>
                  <a:lnTo>
                    <a:pt x="16379" y="368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53"/>
            <p:cNvSpPr/>
            <p:nvPr/>
          </p:nvSpPr>
          <p:spPr>
            <a:xfrm>
              <a:off x="5913247" y="3525549"/>
              <a:ext cx="5362" cy="96905"/>
            </a:xfrm>
            <a:custGeom>
              <a:rect b="b" l="l" r="r" t="t"/>
              <a:pathLst>
                <a:path extrusionOk="0" h="4838" w="267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53"/>
            <p:cNvSpPr/>
            <p:nvPr/>
          </p:nvSpPr>
          <p:spPr>
            <a:xfrm>
              <a:off x="5913247" y="3525549"/>
              <a:ext cx="5362" cy="96905"/>
            </a:xfrm>
            <a:custGeom>
              <a:rect b="b" l="l" r="r" t="t"/>
              <a:pathLst>
                <a:path extrusionOk="0" h="4838" w="267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53"/>
            <p:cNvSpPr/>
            <p:nvPr/>
          </p:nvSpPr>
          <p:spPr>
            <a:xfrm>
              <a:off x="5216545" y="3309085"/>
              <a:ext cx="693368" cy="398897"/>
            </a:xfrm>
            <a:custGeom>
              <a:rect b="b" l="l" r="r" t="t"/>
              <a:pathLst>
                <a:path extrusionOk="0" h="19915" w="34526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459" y="10675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53"/>
            <p:cNvSpPr/>
            <p:nvPr/>
          </p:nvSpPr>
          <p:spPr>
            <a:xfrm>
              <a:off x="5216545" y="3309085"/>
              <a:ext cx="693368" cy="398897"/>
            </a:xfrm>
            <a:custGeom>
              <a:rect b="b" l="l" r="r" t="t"/>
              <a:pathLst>
                <a:path extrusionOk="0" h="19915" w="34526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459" y="10675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53"/>
            <p:cNvSpPr/>
            <p:nvPr/>
          </p:nvSpPr>
          <p:spPr>
            <a:xfrm>
              <a:off x="5216545" y="3301734"/>
              <a:ext cx="694714" cy="399558"/>
            </a:xfrm>
            <a:custGeom>
              <a:rect b="b" l="l" r="r" t="t"/>
              <a:pathLst>
                <a:path extrusionOk="0" h="19948" w="34593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53"/>
            <p:cNvSpPr/>
            <p:nvPr/>
          </p:nvSpPr>
          <p:spPr>
            <a:xfrm>
              <a:off x="5216545" y="3301734"/>
              <a:ext cx="694714" cy="399558"/>
            </a:xfrm>
            <a:custGeom>
              <a:rect b="b" l="l" r="r" t="t"/>
              <a:pathLst>
                <a:path extrusionOk="0" h="19948" w="34593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53"/>
            <p:cNvSpPr/>
            <p:nvPr/>
          </p:nvSpPr>
          <p:spPr>
            <a:xfrm>
              <a:off x="5256068" y="3301734"/>
              <a:ext cx="645130" cy="370835"/>
            </a:xfrm>
            <a:custGeom>
              <a:rect b="b" l="l" r="r" t="t"/>
              <a:pathLst>
                <a:path extrusionOk="0" h="18514" w="32124">
                  <a:moveTo>
                    <a:pt x="13940" y="0"/>
                  </a:moveTo>
                  <a:cubicBezTo>
                    <a:pt x="13794" y="0"/>
                    <a:pt x="13644" y="34"/>
                    <a:pt x="13510" y="100"/>
                  </a:cubicBezTo>
                  <a:lnTo>
                    <a:pt x="1702" y="6905"/>
                  </a:lnTo>
                  <a:lnTo>
                    <a:pt x="1" y="5905"/>
                  </a:lnTo>
                  <a:lnTo>
                    <a:pt x="1" y="7906"/>
                  </a:lnTo>
                  <a:lnTo>
                    <a:pt x="18414" y="18514"/>
                  </a:lnTo>
                  <a:lnTo>
                    <a:pt x="31924" y="10708"/>
                  </a:lnTo>
                  <a:cubicBezTo>
                    <a:pt x="32057" y="10641"/>
                    <a:pt x="32124" y="10508"/>
                    <a:pt x="32090" y="10374"/>
                  </a:cubicBezTo>
                  <a:lnTo>
                    <a:pt x="32090" y="8573"/>
                  </a:lnTo>
                  <a:lnTo>
                    <a:pt x="30556" y="9474"/>
                  </a:lnTo>
                  <a:lnTo>
                    <a:pt x="14344" y="100"/>
                  </a:lnTo>
                  <a:cubicBezTo>
                    <a:pt x="14228" y="34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53"/>
            <p:cNvSpPr/>
            <p:nvPr/>
          </p:nvSpPr>
          <p:spPr>
            <a:xfrm>
              <a:off x="5256068" y="3261634"/>
              <a:ext cx="645813" cy="371516"/>
            </a:xfrm>
            <a:custGeom>
              <a:rect b="b" l="l" r="r" t="t"/>
              <a:pathLst>
                <a:path extrusionOk="0" h="18548" w="32158">
                  <a:moveTo>
                    <a:pt x="13927" y="1"/>
                  </a:moveTo>
                  <a:cubicBezTo>
                    <a:pt x="13786" y="1"/>
                    <a:pt x="13644" y="34"/>
                    <a:pt x="13510" y="101"/>
                  </a:cubicBezTo>
                  <a:lnTo>
                    <a:pt x="1" y="7907"/>
                  </a:lnTo>
                  <a:lnTo>
                    <a:pt x="18414" y="18547"/>
                  </a:lnTo>
                  <a:lnTo>
                    <a:pt x="31924" y="10742"/>
                  </a:lnTo>
                  <a:cubicBezTo>
                    <a:pt x="32157" y="10642"/>
                    <a:pt x="32157" y="10342"/>
                    <a:pt x="31924" y="10242"/>
                  </a:cubicBezTo>
                  <a:lnTo>
                    <a:pt x="14344" y="101"/>
                  </a:lnTo>
                  <a:cubicBezTo>
                    <a:pt x="14211" y="34"/>
                    <a:pt x="14069" y="1"/>
                    <a:pt x="139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53"/>
            <p:cNvSpPr/>
            <p:nvPr/>
          </p:nvSpPr>
          <p:spPr>
            <a:xfrm>
              <a:off x="5256068" y="3419991"/>
              <a:ext cx="369799" cy="252578"/>
            </a:xfrm>
            <a:custGeom>
              <a:rect b="b" l="l" r="r" t="t"/>
              <a:pathLst>
                <a:path extrusionOk="0" h="12610" w="18414">
                  <a:moveTo>
                    <a:pt x="1" y="1"/>
                  </a:moveTo>
                  <a:lnTo>
                    <a:pt x="1" y="2002"/>
                  </a:lnTo>
                  <a:lnTo>
                    <a:pt x="18414" y="12610"/>
                  </a:lnTo>
                  <a:lnTo>
                    <a:pt x="18414" y="106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53"/>
            <p:cNvSpPr/>
            <p:nvPr/>
          </p:nvSpPr>
          <p:spPr>
            <a:xfrm>
              <a:off x="5618476" y="3611077"/>
              <a:ext cx="14761" cy="7872"/>
            </a:xfrm>
            <a:custGeom>
              <a:rect b="b" l="l" r="r" t="t"/>
              <a:pathLst>
                <a:path extrusionOk="0" h="393" w="735">
                  <a:moveTo>
                    <a:pt x="368" y="1"/>
                  </a:moveTo>
                  <a:cubicBezTo>
                    <a:pt x="268" y="1"/>
                    <a:pt x="168" y="1"/>
                    <a:pt x="101" y="34"/>
                  </a:cubicBezTo>
                  <a:cubicBezTo>
                    <a:pt x="1" y="134"/>
                    <a:pt x="1" y="234"/>
                    <a:pt x="134" y="301"/>
                  </a:cubicBezTo>
                  <a:cubicBezTo>
                    <a:pt x="168" y="334"/>
                    <a:pt x="234" y="368"/>
                    <a:pt x="301" y="368"/>
                  </a:cubicBezTo>
                  <a:cubicBezTo>
                    <a:pt x="335" y="384"/>
                    <a:pt x="368" y="393"/>
                    <a:pt x="405" y="393"/>
                  </a:cubicBezTo>
                  <a:cubicBezTo>
                    <a:pt x="443" y="393"/>
                    <a:pt x="485" y="384"/>
                    <a:pt x="535" y="368"/>
                  </a:cubicBezTo>
                  <a:cubicBezTo>
                    <a:pt x="568" y="368"/>
                    <a:pt x="601" y="368"/>
                    <a:pt x="601" y="334"/>
                  </a:cubicBezTo>
                  <a:cubicBezTo>
                    <a:pt x="735" y="268"/>
                    <a:pt x="735" y="134"/>
                    <a:pt x="568" y="67"/>
                  </a:cubicBezTo>
                  <a:cubicBezTo>
                    <a:pt x="501" y="34"/>
                    <a:pt x="435" y="1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53"/>
            <p:cNvSpPr/>
            <p:nvPr/>
          </p:nvSpPr>
          <p:spPr>
            <a:xfrm>
              <a:off x="5578954" y="3605068"/>
              <a:ext cx="50266" cy="62834"/>
            </a:xfrm>
            <a:custGeom>
              <a:rect b="b" l="l" r="r" t="t"/>
              <a:pathLst>
                <a:path extrusionOk="0" h="3137" w="2503">
                  <a:moveTo>
                    <a:pt x="1735" y="0"/>
                  </a:moveTo>
                  <a:cubicBezTo>
                    <a:pt x="1535" y="34"/>
                    <a:pt x="1335" y="67"/>
                    <a:pt x="1168" y="201"/>
                  </a:cubicBezTo>
                  <a:cubicBezTo>
                    <a:pt x="468" y="634"/>
                    <a:pt x="68" y="1368"/>
                    <a:pt x="34" y="2169"/>
                  </a:cubicBezTo>
                  <a:cubicBezTo>
                    <a:pt x="1" y="2402"/>
                    <a:pt x="101" y="2669"/>
                    <a:pt x="234" y="2836"/>
                  </a:cubicBezTo>
                  <a:cubicBezTo>
                    <a:pt x="368" y="3036"/>
                    <a:pt x="601" y="3136"/>
                    <a:pt x="835" y="3136"/>
                  </a:cubicBezTo>
                  <a:cubicBezTo>
                    <a:pt x="1035" y="3136"/>
                    <a:pt x="1235" y="3069"/>
                    <a:pt x="1402" y="2969"/>
                  </a:cubicBezTo>
                  <a:cubicBezTo>
                    <a:pt x="1435" y="2936"/>
                    <a:pt x="1469" y="2936"/>
                    <a:pt x="1502" y="2903"/>
                  </a:cubicBezTo>
                  <a:lnTo>
                    <a:pt x="1268" y="2769"/>
                  </a:lnTo>
                  <a:cubicBezTo>
                    <a:pt x="1111" y="2853"/>
                    <a:pt x="963" y="2892"/>
                    <a:pt x="832" y="2892"/>
                  </a:cubicBezTo>
                  <a:cubicBezTo>
                    <a:pt x="494" y="2892"/>
                    <a:pt x="268" y="2626"/>
                    <a:pt x="268" y="2169"/>
                  </a:cubicBezTo>
                  <a:cubicBezTo>
                    <a:pt x="301" y="1435"/>
                    <a:pt x="668" y="768"/>
                    <a:pt x="1268" y="401"/>
                  </a:cubicBezTo>
                  <a:cubicBezTo>
                    <a:pt x="1397" y="291"/>
                    <a:pt x="1546" y="241"/>
                    <a:pt x="1692" y="241"/>
                  </a:cubicBezTo>
                  <a:cubicBezTo>
                    <a:pt x="1812" y="241"/>
                    <a:pt x="1931" y="274"/>
                    <a:pt x="2036" y="334"/>
                  </a:cubicBezTo>
                  <a:cubicBezTo>
                    <a:pt x="2169" y="401"/>
                    <a:pt x="2236" y="534"/>
                    <a:pt x="2269" y="668"/>
                  </a:cubicBezTo>
                  <a:lnTo>
                    <a:pt x="2503" y="668"/>
                  </a:lnTo>
                  <a:cubicBezTo>
                    <a:pt x="2469" y="534"/>
                    <a:pt x="2403" y="401"/>
                    <a:pt x="2336" y="301"/>
                  </a:cubicBezTo>
                  <a:cubicBezTo>
                    <a:pt x="2169" y="101"/>
                    <a:pt x="1969" y="0"/>
                    <a:pt x="17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53"/>
            <p:cNvSpPr/>
            <p:nvPr/>
          </p:nvSpPr>
          <p:spPr>
            <a:xfrm>
              <a:off x="5591024" y="3455404"/>
              <a:ext cx="318890" cy="163044"/>
            </a:xfrm>
            <a:custGeom>
              <a:rect b="b" l="l" r="r" t="t"/>
              <a:pathLst>
                <a:path extrusionOk="0" h="8140" w="15879">
                  <a:moveTo>
                    <a:pt x="15878" y="0"/>
                  </a:moveTo>
                  <a:lnTo>
                    <a:pt x="0" y="7773"/>
                  </a:lnTo>
                  <a:lnTo>
                    <a:pt x="0" y="8140"/>
                  </a:lnTo>
                  <a:lnTo>
                    <a:pt x="15678" y="634"/>
                  </a:lnTo>
                  <a:cubicBezTo>
                    <a:pt x="15812" y="534"/>
                    <a:pt x="15878" y="401"/>
                    <a:pt x="15878" y="267"/>
                  </a:cubicBezTo>
                  <a:lnTo>
                    <a:pt x="1587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53"/>
            <p:cNvSpPr/>
            <p:nvPr/>
          </p:nvSpPr>
          <p:spPr>
            <a:xfrm>
              <a:off x="5591024" y="3455404"/>
              <a:ext cx="318890" cy="163044"/>
            </a:xfrm>
            <a:custGeom>
              <a:rect b="b" l="l" r="r" t="t"/>
              <a:pathLst>
                <a:path extrusionOk="0" h="8140" w="15879">
                  <a:moveTo>
                    <a:pt x="15878" y="0"/>
                  </a:moveTo>
                  <a:lnTo>
                    <a:pt x="0" y="7773"/>
                  </a:lnTo>
                  <a:lnTo>
                    <a:pt x="0" y="8140"/>
                  </a:lnTo>
                  <a:lnTo>
                    <a:pt x="15678" y="634"/>
                  </a:lnTo>
                  <a:cubicBezTo>
                    <a:pt x="15812" y="534"/>
                    <a:pt x="15878" y="401"/>
                    <a:pt x="15878" y="267"/>
                  </a:cubicBezTo>
                  <a:lnTo>
                    <a:pt x="158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53"/>
            <p:cNvSpPr/>
            <p:nvPr/>
          </p:nvSpPr>
          <p:spPr>
            <a:xfrm>
              <a:off x="5216545" y="3245610"/>
              <a:ext cx="694714" cy="368171"/>
            </a:xfrm>
            <a:custGeom>
              <a:rect b="b" l="l" r="r" t="t"/>
              <a:pathLst>
                <a:path extrusionOk="0" h="18381" w="34593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7739"/>
                  </a:lnTo>
                  <a:lnTo>
                    <a:pt x="18414" y="18380"/>
                  </a:lnTo>
                  <a:lnTo>
                    <a:pt x="34359" y="10708"/>
                  </a:lnTo>
                  <a:cubicBezTo>
                    <a:pt x="34592" y="10575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53"/>
            <p:cNvSpPr/>
            <p:nvPr/>
          </p:nvSpPr>
          <p:spPr>
            <a:xfrm>
              <a:off x="5216545" y="3400622"/>
              <a:ext cx="369799" cy="307360"/>
            </a:xfrm>
            <a:custGeom>
              <a:rect b="b" l="l" r="r" t="t"/>
              <a:pathLst>
                <a:path extrusionOk="0" h="15345" w="18414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53"/>
            <p:cNvSpPr/>
            <p:nvPr/>
          </p:nvSpPr>
          <p:spPr>
            <a:xfrm>
              <a:off x="5216545" y="3400622"/>
              <a:ext cx="369799" cy="307360"/>
            </a:xfrm>
            <a:custGeom>
              <a:rect b="b" l="l" r="r" t="t"/>
              <a:pathLst>
                <a:path extrusionOk="0" h="15345" w="18414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53"/>
            <p:cNvSpPr/>
            <p:nvPr/>
          </p:nvSpPr>
          <p:spPr>
            <a:xfrm>
              <a:off x="5479144" y="3585018"/>
              <a:ext cx="50929" cy="62153"/>
            </a:xfrm>
            <a:custGeom>
              <a:rect b="b" l="l" r="r" t="t"/>
              <a:pathLst>
                <a:path extrusionOk="0" h="3103" w="2536">
                  <a:moveTo>
                    <a:pt x="801" y="1"/>
                  </a:moveTo>
                  <a:cubicBezTo>
                    <a:pt x="334" y="1"/>
                    <a:pt x="1" y="368"/>
                    <a:pt x="1" y="968"/>
                  </a:cubicBezTo>
                  <a:cubicBezTo>
                    <a:pt x="34" y="1769"/>
                    <a:pt x="468" y="2503"/>
                    <a:pt x="1135" y="2936"/>
                  </a:cubicBezTo>
                  <a:cubicBezTo>
                    <a:pt x="1302" y="3036"/>
                    <a:pt x="1502" y="3103"/>
                    <a:pt x="1702" y="3103"/>
                  </a:cubicBezTo>
                  <a:cubicBezTo>
                    <a:pt x="1935" y="3103"/>
                    <a:pt x="2169" y="3003"/>
                    <a:pt x="2302" y="2836"/>
                  </a:cubicBezTo>
                  <a:cubicBezTo>
                    <a:pt x="2436" y="2636"/>
                    <a:pt x="2536" y="2402"/>
                    <a:pt x="2502" y="2136"/>
                  </a:cubicBezTo>
                  <a:cubicBezTo>
                    <a:pt x="2469" y="1335"/>
                    <a:pt x="2035" y="601"/>
                    <a:pt x="1368" y="168"/>
                  </a:cubicBezTo>
                  <a:cubicBezTo>
                    <a:pt x="1202" y="67"/>
                    <a:pt x="1001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53"/>
            <p:cNvSpPr/>
            <p:nvPr/>
          </p:nvSpPr>
          <p:spPr>
            <a:xfrm>
              <a:off x="5483843" y="3589906"/>
              <a:ext cx="40868" cy="52799"/>
            </a:xfrm>
            <a:custGeom>
              <a:rect b="b" l="l" r="r" t="t"/>
              <a:pathLst>
                <a:path extrusionOk="0" h="2636" w="2035">
                  <a:moveTo>
                    <a:pt x="592" y="1"/>
                  </a:moveTo>
                  <a:cubicBezTo>
                    <a:pt x="243" y="1"/>
                    <a:pt x="0" y="267"/>
                    <a:pt x="0" y="724"/>
                  </a:cubicBezTo>
                  <a:cubicBezTo>
                    <a:pt x="34" y="1458"/>
                    <a:pt x="434" y="2092"/>
                    <a:pt x="1034" y="2492"/>
                  </a:cubicBezTo>
                  <a:cubicBezTo>
                    <a:pt x="1200" y="2589"/>
                    <a:pt x="1354" y="2636"/>
                    <a:pt x="1489" y="2636"/>
                  </a:cubicBezTo>
                  <a:cubicBezTo>
                    <a:pt x="1818" y="2636"/>
                    <a:pt x="2035" y="2364"/>
                    <a:pt x="2035" y="1892"/>
                  </a:cubicBezTo>
                  <a:cubicBezTo>
                    <a:pt x="2002" y="1191"/>
                    <a:pt x="1635" y="524"/>
                    <a:pt x="1034" y="124"/>
                  </a:cubicBezTo>
                  <a:cubicBezTo>
                    <a:pt x="876" y="40"/>
                    <a:pt x="726" y="1"/>
                    <a:pt x="59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53"/>
            <p:cNvSpPr/>
            <p:nvPr/>
          </p:nvSpPr>
          <p:spPr>
            <a:xfrm>
              <a:off x="5245364" y="3446250"/>
              <a:ext cx="205002" cy="157436"/>
            </a:xfrm>
            <a:custGeom>
              <a:rect b="b" l="l" r="r" t="t"/>
              <a:pathLst>
                <a:path extrusionOk="0" h="7860" w="10208">
                  <a:moveTo>
                    <a:pt x="614" y="1"/>
                  </a:moveTo>
                  <a:cubicBezTo>
                    <a:pt x="252" y="1"/>
                    <a:pt x="0" y="303"/>
                    <a:pt x="0" y="824"/>
                  </a:cubicBezTo>
                  <a:lnTo>
                    <a:pt x="0" y="1191"/>
                  </a:lnTo>
                  <a:cubicBezTo>
                    <a:pt x="33" y="1959"/>
                    <a:pt x="434" y="2692"/>
                    <a:pt x="1101" y="3126"/>
                  </a:cubicBezTo>
                  <a:lnTo>
                    <a:pt x="9073" y="7696"/>
                  </a:lnTo>
                  <a:cubicBezTo>
                    <a:pt x="9264" y="7807"/>
                    <a:pt x="9443" y="7860"/>
                    <a:pt x="9600" y="7860"/>
                  </a:cubicBezTo>
                  <a:cubicBezTo>
                    <a:pt x="9963" y="7860"/>
                    <a:pt x="10207" y="7575"/>
                    <a:pt x="10207" y="7062"/>
                  </a:cubicBezTo>
                  <a:lnTo>
                    <a:pt x="10207" y="6695"/>
                  </a:lnTo>
                  <a:cubicBezTo>
                    <a:pt x="10174" y="5895"/>
                    <a:pt x="9740" y="5194"/>
                    <a:pt x="9073" y="4761"/>
                  </a:cubicBezTo>
                  <a:lnTo>
                    <a:pt x="1101" y="157"/>
                  </a:lnTo>
                  <a:cubicBezTo>
                    <a:pt x="927" y="51"/>
                    <a:pt x="761" y="1"/>
                    <a:pt x="61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53"/>
            <p:cNvSpPr/>
            <p:nvPr/>
          </p:nvSpPr>
          <p:spPr>
            <a:xfrm>
              <a:off x="5586324" y="3611077"/>
              <a:ext cx="5382" cy="96905"/>
            </a:xfrm>
            <a:custGeom>
              <a:rect b="b" l="l" r="r" t="t"/>
              <a:pathLst>
                <a:path extrusionOk="0" h="4838" w="268">
                  <a:moveTo>
                    <a:pt x="268" y="1"/>
                  </a:moveTo>
                  <a:lnTo>
                    <a:pt x="1" y="134"/>
                  </a:lnTo>
                  <a:lnTo>
                    <a:pt x="1" y="4838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53"/>
            <p:cNvSpPr/>
            <p:nvPr/>
          </p:nvSpPr>
          <p:spPr>
            <a:xfrm>
              <a:off x="5586324" y="3611077"/>
              <a:ext cx="5382" cy="96905"/>
            </a:xfrm>
            <a:custGeom>
              <a:rect b="b" l="l" r="r" t="t"/>
              <a:pathLst>
                <a:path extrusionOk="0" h="4838" w="268">
                  <a:moveTo>
                    <a:pt x="268" y="1"/>
                  </a:moveTo>
                  <a:lnTo>
                    <a:pt x="1" y="134"/>
                  </a:lnTo>
                  <a:lnTo>
                    <a:pt x="1" y="4838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53"/>
            <p:cNvSpPr/>
            <p:nvPr/>
          </p:nvSpPr>
          <p:spPr>
            <a:xfrm>
              <a:off x="5219899" y="3210858"/>
              <a:ext cx="698710" cy="384716"/>
            </a:xfrm>
            <a:custGeom>
              <a:rect b="b" l="l" r="r" t="t"/>
              <a:pathLst>
                <a:path extrusionOk="0" h="19207" w="34792">
                  <a:moveTo>
                    <a:pt x="16379" y="1"/>
                  </a:moveTo>
                  <a:lnTo>
                    <a:pt x="201" y="8173"/>
                  </a:lnTo>
                  <a:cubicBezTo>
                    <a:pt x="101" y="8240"/>
                    <a:pt x="34" y="8340"/>
                    <a:pt x="0" y="8473"/>
                  </a:cubicBezTo>
                  <a:cubicBezTo>
                    <a:pt x="34" y="8574"/>
                    <a:pt x="101" y="8674"/>
                    <a:pt x="201" y="8740"/>
                  </a:cubicBezTo>
                  <a:lnTo>
                    <a:pt x="18247" y="19181"/>
                  </a:lnTo>
                  <a:cubicBezTo>
                    <a:pt x="18297" y="19198"/>
                    <a:pt x="18355" y="19206"/>
                    <a:pt x="18418" y="19206"/>
                  </a:cubicBezTo>
                  <a:cubicBezTo>
                    <a:pt x="18480" y="19206"/>
                    <a:pt x="18547" y="19198"/>
                    <a:pt x="18614" y="19181"/>
                  </a:cubicBezTo>
                  <a:lnTo>
                    <a:pt x="34792" y="10975"/>
                  </a:lnTo>
                  <a:lnTo>
                    <a:pt x="34792" y="10608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53"/>
            <p:cNvSpPr/>
            <p:nvPr/>
          </p:nvSpPr>
          <p:spPr>
            <a:xfrm>
              <a:off x="5219236" y="3374563"/>
              <a:ext cx="370462" cy="220510"/>
            </a:xfrm>
            <a:custGeom>
              <a:rect b="b" l="l" r="r" t="t"/>
              <a:pathLst>
                <a:path extrusionOk="0" h="11009" w="18447">
                  <a:moveTo>
                    <a:pt x="234" y="0"/>
                  </a:moveTo>
                  <a:lnTo>
                    <a:pt x="234" y="0"/>
                  </a:lnTo>
                  <a:cubicBezTo>
                    <a:pt x="222" y="4"/>
                    <a:pt x="212" y="9"/>
                    <a:pt x="203" y="15"/>
                  </a:cubicBezTo>
                  <a:lnTo>
                    <a:pt x="203" y="15"/>
                  </a:lnTo>
                  <a:cubicBezTo>
                    <a:pt x="213" y="10"/>
                    <a:pt x="223" y="5"/>
                    <a:pt x="234" y="0"/>
                  </a:cubicBezTo>
                  <a:close/>
                  <a:moveTo>
                    <a:pt x="203" y="15"/>
                  </a:moveTo>
                  <a:lnTo>
                    <a:pt x="203" y="15"/>
                  </a:lnTo>
                  <a:cubicBezTo>
                    <a:pt x="1" y="130"/>
                    <a:pt x="11" y="440"/>
                    <a:pt x="234" y="567"/>
                  </a:cubicBezTo>
                  <a:lnTo>
                    <a:pt x="18280" y="10975"/>
                  </a:lnTo>
                  <a:cubicBezTo>
                    <a:pt x="18347" y="11008"/>
                    <a:pt x="18380" y="11008"/>
                    <a:pt x="18447" y="11008"/>
                  </a:cubicBezTo>
                  <a:lnTo>
                    <a:pt x="18447" y="10675"/>
                  </a:lnTo>
                  <a:cubicBezTo>
                    <a:pt x="18380" y="10675"/>
                    <a:pt x="18347" y="10641"/>
                    <a:pt x="18280" y="10608"/>
                  </a:cubicBezTo>
                  <a:lnTo>
                    <a:pt x="234" y="200"/>
                  </a:lnTo>
                  <a:cubicBezTo>
                    <a:pt x="145" y="171"/>
                    <a:pt x="135" y="63"/>
                    <a:pt x="203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53"/>
            <p:cNvSpPr/>
            <p:nvPr/>
          </p:nvSpPr>
          <p:spPr>
            <a:xfrm>
              <a:off x="5221907" y="3210858"/>
              <a:ext cx="696702" cy="377525"/>
            </a:xfrm>
            <a:custGeom>
              <a:rect b="b" l="l" r="r" t="t"/>
              <a:pathLst>
                <a:path extrusionOk="0" h="18848" w="34692">
                  <a:moveTo>
                    <a:pt x="16279" y="1"/>
                  </a:moveTo>
                  <a:lnTo>
                    <a:pt x="101" y="8173"/>
                  </a:lnTo>
                  <a:cubicBezTo>
                    <a:pt x="1" y="8207"/>
                    <a:pt x="1" y="8340"/>
                    <a:pt x="101" y="8407"/>
                  </a:cubicBezTo>
                  <a:lnTo>
                    <a:pt x="18147" y="18814"/>
                  </a:lnTo>
                  <a:cubicBezTo>
                    <a:pt x="18214" y="18848"/>
                    <a:pt x="18247" y="18848"/>
                    <a:pt x="18314" y="18848"/>
                  </a:cubicBezTo>
                  <a:cubicBezTo>
                    <a:pt x="18380" y="18848"/>
                    <a:pt x="18447" y="18848"/>
                    <a:pt x="18514" y="18814"/>
                  </a:cubicBezTo>
                  <a:lnTo>
                    <a:pt x="34692" y="10608"/>
                  </a:lnTo>
                  <a:lnTo>
                    <a:pt x="162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53"/>
            <p:cNvSpPr/>
            <p:nvPr/>
          </p:nvSpPr>
          <p:spPr>
            <a:xfrm>
              <a:off x="5589678" y="3423336"/>
              <a:ext cx="328931" cy="171737"/>
            </a:xfrm>
            <a:custGeom>
              <a:rect b="b" l="l" r="r" t="t"/>
              <a:pathLst>
                <a:path extrusionOk="0" h="8574" w="16379">
                  <a:moveTo>
                    <a:pt x="16379" y="0"/>
                  </a:moveTo>
                  <a:lnTo>
                    <a:pt x="201" y="8173"/>
                  </a:lnTo>
                  <a:cubicBezTo>
                    <a:pt x="134" y="8206"/>
                    <a:pt x="67" y="8240"/>
                    <a:pt x="1" y="8240"/>
                  </a:cubicBezTo>
                  <a:lnTo>
                    <a:pt x="1" y="8573"/>
                  </a:lnTo>
                  <a:cubicBezTo>
                    <a:pt x="67" y="8573"/>
                    <a:pt x="134" y="8573"/>
                    <a:pt x="201" y="8540"/>
                  </a:cubicBezTo>
                  <a:lnTo>
                    <a:pt x="16379" y="367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53"/>
            <p:cNvSpPr/>
            <p:nvPr/>
          </p:nvSpPr>
          <p:spPr>
            <a:xfrm>
              <a:off x="5543448" y="3118660"/>
              <a:ext cx="369819" cy="307360"/>
            </a:xfrm>
            <a:custGeom>
              <a:rect b="b" l="l" r="r" t="t"/>
              <a:pathLst>
                <a:path extrusionOk="0" h="15345" w="18415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53"/>
            <p:cNvSpPr/>
            <p:nvPr/>
          </p:nvSpPr>
          <p:spPr>
            <a:xfrm>
              <a:off x="5543448" y="3118660"/>
              <a:ext cx="369819" cy="307360"/>
            </a:xfrm>
            <a:custGeom>
              <a:rect b="b" l="l" r="r" t="t"/>
              <a:pathLst>
                <a:path extrusionOk="0" h="15345" w="18415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53"/>
            <p:cNvSpPr/>
            <p:nvPr/>
          </p:nvSpPr>
          <p:spPr>
            <a:xfrm>
              <a:off x="5219899" y="3180793"/>
              <a:ext cx="649809" cy="391887"/>
            </a:xfrm>
            <a:custGeom>
              <a:rect b="b" l="l" r="r" t="t"/>
              <a:pathLst>
                <a:path extrusionOk="0" h="19565" w="32357">
                  <a:moveTo>
                    <a:pt x="13944" y="1"/>
                  </a:moveTo>
                  <a:lnTo>
                    <a:pt x="234" y="7406"/>
                  </a:lnTo>
                  <a:cubicBezTo>
                    <a:pt x="101" y="7506"/>
                    <a:pt x="34" y="7639"/>
                    <a:pt x="0" y="7806"/>
                  </a:cubicBezTo>
                  <a:lnTo>
                    <a:pt x="0" y="8774"/>
                  </a:lnTo>
                  <a:cubicBezTo>
                    <a:pt x="34" y="8907"/>
                    <a:pt x="101" y="9074"/>
                    <a:pt x="234" y="9141"/>
                  </a:cubicBezTo>
                  <a:lnTo>
                    <a:pt x="18213" y="19515"/>
                  </a:lnTo>
                  <a:cubicBezTo>
                    <a:pt x="18280" y="19548"/>
                    <a:pt x="18355" y="19565"/>
                    <a:pt x="18430" y="19565"/>
                  </a:cubicBezTo>
                  <a:cubicBezTo>
                    <a:pt x="18505" y="19565"/>
                    <a:pt x="18580" y="19548"/>
                    <a:pt x="18647" y="19515"/>
                  </a:cubicBezTo>
                  <a:lnTo>
                    <a:pt x="32357" y="12109"/>
                  </a:lnTo>
                  <a:lnTo>
                    <a:pt x="32357" y="10608"/>
                  </a:lnTo>
                  <a:lnTo>
                    <a:pt x="1394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53"/>
            <p:cNvSpPr/>
            <p:nvPr/>
          </p:nvSpPr>
          <p:spPr>
            <a:xfrm>
              <a:off x="5221907" y="3180793"/>
              <a:ext cx="647801" cy="362483"/>
            </a:xfrm>
            <a:custGeom>
              <a:rect b="b" l="l" r="r" t="t"/>
              <a:pathLst>
                <a:path extrusionOk="0" h="18097" w="32257">
                  <a:moveTo>
                    <a:pt x="13844" y="1"/>
                  </a:moveTo>
                  <a:lnTo>
                    <a:pt x="134" y="7406"/>
                  </a:lnTo>
                  <a:cubicBezTo>
                    <a:pt x="1" y="7473"/>
                    <a:pt x="1" y="7639"/>
                    <a:pt x="134" y="7673"/>
                  </a:cubicBezTo>
                  <a:lnTo>
                    <a:pt x="18113" y="18047"/>
                  </a:lnTo>
                  <a:cubicBezTo>
                    <a:pt x="18180" y="18080"/>
                    <a:pt x="18255" y="18097"/>
                    <a:pt x="18330" y="18097"/>
                  </a:cubicBezTo>
                  <a:cubicBezTo>
                    <a:pt x="18405" y="18097"/>
                    <a:pt x="18480" y="18080"/>
                    <a:pt x="18547" y="18047"/>
                  </a:cubicBezTo>
                  <a:lnTo>
                    <a:pt x="32257" y="10608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53"/>
            <p:cNvSpPr/>
            <p:nvPr/>
          </p:nvSpPr>
          <p:spPr>
            <a:xfrm>
              <a:off x="5831512" y="3389265"/>
              <a:ext cx="15423" cy="7872"/>
            </a:xfrm>
            <a:custGeom>
              <a:rect b="b" l="l" r="r" t="t"/>
              <a:pathLst>
                <a:path extrusionOk="0" h="393" w="768">
                  <a:moveTo>
                    <a:pt x="367" y="0"/>
                  </a:moveTo>
                  <a:cubicBezTo>
                    <a:pt x="301" y="0"/>
                    <a:pt x="201" y="0"/>
                    <a:pt x="134" y="67"/>
                  </a:cubicBezTo>
                  <a:cubicBezTo>
                    <a:pt x="134" y="50"/>
                    <a:pt x="126" y="42"/>
                    <a:pt x="117" y="42"/>
                  </a:cubicBezTo>
                  <a:cubicBezTo>
                    <a:pt x="109" y="42"/>
                    <a:pt x="101" y="50"/>
                    <a:pt x="101" y="67"/>
                  </a:cubicBezTo>
                  <a:cubicBezTo>
                    <a:pt x="1" y="134"/>
                    <a:pt x="34" y="267"/>
                    <a:pt x="167" y="334"/>
                  </a:cubicBezTo>
                  <a:cubicBezTo>
                    <a:pt x="201" y="334"/>
                    <a:pt x="267" y="367"/>
                    <a:pt x="301" y="367"/>
                  </a:cubicBezTo>
                  <a:cubicBezTo>
                    <a:pt x="351" y="384"/>
                    <a:pt x="392" y="392"/>
                    <a:pt x="434" y="392"/>
                  </a:cubicBezTo>
                  <a:cubicBezTo>
                    <a:pt x="476" y="392"/>
                    <a:pt x="518" y="384"/>
                    <a:pt x="568" y="367"/>
                  </a:cubicBezTo>
                  <a:cubicBezTo>
                    <a:pt x="568" y="367"/>
                    <a:pt x="601" y="367"/>
                    <a:pt x="634" y="334"/>
                  </a:cubicBezTo>
                  <a:cubicBezTo>
                    <a:pt x="768" y="267"/>
                    <a:pt x="734" y="167"/>
                    <a:pt x="601" y="67"/>
                  </a:cubicBezTo>
                  <a:cubicBezTo>
                    <a:pt x="534" y="33"/>
                    <a:pt x="4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53"/>
            <p:cNvSpPr/>
            <p:nvPr/>
          </p:nvSpPr>
          <p:spPr>
            <a:xfrm>
              <a:off x="5219899" y="3330457"/>
              <a:ext cx="369799" cy="242563"/>
            </a:xfrm>
            <a:custGeom>
              <a:rect b="b" l="l" r="r" t="t"/>
              <a:pathLst>
                <a:path extrusionOk="0" h="12110" w="18414">
                  <a:moveTo>
                    <a:pt x="167" y="1"/>
                  </a:moveTo>
                  <a:lnTo>
                    <a:pt x="167" y="1"/>
                  </a:lnTo>
                  <a:cubicBezTo>
                    <a:pt x="67" y="67"/>
                    <a:pt x="34" y="201"/>
                    <a:pt x="0" y="334"/>
                  </a:cubicBezTo>
                  <a:lnTo>
                    <a:pt x="0" y="1302"/>
                  </a:lnTo>
                  <a:cubicBezTo>
                    <a:pt x="34" y="1435"/>
                    <a:pt x="101" y="1602"/>
                    <a:pt x="234" y="1669"/>
                  </a:cubicBezTo>
                  <a:lnTo>
                    <a:pt x="18213" y="12043"/>
                  </a:lnTo>
                  <a:cubicBezTo>
                    <a:pt x="18280" y="12076"/>
                    <a:pt x="18347" y="12109"/>
                    <a:pt x="18414" y="12109"/>
                  </a:cubicBezTo>
                  <a:lnTo>
                    <a:pt x="18414" y="10608"/>
                  </a:lnTo>
                  <a:cubicBezTo>
                    <a:pt x="18347" y="10608"/>
                    <a:pt x="18280" y="10608"/>
                    <a:pt x="18180" y="10575"/>
                  </a:cubicBezTo>
                  <a:lnTo>
                    <a:pt x="234" y="201"/>
                  </a:lnTo>
                  <a:cubicBezTo>
                    <a:pt x="134" y="134"/>
                    <a:pt x="134" y="67"/>
                    <a:pt x="1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53"/>
            <p:cNvSpPr/>
            <p:nvPr/>
          </p:nvSpPr>
          <p:spPr>
            <a:xfrm>
              <a:off x="5838882" y="3352750"/>
              <a:ext cx="54946" cy="85969"/>
            </a:xfrm>
            <a:custGeom>
              <a:rect b="b" l="l" r="r" t="t"/>
              <a:pathLst>
                <a:path extrusionOk="0" h="4292" w="2736">
                  <a:moveTo>
                    <a:pt x="1745" y="1"/>
                  </a:moveTo>
                  <a:cubicBezTo>
                    <a:pt x="1574" y="1"/>
                    <a:pt x="1408" y="51"/>
                    <a:pt x="1268" y="155"/>
                  </a:cubicBezTo>
                  <a:cubicBezTo>
                    <a:pt x="634" y="622"/>
                    <a:pt x="201" y="1289"/>
                    <a:pt x="0" y="2057"/>
                  </a:cubicBezTo>
                  <a:lnTo>
                    <a:pt x="334" y="2090"/>
                  </a:lnTo>
                  <a:cubicBezTo>
                    <a:pt x="467" y="1423"/>
                    <a:pt x="868" y="822"/>
                    <a:pt x="1435" y="422"/>
                  </a:cubicBezTo>
                  <a:cubicBezTo>
                    <a:pt x="1535" y="355"/>
                    <a:pt x="1702" y="289"/>
                    <a:pt x="1835" y="289"/>
                  </a:cubicBezTo>
                  <a:cubicBezTo>
                    <a:pt x="1902" y="289"/>
                    <a:pt x="2002" y="322"/>
                    <a:pt x="2069" y="355"/>
                  </a:cubicBezTo>
                  <a:cubicBezTo>
                    <a:pt x="2335" y="622"/>
                    <a:pt x="2502" y="1023"/>
                    <a:pt x="2436" y="1423"/>
                  </a:cubicBezTo>
                  <a:cubicBezTo>
                    <a:pt x="2402" y="2390"/>
                    <a:pt x="1835" y="3491"/>
                    <a:pt x="1168" y="3891"/>
                  </a:cubicBezTo>
                  <a:cubicBezTo>
                    <a:pt x="1059" y="3946"/>
                    <a:pt x="928" y="4000"/>
                    <a:pt x="793" y="4000"/>
                  </a:cubicBezTo>
                  <a:cubicBezTo>
                    <a:pt x="762" y="4000"/>
                    <a:pt x="732" y="3997"/>
                    <a:pt x="701" y="3991"/>
                  </a:cubicBezTo>
                  <a:lnTo>
                    <a:pt x="367" y="4191"/>
                  </a:lnTo>
                  <a:cubicBezTo>
                    <a:pt x="501" y="4258"/>
                    <a:pt x="634" y="4292"/>
                    <a:pt x="768" y="4292"/>
                  </a:cubicBezTo>
                  <a:cubicBezTo>
                    <a:pt x="968" y="4292"/>
                    <a:pt x="1135" y="4225"/>
                    <a:pt x="1301" y="4125"/>
                  </a:cubicBezTo>
                  <a:cubicBezTo>
                    <a:pt x="2069" y="3724"/>
                    <a:pt x="2669" y="2490"/>
                    <a:pt x="2702" y="1423"/>
                  </a:cubicBezTo>
                  <a:cubicBezTo>
                    <a:pt x="2736" y="789"/>
                    <a:pt x="2536" y="322"/>
                    <a:pt x="2202" y="122"/>
                  </a:cubicBezTo>
                  <a:cubicBezTo>
                    <a:pt x="2059" y="42"/>
                    <a:pt x="1900" y="1"/>
                    <a:pt x="1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53"/>
            <p:cNvSpPr/>
            <p:nvPr/>
          </p:nvSpPr>
          <p:spPr>
            <a:xfrm>
              <a:off x="5219899" y="3116657"/>
              <a:ext cx="698710" cy="419288"/>
            </a:xfrm>
            <a:custGeom>
              <a:rect b="b" l="l" r="r" t="t"/>
              <a:pathLst>
                <a:path extrusionOk="0" h="20933" w="34792">
                  <a:moveTo>
                    <a:pt x="16379" y="0"/>
                  </a:moveTo>
                  <a:lnTo>
                    <a:pt x="201" y="9874"/>
                  </a:lnTo>
                  <a:cubicBezTo>
                    <a:pt x="101" y="9941"/>
                    <a:pt x="34" y="10041"/>
                    <a:pt x="0" y="10174"/>
                  </a:cubicBezTo>
                  <a:cubicBezTo>
                    <a:pt x="34" y="10308"/>
                    <a:pt x="101" y="10408"/>
                    <a:pt x="201" y="10475"/>
                  </a:cubicBezTo>
                  <a:lnTo>
                    <a:pt x="18247" y="20882"/>
                  </a:lnTo>
                  <a:cubicBezTo>
                    <a:pt x="18297" y="20915"/>
                    <a:pt x="18355" y="20932"/>
                    <a:pt x="18418" y="20932"/>
                  </a:cubicBezTo>
                  <a:cubicBezTo>
                    <a:pt x="18480" y="20932"/>
                    <a:pt x="18547" y="20915"/>
                    <a:pt x="18614" y="20882"/>
                  </a:cubicBezTo>
                  <a:lnTo>
                    <a:pt x="34792" y="11008"/>
                  </a:lnTo>
                  <a:lnTo>
                    <a:pt x="34792" y="10608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53"/>
            <p:cNvSpPr/>
            <p:nvPr/>
          </p:nvSpPr>
          <p:spPr>
            <a:xfrm>
              <a:off x="5219236" y="3314433"/>
              <a:ext cx="370462" cy="220490"/>
            </a:xfrm>
            <a:custGeom>
              <a:rect b="b" l="l" r="r" t="t"/>
              <a:pathLst>
                <a:path extrusionOk="0" h="11008" w="18447">
                  <a:moveTo>
                    <a:pt x="234" y="0"/>
                  </a:moveTo>
                  <a:lnTo>
                    <a:pt x="234" y="0"/>
                  </a:lnTo>
                  <a:cubicBezTo>
                    <a:pt x="222" y="4"/>
                    <a:pt x="212" y="9"/>
                    <a:pt x="203" y="15"/>
                  </a:cubicBezTo>
                  <a:lnTo>
                    <a:pt x="203" y="15"/>
                  </a:lnTo>
                  <a:cubicBezTo>
                    <a:pt x="213" y="10"/>
                    <a:pt x="223" y="5"/>
                    <a:pt x="234" y="0"/>
                  </a:cubicBezTo>
                  <a:close/>
                  <a:moveTo>
                    <a:pt x="203" y="15"/>
                  </a:moveTo>
                  <a:lnTo>
                    <a:pt x="203" y="15"/>
                  </a:lnTo>
                  <a:cubicBezTo>
                    <a:pt x="1" y="130"/>
                    <a:pt x="11" y="440"/>
                    <a:pt x="234" y="567"/>
                  </a:cubicBezTo>
                  <a:lnTo>
                    <a:pt x="18280" y="10975"/>
                  </a:lnTo>
                  <a:cubicBezTo>
                    <a:pt x="18347" y="11008"/>
                    <a:pt x="18380" y="11008"/>
                    <a:pt x="18447" y="11008"/>
                  </a:cubicBezTo>
                  <a:lnTo>
                    <a:pt x="18447" y="10674"/>
                  </a:lnTo>
                  <a:cubicBezTo>
                    <a:pt x="18380" y="10674"/>
                    <a:pt x="18313" y="10641"/>
                    <a:pt x="18280" y="10608"/>
                  </a:cubicBezTo>
                  <a:lnTo>
                    <a:pt x="234" y="200"/>
                  </a:lnTo>
                  <a:cubicBezTo>
                    <a:pt x="145" y="171"/>
                    <a:pt x="135" y="63"/>
                    <a:pt x="203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53"/>
            <p:cNvSpPr/>
            <p:nvPr/>
          </p:nvSpPr>
          <p:spPr>
            <a:xfrm>
              <a:off x="5221907" y="3115996"/>
              <a:ext cx="696702" cy="412257"/>
            </a:xfrm>
            <a:custGeom>
              <a:rect b="b" l="l" r="r" t="t"/>
              <a:pathLst>
                <a:path extrusionOk="0" h="20582" w="34692">
                  <a:moveTo>
                    <a:pt x="16279" y="0"/>
                  </a:moveTo>
                  <a:lnTo>
                    <a:pt x="101" y="9907"/>
                  </a:lnTo>
                  <a:cubicBezTo>
                    <a:pt x="1" y="9940"/>
                    <a:pt x="1" y="10074"/>
                    <a:pt x="101" y="10107"/>
                  </a:cubicBezTo>
                  <a:lnTo>
                    <a:pt x="18147" y="20515"/>
                  </a:lnTo>
                  <a:cubicBezTo>
                    <a:pt x="18214" y="20548"/>
                    <a:pt x="18247" y="20581"/>
                    <a:pt x="18314" y="20581"/>
                  </a:cubicBezTo>
                  <a:cubicBezTo>
                    <a:pt x="18380" y="20581"/>
                    <a:pt x="18447" y="20548"/>
                    <a:pt x="18514" y="20515"/>
                  </a:cubicBezTo>
                  <a:lnTo>
                    <a:pt x="34692" y="1064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53"/>
            <p:cNvSpPr/>
            <p:nvPr/>
          </p:nvSpPr>
          <p:spPr>
            <a:xfrm>
              <a:off x="5589678" y="3329115"/>
              <a:ext cx="328931" cy="205808"/>
            </a:xfrm>
            <a:custGeom>
              <a:rect b="b" l="l" r="r" t="t"/>
              <a:pathLst>
                <a:path extrusionOk="0" h="10275" w="16379">
                  <a:moveTo>
                    <a:pt x="16379" y="1"/>
                  </a:moveTo>
                  <a:lnTo>
                    <a:pt x="201" y="9875"/>
                  </a:lnTo>
                  <a:cubicBezTo>
                    <a:pt x="134" y="9908"/>
                    <a:pt x="67" y="9941"/>
                    <a:pt x="1" y="9941"/>
                  </a:cubicBezTo>
                  <a:lnTo>
                    <a:pt x="1" y="10275"/>
                  </a:lnTo>
                  <a:cubicBezTo>
                    <a:pt x="67" y="10275"/>
                    <a:pt x="134" y="10275"/>
                    <a:pt x="201" y="10242"/>
                  </a:cubicBezTo>
                  <a:lnTo>
                    <a:pt x="16379" y="335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53"/>
            <p:cNvSpPr/>
            <p:nvPr/>
          </p:nvSpPr>
          <p:spPr>
            <a:xfrm>
              <a:off x="5913247" y="3329115"/>
              <a:ext cx="5362" cy="96905"/>
            </a:xfrm>
            <a:custGeom>
              <a:rect b="b" l="l" r="r" t="t"/>
              <a:pathLst>
                <a:path extrusionOk="0" h="4838" w="267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53"/>
            <p:cNvSpPr/>
            <p:nvPr/>
          </p:nvSpPr>
          <p:spPr>
            <a:xfrm>
              <a:off x="5913247" y="3329115"/>
              <a:ext cx="5362" cy="96905"/>
            </a:xfrm>
            <a:custGeom>
              <a:rect b="b" l="l" r="r" t="t"/>
              <a:pathLst>
                <a:path extrusionOk="0" h="4838" w="267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53"/>
            <p:cNvSpPr/>
            <p:nvPr/>
          </p:nvSpPr>
          <p:spPr>
            <a:xfrm>
              <a:off x="5216545" y="3113312"/>
              <a:ext cx="693368" cy="399578"/>
            </a:xfrm>
            <a:custGeom>
              <a:rect b="b" l="l" r="r" t="t"/>
              <a:pathLst>
                <a:path extrusionOk="0" h="19949" w="34526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08"/>
                  </a:lnTo>
                  <a:cubicBezTo>
                    <a:pt x="34459" y="10675"/>
                    <a:pt x="34525" y="10575"/>
                    <a:pt x="34525" y="10475"/>
                  </a:cubicBezTo>
                  <a:lnTo>
                    <a:pt x="34525" y="10108"/>
                  </a:ln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53"/>
            <p:cNvSpPr/>
            <p:nvPr/>
          </p:nvSpPr>
          <p:spPr>
            <a:xfrm>
              <a:off x="5216545" y="3113312"/>
              <a:ext cx="693368" cy="399578"/>
            </a:xfrm>
            <a:custGeom>
              <a:rect b="b" l="l" r="r" t="t"/>
              <a:pathLst>
                <a:path extrusionOk="0" h="19949" w="34526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08"/>
                  </a:lnTo>
                  <a:cubicBezTo>
                    <a:pt x="34459" y="10675"/>
                    <a:pt x="34525" y="10575"/>
                    <a:pt x="34525" y="10475"/>
                  </a:cubicBezTo>
                  <a:lnTo>
                    <a:pt x="34525" y="10108"/>
                  </a:ln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53"/>
            <p:cNvSpPr/>
            <p:nvPr/>
          </p:nvSpPr>
          <p:spPr>
            <a:xfrm>
              <a:off x="5216545" y="3105961"/>
              <a:ext cx="694714" cy="398897"/>
            </a:xfrm>
            <a:custGeom>
              <a:rect b="b" l="l" r="r" t="t"/>
              <a:pathLst>
                <a:path extrusionOk="0" h="19915" w="34593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592" y="10575"/>
                    <a:pt x="34592" y="10375"/>
                    <a:pt x="34359" y="10241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53"/>
            <p:cNvSpPr/>
            <p:nvPr/>
          </p:nvSpPr>
          <p:spPr>
            <a:xfrm>
              <a:off x="5216545" y="3105961"/>
              <a:ext cx="694714" cy="398897"/>
            </a:xfrm>
            <a:custGeom>
              <a:rect b="b" l="l" r="r" t="t"/>
              <a:pathLst>
                <a:path extrusionOk="0" h="19915" w="34593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592" y="10575"/>
                    <a:pt x="34592" y="10375"/>
                    <a:pt x="34359" y="10241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53"/>
            <p:cNvSpPr/>
            <p:nvPr/>
          </p:nvSpPr>
          <p:spPr>
            <a:xfrm>
              <a:off x="5256068" y="3105300"/>
              <a:ext cx="645130" cy="371496"/>
            </a:xfrm>
            <a:custGeom>
              <a:rect b="b" l="l" r="r" t="t"/>
              <a:pathLst>
                <a:path extrusionOk="0" h="18547" w="32124">
                  <a:moveTo>
                    <a:pt x="13940" y="0"/>
                  </a:moveTo>
                  <a:cubicBezTo>
                    <a:pt x="13794" y="0"/>
                    <a:pt x="13644" y="34"/>
                    <a:pt x="13510" y="100"/>
                  </a:cubicBezTo>
                  <a:lnTo>
                    <a:pt x="1702" y="6939"/>
                  </a:lnTo>
                  <a:lnTo>
                    <a:pt x="1" y="5938"/>
                  </a:lnTo>
                  <a:lnTo>
                    <a:pt x="1" y="7906"/>
                  </a:lnTo>
                  <a:lnTo>
                    <a:pt x="18414" y="18547"/>
                  </a:lnTo>
                  <a:lnTo>
                    <a:pt x="31924" y="10741"/>
                  </a:lnTo>
                  <a:cubicBezTo>
                    <a:pt x="32057" y="10675"/>
                    <a:pt x="32124" y="10541"/>
                    <a:pt x="32057" y="10408"/>
                  </a:cubicBezTo>
                  <a:lnTo>
                    <a:pt x="32090" y="10408"/>
                  </a:lnTo>
                  <a:lnTo>
                    <a:pt x="32090" y="8606"/>
                  </a:lnTo>
                  <a:lnTo>
                    <a:pt x="30556" y="9507"/>
                  </a:lnTo>
                  <a:lnTo>
                    <a:pt x="14344" y="100"/>
                  </a:lnTo>
                  <a:cubicBezTo>
                    <a:pt x="14228" y="34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53"/>
            <p:cNvSpPr/>
            <p:nvPr/>
          </p:nvSpPr>
          <p:spPr>
            <a:xfrm>
              <a:off x="5256068" y="3065881"/>
              <a:ext cx="645813" cy="370835"/>
            </a:xfrm>
            <a:custGeom>
              <a:rect b="b" l="l" r="r" t="t"/>
              <a:pathLst>
                <a:path extrusionOk="0" h="18514" w="32158">
                  <a:moveTo>
                    <a:pt x="13927" y="0"/>
                  </a:moveTo>
                  <a:cubicBezTo>
                    <a:pt x="13786" y="0"/>
                    <a:pt x="13644" y="34"/>
                    <a:pt x="13510" y="100"/>
                  </a:cubicBezTo>
                  <a:lnTo>
                    <a:pt x="1" y="7906"/>
                  </a:lnTo>
                  <a:lnTo>
                    <a:pt x="18414" y="18513"/>
                  </a:lnTo>
                  <a:lnTo>
                    <a:pt x="31924" y="10708"/>
                  </a:lnTo>
                  <a:cubicBezTo>
                    <a:pt x="32157" y="10641"/>
                    <a:pt x="32157" y="10308"/>
                    <a:pt x="31924" y="10241"/>
                  </a:cubicBezTo>
                  <a:lnTo>
                    <a:pt x="14344" y="100"/>
                  </a:lnTo>
                  <a:cubicBezTo>
                    <a:pt x="14211" y="34"/>
                    <a:pt x="14069" y="0"/>
                    <a:pt x="139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53"/>
            <p:cNvSpPr/>
            <p:nvPr/>
          </p:nvSpPr>
          <p:spPr>
            <a:xfrm>
              <a:off x="5256068" y="3224218"/>
              <a:ext cx="369799" cy="252578"/>
            </a:xfrm>
            <a:custGeom>
              <a:rect b="b" l="l" r="r" t="t"/>
              <a:pathLst>
                <a:path extrusionOk="0" h="12610" w="18414">
                  <a:moveTo>
                    <a:pt x="1" y="1"/>
                  </a:moveTo>
                  <a:lnTo>
                    <a:pt x="1" y="1969"/>
                  </a:lnTo>
                  <a:lnTo>
                    <a:pt x="18414" y="12610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53"/>
            <p:cNvSpPr/>
            <p:nvPr/>
          </p:nvSpPr>
          <p:spPr>
            <a:xfrm>
              <a:off x="5618476" y="3415044"/>
              <a:ext cx="14761" cy="7631"/>
            </a:xfrm>
            <a:custGeom>
              <a:rect b="b" l="l" r="r" t="t"/>
              <a:pathLst>
                <a:path extrusionOk="0" h="381" w="735">
                  <a:moveTo>
                    <a:pt x="281" y="0"/>
                  </a:moveTo>
                  <a:cubicBezTo>
                    <a:pt x="212" y="0"/>
                    <a:pt x="148" y="24"/>
                    <a:pt x="101" y="47"/>
                  </a:cubicBezTo>
                  <a:cubicBezTo>
                    <a:pt x="101" y="47"/>
                    <a:pt x="101" y="47"/>
                    <a:pt x="101" y="81"/>
                  </a:cubicBezTo>
                  <a:cubicBezTo>
                    <a:pt x="1" y="147"/>
                    <a:pt x="1" y="248"/>
                    <a:pt x="134" y="314"/>
                  </a:cubicBezTo>
                  <a:cubicBezTo>
                    <a:pt x="168" y="348"/>
                    <a:pt x="234" y="348"/>
                    <a:pt x="301" y="381"/>
                  </a:cubicBezTo>
                  <a:lnTo>
                    <a:pt x="535" y="381"/>
                  </a:lnTo>
                  <a:cubicBezTo>
                    <a:pt x="568" y="348"/>
                    <a:pt x="601" y="348"/>
                    <a:pt x="601" y="348"/>
                  </a:cubicBezTo>
                  <a:cubicBezTo>
                    <a:pt x="735" y="281"/>
                    <a:pt x="735" y="147"/>
                    <a:pt x="568" y="81"/>
                  </a:cubicBezTo>
                  <a:cubicBezTo>
                    <a:pt x="501" y="14"/>
                    <a:pt x="435" y="14"/>
                    <a:pt x="368" y="14"/>
                  </a:cubicBezTo>
                  <a:cubicBezTo>
                    <a:pt x="339" y="4"/>
                    <a:pt x="309" y="0"/>
                    <a:pt x="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53"/>
            <p:cNvSpPr/>
            <p:nvPr/>
          </p:nvSpPr>
          <p:spPr>
            <a:xfrm>
              <a:off x="5578954" y="3409295"/>
              <a:ext cx="50266" cy="62834"/>
            </a:xfrm>
            <a:custGeom>
              <a:rect b="b" l="l" r="r" t="t"/>
              <a:pathLst>
                <a:path extrusionOk="0" h="3137" w="2503">
                  <a:moveTo>
                    <a:pt x="1735" y="1"/>
                  </a:moveTo>
                  <a:cubicBezTo>
                    <a:pt x="1535" y="1"/>
                    <a:pt x="1335" y="68"/>
                    <a:pt x="1168" y="201"/>
                  </a:cubicBezTo>
                  <a:cubicBezTo>
                    <a:pt x="501" y="635"/>
                    <a:pt x="68" y="1368"/>
                    <a:pt x="34" y="2169"/>
                  </a:cubicBezTo>
                  <a:cubicBezTo>
                    <a:pt x="1" y="2403"/>
                    <a:pt x="68" y="2636"/>
                    <a:pt x="234" y="2836"/>
                  </a:cubicBezTo>
                  <a:cubicBezTo>
                    <a:pt x="368" y="3036"/>
                    <a:pt x="601" y="3136"/>
                    <a:pt x="835" y="3136"/>
                  </a:cubicBezTo>
                  <a:cubicBezTo>
                    <a:pt x="1035" y="3103"/>
                    <a:pt x="1235" y="3070"/>
                    <a:pt x="1402" y="2936"/>
                  </a:cubicBezTo>
                  <a:cubicBezTo>
                    <a:pt x="1435" y="2936"/>
                    <a:pt x="1469" y="2903"/>
                    <a:pt x="1502" y="2903"/>
                  </a:cubicBezTo>
                  <a:lnTo>
                    <a:pt x="1268" y="2769"/>
                  </a:lnTo>
                  <a:cubicBezTo>
                    <a:pt x="1111" y="2853"/>
                    <a:pt x="963" y="2893"/>
                    <a:pt x="832" y="2893"/>
                  </a:cubicBezTo>
                  <a:cubicBezTo>
                    <a:pt x="494" y="2893"/>
                    <a:pt x="268" y="2626"/>
                    <a:pt x="268" y="2169"/>
                  </a:cubicBezTo>
                  <a:cubicBezTo>
                    <a:pt x="301" y="1435"/>
                    <a:pt x="668" y="768"/>
                    <a:pt x="1268" y="401"/>
                  </a:cubicBezTo>
                  <a:cubicBezTo>
                    <a:pt x="1397" y="291"/>
                    <a:pt x="1546" y="241"/>
                    <a:pt x="1692" y="241"/>
                  </a:cubicBezTo>
                  <a:cubicBezTo>
                    <a:pt x="1812" y="241"/>
                    <a:pt x="1931" y="274"/>
                    <a:pt x="2036" y="334"/>
                  </a:cubicBezTo>
                  <a:cubicBezTo>
                    <a:pt x="2136" y="434"/>
                    <a:pt x="2236" y="535"/>
                    <a:pt x="2269" y="668"/>
                  </a:cubicBezTo>
                  <a:lnTo>
                    <a:pt x="2503" y="668"/>
                  </a:lnTo>
                  <a:cubicBezTo>
                    <a:pt x="2469" y="535"/>
                    <a:pt x="2403" y="401"/>
                    <a:pt x="2336" y="301"/>
                  </a:cubicBezTo>
                  <a:cubicBezTo>
                    <a:pt x="2169" y="101"/>
                    <a:pt x="1969" y="1"/>
                    <a:pt x="1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53"/>
            <p:cNvSpPr/>
            <p:nvPr/>
          </p:nvSpPr>
          <p:spPr>
            <a:xfrm>
              <a:off x="5591024" y="3259631"/>
              <a:ext cx="318890" cy="162383"/>
            </a:xfrm>
            <a:custGeom>
              <a:rect b="b" l="l" r="r" t="t"/>
              <a:pathLst>
                <a:path extrusionOk="0" h="8107" w="15879">
                  <a:moveTo>
                    <a:pt x="15878" y="1"/>
                  </a:moveTo>
                  <a:lnTo>
                    <a:pt x="0" y="7740"/>
                  </a:lnTo>
                  <a:lnTo>
                    <a:pt x="0" y="8107"/>
                  </a:lnTo>
                  <a:lnTo>
                    <a:pt x="15678" y="601"/>
                  </a:lnTo>
                  <a:cubicBezTo>
                    <a:pt x="15812" y="535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53"/>
            <p:cNvSpPr/>
            <p:nvPr/>
          </p:nvSpPr>
          <p:spPr>
            <a:xfrm>
              <a:off x="5591024" y="3259631"/>
              <a:ext cx="318890" cy="162383"/>
            </a:xfrm>
            <a:custGeom>
              <a:rect b="b" l="l" r="r" t="t"/>
              <a:pathLst>
                <a:path extrusionOk="0" h="8107" w="15879">
                  <a:moveTo>
                    <a:pt x="15878" y="1"/>
                  </a:moveTo>
                  <a:lnTo>
                    <a:pt x="0" y="7740"/>
                  </a:lnTo>
                  <a:lnTo>
                    <a:pt x="0" y="8107"/>
                  </a:lnTo>
                  <a:lnTo>
                    <a:pt x="15678" y="601"/>
                  </a:lnTo>
                  <a:cubicBezTo>
                    <a:pt x="15812" y="535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53"/>
            <p:cNvSpPr/>
            <p:nvPr/>
          </p:nvSpPr>
          <p:spPr>
            <a:xfrm>
              <a:off x="5216545" y="3049176"/>
              <a:ext cx="694714" cy="368171"/>
            </a:xfrm>
            <a:custGeom>
              <a:rect b="b" l="l" r="r" t="t"/>
              <a:pathLst>
                <a:path extrusionOk="0" h="18381" w="34593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7773"/>
                  </a:lnTo>
                  <a:lnTo>
                    <a:pt x="18414" y="18380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53"/>
            <p:cNvSpPr/>
            <p:nvPr/>
          </p:nvSpPr>
          <p:spPr>
            <a:xfrm>
              <a:off x="5216545" y="3204849"/>
              <a:ext cx="369799" cy="307360"/>
            </a:xfrm>
            <a:custGeom>
              <a:rect b="b" l="l" r="r" t="t"/>
              <a:pathLst>
                <a:path extrusionOk="0" h="15345" w="18414">
                  <a:moveTo>
                    <a:pt x="1" y="1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53"/>
            <p:cNvSpPr/>
            <p:nvPr/>
          </p:nvSpPr>
          <p:spPr>
            <a:xfrm>
              <a:off x="5216545" y="3204849"/>
              <a:ext cx="369799" cy="307360"/>
            </a:xfrm>
            <a:custGeom>
              <a:rect b="b" l="l" r="r" t="t"/>
              <a:pathLst>
                <a:path extrusionOk="0" h="15345" w="18414">
                  <a:moveTo>
                    <a:pt x="1" y="1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53"/>
            <p:cNvSpPr/>
            <p:nvPr/>
          </p:nvSpPr>
          <p:spPr>
            <a:xfrm>
              <a:off x="5479144" y="3388584"/>
              <a:ext cx="50929" cy="62834"/>
            </a:xfrm>
            <a:custGeom>
              <a:rect b="b" l="l" r="r" t="t"/>
              <a:pathLst>
                <a:path extrusionOk="0" h="3137" w="2536">
                  <a:moveTo>
                    <a:pt x="801" y="1"/>
                  </a:moveTo>
                  <a:cubicBezTo>
                    <a:pt x="334" y="1"/>
                    <a:pt x="1" y="401"/>
                    <a:pt x="1" y="1001"/>
                  </a:cubicBezTo>
                  <a:cubicBezTo>
                    <a:pt x="34" y="1802"/>
                    <a:pt x="468" y="2536"/>
                    <a:pt x="1135" y="2970"/>
                  </a:cubicBezTo>
                  <a:cubicBezTo>
                    <a:pt x="1302" y="3070"/>
                    <a:pt x="1502" y="3136"/>
                    <a:pt x="1702" y="3136"/>
                  </a:cubicBezTo>
                  <a:cubicBezTo>
                    <a:pt x="1935" y="3136"/>
                    <a:pt x="2169" y="3036"/>
                    <a:pt x="2302" y="2869"/>
                  </a:cubicBezTo>
                  <a:cubicBezTo>
                    <a:pt x="2436" y="2669"/>
                    <a:pt x="2536" y="2402"/>
                    <a:pt x="2502" y="2169"/>
                  </a:cubicBezTo>
                  <a:cubicBezTo>
                    <a:pt x="2469" y="1368"/>
                    <a:pt x="2035" y="635"/>
                    <a:pt x="1368" y="201"/>
                  </a:cubicBezTo>
                  <a:cubicBezTo>
                    <a:pt x="1202" y="67"/>
                    <a:pt x="1001" y="34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53"/>
            <p:cNvSpPr/>
            <p:nvPr/>
          </p:nvSpPr>
          <p:spPr>
            <a:xfrm>
              <a:off x="5483843" y="3393732"/>
              <a:ext cx="40868" cy="52799"/>
            </a:xfrm>
            <a:custGeom>
              <a:rect b="b" l="l" r="r" t="t"/>
              <a:pathLst>
                <a:path extrusionOk="0" h="2636" w="2035">
                  <a:moveTo>
                    <a:pt x="572" y="0"/>
                  </a:moveTo>
                  <a:cubicBezTo>
                    <a:pt x="234" y="0"/>
                    <a:pt x="0" y="272"/>
                    <a:pt x="0" y="744"/>
                  </a:cubicBezTo>
                  <a:cubicBezTo>
                    <a:pt x="34" y="1445"/>
                    <a:pt x="400" y="2112"/>
                    <a:pt x="1034" y="2512"/>
                  </a:cubicBezTo>
                  <a:cubicBezTo>
                    <a:pt x="1192" y="2596"/>
                    <a:pt x="1340" y="2636"/>
                    <a:pt x="1470" y="2636"/>
                  </a:cubicBezTo>
                  <a:cubicBezTo>
                    <a:pt x="1809" y="2636"/>
                    <a:pt x="2035" y="2369"/>
                    <a:pt x="2035" y="1912"/>
                  </a:cubicBezTo>
                  <a:cubicBezTo>
                    <a:pt x="2002" y="1178"/>
                    <a:pt x="1635" y="544"/>
                    <a:pt x="1034" y="144"/>
                  </a:cubicBezTo>
                  <a:cubicBezTo>
                    <a:pt x="869" y="47"/>
                    <a:pt x="712" y="0"/>
                    <a:pt x="57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53"/>
            <p:cNvSpPr/>
            <p:nvPr/>
          </p:nvSpPr>
          <p:spPr>
            <a:xfrm>
              <a:off x="5245364" y="3249796"/>
              <a:ext cx="205002" cy="157977"/>
            </a:xfrm>
            <a:custGeom>
              <a:rect b="b" l="l" r="r" t="t"/>
              <a:pathLst>
                <a:path extrusionOk="0" h="7887" w="10208">
                  <a:moveTo>
                    <a:pt x="610" y="1"/>
                  </a:moveTo>
                  <a:cubicBezTo>
                    <a:pt x="251" y="1"/>
                    <a:pt x="0" y="296"/>
                    <a:pt x="0" y="792"/>
                  </a:cubicBezTo>
                  <a:lnTo>
                    <a:pt x="0" y="1159"/>
                  </a:lnTo>
                  <a:cubicBezTo>
                    <a:pt x="33" y="1960"/>
                    <a:pt x="434" y="2660"/>
                    <a:pt x="1101" y="3127"/>
                  </a:cubicBezTo>
                  <a:lnTo>
                    <a:pt x="9073" y="7730"/>
                  </a:lnTo>
                  <a:cubicBezTo>
                    <a:pt x="9257" y="7837"/>
                    <a:pt x="9429" y="7887"/>
                    <a:pt x="9581" y="7887"/>
                  </a:cubicBezTo>
                  <a:cubicBezTo>
                    <a:pt x="9955" y="7887"/>
                    <a:pt x="10207" y="7584"/>
                    <a:pt x="10207" y="7063"/>
                  </a:cubicBezTo>
                  <a:lnTo>
                    <a:pt x="10207" y="6730"/>
                  </a:lnTo>
                  <a:cubicBezTo>
                    <a:pt x="10174" y="5929"/>
                    <a:pt x="9740" y="5195"/>
                    <a:pt x="9073" y="4795"/>
                  </a:cubicBezTo>
                  <a:lnTo>
                    <a:pt x="1101" y="158"/>
                  </a:lnTo>
                  <a:cubicBezTo>
                    <a:pt x="925" y="51"/>
                    <a:pt x="759" y="1"/>
                    <a:pt x="61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53"/>
            <p:cNvSpPr/>
            <p:nvPr/>
          </p:nvSpPr>
          <p:spPr>
            <a:xfrm>
              <a:off x="5586324" y="3415324"/>
              <a:ext cx="5382" cy="96885"/>
            </a:xfrm>
            <a:custGeom>
              <a:rect b="b" l="l" r="r" t="t"/>
              <a:pathLst>
                <a:path extrusionOk="0" h="4837" w="268">
                  <a:moveTo>
                    <a:pt x="268" y="0"/>
                  </a:moveTo>
                  <a:lnTo>
                    <a:pt x="1" y="100"/>
                  </a:lnTo>
                  <a:lnTo>
                    <a:pt x="1" y="4837"/>
                  </a:lnTo>
                  <a:lnTo>
                    <a:pt x="268" y="470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53"/>
            <p:cNvSpPr/>
            <p:nvPr/>
          </p:nvSpPr>
          <p:spPr>
            <a:xfrm>
              <a:off x="5586324" y="3415324"/>
              <a:ext cx="5382" cy="96885"/>
            </a:xfrm>
            <a:custGeom>
              <a:rect b="b" l="l" r="r" t="t"/>
              <a:pathLst>
                <a:path extrusionOk="0" h="4837" w="268">
                  <a:moveTo>
                    <a:pt x="268" y="0"/>
                  </a:moveTo>
                  <a:lnTo>
                    <a:pt x="1" y="100"/>
                  </a:lnTo>
                  <a:lnTo>
                    <a:pt x="1" y="4837"/>
                  </a:lnTo>
                  <a:lnTo>
                    <a:pt x="268" y="470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53"/>
            <p:cNvSpPr/>
            <p:nvPr/>
          </p:nvSpPr>
          <p:spPr>
            <a:xfrm>
              <a:off x="5681455" y="3696605"/>
              <a:ext cx="380523" cy="452358"/>
            </a:xfrm>
            <a:custGeom>
              <a:rect b="b" l="l" r="r" t="t"/>
              <a:pathLst>
                <a:path extrusionOk="0" h="22584" w="18948">
                  <a:moveTo>
                    <a:pt x="1" y="0"/>
                  </a:moveTo>
                  <a:lnTo>
                    <a:pt x="1" y="11609"/>
                  </a:lnTo>
                  <a:lnTo>
                    <a:pt x="18947" y="22583"/>
                  </a:lnTo>
                  <a:lnTo>
                    <a:pt x="18947" y="109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53"/>
            <p:cNvSpPr/>
            <p:nvPr/>
          </p:nvSpPr>
          <p:spPr>
            <a:xfrm>
              <a:off x="6061958" y="3764086"/>
              <a:ext cx="263964" cy="384876"/>
            </a:xfrm>
            <a:custGeom>
              <a:rect b="b" l="l" r="r" t="t"/>
              <a:pathLst>
                <a:path extrusionOk="0" h="19215" w="13144">
                  <a:moveTo>
                    <a:pt x="13143" y="1"/>
                  </a:moveTo>
                  <a:lnTo>
                    <a:pt x="0" y="7573"/>
                  </a:lnTo>
                  <a:lnTo>
                    <a:pt x="0" y="19214"/>
                  </a:lnTo>
                  <a:lnTo>
                    <a:pt x="13143" y="11609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53"/>
            <p:cNvSpPr/>
            <p:nvPr/>
          </p:nvSpPr>
          <p:spPr>
            <a:xfrm>
              <a:off x="5681455" y="3544257"/>
              <a:ext cx="644468" cy="371516"/>
            </a:xfrm>
            <a:custGeom>
              <a:rect b="b" l="l" r="r" t="t"/>
              <a:pathLst>
                <a:path extrusionOk="0" h="18548" w="32091">
                  <a:moveTo>
                    <a:pt x="13143" y="1"/>
                  </a:moveTo>
                  <a:lnTo>
                    <a:pt x="1" y="7606"/>
                  </a:lnTo>
                  <a:lnTo>
                    <a:pt x="18947" y="18548"/>
                  </a:lnTo>
                  <a:lnTo>
                    <a:pt x="32090" y="10976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53"/>
            <p:cNvSpPr/>
            <p:nvPr/>
          </p:nvSpPr>
          <p:spPr>
            <a:xfrm>
              <a:off x="5879750" y="3889034"/>
              <a:ext cx="291417" cy="111587"/>
            </a:xfrm>
            <a:custGeom>
              <a:rect b="b" l="l" r="r" t="t"/>
              <a:pathLst>
                <a:path extrusionOk="0" h="5571" w="14511">
                  <a:moveTo>
                    <a:pt x="0" y="0"/>
                  </a:moveTo>
                  <a:lnTo>
                    <a:pt x="9073" y="5571"/>
                  </a:lnTo>
                  <a:lnTo>
                    <a:pt x="14511" y="2102"/>
                  </a:lnTo>
                  <a:lnTo>
                    <a:pt x="9073" y="5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53"/>
            <p:cNvSpPr/>
            <p:nvPr/>
          </p:nvSpPr>
          <p:spPr>
            <a:xfrm>
              <a:off x="5770561" y="3884347"/>
              <a:ext cx="510477" cy="174421"/>
            </a:xfrm>
            <a:custGeom>
              <a:rect b="b" l="l" r="r" t="t"/>
              <a:pathLst>
                <a:path extrusionOk="0" h="8708" w="25419">
                  <a:moveTo>
                    <a:pt x="0" y="1"/>
                  </a:moveTo>
                  <a:lnTo>
                    <a:pt x="14510" y="8707"/>
                  </a:lnTo>
                  <a:lnTo>
                    <a:pt x="25418" y="2102"/>
                  </a:lnTo>
                  <a:lnTo>
                    <a:pt x="25418" y="2102"/>
                  </a:lnTo>
                  <a:lnTo>
                    <a:pt x="14510" y="84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53"/>
            <p:cNvSpPr/>
            <p:nvPr/>
          </p:nvSpPr>
          <p:spPr>
            <a:xfrm>
              <a:off x="5713607" y="3782794"/>
              <a:ext cx="129311" cy="72188"/>
            </a:xfrm>
            <a:custGeom>
              <a:rect b="b" l="l" r="r" t="t"/>
              <a:pathLst>
                <a:path extrusionOk="0" h="3604" w="6439">
                  <a:moveTo>
                    <a:pt x="201" y="1"/>
                  </a:moveTo>
                  <a:cubicBezTo>
                    <a:pt x="67" y="834"/>
                    <a:pt x="1" y="1702"/>
                    <a:pt x="67" y="2569"/>
                  </a:cubicBezTo>
                  <a:cubicBezTo>
                    <a:pt x="67" y="2569"/>
                    <a:pt x="95" y="2568"/>
                    <a:pt x="149" y="2568"/>
                  </a:cubicBezTo>
                  <a:cubicBezTo>
                    <a:pt x="599" y="2568"/>
                    <a:pt x="2868" y="2621"/>
                    <a:pt x="6439" y="3603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53"/>
            <p:cNvSpPr/>
            <p:nvPr/>
          </p:nvSpPr>
          <p:spPr>
            <a:xfrm>
              <a:off x="5704911" y="3782794"/>
              <a:ext cx="138007" cy="72188"/>
            </a:xfrm>
            <a:custGeom>
              <a:rect b="b" l="l" r="r" t="t"/>
              <a:pathLst>
                <a:path extrusionOk="0" h="3604" w="6872">
                  <a:moveTo>
                    <a:pt x="634" y="1"/>
                  </a:moveTo>
                  <a:lnTo>
                    <a:pt x="0" y="1602"/>
                  </a:lnTo>
                  <a:lnTo>
                    <a:pt x="6872" y="360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53"/>
            <p:cNvSpPr/>
            <p:nvPr/>
          </p:nvSpPr>
          <p:spPr>
            <a:xfrm>
              <a:off x="5879750" y="3983916"/>
              <a:ext cx="167488" cy="126289"/>
            </a:xfrm>
            <a:custGeom>
              <a:rect b="b" l="l" r="r" t="t"/>
              <a:pathLst>
                <a:path extrusionOk="0" h="6305" w="8340">
                  <a:moveTo>
                    <a:pt x="0" y="0"/>
                  </a:moveTo>
                  <a:lnTo>
                    <a:pt x="6838" y="6305"/>
                  </a:lnTo>
                  <a:cubicBezTo>
                    <a:pt x="6838" y="6305"/>
                    <a:pt x="7039" y="5437"/>
                    <a:pt x="8340" y="48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53"/>
            <p:cNvSpPr/>
            <p:nvPr/>
          </p:nvSpPr>
          <p:spPr>
            <a:xfrm>
              <a:off x="5879750" y="3983916"/>
              <a:ext cx="167488" cy="108242"/>
            </a:xfrm>
            <a:custGeom>
              <a:rect b="b" l="l" r="r" t="t"/>
              <a:pathLst>
                <a:path extrusionOk="0" h="5404" w="8340">
                  <a:moveTo>
                    <a:pt x="0" y="0"/>
                  </a:moveTo>
                  <a:lnTo>
                    <a:pt x="6405" y="5404"/>
                  </a:lnTo>
                  <a:lnTo>
                    <a:pt x="8340" y="4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53"/>
            <p:cNvSpPr/>
            <p:nvPr/>
          </p:nvSpPr>
          <p:spPr>
            <a:xfrm>
              <a:off x="6193920" y="3854963"/>
              <a:ext cx="99167" cy="50115"/>
            </a:xfrm>
            <a:custGeom>
              <a:rect b="b" l="l" r="r" t="t"/>
              <a:pathLst>
                <a:path extrusionOk="0" h="2502" w="4938">
                  <a:moveTo>
                    <a:pt x="4337" y="0"/>
                  </a:moveTo>
                  <a:lnTo>
                    <a:pt x="1" y="2502"/>
                  </a:lnTo>
                  <a:lnTo>
                    <a:pt x="4871" y="2068"/>
                  </a:lnTo>
                  <a:cubicBezTo>
                    <a:pt x="4938" y="1368"/>
                    <a:pt x="4771" y="667"/>
                    <a:pt x="4371" y="67"/>
                  </a:cubicBezTo>
                  <a:cubicBezTo>
                    <a:pt x="4371" y="67"/>
                    <a:pt x="4337" y="33"/>
                    <a:pt x="4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53"/>
            <p:cNvSpPr/>
            <p:nvPr/>
          </p:nvSpPr>
          <p:spPr>
            <a:xfrm>
              <a:off x="6193920" y="3854963"/>
              <a:ext cx="115916" cy="50115"/>
            </a:xfrm>
            <a:custGeom>
              <a:rect b="b" l="l" r="r" t="t"/>
              <a:pathLst>
                <a:path extrusionOk="0" h="2502" w="5772">
                  <a:moveTo>
                    <a:pt x="4337" y="0"/>
                  </a:moveTo>
                  <a:lnTo>
                    <a:pt x="1" y="2502"/>
                  </a:lnTo>
                  <a:lnTo>
                    <a:pt x="5772" y="767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53"/>
            <p:cNvSpPr/>
            <p:nvPr/>
          </p:nvSpPr>
          <p:spPr>
            <a:xfrm>
              <a:off x="5743751" y="3579650"/>
              <a:ext cx="227113" cy="132999"/>
            </a:xfrm>
            <a:custGeom>
              <a:rect b="b" l="l" r="r" t="t"/>
              <a:pathLst>
                <a:path extrusionOk="0" h="6640" w="11309">
                  <a:moveTo>
                    <a:pt x="11131" y="1"/>
                  </a:moveTo>
                  <a:cubicBezTo>
                    <a:pt x="11098" y="1"/>
                    <a:pt x="11066" y="12"/>
                    <a:pt x="11042" y="35"/>
                  </a:cubicBezTo>
                  <a:lnTo>
                    <a:pt x="168" y="6306"/>
                  </a:lnTo>
                  <a:cubicBezTo>
                    <a:pt x="1" y="6407"/>
                    <a:pt x="67" y="6640"/>
                    <a:pt x="234" y="6640"/>
                  </a:cubicBezTo>
                  <a:cubicBezTo>
                    <a:pt x="268" y="6640"/>
                    <a:pt x="301" y="6640"/>
                    <a:pt x="301" y="6607"/>
                  </a:cubicBezTo>
                  <a:lnTo>
                    <a:pt x="11209" y="335"/>
                  </a:lnTo>
                  <a:cubicBezTo>
                    <a:pt x="11275" y="269"/>
                    <a:pt x="11309" y="169"/>
                    <a:pt x="11275" y="102"/>
                  </a:cubicBezTo>
                  <a:cubicBezTo>
                    <a:pt x="11254" y="37"/>
                    <a:pt x="11191" y="1"/>
                    <a:pt x="111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53"/>
            <p:cNvSpPr/>
            <p:nvPr/>
          </p:nvSpPr>
          <p:spPr>
            <a:xfrm>
              <a:off x="5780602" y="3600822"/>
              <a:ext cx="227374" cy="132559"/>
            </a:xfrm>
            <a:custGeom>
              <a:rect b="b" l="l" r="r" t="t"/>
              <a:pathLst>
                <a:path extrusionOk="0" h="6618" w="11322">
                  <a:moveTo>
                    <a:pt x="11077" y="1"/>
                  </a:moveTo>
                  <a:cubicBezTo>
                    <a:pt x="11056" y="1"/>
                    <a:pt x="11032" y="4"/>
                    <a:pt x="11008" y="12"/>
                  </a:cubicBezTo>
                  <a:lnTo>
                    <a:pt x="134" y="6317"/>
                  </a:lnTo>
                  <a:cubicBezTo>
                    <a:pt x="34" y="6350"/>
                    <a:pt x="0" y="6450"/>
                    <a:pt x="67" y="6550"/>
                  </a:cubicBezTo>
                  <a:cubicBezTo>
                    <a:pt x="100" y="6584"/>
                    <a:pt x="134" y="6617"/>
                    <a:pt x="201" y="6617"/>
                  </a:cubicBezTo>
                  <a:lnTo>
                    <a:pt x="301" y="6617"/>
                  </a:lnTo>
                  <a:lnTo>
                    <a:pt x="11175" y="313"/>
                  </a:lnTo>
                  <a:cubicBezTo>
                    <a:pt x="11322" y="195"/>
                    <a:pt x="11236" y="1"/>
                    <a:pt x="1107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53"/>
            <p:cNvSpPr/>
            <p:nvPr/>
          </p:nvSpPr>
          <p:spPr>
            <a:xfrm>
              <a:off x="5817454" y="3621813"/>
              <a:ext cx="227796" cy="132939"/>
            </a:xfrm>
            <a:custGeom>
              <a:rect b="b" l="l" r="r" t="t"/>
              <a:pathLst>
                <a:path extrusionOk="0" h="6637" w="11343">
                  <a:moveTo>
                    <a:pt x="11101" y="1"/>
                  </a:moveTo>
                  <a:cubicBezTo>
                    <a:pt x="11072" y="1"/>
                    <a:pt x="11040" y="10"/>
                    <a:pt x="11008" y="32"/>
                  </a:cubicBezTo>
                  <a:lnTo>
                    <a:pt x="100" y="6336"/>
                  </a:lnTo>
                  <a:cubicBezTo>
                    <a:pt x="33" y="6370"/>
                    <a:pt x="0" y="6470"/>
                    <a:pt x="33" y="6570"/>
                  </a:cubicBezTo>
                  <a:cubicBezTo>
                    <a:pt x="67" y="6603"/>
                    <a:pt x="133" y="6637"/>
                    <a:pt x="200" y="6637"/>
                  </a:cubicBezTo>
                  <a:cubicBezTo>
                    <a:pt x="234" y="6637"/>
                    <a:pt x="234" y="6637"/>
                    <a:pt x="267" y="6603"/>
                  </a:cubicBezTo>
                  <a:lnTo>
                    <a:pt x="11175" y="332"/>
                  </a:lnTo>
                  <a:cubicBezTo>
                    <a:pt x="11342" y="248"/>
                    <a:pt x="11253" y="1"/>
                    <a:pt x="111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53"/>
            <p:cNvSpPr/>
            <p:nvPr/>
          </p:nvSpPr>
          <p:spPr>
            <a:xfrm>
              <a:off x="5852940" y="3642745"/>
              <a:ext cx="228659" cy="132719"/>
            </a:xfrm>
            <a:custGeom>
              <a:rect b="b" l="l" r="r" t="t"/>
              <a:pathLst>
                <a:path extrusionOk="0" h="6626" w="11386">
                  <a:moveTo>
                    <a:pt x="11144" y="1"/>
                  </a:moveTo>
                  <a:cubicBezTo>
                    <a:pt x="11122" y="1"/>
                    <a:pt x="11099" y="7"/>
                    <a:pt x="11076" y="21"/>
                  </a:cubicBezTo>
                  <a:lnTo>
                    <a:pt x="168" y="6325"/>
                  </a:lnTo>
                  <a:cubicBezTo>
                    <a:pt x="1" y="6392"/>
                    <a:pt x="68" y="6626"/>
                    <a:pt x="234" y="6626"/>
                  </a:cubicBezTo>
                  <a:cubicBezTo>
                    <a:pt x="268" y="6626"/>
                    <a:pt x="301" y="6626"/>
                    <a:pt x="335" y="6592"/>
                  </a:cubicBezTo>
                  <a:lnTo>
                    <a:pt x="11242" y="321"/>
                  </a:lnTo>
                  <a:cubicBezTo>
                    <a:pt x="11386" y="235"/>
                    <a:pt x="11282" y="1"/>
                    <a:pt x="111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53"/>
            <p:cNvSpPr/>
            <p:nvPr/>
          </p:nvSpPr>
          <p:spPr>
            <a:xfrm>
              <a:off x="5889128" y="3663856"/>
              <a:ext cx="229081" cy="132979"/>
            </a:xfrm>
            <a:custGeom>
              <a:rect b="b" l="l" r="r" t="t"/>
              <a:pathLst>
                <a:path extrusionOk="0" h="6639" w="11407">
                  <a:moveTo>
                    <a:pt x="11176" y="1"/>
                  </a:moveTo>
                  <a:cubicBezTo>
                    <a:pt x="11144" y="1"/>
                    <a:pt x="11110" y="11"/>
                    <a:pt x="11075" y="34"/>
                  </a:cubicBezTo>
                  <a:lnTo>
                    <a:pt x="167" y="6305"/>
                  </a:lnTo>
                  <a:cubicBezTo>
                    <a:pt x="0" y="6406"/>
                    <a:pt x="67" y="6639"/>
                    <a:pt x="267" y="6639"/>
                  </a:cubicBezTo>
                  <a:cubicBezTo>
                    <a:pt x="267" y="6639"/>
                    <a:pt x="300" y="6606"/>
                    <a:pt x="334" y="6606"/>
                  </a:cubicBezTo>
                  <a:lnTo>
                    <a:pt x="11242" y="301"/>
                  </a:lnTo>
                  <a:cubicBezTo>
                    <a:pt x="11406" y="219"/>
                    <a:pt x="11322" y="1"/>
                    <a:pt x="111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53"/>
            <p:cNvSpPr/>
            <p:nvPr/>
          </p:nvSpPr>
          <p:spPr>
            <a:xfrm>
              <a:off x="5925960" y="3684808"/>
              <a:ext cx="228519" cy="132759"/>
            </a:xfrm>
            <a:custGeom>
              <a:rect b="b" l="l" r="r" t="t"/>
              <a:pathLst>
                <a:path extrusionOk="0" h="6628" w="11379">
                  <a:moveTo>
                    <a:pt x="11130" y="0"/>
                  </a:moveTo>
                  <a:cubicBezTo>
                    <a:pt x="11102" y="0"/>
                    <a:pt x="11073" y="7"/>
                    <a:pt x="11042" y="22"/>
                  </a:cubicBezTo>
                  <a:lnTo>
                    <a:pt x="168" y="6327"/>
                  </a:lnTo>
                  <a:cubicBezTo>
                    <a:pt x="1" y="6394"/>
                    <a:pt x="68" y="6627"/>
                    <a:pt x="234" y="6627"/>
                  </a:cubicBezTo>
                  <a:cubicBezTo>
                    <a:pt x="268" y="6627"/>
                    <a:pt x="301" y="6627"/>
                    <a:pt x="334" y="6594"/>
                  </a:cubicBezTo>
                  <a:lnTo>
                    <a:pt x="11209" y="323"/>
                  </a:lnTo>
                  <a:cubicBezTo>
                    <a:pt x="11379" y="209"/>
                    <a:pt x="11284" y="0"/>
                    <a:pt x="111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53"/>
            <p:cNvSpPr/>
            <p:nvPr/>
          </p:nvSpPr>
          <p:spPr>
            <a:xfrm>
              <a:off x="5963474" y="3705719"/>
              <a:ext cx="226711" cy="132559"/>
            </a:xfrm>
            <a:custGeom>
              <a:rect b="b" l="l" r="r" t="t"/>
              <a:pathLst>
                <a:path extrusionOk="0" h="6618" w="11289">
                  <a:moveTo>
                    <a:pt x="11035" y="1"/>
                  </a:moveTo>
                  <a:cubicBezTo>
                    <a:pt x="11016" y="1"/>
                    <a:pt x="10996" y="4"/>
                    <a:pt x="10975" y="12"/>
                  </a:cubicBezTo>
                  <a:lnTo>
                    <a:pt x="101" y="6317"/>
                  </a:lnTo>
                  <a:cubicBezTo>
                    <a:pt x="1" y="6350"/>
                    <a:pt x="1" y="6450"/>
                    <a:pt x="34" y="6550"/>
                  </a:cubicBezTo>
                  <a:cubicBezTo>
                    <a:pt x="68" y="6584"/>
                    <a:pt x="134" y="6617"/>
                    <a:pt x="168" y="6617"/>
                  </a:cubicBezTo>
                  <a:lnTo>
                    <a:pt x="268" y="6617"/>
                  </a:lnTo>
                  <a:lnTo>
                    <a:pt x="11142" y="313"/>
                  </a:lnTo>
                  <a:cubicBezTo>
                    <a:pt x="11289" y="195"/>
                    <a:pt x="11178" y="1"/>
                    <a:pt x="110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53"/>
            <p:cNvSpPr/>
            <p:nvPr/>
          </p:nvSpPr>
          <p:spPr>
            <a:xfrm>
              <a:off x="5999662" y="3726670"/>
              <a:ext cx="227736" cy="132979"/>
            </a:xfrm>
            <a:custGeom>
              <a:rect b="b" l="l" r="r" t="t"/>
              <a:pathLst>
                <a:path extrusionOk="0" h="6639" w="11340">
                  <a:moveTo>
                    <a:pt x="11108" y="0"/>
                  </a:moveTo>
                  <a:cubicBezTo>
                    <a:pt x="11077" y="0"/>
                    <a:pt x="11043" y="11"/>
                    <a:pt x="11008" y="34"/>
                  </a:cubicBezTo>
                  <a:lnTo>
                    <a:pt x="100" y="6305"/>
                  </a:lnTo>
                  <a:cubicBezTo>
                    <a:pt x="34" y="6372"/>
                    <a:pt x="0" y="6472"/>
                    <a:pt x="67" y="6539"/>
                  </a:cubicBezTo>
                  <a:cubicBezTo>
                    <a:pt x="67" y="6605"/>
                    <a:pt x="134" y="6639"/>
                    <a:pt x="200" y="6639"/>
                  </a:cubicBezTo>
                  <a:cubicBezTo>
                    <a:pt x="234" y="6639"/>
                    <a:pt x="267" y="6605"/>
                    <a:pt x="267" y="6605"/>
                  </a:cubicBezTo>
                  <a:lnTo>
                    <a:pt x="11175" y="334"/>
                  </a:lnTo>
                  <a:cubicBezTo>
                    <a:pt x="11340" y="224"/>
                    <a:pt x="11255" y="0"/>
                    <a:pt x="111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53"/>
            <p:cNvSpPr/>
            <p:nvPr/>
          </p:nvSpPr>
          <p:spPr>
            <a:xfrm>
              <a:off x="6035168" y="3747782"/>
              <a:ext cx="227776" cy="132579"/>
            </a:xfrm>
            <a:custGeom>
              <a:rect b="b" l="l" r="r" t="t"/>
              <a:pathLst>
                <a:path extrusionOk="0" h="6619" w="11342">
                  <a:moveTo>
                    <a:pt x="11120" y="1"/>
                  </a:moveTo>
                  <a:cubicBezTo>
                    <a:pt x="11095" y="1"/>
                    <a:pt x="11068" y="5"/>
                    <a:pt x="11041" y="14"/>
                  </a:cubicBezTo>
                  <a:lnTo>
                    <a:pt x="167" y="6318"/>
                  </a:lnTo>
                  <a:cubicBezTo>
                    <a:pt x="0" y="6385"/>
                    <a:pt x="67" y="6619"/>
                    <a:pt x="234" y="6619"/>
                  </a:cubicBezTo>
                  <a:lnTo>
                    <a:pt x="334" y="6619"/>
                  </a:lnTo>
                  <a:lnTo>
                    <a:pt x="11208" y="314"/>
                  </a:lnTo>
                  <a:cubicBezTo>
                    <a:pt x="11308" y="281"/>
                    <a:pt x="11342" y="181"/>
                    <a:pt x="11275" y="81"/>
                  </a:cubicBezTo>
                  <a:cubicBezTo>
                    <a:pt x="11250" y="32"/>
                    <a:pt x="11190" y="1"/>
                    <a:pt x="111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53"/>
            <p:cNvSpPr/>
            <p:nvPr/>
          </p:nvSpPr>
          <p:spPr>
            <a:xfrm>
              <a:off x="7694485" y="950532"/>
              <a:ext cx="75048" cy="123625"/>
            </a:xfrm>
            <a:custGeom>
              <a:rect b="b" l="l" r="r" t="t"/>
              <a:pathLst>
                <a:path extrusionOk="0" h="6172" w="3737">
                  <a:moveTo>
                    <a:pt x="1" y="0"/>
                  </a:moveTo>
                  <a:lnTo>
                    <a:pt x="1" y="6171"/>
                  </a:lnTo>
                  <a:lnTo>
                    <a:pt x="3637" y="2269"/>
                  </a:lnTo>
                  <a:cubicBezTo>
                    <a:pt x="3737" y="2102"/>
                    <a:pt x="3703" y="1868"/>
                    <a:pt x="3537" y="1768"/>
                  </a:cubicBezTo>
                  <a:lnTo>
                    <a:pt x="534" y="34"/>
                  </a:lnTo>
                  <a:cubicBezTo>
                    <a:pt x="468" y="0"/>
                    <a:pt x="434" y="0"/>
                    <a:pt x="3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53"/>
            <p:cNvSpPr/>
            <p:nvPr/>
          </p:nvSpPr>
          <p:spPr>
            <a:xfrm>
              <a:off x="7694485" y="950532"/>
              <a:ext cx="75048" cy="123625"/>
            </a:xfrm>
            <a:custGeom>
              <a:rect b="b" l="l" r="r" t="t"/>
              <a:pathLst>
                <a:path extrusionOk="0" h="6172" w="3737">
                  <a:moveTo>
                    <a:pt x="1" y="0"/>
                  </a:moveTo>
                  <a:lnTo>
                    <a:pt x="1" y="6171"/>
                  </a:lnTo>
                  <a:lnTo>
                    <a:pt x="3637" y="2269"/>
                  </a:lnTo>
                  <a:cubicBezTo>
                    <a:pt x="3737" y="2102"/>
                    <a:pt x="3703" y="1868"/>
                    <a:pt x="3537" y="1768"/>
                  </a:cubicBezTo>
                  <a:lnTo>
                    <a:pt x="534" y="34"/>
                  </a:lnTo>
                  <a:cubicBezTo>
                    <a:pt x="468" y="0"/>
                    <a:pt x="434" y="0"/>
                    <a:pt x="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53"/>
            <p:cNvSpPr/>
            <p:nvPr/>
          </p:nvSpPr>
          <p:spPr>
            <a:xfrm>
              <a:off x="7677736" y="985264"/>
              <a:ext cx="93143" cy="88893"/>
            </a:xfrm>
            <a:custGeom>
              <a:rect b="b" l="l" r="r" t="t"/>
              <a:pathLst>
                <a:path extrusionOk="0" h="4438" w="4638">
                  <a:moveTo>
                    <a:pt x="835" y="1"/>
                  </a:moveTo>
                  <a:lnTo>
                    <a:pt x="1" y="701"/>
                  </a:lnTo>
                  <a:lnTo>
                    <a:pt x="835" y="4437"/>
                  </a:lnTo>
                  <a:lnTo>
                    <a:pt x="4471" y="535"/>
                  </a:lnTo>
                  <a:cubicBezTo>
                    <a:pt x="4637" y="334"/>
                    <a:pt x="4471" y="1"/>
                    <a:pt x="42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53"/>
            <p:cNvSpPr/>
            <p:nvPr/>
          </p:nvSpPr>
          <p:spPr>
            <a:xfrm>
              <a:off x="7072831" y="855811"/>
              <a:ext cx="621674" cy="624415"/>
            </a:xfrm>
            <a:custGeom>
              <a:rect b="b" l="l" r="r" t="t"/>
              <a:pathLst>
                <a:path extrusionOk="0" h="31174" w="30956">
                  <a:moveTo>
                    <a:pt x="28120" y="1"/>
                  </a:moveTo>
                  <a:cubicBezTo>
                    <a:pt x="27628" y="1"/>
                    <a:pt x="27136" y="109"/>
                    <a:pt x="26686" y="326"/>
                  </a:cubicBezTo>
                  <a:lnTo>
                    <a:pt x="1435" y="14937"/>
                  </a:lnTo>
                  <a:cubicBezTo>
                    <a:pt x="567" y="15470"/>
                    <a:pt x="34" y="16404"/>
                    <a:pt x="0" y="17405"/>
                  </a:cubicBezTo>
                  <a:lnTo>
                    <a:pt x="0" y="28380"/>
                  </a:lnTo>
                  <a:cubicBezTo>
                    <a:pt x="34" y="29380"/>
                    <a:pt x="567" y="30281"/>
                    <a:pt x="1435" y="30848"/>
                  </a:cubicBezTo>
                  <a:cubicBezTo>
                    <a:pt x="1868" y="31065"/>
                    <a:pt x="2352" y="31173"/>
                    <a:pt x="2840" y="31173"/>
                  </a:cubicBezTo>
                  <a:cubicBezTo>
                    <a:pt x="3328" y="31173"/>
                    <a:pt x="3820" y="31065"/>
                    <a:pt x="4270" y="30848"/>
                  </a:cubicBezTo>
                  <a:lnTo>
                    <a:pt x="29688" y="16171"/>
                  </a:lnTo>
                  <a:cubicBezTo>
                    <a:pt x="30956" y="15437"/>
                    <a:pt x="30956" y="14703"/>
                    <a:pt x="30956" y="13802"/>
                  </a:cubicBezTo>
                  <a:lnTo>
                    <a:pt x="30956" y="2795"/>
                  </a:lnTo>
                  <a:cubicBezTo>
                    <a:pt x="30889" y="1794"/>
                    <a:pt x="30389" y="893"/>
                    <a:pt x="29555" y="326"/>
                  </a:cubicBezTo>
                  <a:cubicBezTo>
                    <a:pt x="29104" y="109"/>
                    <a:pt x="28612" y="1"/>
                    <a:pt x="2812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53"/>
            <p:cNvSpPr/>
            <p:nvPr/>
          </p:nvSpPr>
          <p:spPr>
            <a:xfrm>
              <a:off x="7072831" y="1175690"/>
              <a:ext cx="80410" cy="304296"/>
            </a:xfrm>
            <a:custGeom>
              <a:rect b="b" l="l" r="r" t="t"/>
              <a:pathLst>
                <a:path extrusionOk="0" h="15192" w="4004">
                  <a:moveTo>
                    <a:pt x="401" y="1"/>
                  </a:moveTo>
                  <a:cubicBezTo>
                    <a:pt x="134" y="434"/>
                    <a:pt x="0" y="901"/>
                    <a:pt x="0" y="1402"/>
                  </a:cubicBezTo>
                  <a:lnTo>
                    <a:pt x="0" y="12376"/>
                  </a:lnTo>
                  <a:cubicBezTo>
                    <a:pt x="34" y="13377"/>
                    <a:pt x="567" y="14311"/>
                    <a:pt x="1401" y="14845"/>
                  </a:cubicBezTo>
                  <a:cubicBezTo>
                    <a:pt x="1875" y="15072"/>
                    <a:pt x="2381" y="15192"/>
                    <a:pt x="2882" y="15192"/>
                  </a:cubicBezTo>
                  <a:cubicBezTo>
                    <a:pt x="3264" y="15192"/>
                    <a:pt x="3643" y="15122"/>
                    <a:pt x="4003" y="14978"/>
                  </a:cubicBezTo>
                  <a:lnTo>
                    <a:pt x="4003" y="14978"/>
                  </a:lnTo>
                  <a:cubicBezTo>
                    <a:pt x="3871" y="15024"/>
                    <a:pt x="3744" y="15047"/>
                    <a:pt x="3628" y="15047"/>
                  </a:cubicBezTo>
                  <a:cubicBezTo>
                    <a:pt x="3157" y="15047"/>
                    <a:pt x="2836" y="14679"/>
                    <a:pt x="2836" y="14011"/>
                  </a:cubicBezTo>
                  <a:lnTo>
                    <a:pt x="2836" y="3036"/>
                  </a:lnTo>
                  <a:cubicBezTo>
                    <a:pt x="2869" y="2536"/>
                    <a:pt x="3002" y="2069"/>
                    <a:pt x="3269" y="16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53"/>
            <p:cNvSpPr/>
            <p:nvPr/>
          </p:nvSpPr>
          <p:spPr>
            <a:xfrm>
              <a:off x="7080864" y="855991"/>
              <a:ext cx="612978" cy="353129"/>
            </a:xfrm>
            <a:custGeom>
              <a:rect b="b" l="l" r="r" t="t"/>
              <a:pathLst>
                <a:path extrusionOk="0" h="17630" w="30523">
                  <a:moveTo>
                    <a:pt x="27704" y="0"/>
                  </a:moveTo>
                  <a:cubicBezTo>
                    <a:pt x="27220" y="0"/>
                    <a:pt x="26736" y="117"/>
                    <a:pt x="26286" y="350"/>
                  </a:cubicBezTo>
                  <a:lnTo>
                    <a:pt x="1001" y="14928"/>
                  </a:lnTo>
                  <a:cubicBezTo>
                    <a:pt x="601" y="15194"/>
                    <a:pt x="234" y="15561"/>
                    <a:pt x="1" y="15995"/>
                  </a:cubicBezTo>
                  <a:lnTo>
                    <a:pt x="2836" y="17630"/>
                  </a:lnTo>
                  <a:cubicBezTo>
                    <a:pt x="3069" y="17196"/>
                    <a:pt x="3436" y="16829"/>
                    <a:pt x="3837" y="16562"/>
                  </a:cubicBezTo>
                  <a:lnTo>
                    <a:pt x="29121" y="1985"/>
                  </a:lnTo>
                  <a:cubicBezTo>
                    <a:pt x="29358" y="1843"/>
                    <a:pt x="29582" y="1777"/>
                    <a:pt x="29779" y="1777"/>
                  </a:cubicBezTo>
                  <a:cubicBezTo>
                    <a:pt x="30140" y="1777"/>
                    <a:pt x="30415" y="1998"/>
                    <a:pt x="30522" y="2385"/>
                  </a:cubicBezTo>
                  <a:cubicBezTo>
                    <a:pt x="30356" y="1551"/>
                    <a:pt x="29855" y="817"/>
                    <a:pt x="29121" y="350"/>
                  </a:cubicBezTo>
                  <a:cubicBezTo>
                    <a:pt x="28671" y="117"/>
                    <a:pt x="28187" y="0"/>
                    <a:pt x="27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53"/>
            <p:cNvSpPr/>
            <p:nvPr/>
          </p:nvSpPr>
          <p:spPr>
            <a:xfrm>
              <a:off x="7174649" y="1244673"/>
              <a:ext cx="58299" cy="130656"/>
            </a:xfrm>
            <a:custGeom>
              <a:rect b="b" l="l" r="r" t="t"/>
              <a:pathLst>
                <a:path extrusionOk="0" h="6523" w="2903">
                  <a:moveTo>
                    <a:pt x="951" y="1"/>
                  </a:moveTo>
                  <a:cubicBezTo>
                    <a:pt x="935" y="1"/>
                    <a:pt x="918" y="9"/>
                    <a:pt x="901" y="26"/>
                  </a:cubicBezTo>
                  <a:lnTo>
                    <a:pt x="167" y="426"/>
                  </a:lnTo>
                  <a:cubicBezTo>
                    <a:pt x="101" y="459"/>
                    <a:pt x="67" y="526"/>
                    <a:pt x="34" y="560"/>
                  </a:cubicBezTo>
                  <a:cubicBezTo>
                    <a:pt x="1" y="626"/>
                    <a:pt x="1" y="693"/>
                    <a:pt x="1" y="760"/>
                  </a:cubicBezTo>
                  <a:lnTo>
                    <a:pt x="1" y="6364"/>
                  </a:lnTo>
                  <a:cubicBezTo>
                    <a:pt x="1" y="6397"/>
                    <a:pt x="1" y="6464"/>
                    <a:pt x="34" y="6497"/>
                  </a:cubicBezTo>
                  <a:cubicBezTo>
                    <a:pt x="51" y="6514"/>
                    <a:pt x="76" y="6522"/>
                    <a:pt x="101" y="6522"/>
                  </a:cubicBezTo>
                  <a:cubicBezTo>
                    <a:pt x="126" y="6522"/>
                    <a:pt x="151" y="6514"/>
                    <a:pt x="167" y="6497"/>
                  </a:cubicBezTo>
                  <a:lnTo>
                    <a:pt x="2769" y="4996"/>
                  </a:lnTo>
                  <a:cubicBezTo>
                    <a:pt x="2803" y="4963"/>
                    <a:pt x="2836" y="4929"/>
                    <a:pt x="2869" y="4863"/>
                  </a:cubicBezTo>
                  <a:cubicBezTo>
                    <a:pt x="2903" y="4796"/>
                    <a:pt x="2903" y="4729"/>
                    <a:pt x="2903" y="4662"/>
                  </a:cubicBezTo>
                  <a:lnTo>
                    <a:pt x="2903" y="3762"/>
                  </a:lnTo>
                  <a:cubicBezTo>
                    <a:pt x="2903" y="3695"/>
                    <a:pt x="2903" y="3662"/>
                    <a:pt x="2869" y="3628"/>
                  </a:cubicBezTo>
                  <a:cubicBezTo>
                    <a:pt x="2853" y="3612"/>
                    <a:pt x="2836" y="3603"/>
                    <a:pt x="2819" y="3603"/>
                  </a:cubicBezTo>
                  <a:cubicBezTo>
                    <a:pt x="2803" y="3603"/>
                    <a:pt x="2786" y="3612"/>
                    <a:pt x="2769" y="3628"/>
                  </a:cubicBezTo>
                  <a:lnTo>
                    <a:pt x="1035" y="4596"/>
                  </a:lnTo>
                  <a:lnTo>
                    <a:pt x="1035" y="159"/>
                  </a:lnTo>
                  <a:cubicBezTo>
                    <a:pt x="1035" y="126"/>
                    <a:pt x="1035" y="59"/>
                    <a:pt x="1001" y="26"/>
                  </a:cubicBezTo>
                  <a:cubicBezTo>
                    <a:pt x="985" y="9"/>
                    <a:pt x="968" y="1"/>
                    <a:pt x="95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53"/>
            <p:cNvSpPr/>
            <p:nvPr/>
          </p:nvSpPr>
          <p:spPr>
            <a:xfrm>
              <a:off x="7238291" y="1226305"/>
              <a:ext cx="61653" cy="101752"/>
            </a:xfrm>
            <a:custGeom>
              <a:rect b="b" l="l" r="r" t="t"/>
              <a:pathLst>
                <a:path extrusionOk="0" h="5080" w="3070">
                  <a:moveTo>
                    <a:pt x="1761" y="1297"/>
                  </a:moveTo>
                  <a:cubicBezTo>
                    <a:pt x="1812" y="1297"/>
                    <a:pt x="1857" y="1313"/>
                    <a:pt x="1902" y="1343"/>
                  </a:cubicBezTo>
                  <a:cubicBezTo>
                    <a:pt x="2002" y="1477"/>
                    <a:pt x="2035" y="1610"/>
                    <a:pt x="2035" y="1777"/>
                  </a:cubicBezTo>
                  <a:lnTo>
                    <a:pt x="1035" y="2344"/>
                  </a:lnTo>
                  <a:cubicBezTo>
                    <a:pt x="1035" y="2144"/>
                    <a:pt x="1101" y="1977"/>
                    <a:pt x="1168" y="1777"/>
                  </a:cubicBezTo>
                  <a:cubicBezTo>
                    <a:pt x="1235" y="1610"/>
                    <a:pt x="1368" y="1443"/>
                    <a:pt x="1535" y="1376"/>
                  </a:cubicBezTo>
                  <a:cubicBezTo>
                    <a:pt x="1627" y="1321"/>
                    <a:pt x="1698" y="1297"/>
                    <a:pt x="1761" y="1297"/>
                  </a:cubicBezTo>
                  <a:close/>
                  <a:moveTo>
                    <a:pt x="2113" y="0"/>
                  </a:moveTo>
                  <a:cubicBezTo>
                    <a:pt x="1912" y="0"/>
                    <a:pt x="1701" y="65"/>
                    <a:pt x="1535" y="176"/>
                  </a:cubicBezTo>
                  <a:cubicBezTo>
                    <a:pt x="1301" y="342"/>
                    <a:pt x="1068" y="509"/>
                    <a:pt x="901" y="743"/>
                  </a:cubicBezTo>
                  <a:cubicBezTo>
                    <a:pt x="701" y="976"/>
                    <a:pt x="534" y="1243"/>
                    <a:pt x="401" y="1510"/>
                  </a:cubicBezTo>
                  <a:cubicBezTo>
                    <a:pt x="267" y="1810"/>
                    <a:pt x="167" y="2110"/>
                    <a:pt x="134" y="2411"/>
                  </a:cubicBezTo>
                  <a:cubicBezTo>
                    <a:pt x="67" y="2744"/>
                    <a:pt x="34" y="3078"/>
                    <a:pt x="34" y="3411"/>
                  </a:cubicBezTo>
                  <a:cubicBezTo>
                    <a:pt x="1" y="3711"/>
                    <a:pt x="34" y="4012"/>
                    <a:pt x="134" y="4312"/>
                  </a:cubicBezTo>
                  <a:cubicBezTo>
                    <a:pt x="167" y="4545"/>
                    <a:pt x="267" y="4746"/>
                    <a:pt x="401" y="4879"/>
                  </a:cubicBezTo>
                  <a:cubicBezTo>
                    <a:pt x="534" y="5012"/>
                    <a:pt x="701" y="5079"/>
                    <a:pt x="901" y="5079"/>
                  </a:cubicBezTo>
                  <a:cubicBezTo>
                    <a:pt x="1135" y="5046"/>
                    <a:pt x="1335" y="4979"/>
                    <a:pt x="1535" y="4879"/>
                  </a:cubicBezTo>
                  <a:cubicBezTo>
                    <a:pt x="1802" y="4712"/>
                    <a:pt x="2035" y="4545"/>
                    <a:pt x="2202" y="4312"/>
                  </a:cubicBezTo>
                  <a:cubicBezTo>
                    <a:pt x="2369" y="4112"/>
                    <a:pt x="2536" y="3878"/>
                    <a:pt x="2669" y="3678"/>
                  </a:cubicBezTo>
                  <a:cubicBezTo>
                    <a:pt x="2769" y="3478"/>
                    <a:pt x="2869" y="3278"/>
                    <a:pt x="2936" y="3078"/>
                  </a:cubicBezTo>
                  <a:cubicBezTo>
                    <a:pt x="2969" y="2978"/>
                    <a:pt x="3003" y="2844"/>
                    <a:pt x="3003" y="2711"/>
                  </a:cubicBezTo>
                  <a:cubicBezTo>
                    <a:pt x="3003" y="2639"/>
                    <a:pt x="2985" y="2584"/>
                    <a:pt x="2951" y="2584"/>
                  </a:cubicBezTo>
                  <a:cubicBezTo>
                    <a:pt x="2937" y="2584"/>
                    <a:pt x="2921" y="2592"/>
                    <a:pt x="2903" y="2611"/>
                  </a:cubicBezTo>
                  <a:lnTo>
                    <a:pt x="2169" y="3011"/>
                  </a:lnTo>
                  <a:cubicBezTo>
                    <a:pt x="2135" y="3044"/>
                    <a:pt x="2102" y="3044"/>
                    <a:pt x="2069" y="3078"/>
                  </a:cubicBezTo>
                  <a:lnTo>
                    <a:pt x="1969" y="3244"/>
                  </a:lnTo>
                  <a:cubicBezTo>
                    <a:pt x="1935" y="3345"/>
                    <a:pt x="1869" y="3411"/>
                    <a:pt x="1802" y="3478"/>
                  </a:cubicBezTo>
                  <a:cubicBezTo>
                    <a:pt x="1735" y="3578"/>
                    <a:pt x="1635" y="3645"/>
                    <a:pt x="1535" y="3678"/>
                  </a:cubicBezTo>
                  <a:cubicBezTo>
                    <a:pt x="1468" y="3711"/>
                    <a:pt x="1435" y="3745"/>
                    <a:pt x="1368" y="3778"/>
                  </a:cubicBezTo>
                  <a:lnTo>
                    <a:pt x="1201" y="3778"/>
                  </a:lnTo>
                  <a:cubicBezTo>
                    <a:pt x="1135" y="3745"/>
                    <a:pt x="1101" y="3678"/>
                    <a:pt x="1068" y="3611"/>
                  </a:cubicBezTo>
                  <a:cubicBezTo>
                    <a:pt x="1035" y="3511"/>
                    <a:pt x="1035" y="3411"/>
                    <a:pt x="1035" y="3311"/>
                  </a:cubicBezTo>
                  <a:lnTo>
                    <a:pt x="2903" y="2244"/>
                  </a:lnTo>
                  <a:cubicBezTo>
                    <a:pt x="2969" y="2210"/>
                    <a:pt x="3003" y="2144"/>
                    <a:pt x="3003" y="2110"/>
                  </a:cubicBezTo>
                  <a:cubicBezTo>
                    <a:pt x="3036" y="2044"/>
                    <a:pt x="3069" y="1977"/>
                    <a:pt x="3069" y="1910"/>
                  </a:cubicBezTo>
                  <a:lnTo>
                    <a:pt x="3069" y="1677"/>
                  </a:lnTo>
                  <a:cubicBezTo>
                    <a:pt x="3069" y="1410"/>
                    <a:pt x="3036" y="1143"/>
                    <a:pt x="2969" y="876"/>
                  </a:cubicBezTo>
                  <a:cubicBezTo>
                    <a:pt x="2936" y="643"/>
                    <a:pt x="2836" y="442"/>
                    <a:pt x="2702" y="276"/>
                  </a:cubicBezTo>
                  <a:cubicBezTo>
                    <a:pt x="2602" y="109"/>
                    <a:pt x="2436" y="9"/>
                    <a:pt x="2235" y="9"/>
                  </a:cubicBezTo>
                  <a:cubicBezTo>
                    <a:pt x="2195" y="3"/>
                    <a:pt x="2154" y="0"/>
                    <a:pt x="21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53"/>
            <p:cNvSpPr/>
            <p:nvPr/>
          </p:nvSpPr>
          <p:spPr>
            <a:xfrm>
              <a:off x="7304603" y="1161168"/>
              <a:ext cx="48921" cy="123445"/>
            </a:xfrm>
            <a:custGeom>
              <a:rect b="b" l="l" r="r" t="t"/>
              <a:pathLst>
                <a:path extrusionOk="0" h="6163" w="2436">
                  <a:moveTo>
                    <a:pt x="1485" y="0"/>
                  </a:moveTo>
                  <a:cubicBezTo>
                    <a:pt x="1469" y="0"/>
                    <a:pt x="1452" y="8"/>
                    <a:pt x="1435" y="25"/>
                  </a:cubicBezTo>
                  <a:lnTo>
                    <a:pt x="735" y="425"/>
                  </a:lnTo>
                  <a:cubicBezTo>
                    <a:pt x="668" y="459"/>
                    <a:pt x="635" y="526"/>
                    <a:pt x="635" y="559"/>
                  </a:cubicBezTo>
                  <a:cubicBezTo>
                    <a:pt x="601" y="626"/>
                    <a:pt x="568" y="692"/>
                    <a:pt x="568" y="759"/>
                  </a:cubicBezTo>
                  <a:lnTo>
                    <a:pt x="568" y="2160"/>
                  </a:lnTo>
                  <a:lnTo>
                    <a:pt x="168" y="2394"/>
                  </a:lnTo>
                  <a:cubicBezTo>
                    <a:pt x="101" y="2427"/>
                    <a:pt x="68" y="2494"/>
                    <a:pt x="68" y="2527"/>
                  </a:cubicBezTo>
                  <a:cubicBezTo>
                    <a:pt x="34" y="2594"/>
                    <a:pt x="1" y="2660"/>
                    <a:pt x="1" y="2727"/>
                  </a:cubicBezTo>
                  <a:lnTo>
                    <a:pt x="1" y="3594"/>
                  </a:lnTo>
                  <a:cubicBezTo>
                    <a:pt x="1" y="3661"/>
                    <a:pt x="34" y="3694"/>
                    <a:pt x="68" y="3728"/>
                  </a:cubicBezTo>
                  <a:cubicBezTo>
                    <a:pt x="68" y="3744"/>
                    <a:pt x="84" y="3753"/>
                    <a:pt x="105" y="3753"/>
                  </a:cubicBezTo>
                  <a:cubicBezTo>
                    <a:pt x="126" y="3753"/>
                    <a:pt x="151" y="3744"/>
                    <a:pt x="168" y="3728"/>
                  </a:cubicBezTo>
                  <a:lnTo>
                    <a:pt x="568" y="3494"/>
                  </a:lnTo>
                  <a:lnTo>
                    <a:pt x="568" y="4962"/>
                  </a:lnTo>
                  <a:cubicBezTo>
                    <a:pt x="568" y="5196"/>
                    <a:pt x="601" y="5396"/>
                    <a:pt x="668" y="5629"/>
                  </a:cubicBezTo>
                  <a:cubicBezTo>
                    <a:pt x="701" y="5796"/>
                    <a:pt x="768" y="5929"/>
                    <a:pt x="902" y="6029"/>
                  </a:cubicBezTo>
                  <a:cubicBezTo>
                    <a:pt x="1002" y="6130"/>
                    <a:pt x="1135" y="6163"/>
                    <a:pt x="1268" y="6163"/>
                  </a:cubicBezTo>
                  <a:cubicBezTo>
                    <a:pt x="1435" y="6163"/>
                    <a:pt x="1602" y="6096"/>
                    <a:pt x="1735" y="5996"/>
                  </a:cubicBezTo>
                  <a:lnTo>
                    <a:pt x="2269" y="5696"/>
                  </a:lnTo>
                  <a:cubicBezTo>
                    <a:pt x="2336" y="5663"/>
                    <a:pt x="2369" y="5629"/>
                    <a:pt x="2403" y="5562"/>
                  </a:cubicBezTo>
                  <a:cubicBezTo>
                    <a:pt x="2403" y="5496"/>
                    <a:pt x="2436" y="5429"/>
                    <a:pt x="2436" y="5362"/>
                  </a:cubicBezTo>
                  <a:lnTo>
                    <a:pt x="2436" y="4495"/>
                  </a:lnTo>
                  <a:cubicBezTo>
                    <a:pt x="2436" y="4462"/>
                    <a:pt x="2436" y="4395"/>
                    <a:pt x="2403" y="4362"/>
                  </a:cubicBezTo>
                  <a:cubicBezTo>
                    <a:pt x="2386" y="4345"/>
                    <a:pt x="2361" y="4337"/>
                    <a:pt x="2336" y="4337"/>
                  </a:cubicBezTo>
                  <a:cubicBezTo>
                    <a:pt x="2311" y="4337"/>
                    <a:pt x="2286" y="4345"/>
                    <a:pt x="2269" y="4362"/>
                  </a:cubicBezTo>
                  <a:lnTo>
                    <a:pt x="1836" y="4628"/>
                  </a:lnTo>
                  <a:cubicBezTo>
                    <a:pt x="1786" y="4645"/>
                    <a:pt x="1744" y="4653"/>
                    <a:pt x="1710" y="4653"/>
                  </a:cubicBezTo>
                  <a:cubicBezTo>
                    <a:pt x="1677" y="4653"/>
                    <a:pt x="1652" y="4645"/>
                    <a:pt x="1635" y="4628"/>
                  </a:cubicBezTo>
                  <a:cubicBezTo>
                    <a:pt x="1602" y="4528"/>
                    <a:pt x="1569" y="4428"/>
                    <a:pt x="1602" y="4362"/>
                  </a:cubicBezTo>
                  <a:lnTo>
                    <a:pt x="1602" y="2894"/>
                  </a:lnTo>
                  <a:lnTo>
                    <a:pt x="2236" y="2527"/>
                  </a:lnTo>
                  <a:cubicBezTo>
                    <a:pt x="2269" y="2494"/>
                    <a:pt x="2303" y="2460"/>
                    <a:pt x="2336" y="2394"/>
                  </a:cubicBezTo>
                  <a:cubicBezTo>
                    <a:pt x="2369" y="2360"/>
                    <a:pt x="2369" y="2293"/>
                    <a:pt x="2369" y="2227"/>
                  </a:cubicBezTo>
                  <a:lnTo>
                    <a:pt x="2369" y="1326"/>
                  </a:lnTo>
                  <a:cubicBezTo>
                    <a:pt x="2369" y="1293"/>
                    <a:pt x="2369" y="1226"/>
                    <a:pt x="2336" y="1193"/>
                  </a:cubicBezTo>
                  <a:cubicBezTo>
                    <a:pt x="2319" y="1176"/>
                    <a:pt x="2303" y="1168"/>
                    <a:pt x="2286" y="1168"/>
                  </a:cubicBezTo>
                  <a:cubicBezTo>
                    <a:pt x="2269" y="1168"/>
                    <a:pt x="2253" y="1176"/>
                    <a:pt x="2236" y="1193"/>
                  </a:cubicBezTo>
                  <a:lnTo>
                    <a:pt x="1602" y="1560"/>
                  </a:lnTo>
                  <a:lnTo>
                    <a:pt x="1602" y="159"/>
                  </a:lnTo>
                  <a:cubicBezTo>
                    <a:pt x="1602" y="92"/>
                    <a:pt x="1569" y="59"/>
                    <a:pt x="1535" y="25"/>
                  </a:cubicBezTo>
                  <a:cubicBezTo>
                    <a:pt x="1519" y="8"/>
                    <a:pt x="1502" y="0"/>
                    <a:pt x="148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53"/>
            <p:cNvSpPr/>
            <p:nvPr/>
          </p:nvSpPr>
          <p:spPr>
            <a:xfrm>
              <a:off x="7362882" y="1119986"/>
              <a:ext cx="32192" cy="44627"/>
            </a:xfrm>
            <a:custGeom>
              <a:rect b="b" l="l" r="r" t="t"/>
              <a:pathLst>
                <a:path extrusionOk="0" h="2228" w="1603">
                  <a:moveTo>
                    <a:pt x="1546" y="1"/>
                  </a:moveTo>
                  <a:cubicBezTo>
                    <a:pt x="1533" y="1"/>
                    <a:pt x="1519" y="5"/>
                    <a:pt x="1502" y="13"/>
                  </a:cubicBezTo>
                  <a:lnTo>
                    <a:pt x="735" y="447"/>
                  </a:lnTo>
                  <a:cubicBezTo>
                    <a:pt x="701" y="447"/>
                    <a:pt x="668" y="480"/>
                    <a:pt x="635" y="513"/>
                  </a:cubicBezTo>
                  <a:cubicBezTo>
                    <a:pt x="601" y="580"/>
                    <a:pt x="568" y="647"/>
                    <a:pt x="535" y="714"/>
                  </a:cubicBezTo>
                  <a:lnTo>
                    <a:pt x="34" y="2014"/>
                  </a:lnTo>
                  <a:cubicBezTo>
                    <a:pt x="1" y="2048"/>
                    <a:pt x="1" y="2081"/>
                    <a:pt x="1" y="2148"/>
                  </a:cubicBezTo>
                  <a:cubicBezTo>
                    <a:pt x="1" y="2197"/>
                    <a:pt x="19" y="2228"/>
                    <a:pt x="55" y="2228"/>
                  </a:cubicBezTo>
                  <a:cubicBezTo>
                    <a:pt x="68" y="2228"/>
                    <a:pt x="83" y="2224"/>
                    <a:pt x="101" y="2215"/>
                  </a:cubicBezTo>
                  <a:lnTo>
                    <a:pt x="568" y="1948"/>
                  </a:lnTo>
                  <a:cubicBezTo>
                    <a:pt x="635" y="1914"/>
                    <a:pt x="668" y="1848"/>
                    <a:pt x="735" y="1814"/>
                  </a:cubicBezTo>
                  <a:cubicBezTo>
                    <a:pt x="768" y="1748"/>
                    <a:pt x="802" y="1714"/>
                    <a:pt x="802" y="1648"/>
                  </a:cubicBezTo>
                  <a:lnTo>
                    <a:pt x="1569" y="247"/>
                  </a:lnTo>
                  <a:cubicBezTo>
                    <a:pt x="1602" y="213"/>
                    <a:pt x="1602" y="180"/>
                    <a:pt x="1602" y="113"/>
                  </a:cubicBezTo>
                  <a:cubicBezTo>
                    <a:pt x="1602" y="38"/>
                    <a:pt x="1583" y="1"/>
                    <a:pt x="15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53"/>
            <p:cNvSpPr/>
            <p:nvPr/>
          </p:nvSpPr>
          <p:spPr>
            <a:xfrm>
              <a:off x="7405096" y="1131824"/>
              <a:ext cx="56954" cy="102293"/>
            </a:xfrm>
            <a:custGeom>
              <a:rect b="b" l="l" r="r" t="t"/>
              <a:pathLst>
                <a:path extrusionOk="0" h="5107" w="2836">
                  <a:moveTo>
                    <a:pt x="2068" y="1"/>
                  </a:moveTo>
                  <a:cubicBezTo>
                    <a:pt x="2012" y="1"/>
                    <a:pt x="1957" y="9"/>
                    <a:pt x="1902" y="22"/>
                  </a:cubicBezTo>
                  <a:cubicBezTo>
                    <a:pt x="1702" y="56"/>
                    <a:pt x="1502" y="123"/>
                    <a:pt x="1368" y="223"/>
                  </a:cubicBezTo>
                  <a:cubicBezTo>
                    <a:pt x="1168" y="323"/>
                    <a:pt x="968" y="456"/>
                    <a:pt x="801" y="623"/>
                  </a:cubicBezTo>
                  <a:cubicBezTo>
                    <a:pt x="634" y="790"/>
                    <a:pt x="501" y="990"/>
                    <a:pt x="401" y="1157"/>
                  </a:cubicBezTo>
                  <a:cubicBezTo>
                    <a:pt x="267" y="1357"/>
                    <a:pt x="201" y="1557"/>
                    <a:pt x="134" y="1757"/>
                  </a:cubicBezTo>
                  <a:cubicBezTo>
                    <a:pt x="67" y="1957"/>
                    <a:pt x="34" y="2157"/>
                    <a:pt x="34" y="2357"/>
                  </a:cubicBezTo>
                  <a:cubicBezTo>
                    <a:pt x="0" y="2658"/>
                    <a:pt x="67" y="2958"/>
                    <a:pt x="267" y="3191"/>
                  </a:cubicBezTo>
                  <a:cubicBezTo>
                    <a:pt x="372" y="3296"/>
                    <a:pt x="515" y="3348"/>
                    <a:pt x="665" y="3348"/>
                  </a:cubicBezTo>
                  <a:cubicBezTo>
                    <a:pt x="755" y="3348"/>
                    <a:pt x="847" y="3329"/>
                    <a:pt x="934" y="3291"/>
                  </a:cubicBezTo>
                  <a:cubicBezTo>
                    <a:pt x="1101" y="3258"/>
                    <a:pt x="1235" y="3225"/>
                    <a:pt x="1335" y="3158"/>
                  </a:cubicBezTo>
                  <a:cubicBezTo>
                    <a:pt x="1435" y="3125"/>
                    <a:pt x="1502" y="3091"/>
                    <a:pt x="1602" y="3091"/>
                  </a:cubicBezTo>
                  <a:cubicBezTo>
                    <a:pt x="1618" y="3075"/>
                    <a:pt x="1643" y="3066"/>
                    <a:pt x="1668" y="3066"/>
                  </a:cubicBezTo>
                  <a:cubicBezTo>
                    <a:pt x="1693" y="3066"/>
                    <a:pt x="1718" y="3075"/>
                    <a:pt x="1735" y="3091"/>
                  </a:cubicBezTo>
                  <a:cubicBezTo>
                    <a:pt x="1768" y="3125"/>
                    <a:pt x="1802" y="3158"/>
                    <a:pt x="1802" y="3225"/>
                  </a:cubicBezTo>
                  <a:cubicBezTo>
                    <a:pt x="1768" y="3291"/>
                    <a:pt x="1735" y="3392"/>
                    <a:pt x="1668" y="3458"/>
                  </a:cubicBezTo>
                  <a:cubicBezTo>
                    <a:pt x="1602" y="3558"/>
                    <a:pt x="1502" y="3625"/>
                    <a:pt x="1401" y="3692"/>
                  </a:cubicBezTo>
                  <a:cubicBezTo>
                    <a:pt x="1301" y="3725"/>
                    <a:pt x="1235" y="3758"/>
                    <a:pt x="1135" y="3792"/>
                  </a:cubicBezTo>
                  <a:cubicBezTo>
                    <a:pt x="1101" y="3792"/>
                    <a:pt x="1035" y="3792"/>
                    <a:pt x="1001" y="3758"/>
                  </a:cubicBezTo>
                  <a:cubicBezTo>
                    <a:pt x="968" y="3758"/>
                    <a:pt x="968" y="3725"/>
                    <a:pt x="934" y="3692"/>
                  </a:cubicBezTo>
                  <a:lnTo>
                    <a:pt x="834" y="3692"/>
                  </a:lnTo>
                  <a:lnTo>
                    <a:pt x="134" y="4125"/>
                  </a:lnTo>
                  <a:cubicBezTo>
                    <a:pt x="101" y="4159"/>
                    <a:pt x="67" y="4192"/>
                    <a:pt x="34" y="4259"/>
                  </a:cubicBezTo>
                  <a:cubicBezTo>
                    <a:pt x="0" y="4292"/>
                    <a:pt x="0" y="4359"/>
                    <a:pt x="0" y="4426"/>
                  </a:cubicBezTo>
                  <a:cubicBezTo>
                    <a:pt x="0" y="4559"/>
                    <a:pt x="34" y="4692"/>
                    <a:pt x="101" y="4793"/>
                  </a:cubicBezTo>
                  <a:cubicBezTo>
                    <a:pt x="167" y="4926"/>
                    <a:pt x="267" y="4993"/>
                    <a:pt x="367" y="5059"/>
                  </a:cubicBezTo>
                  <a:cubicBezTo>
                    <a:pt x="462" y="5083"/>
                    <a:pt x="556" y="5107"/>
                    <a:pt x="662" y="5107"/>
                  </a:cubicBezTo>
                  <a:cubicBezTo>
                    <a:pt x="706" y="5107"/>
                    <a:pt x="752" y="5103"/>
                    <a:pt x="801" y="5093"/>
                  </a:cubicBezTo>
                  <a:cubicBezTo>
                    <a:pt x="1001" y="5059"/>
                    <a:pt x="1201" y="4993"/>
                    <a:pt x="1368" y="4859"/>
                  </a:cubicBezTo>
                  <a:cubicBezTo>
                    <a:pt x="1602" y="4759"/>
                    <a:pt x="1802" y="4592"/>
                    <a:pt x="1969" y="4426"/>
                  </a:cubicBezTo>
                  <a:cubicBezTo>
                    <a:pt x="2169" y="4225"/>
                    <a:pt x="2302" y="4059"/>
                    <a:pt x="2436" y="3859"/>
                  </a:cubicBezTo>
                  <a:cubicBezTo>
                    <a:pt x="2536" y="3658"/>
                    <a:pt x="2636" y="3458"/>
                    <a:pt x="2702" y="3225"/>
                  </a:cubicBezTo>
                  <a:cubicBezTo>
                    <a:pt x="2769" y="3025"/>
                    <a:pt x="2802" y="2824"/>
                    <a:pt x="2802" y="2624"/>
                  </a:cubicBezTo>
                  <a:cubicBezTo>
                    <a:pt x="2836" y="2357"/>
                    <a:pt x="2736" y="2057"/>
                    <a:pt x="2569" y="1857"/>
                  </a:cubicBezTo>
                  <a:cubicBezTo>
                    <a:pt x="2483" y="1729"/>
                    <a:pt x="2343" y="1669"/>
                    <a:pt x="2165" y="1669"/>
                  </a:cubicBezTo>
                  <a:cubicBezTo>
                    <a:pt x="2066" y="1669"/>
                    <a:pt x="1955" y="1688"/>
                    <a:pt x="1835" y="1724"/>
                  </a:cubicBezTo>
                  <a:lnTo>
                    <a:pt x="1401" y="1890"/>
                  </a:lnTo>
                  <a:lnTo>
                    <a:pt x="1168" y="1957"/>
                  </a:lnTo>
                  <a:cubicBezTo>
                    <a:pt x="1157" y="1968"/>
                    <a:pt x="1142" y="1972"/>
                    <a:pt x="1127" y="1972"/>
                  </a:cubicBezTo>
                  <a:cubicBezTo>
                    <a:pt x="1098" y="1972"/>
                    <a:pt x="1068" y="1957"/>
                    <a:pt x="1068" y="1957"/>
                  </a:cubicBezTo>
                  <a:cubicBezTo>
                    <a:pt x="1035" y="1890"/>
                    <a:pt x="1035" y="1857"/>
                    <a:pt x="1035" y="1824"/>
                  </a:cubicBezTo>
                  <a:cubicBezTo>
                    <a:pt x="1035" y="1724"/>
                    <a:pt x="1068" y="1657"/>
                    <a:pt x="1135" y="1590"/>
                  </a:cubicBezTo>
                  <a:cubicBezTo>
                    <a:pt x="1168" y="1490"/>
                    <a:pt x="1268" y="1457"/>
                    <a:pt x="1335" y="1390"/>
                  </a:cubicBezTo>
                  <a:cubicBezTo>
                    <a:pt x="1401" y="1357"/>
                    <a:pt x="1468" y="1323"/>
                    <a:pt x="1568" y="1323"/>
                  </a:cubicBezTo>
                  <a:cubicBezTo>
                    <a:pt x="1585" y="1307"/>
                    <a:pt x="1610" y="1298"/>
                    <a:pt x="1635" y="1298"/>
                  </a:cubicBezTo>
                  <a:cubicBezTo>
                    <a:pt x="1660" y="1298"/>
                    <a:pt x="1685" y="1307"/>
                    <a:pt x="1702" y="1323"/>
                  </a:cubicBezTo>
                  <a:lnTo>
                    <a:pt x="1802" y="1357"/>
                  </a:lnTo>
                  <a:cubicBezTo>
                    <a:pt x="1802" y="1373"/>
                    <a:pt x="1810" y="1382"/>
                    <a:pt x="1827" y="1382"/>
                  </a:cubicBezTo>
                  <a:cubicBezTo>
                    <a:pt x="1843" y="1382"/>
                    <a:pt x="1868" y="1373"/>
                    <a:pt x="1902" y="1357"/>
                  </a:cubicBezTo>
                  <a:lnTo>
                    <a:pt x="2569" y="956"/>
                  </a:lnTo>
                  <a:cubicBezTo>
                    <a:pt x="2602" y="923"/>
                    <a:pt x="2636" y="890"/>
                    <a:pt x="2669" y="823"/>
                  </a:cubicBezTo>
                  <a:cubicBezTo>
                    <a:pt x="2702" y="756"/>
                    <a:pt x="2702" y="690"/>
                    <a:pt x="2702" y="656"/>
                  </a:cubicBezTo>
                  <a:cubicBezTo>
                    <a:pt x="2702" y="523"/>
                    <a:pt x="2669" y="389"/>
                    <a:pt x="2602" y="256"/>
                  </a:cubicBezTo>
                  <a:cubicBezTo>
                    <a:pt x="2536" y="156"/>
                    <a:pt x="2436" y="89"/>
                    <a:pt x="2302" y="56"/>
                  </a:cubicBezTo>
                  <a:cubicBezTo>
                    <a:pt x="2224" y="17"/>
                    <a:pt x="2146" y="1"/>
                    <a:pt x="20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53"/>
            <p:cNvSpPr/>
            <p:nvPr/>
          </p:nvSpPr>
          <p:spPr>
            <a:xfrm>
              <a:off x="7492856" y="1069631"/>
              <a:ext cx="60970" cy="149504"/>
            </a:xfrm>
            <a:custGeom>
              <a:rect b="b" l="l" r="r" t="t"/>
              <a:pathLst>
                <a:path extrusionOk="0" h="7464" w="3036">
                  <a:moveTo>
                    <a:pt x="1726" y="1977"/>
                  </a:moveTo>
                  <a:cubicBezTo>
                    <a:pt x="1785" y="1977"/>
                    <a:pt x="1835" y="1993"/>
                    <a:pt x="1868" y="2027"/>
                  </a:cubicBezTo>
                  <a:cubicBezTo>
                    <a:pt x="1968" y="2127"/>
                    <a:pt x="2002" y="2260"/>
                    <a:pt x="2035" y="2394"/>
                  </a:cubicBezTo>
                  <a:cubicBezTo>
                    <a:pt x="2035" y="2560"/>
                    <a:pt x="2035" y="2761"/>
                    <a:pt x="2035" y="2927"/>
                  </a:cubicBezTo>
                  <a:cubicBezTo>
                    <a:pt x="2002" y="3127"/>
                    <a:pt x="1935" y="3294"/>
                    <a:pt x="1868" y="3461"/>
                  </a:cubicBezTo>
                  <a:cubicBezTo>
                    <a:pt x="1802" y="3628"/>
                    <a:pt x="1668" y="3795"/>
                    <a:pt x="1535" y="3895"/>
                  </a:cubicBezTo>
                  <a:cubicBezTo>
                    <a:pt x="1451" y="3928"/>
                    <a:pt x="1376" y="3945"/>
                    <a:pt x="1314" y="3945"/>
                  </a:cubicBezTo>
                  <a:cubicBezTo>
                    <a:pt x="1251" y="3945"/>
                    <a:pt x="1201" y="3928"/>
                    <a:pt x="1168" y="3895"/>
                  </a:cubicBezTo>
                  <a:cubicBezTo>
                    <a:pt x="1068" y="3761"/>
                    <a:pt x="1001" y="3628"/>
                    <a:pt x="1001" y="3461"/>
                  </a:cubicBezTo>
                  <a:cubicBezTo>
                    <a:pt x="1001" y="3394"/>
                    <a:pt x="1001" y="3328"/>
                    <a:pt x="1001" y="3261"/>
                  </a:cubicBezTo>
                  <a:lnTo>
                    <a:pt x="1001" y="3027"/>
                  </a:lnTo>
                  <a:cubicBezTo>
                    <a:pt x="1034" y="2827"/>
                    <a:pt x="1068" y="2627"/>
                    <a:pt x="1168" y="2460"/>
                  </a:cubicBezTo>
                  <a:cubicBezTo>
                    <a:pt x="1234" y="2260"/>
                    <a:pt x="1368" y="2127"/>
                    <a:pt x="1535" y="2027"/>
                  </a:cubicBezTo>
                  <a:cubicBezTo>
                    <a:pt x="1601" y="1993"/>
                    <a:pt x="1668" y="1977"/>
                    <a:pt x="1726" y="1977"/>
                  </a:cubicBezTo>
                  <a:close/>
                  <a:moveTo>
                    <a:pt x="2936" y="0"/>
                  </a:moveTo>
                  <a:cubicBezTo>
                    <a:pt x="2911" y="0"/>
                    <a:pt x="2886" y="9"/>
                    <a:pt x="2869" y="25"/>
                  </a:cubicBezTo>
                  <a:lnTo>
                    <a:pt x="2235" y="392"/>
                  </a:lnTo>
                  <a:cubicBezTo>
                    <a:pt x="2168" y="426"/>
                    <a:pt x="2135" y="459"/>
                    <a:pt x="2135" y="526"/>
                  </a:cubicBezTo>
                  <a:cubicBezTo>
                    <a:pt x="2102" y="592"/>
                    <a:pt x="2068" y="659"/>
                    <a:pt x="2068" y="726"/>
                  </a:cubicBezTo>
                  <a:lnTo>
                    <a:pt x="2068" y="893"/>
                  </a:lnTo>
                  <a:cubicBezTo>
                    <a:pt x="2035" y="859"/>
                    <a:pt x="2002" y="792"/>
                    <a:pt x="1968" y="759"/>
                  </a:cubicBezTo>
                  <a:cubicBezTo>
                    <a:pt x="1935" y="726"/>
                    <a:pt x="1868" y="692"/>
                    <a:pt x="1802" y="692"/>
                  </a:cubicBezTo>
                  <a:lnTo>
                    <a:pt x="1601" y="692"/>
                  </a:lnTo>
                  <a:cubicBezTo>
                    <a:pt x="1468" y="726"/>
                    <a:pt x="1368" y="759"/>
                    <a:pt x="1268" y="826"/>
                  </a:cubicBezTo>
                  <a:cubicBezTo>
                    <a:pt x="1101" y="926"/>
                    <a:pt x="934" y="1093"/>
                    <a:pt x="801" y="1226"/>
                  </a:cubicBezTo>
                  <a:cubicBezTo>
                    <a:pt x="634" y="1426"/>
                    <a:pt x="501" y="1626"/>
                    <a:pt x="401" y="1827"/>
                  </a:cubicBezTo>
                  <a:cubicBezTo>
                    <a:pt x="267" y="2060"/>
                    <a:pt x="200" y="2327"/>
                    <a:pt x="134" y="2594"/>
                  </a:cubicBezTo>
                  <a:cubicBezTo>
                    <a:pt x="34" y="2894"/>
                    <a:pt x="0" y="3194"/>
                    <a:pt x="0" y="3528"/>
                  </a:cubicBezTo>
                  <a:lnTo>
                    <a:pt x="0" y="3828"/>
                  </a:lnTo>
                  <a:lnTo>
                    <a:pt x="0" y="4128"/>
                  </a:lnTo>
                  <a:cubicBezTo>
                    <a:pt x="0" y="4395"/>
                    <a:pt x="34" y="4662"/>
                    <a:pt x="134" y="4929"/>
                  </a:cubicBezTo>
                  <a:cubicBezTo>
                    <a:pt x="167" y="5096"/>
                    <a:pt x="267" y="5262"/>
                    <a:pt x="401" y="5396"/>
                  </a:cubicBezTo>
                  <a:cubicBezTo>
                    <a:pt x="482" y="5450"/>
                    <a:pt x="586" y="5505"/>
                    <a:pt x="712" y="5505"/>
                  </a:cubicBezTo>
                  <a:cubicBezTo>
                    <a:pt x="741" y="5505"/>
                    <a:pt x="770" y="5502"/>
                    <a:pt x="801" y="5496"/>
                  </a:cubicBezTo>
                  <a:cubicBezTo>
                    <a:pt x="968" y="5496"/>
                    <a:pt x="1134" y="5429"/>
                    <a:pt x="1268" y="5362"/>
                  </a:cubicBezTo>
                  <a:cubicBezTo>
                    <a:pt x="1368" y="5296"/>
                    <a:pt x="1501" y="5196"/>
                    <a:pt x="1568" y="5129"/>
                  </a:cubicBezTo>
                  <a:cubicBezTo>
                    <a:pt x="1668" y="5062"/>
                    <a:pt x="1735" y="4962"/>
                    <a:pt x="1802" y="4862"/>
                  </a:cubicBezTo>
                  <a:cubicBezTo>
                    <a:pt x="1835" y="4795"/>
                    <a:pt x="1902" y="4729"/>
                    <a:pt x="1935" y="4629"/>
                  </a:cubicBezTo>
                  <a:cubicBezTo>
                    <a:pt x="1968" y="4562"/>
                    <a:pt x="2002" y="4462"/>
                    <a:pt x="2035" y="4395"/>
                  </a:cubicBezTo>
                  <a:lnTo>
                    <a:pt x="2035" y="4995"/>
                  </a:lnTo>
                  <a:cubicBezTo>
                    <a:pt x="2035" y="5196"/>
                    <a:pt x="2002" y="5396"/>
                    <a:pt x="1868" y="5563"/>
                  </a:cubicBezTo>
                  <a:cubicBezTo>
                    <a:pt x="1802" y="5696"/>
                    <a:pt x="1668" y="5829"/>
                    <a:pt x="1501" y="5929"/>
                  </a:cubicBezTo>
                  <a:cubicBezTo>
                    <a:pt x="1368" y="5996"/>
                    <a:pt x="1301" y="5996"/>
                    <a:pt x="1268" y="5996"/>
                  </a:cubicBezTo>
                  <a:cubicBezTo>
                    <a:pt x="1201" y="5963"/>
                    <a:pt x="1168" y="5929"/>
                    <a:pt x="1134" y="5863"/>
                  </a:cubicBezTo>
                  <a:cubicBezTo>
                    <a:pt x="1113" y="5798"/>
                    <a:pt x="1091" y="5761"/>
                    <a:pt x="1052" y="5761"/>
                  </a:cubicBezTo>
                  <a:cubicBezTo>
                    <a:pt x="1030" y="5761"/>
                    <a:pt x="1003" y="5772"/>
                    <a:pt x="968" y="5796"/>
                  </a:cubicBezTo>
                  <a:lnTo>
                    <a:pt x="234" y="6196"/>
                  </a:lnTo>
                  <a:cubicBezTo>
                    <a:pt x="200" y="6230"/>
                    <a:pt x="167" y="6296"/>
                    <a:pt x="134" y="6330"/>
                  </a:cubicBezTo>
                  <a:cubicBezTo>
                    <a:pt x="100" y="6396"/>
                    <a:pt x="100" y="6463"/>
                    <a:pt x="100" y="6530"/>
                  </a:cubicBezTo>
                  <a:cubicBezTo>
                    <a:pt x="100" y="6663"/>
                    <a:pt x="134" y="6797"/>
                    <a:pt x="167" y="6930"/>
                  </a:cubicBezTo>
                  <a:cubicBezTo>
                    <a:pt x="200" y="7097"/>
                    <a:pt x="267" y="7197"/>
                    <a:pt x="367" y="7330"/>
                  </a:cubicBezTo>
                  <a:cubicBezTo>
                    <a:pt x="501" y="7397"/>
                    <a:pt x="634" y="7464"/>
                    <a:pt x="801" y="7464"/>
                  </a:cubicBezTo>
                  <a:cubicBezTo>
                    <a:pt x="1068" y="7464"/>
                    <a:pt x="1301" y="7364"/>
                    <a:pt x="1501" y="7230"/>
                  </a:cubicBezTo>
                  <a:cubicBezTo>
                    <a:pt x="1735" y="7097"/>
                    <a:pt x="1935" y="6930"/>
                    <a:pt x="2135" y="6730"/>
                  </a:cubicBezTo>
                  <a:cubicBezTo>
                    <a:pt x="2335" y="6563"/>
                    <a:pt x="2502" y="6330"/>
                    <a:pt x="2602" y="6096"/>
                  </a:cubicBezTo>
                  <a:cubicBezTo>
                    <a:pt x="2902" y="5563"/>
                    <a:pt x="3036" y="4962"/>
                    <a:pt x="3036" y="4395"/>
                  </a:cubicBezTo>
                  <a:lnTo>
                    <a:pt x="3036" y="159"/>
                  </a:lnTo>
                  <a:cubicBezTo>
                    <a:pt x="3036" y="92"/>
                    <a:pt x="3036" y="59"/>
                    <a:pt x="3002" y="25"/>
                  </a:cubicBezTo>
                  <a:cubicBezTo>
                    <a:pt x="2986" y="9"/>
                    <a:pt x="2961" y="0"/>
                    <a:pt x="29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53"/>
            <p:cNvSpPr/>
            <p:nvPr/>
          </p:nvSpPr>
          <p:spPr>
            <a:xfrm>
              <a:off x="7563868" y="1038725"/>
              <a:ext cx="62316" cy="102253"/>
            </a:xfrm>
            <a:custGeom>
              <a:rect b="b" l="l" r="r" t="t"/>
              <a:pathLst>
                <a:path extrusionOk="0" h="5105" w="3103">
                  <a:moveTo>
                    <a:pt x="1777" y="1455"/>
                  </a:moveTo>
                  <a:cubicBezTo>
                    <a:pt x="1828" y="1455"/>
                    <a:pt x="1871" y="1472"/>
                    <a:pt x="1901" y="1502"/>
                  </a:cubicBezTo>
                  <a:cubicBezTo>
                    <a:pt x="2035" y="1602"/>
                    <a:pt x="2068" y="1768"/>
                    <a:pt x="2068" y="1935"/>
                  </a:cubicBezTo>
                  <a:lnTo>
                    <a:pt x="2068" y="2202"/>
                  </a:lnTo>
                  <a:lnTo>
                    <a:pt x="2068" y="2502"/>
                  </a:lnTo>
                  <a:cubicBezTo>
                    <a:pt x="2068" y="2736"/>
                    <a:pt x="2002" y="2936"/>
                    <a:pt x="1901" y="3103"/>
                  </a:cubicBezTo>
                  <a:cubicBezTo>
                    <a:pt x="1835" y="3303"/>
                    <a:pt x="1701" y="3436"/>
                    <a:pt x="1568" y="3536"/>
                  </a:cubicBezTo>
                  <a:cubicBezTo>
                    <a:pt x="1465" y="3578"/>
                    <a:pt x="1374" y="3606"/>
                    <a:pt x="1305" y="3606"/>
                  </a:cubicBezTo>
                  <a:cubicBezTo>
                    <a:pt x="1262" y="3606"/>
                    <a:pt x="1226" y="3595"/>
                    <a:pt x="1201" y="3570"/>
                  </a:cubicBezTo>
                  <a:cubicBezTo>
                    <a:pt x="1101" y="3436"/>
                    <a:pt x="1034" y="3303"/>
                    <a:pt x="1034" y="3136"/>
                  </a:cubicBezTo>
                  <a:cubicBezTo>
                    <a:pt x="1034" y="3036"/>
                    <a:pt x="1034" y="2936"/>
                    <a:pt x="1034" y="2836"/>
                  </a:cubicBezTo>
                  <a:lnTo>
                    <a:pt x="1034" y="2536"/>
                  </a:lnTo>
                  <a:cubicBezTo>
                    <a:pt x="1034" y="2302"/>
                    <a:pt x="1101" y="2102"/>
                    <a:pt x="1201" y="1935"/>
                  </a:cubicBezTo>
                  <a:cubicBezTo>
                    <a:pt x="1268" y="1768"/>
                    <a:pt x="1401" y="1635"/>
                    <a:pt x="1568" y="1535"/>
                  </a:cubicBezTo>
                  <a:cubicBezTo>
                    <a:pt x="1641" y="1480"/>
                    <a:pt x="1715" y="1455"/>
                    <a:pt x="1777" y="1455"/>
                  </a:cubicBezTo>
                  <a:close/>
                  <a:moveTo>
                    <a:pt x="2168" y="0"/>
                  </a:moveTo>
                  <a:cubicBezTo>
                    <a:pt x="1935" y="0"/>
                    <a:pt x="1735" y="67"/>
                    <a:pt x="1535" y="201"/>
                  </a:cubicBezTo>
                  <a:cubicBezTo>
                    <a:pt x="1301" y="334"/>
                    <a:pt x="1101" y="501"/>
                    <a:pt x="934" y="701"/>
                  </a:cubicBezTo>
                  <a:cubicBezTo>
                    <a:pt x="734" y="934"/>
                    <a:pt x="567" y="1168"/>
                    <a:pt x="434" y="1435"/>
                  </a:cubicBezTo>
                  <a:cubicBezTo>
                    <a:pt x="300" y="1702"/>
                    <a:pt x="200" y="1969"/>
                    <a:pt x="134" y="2269"/>
                  </a:cubicBezTo>
                  <a:cubicBezTo>
                    <a:pt x="67" y="2536"/>
                    <a:pt x="0" y="2802"/>
                    <a:pt x="0" y="3103"/>
                  </a:cubicBezTo>
                  <a:lnTo>
                    <a:pt x="0" y="3436"/>
                  </a:lnTo>
                  <a:lnTo>
                    <a:pt x="0" y="3770"/>
                  </a:lnTo>
                  <a:cubicBezTo>
                    <a:pt x="0" y="4003"/>
                    <a:pt x="67" y="4237"/>
                    <a:pt x="134" y="4470"/>
                  </a:cubicBezTo>
                  <a:cubicBezTo>
                    <a:pt x="200" y="4637"/>
                    <a:pt x="300" y="4804"/>
                    <a:pt x="434" y="4937"/>
                  </a:cubicBezTo>
                  <a:cubicBezTo>
                    <a:pt x="567" y="5037"/>
                    <a:pt x="734" y="5104"/>
                    <a:pt x="934" y="5104"/>
                  </a:cubicBezTo>
                  <a:cubicBezTo>
                    <a:pt x="1134" y="5071"/>
                    <a:pt x="1368" y="5004"/>
                    <a:pt x="1568" y="4871"/>
                  </a:cubicBezTo>
                  <a:cubicBezTo>
                    <a:pt x="1801" y="4737"/>
                    <a:pt x="2002" y="4570"/>
                    <a:pt x="2168" y="4370"/>
                  </a:cubicBezTo>
                  <a:cubicBezTo>
                    <a:pt x="2368" y="4170"/>
                    <a:pt x="2535" y="3937"/>
                    <a:pt x="2669" y="3670"/>
                  </a:cubicBezTo>
                  <a:cubicBezTo>
                    <a:pt x="2802" y="3403"/>
                    <a:pt x="2902" y="3136"/>
                    <a:pt x="2969" y="2836"/>
                  </a:cubicBezTo>
                  <a:cubicBezTo>
                    <a:pt x="3036" y="2569"/>
                    <a:pt x="3069" y="2269"/>
                    <a:pt x="3102" y="2002"/>
                  </a:cubicBezTo>
                  <a:lnTo>
                    <a:pt x="3102" y="1668"/>
                  </a:lnTo>
                  <a:lnTo>
                    <a:pt x="3102" y="1335"/>
                  </a:lnTo>
                  <a:cubicBezTo>
                    <a:pt x="3069" y="1101"/>
                    <a:pt x="3036" y="834"/>
                    <a:pt x="2936" y="601"/>
                  </a:cubicBezTo>
                  <a:cubicBezTo>
                    <a:pt x="2902" y="434"/>
                    <a:pt x="2769" y="267"/>
                    <a:pt x="2635" y="167"/>
                  </a:cubicBezTo>
                  <a:cubicBezTo>
                    <a:pt x="2502" y="34"/>
                    <a:pt x="2335" y="0"/>
                    <a:pt x="21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53"/>
            <p:cNvSpPr/>
            <p:nvPr/>
          </p:nvSpPr>
          <p:spPr>
            <a:xfrm>
              <a:off x="7636888" y="978755"/>
              <a:ext cx="20103" cy="130816"/>
            </a:xfrm>
            <a:custGeom>
              <a:rect b="b" l="l" r="r" t="t"/>
              <a:pathLst>
                <a:path extrusionOk="0" h="6531" w="1001">
                  <a:moveTo>
                    <a:pt x="917" y="1"/>
                  </a:moveTo>
                  <a:cubicBezTo>
                    <a:pt x="901" y="1"/>
                    <a:pt x="884" y="9"/>
                    <a:pt x="867" y="26"/>
                  </a:cubicBezTo>
                  <a:lnTo>
                    <a:pt x="167" y="426"/>
                  </a:lnTo>
                  <a:cubicBezTo>
                    <a:pt x="100" y="459"/>
                    <a:pt x="67" y="526"/>
                    <a:pt x="33" y="559"/>
                  </a:cubicBezTo>
                  <a:cubicBezTo>
                    <a:pt x="0" y="626"/>
                    <a:pt x="0" y="693"/>
                    <a:pt x="0" y="760"/>
                  </a:cubicBezTo>
                  <a:lnTo>
                    <a:pt x="0" y="4496"/>
                  </a:lnTo>
                  <a:cubicBezTo>
                    <a:pt x="0" y="4562"/>
                    <a:pt x="0" y="4596"/>
                    <a:pt x="33" y="4662"/>
                  </a:cubicBezTo>
                  <a:lnTo>
                    <a:pt x="167" y="4662"/>
                  </a:lnTo>
                  <a:lnTo>
                    <a:pt x="867" y="4229"/>
                  </a:lnTo>
                  <a:cubicBezTo>
                    <a:pt x="901" y="4195"/>
                    <a:pt x="934" y="4162"/>
                    <a:pt x="967" y="4095"/>
                  </a:cubicBezTo>
                  <a:cubicBezTo>
                    <a:pt x="1001" y="4029"/>
                    <a:pt x="1001" y="3962"/>
                    <a:pt x="1001" y="3928"/>
                  </a:cubicBezTo>
                  <a:lnTo>
                    <a:pt x="1001" y="159"/>
                  </a:lnTo>
                  <a:cubicBezTo>
                    <a:pt x="1001" y="92"/>
                    <a:pt x="1001" y="59"/>
                    <a:pt x="967" y="26"/>
                  </a:cubicBezTo>
                  <a:cubicBezTo>
                    <a:pt x="951" y="9"/>
                    <a:pt x="934" y="1"/>
                    <a:pt x="917" y="1"/>
                  </a:cubicBezTo>
                  <a:close/>
                  <a:moveTo>
                    <a:pt x="917" y="4737"/>
                  </a:moveTo>
                  <a:cubicBezTo>
                    <a:pt x="901" y="4737"/>
                    <a:pt x="884" y="4746"/>
                    <a:pt x="867" y="4762"/>
                  </a:cubicBezTo>
                  <a:lnTo>
                    <a:pt x="167" y="5196"/>
                  </a:lnTo>
                  <a:cubicBezTo>
                    <a:pt x="100" y="5196"/>
                    <a:pt x="67" y="5263"/>
                    <a:pt x="33" y="5296"/>
                  </a:cubicBezTo>
                  <a:cubicBezTo>
                    <a:pt x="0" y="5363"/>
                    <a:pt x="0" y="5430"/>
                    <a:pt x="0" y="5496"/>
                  </a:cubicBezTo>
                  <a:lnTo>
                    <a:pt x="0" y="6364"/>
                  </a:lnTo>
                  <a:cubicBezTo>
                    <a:pt x="0" y="6430"/>
                    <a:pt x="0" y="6464"/>
                    <a:pt x="33" y="6530"/>
                  </a:cubicBezTo>
                  <a:lnTo>
                    <a:pt x="167" y="6530"/>
                  </a:lnTo>
                  <a:lnTo>
                    <a:pt x="867" y="6097"/>
                  </a:lnTo>
                  <a:cubicBezTo>
                    <a:pt x="901" y="6063"/>
                    <a:pt x="934" y="6030"/>
                    <a:pt x="967" y="5963"/>
                  </a:cubicBezTo>
                  <a:cubicBezTo>
                    <a:pt x="1001" y="5897"/>
                    <a:pt x="1001" y="5830"/>
                    <a:pt x="1001" y="5763"/>
                  </a:cubicBezTo>
                  <a:lnTo>
                    <a:pt x="1001" y="4896"/>
                  </a:lnTo>
                  <a:cubicBezTo>
                    <a:pt x="1001" y="4862"/>
                    <a:pt x="1001" y="4796"/>
                    <a:pt x="967" y="4762"/>
                  </a:cubicBezTo>
                  <a:cubicBezTo>
                    <a:pt x="951" y="4746"/>
                    <a:pt x="934" y="4737"/>
                    <a:pt x="917" y="473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8"/>
          <p:cNvSpPr txBox="1"/>
          <p:nvPr>
            <p:ph idx="2" type="title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anchorCtr="0" anchor="b" bIns="91425" lIns="91425" spcFirstLastPara="1" rIns="1125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grpSp>
        <p:nvGrpSpPr>
          <p:cNvPr id="509" name="Google Shape;509;p38"/>
          <p:cNvGrpSpPr/>
          <p:nvPr/>
        </p:nvGrpSpPr>
        <p:grpSpPr>
          <a:xfrm>
            <a:off x="5313079" y="871955"/>
            <a:ext cx="3093441" cy="2952953"/>
            <a:chOff x="1410350" y="458825"/>
            <a:chExt cx="4602650" cy="4394275"/>
          </a:xfrm>
        </p:grpSpPr>
        <p:sp>
          <p:nvSpPr>
            <p:cNvPr id="510" name="Google Shape;510;p38"/>
            <p:cNvSpPr/>
            <p:nvPr/>
          </p:nvSpPr>
          <p:spPr>
            <a:xfrm>
              <a:off x="1758925" y="3935750"/>
              <a:ext cx="1210050" cy="698875"/>
            </a:xfrm>
            <a:custGeom>
              <a:rect b="b" l="l" r="r" t="t"/>
              <a:pathLst>
                <a:path extrusionOk="0" h="27955" w="48402">
                  <a:moveTo>
                    <a:pt x="24185" y="1"/>
                  </a:moveTo>
                  <a:cubicBezTo>
                    <a:pt x="10842" y="1"/>
                    <a:pt x="1" y="6272"/>
                    <a:pt x="1" y="13978"/>
                  </a:cubicBezTo>
                  <a:cubicBezTo>
                    <a:pt x="1" y="21716"/>
                    <a:pt x="10842" y="27954"/>
                    <a:pt x="24185" y="27954"/>
                  </a:cubicBezTo>
                  <a:cubicBezTo>
                    <a:pt x="37561" y="27954"/>
                    <a:pt x="48402" y="21716"/>
                    <a:pt x="48402" y="13978"/>
                  </a:cubicBezTo>
                  <a:cubicBezTo>
                    <a:pt x="48402" y="6272"/>
                    <a:pt x="37561" y="1"/>
                    <a:pt x="2418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1522225" y="3195650"/>
              <a:ext cx="531950" cy="799350"/>
            </a:xfrm>
            <a:custGeom>
              <a:rect b="b" l="l" r="r" t="t"/>
              <a:pathLst>
                <a:path extrusionOk="0" h="31974" w="21278">
                  <a:moveTo>
                    <a:pt x="6424" y="0"/>
                  </a:moveTo>
                  <a:cubicBezTo>
                    <a:pt x="2958" y="0"/>
                    <a:pt x="1" y="2810"/>
                    <a:pt x="2797" y="6522"/>
                  </a:cubicBezTo>
                  <a:cubicBezTo>
                    <a:pt x="6366" y="11258"/>
                    <a:pt x="16374" y="17830"/>
                    <a:pt x="15973" y="29872"/>
                  </a:cubicBezTo>
                  <a:lnTo>
                    <a:pt x="20677" y="31973"/>
                  </a:lnTo>
                  <a:cubicBezTo>
                    <a:pt x="20677" y="31973"/>
                    <a:pt x="21277" y="23267"/>
                    <a:pt x="20043" y="16462"/>
                  </a:cubicBezTo>
                  <a:cubicBezTo>
                    <a:pt x="18775" y="9691"/>
                    <a:pt x="13605" y="2852"/>
                    <a:pt x="9302" y="684"/>
                  </a:cubicBezTo>
                  <a:cubicBezTo>
                    <a:pt x="8377" y="215"/>
                    <a:pt x="7381" y="0"/>
                    <a:pt x="642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522225" y="3195650"/>
              <a:ext cx="531950" cy="799350"/>
            </a:xfrm>
            <a:custGeom>
              <a:rect b="b" l="l" r="r" t="t"/>
              <a:pathLst>
                <a:path extrusionOk="0" h="31974" w="21278">
                  <a:moveTo>
                    <a:pt x="6424" y="0"/>
                  </a:moveTo>
                  <a:cubicBezTo>
                    <a:pt x="2958" y="0"/>
                    <a:pt x="1" y="2810"/>
                    <a:pt x="2797" y="6522"/>
                  </a:cubicBezTo>
                  <a:cubicBezTo>
                    <a:pt x="6366" y="11258"/>
                    <a:pt x="16374" y="17830"/>
                    <a:pt x="15973" y="29872"/>
                  </a:cubicBezTo>
                  <a:lnTo>
                    <a:pt x="20677" y="31973"/>
                  </a:lnTo>
                  <a:cubicBezTo>
                    <a:pt x="20677" y="31973"/>
                    <a:pt x="21277" y="23267"/>
                    <a:pt x="20043" y="16462"/>
                  </a:cubicBezTo>
                  <a:cubicBezTo>
                    <a:pt x="18775" y="9691"/>
                    <a:pt x="13605" y="2852"/>
                    <a:pt x="9302" y="684"/>
                  </a:cubicBezTo>
                  <a:cubicBezTo>
                    <a:pt x="8377" y="215"/>
                    <a:pt x="7381" y="0"/>
                    <a:pt x="64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1704725" y="3274425"/>
              <a:ext cx="308575" cy="560450"/>
            </a:xfrm>
            <a:custGeom>
              <a:rect b="b" l="l" r="r" t="t"/>
              <a:pathLst>
                <a:path extrusionOk="0" h="22418" w="12343">
                  <a:moveTo>
                    <a:pt x="253" y="0"/>
                  </a:moveTo>
                  <a:cubicBezTo>
                    <a:pt x="181" y="0"/>
                    <a:pt x="110" y="37"/>
                    <a:pt x="67" y="102"/>
                  </a:cubicBezTo>
                  <a:cubicBezTo>
                    <a:pt x="0" y="202"/>
                    <a:pt x="34" y="335"/>
                    <a:pt x="134" y="402"/>
                  </a:cubicBezTo>
                  <a:cubicBezTo>
                    <a:pt x="7172" y="5506"/>
                    <a:pt x="11509" y="13545"/>
                    <a:pt x="11876" y="22218"/>
                  </a:cubicBezTo>
                  <a:cubicBezTo>
                    <a:pt x="11876" y="22351"/>
                    <a:pt x="11976" y="22418"/>
                    <a:pt x="12109" y="22418"/>
                  </a:cubicBezTo>
                  <a:cubicBezTo>
                    <a:pt x="12242" y="22418"/>
                    <a:pt x="12343" y="22318"/>
                    <a:pt x="12309" y="22184"/>
                  </a:cubicBezTo>
                  <a:cubicBezTo>
                    <a:pt x="11942" y="13378"/>
                    <a:pt x="7539" y="5205"/>
                    <a:pt x="367" y="35"/>
                  </a:cubicBezTo>
                  <a:cubicBezTo>
                    <a:pt x="332" y="11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1410350" y="3567025"/>
              <a:ext cx="682175" cy="701325"/>
            </a:xfrm>
            <a:custGeom>
              <a:rect b="b" l="l" r="r" t="t"/>
              <a:pathLst>
                <a:path extrusionOk="0" h="28053" w="27287">
                  <a:moveTo>
                    <a:pt x="4462" y="1"/>
                  </a:moveTo>
                  <a:cubicBezTo>
                    <a:pt x="3571" y="1"/>
                    <a:pt x="2727" y="247"/>
                    <a:pt x="2035" y="873"/>
                  </a:cubicBezTo>
                  <a:cubicBezTo>
                    <a:pt x="0" y="2641"/>
                    <a:pt x="2736" y="6244"/>
                    <a:pt x="4870" y="7878"/>
                  </a:cubicBezTo>
                  <a:cubicBezTo>
                    <a:pt x="5971" y="8712"/>
                    <a:pt x="6271" y="9379"/>
                    <a:pt x="5471" y="10480"/>
                  </a:cubicBezTo>
                  <a:cubicBezTo>
                    <a:pt x="5004" y="11114"/>
                    <a:pt x="4770" y="11514"/>
                    <a:pt x="4303" y="12148"/>
                  </a:cubicBezTo>
                  <a:cubicBezTo>
                    <a:pt x="3870" y="12748"/>
                    <a:pt x="3670" y="13516"/>
                    <a:pt x="3736" y="14250"/>
                  </a:cubicBezTo>
                  <a:cubicBezTo>
                    <a:pt x="3903" y="15384"/>
                    <a:pt x="4837" y="16184"/>
                    <a:pt x="5871" y="16651"/>
                  </a:cubicBezTo>
                  <a:cubicBezTo>
                    <a:pt x="6905" y="17085"/>
                    <a:pt x="8006" y="17285"/>
                    <a:pt x="9007" y="17785"/>
                  </a:cubicBezTo>
                  <a:cubicBezTo>
                    <a:pt x="9841" y="18186"/>
                    <a:pt x="10474" y="18886"/>
                    <a:pt x="10741" y="19787"/>
                  </a:cubicBezTo>
                  <a:cubicBezTo>
                    <a:pt x="10975" y="20721"/>
                    <a:pt x="10808" y="21688"/>
                    <a:pt x="10741" y="22656"/>
                  </a:cubicBezTo>
                  <a:cubicBezTo>
                    <a:pt x="10608" y="24890"/>
                    <a:pt x="11709" y="26258"/>
                    <a:pt x="13243" y="27192"/>
                  </a:cubicBezTo>
                  <a:cubicBezTo>
                    <a:pt x="14207" y="27802"/>
                    <a:pt x="15264" y="28052"/>
                    <a:pt x="16345" y="28052"/>
                  </a:cubicBezTo>
                  <a:cubicBezTo>
                    <a:pt x="17097" y="28052"/>
                    <a:pt x="17861" y="27931"/>
                    <a:pt x="18614" y="27726"/>
                  </a:cubicBezTo>
                  <a:cubicBezTo>
                    <a:pt x="20815" y="27059"/>
                    <a:pt x="22817" y="25891"/>
                    <a:pt x="24451" y="24290"/>
                  </a:cubicBezTo>
                  <a:cubicBezTo>
                    <a:pt x="26152" y="22656"/>
                    <a:pt x="27286" y="20254"/>
                    <a:pt x="26819" y="17919"/>
                  </a:cubicBezTo>
                  <a:cubicBezTo>
                    <a:pt x="26453" y="16151"/>
                    <a:pt x="25185" y="14650"/>
                    <a:pt x="23717" y="13582"/>
                  </a:cubicBezTo>
                  <a:cubicBezTo>
                    <a:pt x="22850" y="12949"/>
                    <a:pt x="21849" y="12382"/>
                    <a:pt x="21349" y="11414"/>
                  </a:cubicBezTo>
                  <a:cubicBezTo>
                    <a:pt x="20715" y="10213"/>
                    <a:pt x="21082" y="8746"/>
                    <a:pt x="20882" y="7411"/>
                  </a:cubicBezTo>
                  <a:cubicBezTo>
                    <a:pt x="20648" y="5977"/>
                    <a:pt x="19748" y="4743"/>
                    <a:pt x="18480" y="4076"/>
                  </a:cubicBezTo>
                  <a:cubicBezTo>
                    <a:pt x="17012" y="3308"/>
                    <a:pt x="15311" y="3375"/>
                    <a:pt x="13710" y="3275"/>
                  </a:cubicBezTo>
                  <a:cubicBezTo>
                    <a:pt x="12242" y="3242"/>
                    <a:pt x="10808" y="2741"/>
                    <a:pt x="9607" y="1941"/>
                  </a:cubicBezTo>
                  <a:cubicBezTo>
                    <a:pt x="8287" y="1023"/>
                    <a:pt x="6277" y="1"/>
                    <a:pt x="44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524875" y="3615475"/>
              <a:ext cx="405875" cy="535475"/>
            </a:xfrm>
            <a:custGeom>
              <a:rect b="b" l="l" r="r" t="t"/>
              <a:pathLst>
                <a:path extrusionOk="0" h="21419" w="16235">
                  <a:moveTo>
                    <a:pt x="394" y="1"/>
                  </a:moveTo>
                  <a:cubicBezTo>
                    <a:pt x="156" y="1"/>
                    <a:pt x="0" y="361"/>
                    <a:pt x="256" y="503"/>
                  </a:cubicBezTo>
                  <a:cubicBezTo>
                    <a:pt x="356" y="536"/>
                    <a:pt x="8095" y="4940"/>
                    <a:pt x="12698" y="12845"/>
                  </a:cubicBezTo>
                  <a:cubicBezTo>
                    <a:pt x="10497" y="11719"/>
                    <a:pt x="8070" y="11157"/>
                    <a:pt x="5615" y="11157"/>
                  </a:cubicBezTo>
                  <a:cubicBezTo>
                    <a:pt x="4797" y="11157"/>
                    <a:pt x="3975" y="11219"/>
                    <a:pt x="3158" y="11344"/>
                  </a:cubicBezTo>
                  <a:cubicBezTo>
                    <a:pt x="2821" y="11375"/>
                    <a:pt x="2906" y="11856"/>
                    <a:pt x="3181" y="11856"/>
                  </a:cubicBezTo>
                  <a:cubicBezTo>
                    <a:pt x="3206" y="11856"/>
                    <a:pt x="3231" y="11853"/>
                    <a:pt x="3258" y="11845"/>
                  </a:cubicBezTo>
                  <a:cubicBezTo>
                    <a:pt x="4029" y="11724"/>
                    <a:pt x="4803" y="11664"/>
                    <a:pt x="5574" y="11664"/>
                  </a:cubicBezTo>
                  <a:cubicBezTo>
                    <a:pt x="8208" y="11664"/>
                    <a:pt x="10810" y="12356"/>
                    <a:pt x="13132" y="13646"/>
                  </a:cubicBezTo>
                  <a:cubicBezTo>
                    <a:pt x="14433" y="16014"/>
                    <a:pt x="15300" y="18583"/>
                    <a:pt x="15734" y="21218"/>
                  </a:cubicBezTo>
                  <a:cubicBezTo>
                    <a:pt x="15734" y="21318"/>
                    <a:pt x="15834" y="21418"/>
                    <a:pt x="15934" y="21418"/>
                  </a:cubicBezTo>
                  <a:lnTo>
                    <a:pt x="16034" y="21418"/>
                  </a:lnTo>
                  <a:cubicBezTo>
                    <a:pt x="16167" y="21418"/>
                    <a:pt x="16234" y="21285"/>
                    <a:pt x="16234" y="21151"/>
                  </a:cubicBezTo>
                  <a:cubicBezTo>
                    <a:pt x="15767" y="18449"/>
                    <a:pt x="14900" y="15847"/>
                    <a:pt x="13599" y="13446"/>
                  </a:cubicBezTo>
                  <a:cubicBezTo>
                    <a:pt x="13566" y="13379"/>
                    <a:pt x="13566" y="13346"/>
                    <a:pt x="13532" y="13312"/>
                  </a:cubicBezTo>
                  <a:cubicBezTo>
                    <a:pt x="13032" y="12412"/>
                    <a:pt x="12465" y="11511"/>
                    <a:pt x="11898" y="10644"/>
                  </a:cubicBezTo>
                  <a:cubicBezTo>
                    <a:pt x="11931" y="10243"/>
                    <a:pt x="12131" y="7308"/>
                    <a:pt x="13032" y="5040"/>
                  </a:cubicBezTo>
                  <a:cubicBezTo>
                    <a:pt x="13095" y="4851"/>
                    <a:pt x="12946" y="4715"/>
                    <a:pt x="12794" y="4715"/>
                  </a:cubicBezTo>
                  <a:cubicBezTo>
                    <a:pt x="12705" y="4715"/>
                    <a:pt x="12614" y="4762"/>
                    <a:pt x="12565" y="4873"/>
                  </a:cubicBezTo>
                  <a:cubicBezTo>
                    <a:pt x="11964" y="6541"/>
                    <a:pt x="11598" y="8242"/>
                    <a:pt x="11431" y="10010"/>
                  </a:cubicBezTo>
                  <a:cubicBezTo>
                    <a:pt x="8462" y="6007"/>
                    <a:pt x="4759" y="2638"/>
                    <a:pt x="523" y="36"/>
                  </a:cubicBezTo>
                  <a:cubicBezTo>
                    <a:pt x="479" y="11"/>
                    <a:pt x="435" y="1"/>
                    <a:pt x="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974075" y="2335450"/>
              <a:ext cx="836375" cy="2011275"/>
            </a:xfrm>
            <a:custGeom>
              <a:rect b="b" l="l" r="r" t="t"/>
              <a:pathLst>
                <a:path extrusionOk="0" h="80451" w="33455">
                  <a:moveTo>
                    <a:pt x="7473" y="0"/>
                  </a:moveTo>
                  <a:cubicBezTo>
                    <a:pt x="4671" y="5905"/>
                    <a:pt x="4170" y="9440"/>
                    <a:pt x="4037" y="14444"/>
                  </a:cubicBezTo>
                  <a:cubicBezTo>
                    <a:pt x="3837" y="24818"/>
                    <a:pt x="2869" y="37060"/>
                    <a:pt x="2869" y="37060"/>
                  </a:cubicBezTo>
                  <a:cubicBezTo>
                    <a:pt x="2736" y="38228"/>
                    <a:pt x="1702" y="40596"/>
                    <a:pt x="935" y="45766"/>
                  </a:cubicBezTo>
                  <a:cubicBezTo>
                    <a:pt x="34" y="51804"/>
                    <a:pt x="601" y="67716"/>
                    <a:pt x="601" y="67716"/>
                  </a:cubicBezTo>
                  <a:lnTo>
                    <a:pt x="568" y="68449"/>
                  </a:lnTo>
                  <a:cubicBezTo>
                    <a:pt x="534" y="69283"/>
                    <a:pt x="1" y="76122"/>
                    <a:pt x="334" y="78356"/>
                  </a:cubicBezTo>
                  <a:cubicBezTo>
                    <a:pt x="556" y="79687"/>
                    <a:pt x="1415" y="80451"/>
                    <a:pt x="2281" y="80451"/>
                  </a:cubicBezTo>
                  <a:cubicBezTo>
                    <a:pt x="3109" y="80451"/>
                    <a:pt x="3944" y="79754"/>
                    <a:pt x="4237" y="78190"/>
                  </a:cubicBezTo>
                  <a:cubicBezTo>
                    <a:pt x="4537" y="76655"/>
                    <a:pt x="4904" y="69350"/>
                    <a:pt x="4938" y="68650"/>
                  </a:cubicBezTo>
                  <a:lnTo>
                    <a:pt x="5004" y="68116"/>
                  </a:lnTo>
                  <a:cubicBezTo>
                    <a:pt x="5204" y="66615"/>
                    <a:pt x="5538" y="65581"/>
                    <a:pt x="6172" y="63312"/>
                  </a:cubicBezTo>
                  <a:cubicBezTo>
                    <a:pt x="7906" y="57208"/>
                    <a:pt x="10675" y="43765"/>
                    <a:pt x="11509" y="39162"/>
                  </a:cubicBezTo>
                  <a:cubicBezTo>
                    <a:pt x="12176" y="35392"/>
                    <a:pt x="14211" y="27987"/>
                    <a:pt x="15312" y="24051"/>
                  </a:cubicBezTo>
                  <a:lnTo>
                    <a:pt x="17914" y="39962"/>
                  </a:lnTo>
                  <a:cubicBezTo>
                    <a:pt x="17914" y="39962"/>
                    <a:pt x="17713" y="43131"/>
                    <a:pt x="17713" y="45433"/>
                  </a:cubicBezTo>
                  <a:cubicBezTo>
                    <a:pt x="17713" y="50236"/>
                    <a:pt x="21149" y="63879"/>
                    <a:pt x="21283" y="65547"/>
                  </a:cubicBezTo>
                  <a:cubicBezTo>
                    <a:pt x="21082" y="66348"/>
                    <a:pt x="20615" y="66882"/>
                    <a:pt x="20615" y="68283"/>
                  </a:cubicBezTo>
                  <a:cubicBezTo>
                    <a:pt x="20615" y="69083"/>
                    <a:pt x="21316" y="70117"/>
                    <a:pt x="23084" y="72586"/>
                  </a:cubicBezTo>
                  <a:cubicBezTo>
                    <a:pt x="23618" y="73286"/>
                    <a:pt x="23951" y="75788"/>
                    <a:pt x="24452" y="76488"/>
                  </a:cubicBezTo>
                  <a:cubicBezTo>
                    <a:pt x="25219" y="77589"/>
                    <a:pt x="27921" y="78290"/>
                    <a:pt x="29689" y="78523"/>
                  </a:cubicBezTo>
                  <a:cubicBezTo>
                    <a:pt x="29903" y="78553"/>
                    <a:pt x="30127" y="78568"/>
                    <a:pt x="30352" y="78568"/>
                  </a:cubicBezTo>
                  <a:cubicBezTo>
                    <a:pt x="31876" y="78568"/>
                    <a:pt x="33454" y="77898"/>
                    <a:pt x="32524" y="76822"/>
                  </a:cubicBezTo>
                  <a:cubicBezTo>
                    <a:pt x="32190" y="76355"/>
                    <a:pt x="29722" y="74153"/>
                    <a:pt x="29355" y="73720"/>
                  </a:cubicBezTo>
                  <a:cubicBezTo>
                    <a:pt x="28221" y="72352"/>
                    <a:pt x="27320" y="70818"/>
                    <a:pt x="26686" y="69183"/>
                  </a:cubicBezTo>
                  <a:cubicBezTo>
                    <a:pt x="26186" y="67882"/>
                    <a:pt x="26019" y="67315"/>
                    <a:pt x="26019" y="66548"/>
                  </a:cubicBezTo>
                  <a:lnTo>
                    <a:pt x="26053" y="65814"/>
                  </a:lnTo>
                  <a:cubicBezTo>
                    <a:pt x="26053" y="65814"/>
                    <a:pt x="26553" y="53872"/>
                    <a:pt x="26453" y="40196"/>
                  </a:cubicBezTo>
                  <a:cubicBezTo>
                    <a:pt x="26353" y="24585"/>
                    <a:pt x="24952" y="6739"/>
                    <a:pt x="24618" y="4103"/>
                  </a:cubicBezTo>
                  <a:lnTo>
                    <a:pt x="7473" y="0"/>
                  </a:ln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1978250" y="2292075"/>
              <a:ext cx="671350" cy="1469500"/>
            </a:xfrm>
            <a:custGeom>
              <a:rect b="b" l="l" r="r" t="t"/>
              <a:pathLst>
                <a:path extrusionOk="0" h="58780" w="26854">
                  <a:moveTo>
                    <a:pt x="6372" y="1"/>
                  </a:moveTo>
                  <a:lnTo>
                    <a:pt x="6272" y="1102"/>
                  </a:lnTo>
                  <a:cubicBezTo>
                    <a:pt x="5404" y="3136"/>
                    <a:pt x="3370" y="5805"/>
                    <a:pt x="2369" y="11042"/>
                  </a:cubicBezTo>
                  <a:cubicBezTo>
                    <a:pt x="1869" y="13644"/>
                    <a:pt x="2069" y="16179"/>
                    <a:pt x="2035" y="19748"/>
                  </a:cubicBezTo>
                  <a:cubicBezTo>
                    <a:pt x="2002" y="24952"/>
                    <a:pt x="2669" y="35560"/>
                    <a:pt x="2469" y="37961"/>
                  </a:cubicBezTo>
                  <a:cubicBezTo>
                    <a:pt x="2269" y="40363"/>
                    <a:pt x="1035" y="43198"/>
                    <a:pt x="534" y="46834"/>
                  </a:cubicBezTo>
                  <a:cubicBezTo>
                    <a:pt x="1" y="50504"/>
                    <a:pt x="67" y="57175"/>
                    <a:pt x="67" y="57175"/>
                  </a:cubicBezTo>
                  <a:cubicBezTo>
                    <a:pt x="67" y="57175"/>
                    <a:pt x="1068" y="58376"/>
                    <a:pt x="3570" y="58743"/>
                  </a:cubicBezTo>
                  <a:cubicBezTo>
                    <a:pt x="3808" y="58768"/>
                    <a:pt x="4047" y="58780"/>
                    <a:pt x="4285" y="58780"/>
                  </a:cubicBezTo>
                  <a:cubicBezTo>
                    <a:pt x="5643" y="58780"/>
                    <a:pt x="6976" y="58380"/>
                    <a:pt x="8140" y="57642"/>
                  </a:cubicBezTo>
                  <a:cubicBezTo>
                    <a:pt x="8140" y="57642"/>
                    <a:pt x="11442" y="44633"/>
                    <a:pt x="11809" y="42831"/>
                  </a:cubicBezTo>
                  <a:cubicBezTo>
                    <a:pt x="12209" y="40997"/>
                    <a:pt x="15111" y="26553"/>
                    <a:pt x="15111" y="26553"/>
                  </a:cubicBezTo>
                  <a:lnTo>
                    <a:pt x="17280" y="41831"/>
                  </a:lnTo>
                  <a:cubicBezTo>
                    <a:pt x="17079" y="43832"/>
                    <a:pt x="17046" y="45800"/>
                    <a:pt x="17179" y="47768"/>
                  </a:cubicBezTo>
                  <a:cubicBezTo>
                    <a:pt x="17380" y="51438"/>
                    <a:pt x="18914" y="56641"/>
                    <a:pt x="18914" y="56641"/>
                  </a:cubicBezTo>
                  <a:cubicBezTo>
                    <a:pt x="18914" y="56641"/>
                    <a:pt x="19719" y="57417"/>
                    <a:pt x="22006" y="57417"/>
                  </a:cubicBezTo>
                  <a:cubicBezTo>
                    <a:pt x="22138" y="57417"/>
                    <a:pt x="22275" y="57414"/>
                    <a:pt x="22417" y="57409"/>
                  </a:cubicBezTo>
                  <a:cubicBezTo>
                    <a:pt x="25018" y="57342"/>
                    <a:pt x="26186" y="56508"/>
                    <a:pt x="26186" y="56508"/>
                  </a:cubicBezTo>
                  <a:cubicBezTo>
                    <a:pt x="26186" y="56508"/>
                    <a:pt x="26620" y="42998"/>
                    <a:pt x="26753" y="30323"/>
                  </a:cubicBezTo>
                  <a:cubicBezTo>
                    <a:pt x="26853" y="20983"/>
                    <a:pt x="26019" y="7840"/>
                    <a:pt x="23984" y="1635"/>
                  </a:cubicBezTo>
                  <a:lnTo>
                    <a:pt x="24018" y="334"/>
                  </a:lnTo>
                  <a:lnTo>
                    <a:pt x="24018" y="334"/>
                  </a:lnTo>
                  <a:cubicBezTo>
                    <a:pt x="21847" y="1734"/>
                    <a:pt x="18833" y="2290"/>
                    <a:pt x="15867" y="2290"/>
                  </a:cubicBezTo>
                  <a:cubicBezTo>
                    <a:pt x="11906" y="2290"/>
                    <a:pt x="8031" y="1298"/>
                    <a:pt x="63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1939900" y="4028325"/>
              <a:ext cx="185150" cy="429850"/>
            </a:xfrm>
            <a:custGeom>
              <a:rect b="b" l="l" r="r" t="t"/>
              <a:pathLst>
                <a:path extrusionOk="0" h="17194" w="7406">
                  <a:moveTo>
                    <a:pt x="1968" y="1"/>
                  </a:moveTo>
                  <a:cubicBezTo>
                    <a:pt x="1168" y="1"/>
                    <a:pt x="1668" y="3136"/>
                    <a:pt x="1434" y="5138"/>
                  </a:cubicBezTo>
                  <a:cubicBezTo>
                    <a:pt x="1201" y="7272"/>
                    <a:pt x="467" y="8840"/>
                    <a:pt x="234" y="10608"/>
                  </a:cubicBezTo>
                  <a:cubicBezTo>
                    <a:pt x="0" y="12643"/>
                    <a:pt x="167" y="13477"/>
                    <a:pt x="867" y="15145"/>
                  </a:cubicBezTo>
                  <a:cubicBezTo>
                    <a:pt x="1238" y="16048"/>
                    <a:pt x="2720" y="17194"/>
                    <a:pt x="3948" y="17194"/>
                  </a:cubicBezTo>
                  <a:cubicBezTo>
                    <a:pt x="4487" y="17194"/>
                    <a:pt x="4978" y="16972"/>
                    <a:pt x="5304" y="16412"/>
                  </a:cubicBezTo>
                  <a:cubicBezTo>
                    <a:pt x="6405" y="14544"/>
                    <a:pt x="6672" y="12443"/>
                    <a:pt x="6571" y="10441"/>
                  </a:cubicBezTo>
                  <a:cubicBezTo>
                    <a:pt x="6471" y="8373"/>
                    <a:pt x="6338" y="6839"/>
                    <a:pt x="6338" y="5271"/>
                  </a:cubicBezTo>
                  <a:cubicBezTo>
                    <a:pt x="6338" y="3870"/>
                    <a:pt x="7405" y="601"/>
                    <a:pt x="6371" y="401"/>
                  </a:cubicBezTo>
                  <a:lnTo>
                    <a:pt x="6371" y="401"/>
                  </a:lnTo>
                  <a:lnTo>
                    <a:pt x="6305" y="935"/>
                  </a:lnTo>
                  <a:cubicBezTo>
                    <a:pt x="6110" y="1341"/>
                    <a:pt x="5008" y="1663"/>
                    <a:pt x="3955" y="1663"/>
                  </a:cubicBezTo>
                  <a:cubicBezTo>
                    <a:pt x="3020" y="1663"/>
                    <a:pt x="2123" y="1409"/>
                    <a:pt x="1935" y="734"/>
                  </a:cubicBezTo>
                  <a:lnTo>
                    <a:pt x="196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2477775" y="4085025"/>
              <a:ext cx="73400" cy="134300"/>
            </a:xfrm>
            <a:custGeom>
              <a:rect b="b" l="l" r="r" t="t"/>
              <a:pathLst>
                <a:path extrusionOk="0" h="5372" w="2936">
                  <a:moveTo>
                    <a:pt x="267" y="1"/>
                  </a:moveTo>
                  <a:cubicBezTo>
                    <a:pt x="0" y="1035"/>
                    <a:pt x="234" y="3770"/>
                    <a:pt x="234" y="3770"/>
                  </a:cubicBezTo>
                  <a:cubicBezTo>
                    <a:pt x="234" y="3770"/>
                    <a:pt x="668" y="4738"/>
                    <a:pt x="2202" y="5371"/>
                  </a:cubicBezTo>
                  <a:lnTo>
                    <a:pt x="2936" y="1535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2532825" y="4116725"/>
              <a:ext cx="107600" cy="103425"/>
            </a:xfrm>
            <a:custGeom>
              <a:rect b="b" l="l" r="r" t="t"/>
              <a:pathLst>
                <a:path extrusionOk="0" h="4137" w="4304">
                  <a:moveTo>
                    <a:pt x="4303" y="0"/>
                  </a:moveTo>
                  <a:lnTo>
                    <a:pt x="434" y="1902"/>
                  </a:lnTo>
                  <a:lnTo>
                    <a:pt x="0" y="4137"/>
                  </a:lnTo>
                  <a:lnTo>
                    <a:pt x="3436" y="3036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2479450" y="3973950"/>
              <a:ext cx="350900" cy="353150"/>
            </a:xfrm>
            <a:custGeom>
              <a:rect b="b" l="l" r="r" t="t"/>
              <a:pathLst>
                <a:path extrusionOk="0" h="14126" w="14036">
                  <a:moveTo>
                    <a:pt x="1028" y="1"/>
                  </a:moveTo>
                  <a:cubicBezTo>
                    <a:pt x="744" y="1"/>
                    <a:pt x="489" y="1013"/>
                    <a:pt x="234" y="1842"/>
                  </a:cubicBezTo>
                  <a:cubicBezTo>
                    <a:pt x="0" y="2676"/>
                    <a:pt x="0" y="3610"/>
                    <a:pt x="200" y="4444"/>
                  </a:cubicBezTo>
                  <a:cubicBezTo>
                    <a:pt x="467" y="5411"/>
                    <a:pt x="1801" y="6379"/>
                    <a:pt x="2369" y="7246"/>
                  </a:cubicBezTo>
                  <a:cubicBezTo>
                    <a:pt x="2936" y="8080"/>
                    <a:pt x="3136" y="10148"/>
                    <a:pt x="3803" y="11315"/>
                  </a:cubicBezTo>
                  <a:cubicBezTo>
                    <a:pt x="4503" y="12450"/>
                    <a:pt x="7039" y="13550"/>
                    <a:pt x="8706" y="13951"/>
                  </a:cubicBezTo>
                  <a:cubicBezTo>
                    <a:pt x="9265" y="14071"/>
                    <a:pt x="9788" y="14125"/>
                    <a:pt x="10268" y="14125"/>
                  </a:cubicBezTo>
                  <a:cubicBezTo>
                    <a:pt x="12713" y="14125"/>
                    <a:pt x="14035" y="12725"/>
                    <a:pt x="13143" y="11582"/>
                  </a:cubicBezTo>
                  <a:cubicBezTo>
                    <a:pt x="12342" y="10548"/>
                    <a:pt x="9874" y="9214"/>
                    <a:pt x="8640" y="6879"/>
                  </a:cubicBezTo>
                  <a:cubicBezTo>
                    <a:pt x="7272" y="4277"/>
                    <a:pt x="6305" y="508"/>
                    <a:pt x="5838" y="274"/>
                  </a:cubicBezTo>
                  <a:lnTo>
                    <a:pt x="5804" y="1008"/>
                  </a:lnTo>
                  <a:cubicBezTo>
                    <a:pt x="5462" y="1635"/>
                    <a:pt x="4852" y="1824"/>
                    <a:pt x="4162" y="1824"/>
                  </a:cubicBezTo>
                  <a:cubicBezTo>
                    <a:pt x="4044" y="1824"/>
                    <a:pt x="3924" y="1818"/>
                    <a:pt x="3803" y="1809"/>
                  </a:cubicBezTo>
                  <a:cubicBezTo>
                    <a:pt x="2102" y="1709"/>
                    <a:pt x="1301" y="1141"/>
                    <a:pt x="1068" y="674"/>
                  </a:cubicBezTo>
                  <a:lnTo>
                    <a:pt x="1068" y="7"/>
                  </a:lnTo>
                  <a:cubicBezTo>
                    <a:pt x="1054" y="3"/>
                    <a:pt x="1041" y="1"/>
                    <a:pt x="102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1985750" y="2318775"/>
              <a:ext cx="212675" cy="1192550"/>
            </a:xfrm>
            <a:custGeom>
              <a:rect b="b" l="l" r="r" t="t"/>
              <a:pathLst>
                <a:path extrusionOk="0" h="47702" w="8507">
                  <a:moveTo>
                    <a:pt x="8107" y="0"/>
                  </a:moveTo>
                  <a:cubicBezTo>
                    <a:pt x="5605" y="5337"/>
                    <a:pt x="3670" y="10107"/>
                    <a:pt x="3503" y="18614"/>
                  </a:cubicBezTo>
                  <a:cubicBezTo>
                    <a:pt x="3470" y="20448"/>
                    <a:pt x="3437" y="22250"/>
                    <a:pt x="3437" y="23984"/>
                  </a:cubicBezTo>
                  <a:cubicBezTo>
                    <a:pt x="3370" y="30088"/>
                    <a:pt x="3303" y="35359"/>
                    <a:pt x="2436" y="37927"/>
                  </a:cubicBezTo>
                  <a:cubicBezTo>
                    <a:pt x="2269" y="38461"/>
                    <a:pt x="2069" y="39028"/>
                    <a:pt x="1835" y="39595"/>
                  </a:cubicBezTo>
                  <a:cubicBezTo>
                    <a:pt x="1569" y="40329"/>
                    <a:pt x="1302" y="41096"/>
                    <a:pt x="1001" y="41964"/>
                  </a:cubicBezTo>
                  <a:cubicBezTo>
                    <a:pt x="668" y="43198"/>
                    <a:pt x="401" y="44465"/>
                    <a:pt x="201" y="45766"/>
                  </a:cubicBezTo>
                  <a:cubicBezTo>
                    <a:pt x="134" y="46367"/>
                    <a:pt x="67" y="47001"/>
                    <a:pt x="1" y="47701"/>
                  </a:cubicBezTo>
                  <a:cubicBezTo>
                    <a:pt x="501" y="44999"/>
                    <a:pt x="1235" y="42331"/>
                    <a:pt x="2236" y="39729"/>
                  </a:cubicBezTo>
                  <a:cubicBezTo>
                    <a:pt x="2469" y="39128"/>
                    <a:pt x="2669" y="38595"/>
                    <a:pt x="2869" y="38027"/>
                  </a:cubicBezTo>
                  <a:cubicBezTo>
                    <a:pt x="3737" y="35426"/>
                    <a:pt x="3803" y="30122"/>
                    <a:pt x="3870" y="23984"/>
                  </a:cubicBezTo>
                  <a:cubicBezTo>
                    <a:pt x="3870" y="22216"/>
                    <a:pt x="3904" y="20415"/>
                    <a:pt x="3937" y="18614"/>
                  </a:cubicBezTo>
                  <a:cubicBezTo>
                    <a:pt x="4104" y="10174"/>
                    <a:pt x="6005" y="5437"/>
                    <a:pt x="8507" y="134"/>
                  </a:cubicBezTo>
                  <a:lnTo>
                    <a:pt x="81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2356025" y="2645675"/>
              <a:ext cx="175150" cy="576275"/>
            </a:xfrm>
            <a:custGeom>
              <a:rect b="b" l="l" r="r" t="t"/>
              <a:pathLst>
                <a:path extrusionOk="0" h="23051" w="7006">
                  <a:moveTo>
                    <a:pt x="7005" y="0"/>
                  </a:moveTo>
                  <a:lnTo>
                    <a:pt x="7005" y="0"/>
                  </a:lnTo>
                  <a:cubicBezTo>
                    <a:pt x="5404" y="2035"/>
                    <a:pt x="2035" y="2869"/>
                    <a:pt x="2035" y="2869"/>
                  </a:cubicBezTo>
                  <a:lnTo>
                    <a:pt x="0" y="12409"/>
                  </a:lnTo>
                  <a:lnTo>
                    <a:pt x="1501" y="23050"/>
                  </a:lnTo>
                  <a:lnTo>
                    <a:pt x="1168" y="12910"/>
                  </a:lnTo>
                  <a:lnTo>
                    <a:pt x="3236" y="3903"/>
                  </a:lnTo>
                  <a:cubicBezTo>
                    <a:pt x="6738" y="2502"/>
                    <a:pt x="7005" y="0"/>
                    <a:pt x="70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1969075" y="3628050"/>
              <a:ext cx="240200" cy="156850"/>
            </a:xfrm>
            <a:custGeom>
              <a:rect b="b" l="l" r="r" t="t"/>
              <a:pathLst>
                <a:path extrusionOk="0" h="6274" w="9608">
                  <a:moveTo>
                    <a:pt x="434" y="0"/>
                  </a:moveTo>
                  <a:cubicBezTo>
                    <a:pt x="34" y="234"/>
                    <a:pt x="67" y="834"/>
                    <a:pt x="34" y="2102"/>
                  </a:cubicBezTo>
                  <a:cubicBezTo>
                    <a:pt x="1" y="2936"/>
                    <a:pt x="67" y="3769"/>
                    <a:pt x="201" y="4603"/>
                  </a:cubicBezTo>
                  <a:cubicBezTo>
                    <a:pt x="301" y="4904"/>
                    <a:pt x="1068" y="5904"/>
                    <a:pt x="4037" y="6205"/>
                  </a:cubicBezTo>
                  <a:cubicBezTo>
                    <a:pt x="4459" y="6252"/>
                    <a:pt x="4845" y="6273"/>
                    <a:pt x="5198" y="6273"/>
                  </a:cubicBezTo>
                  <a:cubicBezTo>
                    <a:pt x="7328" y="6273"/>
                    <a:pt x="8240" y="5504"/>
                    <a:pt x="8440" y="5104"/>
                  </a:cubicBezTo>
                  <a:cubicBezTo>
                    <a:pt x="8840" y="4003"/>
                    <a:pt x="9174" y="2902"/>
                    <a:pt x="9441" y="1768"/>
                  </a:cubicBezTo>
                  <a:cubicBezTo>
                    <a:pt x="9607" y="1101"/>
                    <a:pt x="9307" y="1001"/>
                    <a:pt x="9307" y="1001"/>
                  </a:cubicBezTo>
                  <a:lnTo>
                    <a:pt x="9107" y="1768"/>
                  </a:lnTo>
                  <a:cubicBezTo>
                    <a:pt x="9107" y="1768"/>
                    <a:pt x="8055" y="2621"/>
                    <a:pt x="5454" y="2621"/>
                  </a:cubicBezTo>
                  <a:cubicBezTo>
                    <a:pt x="5237" y="2621"/>
                    <a:pt x="5009" y="2615"/>
                    <a:pt x="4771" y="2602"/>
                  </a:cubicBezTo>
                  <a:cubicBezTo>
                    <a:pt x="1668" y="2435"/>
                    <a:pt x="468" y="901"/>
                    <a:pt x="468" y="9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1969075" y="3628050"/>
              <a:ext cx="240200" cy="156850"/>
            </a:xfrm>
            <a:custGeom>
              <a:rect b="b" l="l" r="r" t="t"/>
              <a:pathLst>
                <a:path extrusionOk="0" h="6274" w="9608">
                  <a:moveTo>
                    <a:pt x="434" y="0"/>
                  </a:moveTo>
                  <a:cubicBezTo>
                    <a:pt x="34" y="234"/>
                    <a:pt x="67" y="834"/>
                    <a:pt x="34" y="2102"/>
                  </a:cubicBezTo>
                  <a:cubicBezTo>
                    <a:pt x="1" y="2936"/>
                    <a:pt x="67" y="3769"/>
                    <a:pt x="201" y="4603"/>
                  </a:cubicBezTo>
                  <a:cubicBezTo>
                    <a:pt x="301" y="4904"/>
                    <a:pt x="1068" y="5904"/>
                    <a:pt x="4037" y="6205"/>
                  </a:cubicBezTo>
                  <a:cubicBezTo>
                    <a:pt x="4459" y="6252"/>
                    <a:pt x="4845" y="6273"/>
                    <a:pt x="5198" y="6273"/>
                  </a:cubicBezTo>
                  <a:cubicBezTo>
                    <a:pt x="7328" y="6273"/>
                    <a:pt x="8240" y="5504"/>
                    <a:pt x="8440" y="5104"/>
                  </a:cubicBezTo>
                  <a:cubicBezTo>
                    <a:pt x="8840" y="4003"/>
                    <a:pt x="9174" y="2902"/>
                    <a:pt x="9441" y="1768"/>
                  </a:cubicBezTo>
                  <a:cubicBezTo>
                    <a:pt x="9607" y="1101"/>
                    <a:pt x="9307" y="1001"/>
                    <a:pt x="9307" y="1001"/>
                  </a:cubicBezTo>
                  <a:lnTo>
                    <a:pt x="9107" y="1768"/>
                  </a:lnTo>
                  <a:cubicBezTo>
                    <a:pt x="9107" y="1768"/>
                    <a:pt x="8055" y="2621"/>
                    <a:pt x="5454" y="2621"/>
                  </a:cubicBezTo>
                  <a:cubicBezTo>
                    <a:pt x="5237" y="2621"/>
                    <a:pt x="5009" y="2615"/>
                    <a:pt x="4771" y="2602"/>
                  </a:cubicBezTo>
                  <a:cubicBezTo>
                    <a:pt x="1668" y="2435"/>
                    <a:pt x="468" y="901"/>
                    <a:pt x="468" y="9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2430250" y="3649725"/>
              <a:ext cx="213500" cy="131525"/>
            </a:xfrm>
            <a:custGeom>
              <a:rect b="b" l="l" r="r" t="t"/>
              <a:pathLst>
                <a:path extrusionOk="0" h="5261" w="8540">
                  <a:moveTo>
                    <a:pt x="8173" y="0"/>
                  </a:moveTo>
                  <a:lnTo>
                    <a:pt x="8139" y="734"/>
                  </a:lnTo>
                  <a:cubicBezTo>
                    <a:pt x="8139" y="734"/>
                    <a:pt x="7606" y="1702"/>
                    <a:pt x="4703" y="1802"/>
                  </a:cubicBezTo>
                  <a:cubicBezTo>
                    <a:pt x="4574" y="1806"/>
                    <a:pt x="4447" y="1808"/>
                    <a:pt x="4323" y="1808"/>
                  </a:cubicBezTo>
                  <a:cubicBezTo>
                    <a:pt x="1682" y="1808"/>
                    <a:pt x="434" y="834"/>
                    <a:pt x="434" y="834"/>
                  </a:cubicBezTo>
                  <a:lnTo>
                    <a:pt x="267" y="234"/>
                  </a:lnTo>
                  <a:cubicBezTo>
                    <a:pt x="0" y="334"/>
                    <a:pt x="0" y="668"/>
                    <a:pt x="134" y="1368"/>
                  </a:cubicBezTo>
                  <a:cubicBezTo>
                    <a:pt x="234" y="2035"/>
                    <a:pt x="634" y="3570"/>
                    <a:pt x="734" y="4070"/>
                  </a:cubicBezTo>
                  <a:cubicBezTo>
                    <a:pt x="821" y="4476"/>
                    <a:pt x="2170" y="5261"/>
                    <a:pt x="4231" y="5261"/>
                  </a:cubicBezTo>
                  <a:cubicBezTo>
                    <a:pt x="4540" y="5261"/>
                    <a:pt x="4865" y="5243"/>
                    <a:pt x="5204" y="5204"/>
                  </a:cubicBezTo>
                  <a:cubicBezTo>
                    <a:pt x="7772" y="4904"/>
                    <a:pt x="8273" y="4237"/>
                    <a:pt x="8373" y="3570"/>
                  </a:cubicBezTo>
                  <a:cubicBezTo>
                    <a:pt x="8439" y="2869"/>
                    <a:pt x="8540" y="1101"/>
                    <a:pt x="8540" y="634"/>
                  </a:cubicBezTo>
                  <a:cubicBezTo>
                    <a:pt x="8540" y="167"/>
                    <a:pt x="8506" y="100"/>
                    <a:pt x="817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2430250" y="3649725"/>
              <a:ext cx="213500" cy="131525"/>
            </a:xfrm>
            <a:custGeom>
              <a:rect b="b" l="l" r="r" t="t"/>
              <a:pathLst>
                <a:path extrusionOk="0" h="5261" w="8540">
                  <a:moveTo>
                    <a:pt x="8173" y="0"/>
                  </a:moveTo>
                  <a:lnTo>
                    <a:pt x="8139" y="734"/>
                  </a:lnTo>
                  <a:cubicBezTo>
                    <a:pt x="8139" y="734"/>
                    <a:pt x="7606" y="1702"/>
                    <a:pt x="4703" y="1802"/>
                  </a:cubicBezTo>
                  <a:cubicBezTo>
                    <a:pt x="4574" y="1806"/>
                    <a:pt x="4447" y="1808"/>
                    <a:pt x="4323" y="1808"/>
                  </a:cubicBezTo>
                  <a:cubicBezTo>
                    <a:pt x="1682" y="1808"/>
                    <a:pt x="434" y="834"/>
                    <a:pt x="434" y="834"/>
                  </a:cubicBezTo>
                  <a:lnTo>
                    <a:pt x="267" y="234"/>
                  </a:lnTo>
                  <a:cubicBezTo>
                    <a:pt x="0" y="334"/>
                    <a:pt x="0" y="668"/>
                    <a:pt x="134" y="1368"/>
                  </a:cubicBezTo>
                  <a:cubicBezTo>
                    <a:pt x="234" y="2035"/>
                    <a:pt x="634" y="3570"/>
                    <a:pt x="734" y="4070"/>
                  </a:cubicBezTo>
                  <a:cubicBezTo>
                    <a:pt x="821" y="4476"/>
                    <a:pt x="2170" y="5261"/>
                    <a:pt x="4231" y="5261"/>
                  </a:cubicBezTo>
                  <a:cubicBezTo>
                    <a:pt x="4540" y="5261"/>
                    <a:pt x="4865" y="5243"/>
                    <a:pt x="5204" y="5204"/>
                  </a:cubicBezTo>
                  <a:cubicBezTo>
                    <a:pt x="7772" y="4904"/>
                    <a:pt x="8273" y="4237"/>
                    <a:pt x="8373" y="3570"/>
                  </a:cubicBezTo>
                  <a:cubicBezTo>
                    <a:pt x="8439" y="2869"/>
                    <a:pt x="8540" y="1101"/>
                    <a:pt x="8540" y="634"/>
                  </a:cubicBezTo>
                  <a:cubicBezTo>
                    <a:pt x="8540" y="167"/>
                    <a:pt x="8506" y="100"/>
                    <a:pt x="8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003275" y="1376525"/>
              <a:ext cx="679675" cy="480475"/>
            </a:xfrm>
            <a:custGeom>
              <a:rect b="b" l="l" r="r" t="t"/>
              <a:pathLst>
                <a:path extrusionOk="0" h="19219" w="27187">
                  <a:moveTo>
                    <a:pt x="8267" y="0"/>
                  </a:moveTo>
                  <a:cubicBezTo>
                    <a:pt x="7705" y="0"/>
                    <a:pt x="7164" y="104"/>
                    <a:pt x="6672" y="364"/>
                  </a:cubicBezTo>
                  <a:cubicBezTo>
                    <a:pt x="5704" y="897"/>
                    <a:pt x="5004" y="1765"/>
                    <a:pt x="4637" y="2799"/>
                  </a:cubicBezTo>
                  <a:cubicBezTo>
                    <a:pt x="4070" y="4366"/>
                    <a:pt x="4203" y="6068"/>
                    <a:pt x="4237" y="7735"/>
                  </a:cubicBezTo>
                  <a:cubicBezTo>
                    <a:pt x="4270" y="8303"/>
                    <a:pt x="4170" y="8870"/>
                    <a:pt x="3970" y="9403"/>
                  </a:cubicBezTo>
                  <a:cubicBezTo>
                    <a:pt x="3764" y="9873"/>
                    <a:pt x="3300" y="10188"/>
                    <a:pt x="2804" y="10188"/>
                  </a:cubicBezTo>
                  <a:cubicBezTo>
                    <a:pt x="2737" y="10188"/>
                    <a:pt x="2670" y="10182"/>
                    <a:pt x="2602" y="10171"/>
                  </a:cubicBezTo>
                  <a:cubicBezTo>
                    <a:pt x="2035" y="10037"/>
                    <a:pt x="1768" y="9203"/>
                    <a:pt x="2202" y="8870"/>
                  </a:cubicBezTo>
                  <a:cubicBezTo>
                    <a:pt x="2155" y="8865"/>
                    <a:pt x="2110" y="8863"/>
                    <a:pt x="2065" y="8863"/>
                  </a:cubicBezTo>
                  <a:cubicBezTo>
                    <a:pt x="835" y="8863"/>
                    <a:pt x="409" y="10592"/>
                    <a:pt x="1568" y="11171"/>
                  </a:cubicBezTo>
                  <a:cubicBezTo>
                    <a:pt x="534" y="11338"/>
                    <a:pt x="0" y="12706"/>
                    <a:pt x="501" y="13606"/>
                  </a:cubicBezTo>
                  <a:cubicBezTo>
                    <a:pt x="913" y="14248"/>
                    <a:pt x="1593" y="14591"/>
                    <a:pt x="2303" y="14591"/>
                  </a:cubicBezTo>
                  <a:cubicBezTo>
                    <a:pt x="2627" y="14591"/>
                    <a:pt x="2956" y="14520"/>
                    <a:pt x="3269" y="14374"/>
                  </a:cubicBezTo>
                  <a:lnTo>
                    <a:pt x="3269" y="14374"/>
                  </a:lnTo>
                  <a:cubicBezTo>
                    <a:pt x="2869" y="15241"/>
                    <a:pt x="2635" y="16408"/>
                    <a:pt x="3770" y="17442"/>
                  </a:cubicBezTo>
                  <a:cubicBezTo>
                    <a:pt x="4365" y="17978"/>
                    <a:pt x="5160" y="18242"/>
                    <a:pt x="5869" y="18242"/>
                  </a:cubicBezTo>
                  <a:cubicBezTo>
                    <a:pt x="6352" y="18242"/>
                    <a:pt x="6794" y="18119"/>
                    <a:pt x="7105" y="17876"/>
                  </a:cubicBezTo>
                  <a:cubicBezTo>
                    <a:pt x="7601" y="18816"/>
                    <a:pt x="8179" y="18918"/>
                    <a:pt x="9062" y="18918"/>
                  </a:cubicBezTo>
                  <a:cubicBezTo>
                    <a:pt x="9308" y="18918"/>
                    <a:pt x="9577" y="18910"/>
                    <a:pt x="9874" y="18910"/>
                  </a:cubicBezTo>
                  <a:cubicBezTo>
                    <a:pt x="11242" y="18910"/>
                    <a:pt x="12509" y="18210"/>
                    <a:pt x="13243" y="17009"/>
                  </a:cubicBezTo>
                  <a:cubicBezTo>
                    <a:pt x="13243" y="18426"/>
                    <a:pt x="14819" y="19219"/>
                    <a:pt x="16090" y="19219"/>
                  </a:cubicBezTo>
                  <a:cubicBezTo>
                    <a:pt x="16165" y="19219"/>
                    <a:pt x="16239" y="19216"/>
                    <a:pt x="16312" y="19210"/>
                  </a:cubicBezTo>
                  <a:cubicBezTo>
                    <a:pt x="17146" y="19144"/>
                    <a:pt x="17946" y="18743"/>
                    <a:pt x="18547" y="18110"/>
                  </a:cubicBezTo>
                  <a:cubicBezTo>
                    <a:pt x="19177" y="18674"/>
                    <a:pt x="19907" y="18922"/>
                    <a:pt x="20619" y="18922"/>
                  </a:cubicBezTo>
                  <a:cubicBezTo>
                    <a:pt x="22433" y="18922"/>
                    <a:pt x="24124" y="17306"/>
                    <a:pt x="23717" y="15174"/>
                  </a:cubicBezTo>
                  <a:cubicBezTo>
                    <a:pt x="26186" y="15007"/>
                    <a:pt x="27186" y="11905"/>
                    <a:pt x="25285" y="10337"/>
                  </a:cubicBezTo>
                  <a:cubicBezTo>
                    <a:pt x="26219" y="9937"/>
                    <a:pt x="26819" y="9003"/>
                    <a:pt x="26352" y="7969"/>
                  </a:cubicBezTo>
                  <a:lnTo>
                    <a:pt x="26352" y="7969"/>
                  </a:lnTo>
                  <a:cubicBezTo>
                    <a:pt x="26167" y="8525"/>
                    <a:pt x="25792" y="8745"/>
                    <a:pt x="25295" y="8745"/>
                  </a:cubicBezTo>
                  <a:cubicBezTo>
                    <a:pt x="25166" y="8745"/>
                    <a:pt x="25029" y="8730"/>
                    <a:pt x="24885" y="8703"/>
                  </a:cubicBezTo>
                  <a:cubicBezTo>
                    <a:pt x="23484" y="8469"/>
                    <a:pt x="23183" y="7135"/>
                    <a:pt x="23083" y="6334"/>
                  </a:cubicBezTo>
                  <a:cubicBezTo>
                    <a:pt x="22983" y="5601"/>
                    <a:pt x="22283" y="5834"/>
                    <a:pt x="21749" y="5300"/>
                  </a:cubicBezTo>
                  <a:cubicBezTo>
                    <a:pt x="21182" y="4733"/>
                    <a:pt x="20515" y="4300"/>
                    <a:pt x="19781" y="3966"/>
                  </a:cubicBezTo>
                  <a:cubicBezTo>
                    <a:pt x="19414" y="3799"/>
                    <a:pt x="19014" y="3666"/>
                    <a:pt x="18647" y="3566"/>
                  </a:cubicBezTo>
                  <a:cubicBezTo>
                    <a:pt x="18247" y="3499"/>
                    <a:pt x="17880" y="3399"/>
                    <a:pt x="17546" y="3266"/>
                  </a:cubicBezTo>
                  <a:cubicBezTo>
                    <a:pt x="16779" y="2932"/>
                    <a:pt x="16045" y="2532"/>
                    <a:pt x="15278" y="2198"/>
                  </a:cubicBezTo>
                  <a:cubicBezTo>
                    <a:pt x="14511" y="1865"/>
                    <a:pt x="13610" y="1498"/>
                    <a:pt x="12776" y="1231"/>
                  </a:cubicBezTo>
                  <a:cubicBezTo>
                    <a:pt x="11483" y="767"/>
                    <a:pt x="9797" y="0"/>
                    <a:pt x="8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502800" y="1427100"/>
              <a:ext cx="970700" cy="564800"/>
            </a:xfrm>
            <a:custGeom>
              <a:rect b="b" l="l" r="r" t="t"/>
              <a:pathLst>
                <a:path extrusionOk="0" h="22592" w="38828">
                  <a:moveTo>
                    <a:pt x="38053" y="0"/>
                  </a:moveTo>
                  <a:cubicBezTo>
                    <a:pt x="37359" y="0"/>
                    <a:pt x="36247" y="1251"/>
                    <a:pt x="35225" y="2410"/>
                  </a:cubicBezTo>
                  <a:cubicBezTo>
                    <a:pt x="34081" y="3620"/>
                    <a:pt x="32775" y="5247"/>
                    <a:pt x="32348" y="5247"/>
                  </a:cubicBezTo>
                  <a:cubicBezTo>
                    <a:pt x="32339" y="5247"/>
                    <a:pt x="32331" y="5247"/>
                    <a:pt x="32323" y="5245"/>
                  </a:cubicBezTo>
                  <a:cubicBezTo>
                    <a:pt x="31823" y="5179"/>
                    <a:pt x="32223" y="3511"/>
                    <a:pt x="31656" y="2610"/>
                  </a:cubicBezTo>
                  <a:cubicBezTo>
                    <a:pt x="31409" y="2193"/>
                    <a:pt x="31119" y="1998"/>
                    <a:pt x="30875" y="1998"/>
                  </a:cubicBezTo>
                  <a:cubicBezTo>
                    <a:pt x="30593" y="1998"/>
                    <a:pt x="30373" y="2260"/>
                    <a:pt x="30355" y="2744"/>
                  </a:cubicBezTo>
                  <a:cubicBezTo>
                    <a:pt x="30355" y="3511"/>
                    <a:pt x="29855" y="4645"/>
                    <a:pt x="29855" y="5946"/>
                  </a:cubicBezTo>
                  <a:cubicBezTo>
                    <a:pt x="29855" y="6580"/>
                    <a:pt x="30055" y="7947"/>
                    <a:pt x="29388" y="8581"/>
                  </a:cubicBezTo>
                  <a:cubicBezTo>
                    <a:pt x="28854" y="9115"/>
                    <a:pt x="18447" y="15419"/>
                    <a:pt x="18447" y="15419"/>
                  </a:cubicBezTo>
                  <a:cubicBezTo>
                    <a:pt x="18447" y="15419"/>
                    <a:pt x="12565" y="15578"/>
                    <a:pt x="9166" y="15578"/>
                  </a:cubicBezTo>
                  <a:cubicBezTo>
                    <a:pt x="8438" y="15578"/>
                    <a:pt x="7823" y="15571"/>
                    <a:pt x="7405" y="15553"/>
                  </a:cubicBezTo>
                  <a:cubicBezTo>
                    <a:pt x="5115" y="15469"/>
                    <a:pt x="4018" y="15222"/>
                    <a:pt x="1881" y="15222"/>
                  </a:cubicBezTo>
                  <a:cubicBezTo>
                    <a:pt x="1465" y="15222"/>
                    <a:pt x="1011" y="15231"/>
                    <a:pt x="501" y="15253"/>
                  </a:cubicBezTo>
                  <a:cubicBezTo>
                    <a:pt x="0" y="15920"/>
                    <a:pt x="1234" y="22191"/>
                    <a:pt x="4870" y="22591"/>
                  </a:cubicBezTo>
                  <a:cubicBezTo>
                    <a:pt x="4870" y="22591"/>
                    <a:pt x="13476" y="22424"/>
                    <a:pt x="16745" y="22291"/>
                  </a:cubicBezTo>
                  <a:cubicBezTo>
                    <a:pt x="19948" y="22158"/>
                    <a:pt x="20782" y="22158"/>
                    <a:pt x="21983" y="21324"/>
                  </a:cubicBezTo>
                  <a:cubicBezTo>
                    <a:pt x="24184" y="19823"/>
                    <a:pt x="26286" y="18188"/>
                    <a:pt x="28287" y="16453"/>
                  </a:cubicBezTo>
                  <a:cubicBezTo>
                    <a:pt x="31089" y="14118"/>
                    <a:pt x="32357" y="13118"/>
                    <a:pt x="32724" y="12918"/>
                  </a:cubicBezTo>
                  <a:cubicBezTo>
                    <a:pt x="33758" y="12250"/>
                    <a:pt x="34725" y="12117"/>
                    <a:pt x="35559" y="11583"/>
                  </a:cubicBezTo>
                  <a:cubicBezTo>
                    <a:pt x="36493" y="11050"/>
                    <a:pt x="37360" y="10349"/>
                    <a:pt x="38027" y="9482"/>
                  </a:cubicBezTo>
                  <a:cubicBezTo>
                    <a:pt x="38261" y="9215"/>
                    <a:pt x="38361" y="8848"/>
                    <a:pt x="38328" y="8514"/>
                  </a:cubicBezTo>
                  <a:cubicBezTo>
                    <a:pt x="38294" y="8348"/>
                    <a:pt x="38194" y="8181"/>
                    <a:pt x="38161" y="8014"/>
                  </a:cubicBezTo>
                  <a:cubicBezTo>
                    <a:pt x="38127" y="7714"/>
                    <a:pt x="38094" y="7414"/>
                    <a:pt x="38027" y="7147"/>
                  </a:cubicBezTo>
                  <a:cubicBezTo>
                    <a:pt x="37894" y="6780"/>
                    <a:pt x="37360" y="6613"/>
                    <a:pt x="37227" y="6246"/>
                  </a:cubicBezTo>
                  <a:cubicBezTo>
                    <a:pt x="37160" y="6079"/>
                    <a:pt x="37227" y="5579"/>
                    <a:pt x="37127" y="5446"/>
                  </a:cubicBezTo>
                  <a:cubicBezTo>
                    <a:pt x="36893" y="5179"/>
                    <a:pt x="36693" y="5145"/>
                    <a:pt x="36493" y="4979"/>
                  </a:cubicBezTo>
                  <a:cubicBezTo>
                    <a:pt x="36359" y="4879"/>
                    <a:pt x="36059" y="4712"/>
                    <a:pt x="36159" y="4512"/>
                  </a:cubicBezTo>
                  <a:cubicBezTo>
                    <a:pt x="36226" y="4311"/>
                    <a:pt x="36660" y="3878"/>
                    <a:pt x="37394" y="2744"/>
                  </a:cubicBezTo>
                  <a:cubicBezTo>
                    <a:pt x="38127" y="1610"/>
                    <a:pt x="38828" y="642"/>
                    <a:pt x="38428" y="175"/>
                  </a:cubicBezTo>
                  <a:cubicBezTo>
                    <a:pt x="38324" y="54"/>
                    <a:pt x="38198" y="0"/>
                    <a:pt x="38053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3326725" y="1561550"/>
              <a:ext cx="83400" cy="127625"/>
            </a:xfrm>
            <a:custGeom>
              <a:rect b="b" l="l" r="r" t="t"/>
              <a:pathLst>
                <a:path extrusionOk="0" h="5105" w="3336">
                  <a:moveTo>
                    <a:pt x="1835" y="1"/>
                  </a:moveTo>
                  <a:lnTo>
                    <a:pt x="1835" y="1"/>
                  </a:lnTo>
                  <a:cubicBezTo>
                    <a:pt x="1834" y="1"/>
                    <a:pt x="0" y="1469"/>
                    <a:pt x="67" y="2236"/>
                  </a:cubicBezTo>
                  <a:cubicBezTo>
                    <a:pt x="133" y="2703"/>
                    <a:pt x="467" y="3070"/>
                    <a:pt x="901" y="3237"/>
                  </a:cubicBezTo>
                  <a:cubicBezTo>
                    <a:pt x="867" y="3937"/>
                    <a:pt x="600" y="4604"/>
                    <a:pt x="133" y="5105"/>
                  </a:cubicBezTo>
                  <a:cubicBezTo>
                    <a:pt x="1245" y="4425"/>
                    <a:pt x="1328" y="3575"/>
                    <a:pt x="1334" y="3452"/>
                  </a:cubicBezTo>
                  <a:lnTo>
                    <a:pt x="1334" y="3452"/>
                  </a:lnTo>
                  <a:cubicBezTo>
                    <a:pt x="1313" y="4272"/>
                    <a:pt x="2268" y="4404"/>
                    <a:pt x="2268" y="4404"/>
                  </a:cubicBezTo>
                  <a:cubicBezTo>
                    <a:pt x="2290" y="4858"/>
                    <a:pt x="2592" y="4990"/>
                    <a:pt x="2893" y="4990"/>
                  </a:cubicBezTo>
                  <a:cubicBezTo>
                    <a:pt x="3056" y="4990"/>
                    <a:pt x="3219" y="4951"/>
                    <a:pt x="3336" y="4904"/>
                  </a:cubicBezTo>
                  <a:cubicBezTo>
                    <a:pt x="2869" y="4871"/>
                    <a:pt x="2502" y="4437"/>
                    <a:pt x="2535" y="3970"/>
                  </a:cubicBezTo>
                  <a:lnTo>
                    <a:pt x="2535" y="3970"/>
                  </a:lnTo>
                  <a:cubicBezTo>
                    <a:pt x="2483" y="3982"/>
                    <a:pt x="2431" y="3988"/>
                    <a:pt x="2379" y="3988"/>
                  </a:cubicBezTo>
                  <a:cubicBezTo>
                    <a:pt x="2134" y="3988"/>
                    <a:pt x="1906" y="3863"/>
                    <a:pt x="1768" y="3670"/>
                  </a:cubicBezTo>
                  <a:cubicBezTo>
                    <a:pt x="1601" y="3403"/>
                    <a:pt x="1568" y="3070"/>
                    <a:pt x="1701" y="2803"/>
                  </a:cubicBezTo>
                  <a:lnTo>
                    <a:pt x="1701" y="2803"/>
                  </a:lnTo>
                  <a:cubicBezTo>
                    <a:pt x="1568" y="2879"/>
                    <a:pt x="1424" y="2915"/>
                    <a:pt x="1282" y="2915"/>
                  </a:cubicBezTo>
                  <a:cubicBezTo>
                    <a:pt x="927" y="2915"/>
                    <a:pt x="586" y="2693"/>
                    <a:pt x="467" y="2336"/>
                  </a:cubicBezTo>
                  <a:cubicBezTo>
                    <a:pt x="267" y="1735"/>
                    <a:pt x="1201" y="902"/>
                    <a:pt x="1835" y="1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101675" y="1807575"/>
              <a:ext cx="589600" cy="564400"/>
            </a:xfrm>
            <a:custGeom>
              <a:rect b="b" l="l" r="r" t="t"/>
              <a:pathLst>
                <a:path extrusionOk="0" h="22576" w="23584">
                  <a:moveTo>
                    <a:pt x="7272" y="0"/>
                  </a:moveTo>
                  <a:lnTo>
                    <a:pt x="2269" y="501"/>
                  </a:lnTo>
                  <a:cubicBezTo>
                    <a:pt x="3103" y="5838"/>
                    <a:pt x="467" y="11142"/>
                    <a:pt x="467" y="11142"/>
                  </a:cubicBezTo>
                  <a:cubicBezTo>
                    <a:pt x="334" y="14544"/>
                    <a:pt x="0" y="18480"/>
                    <a:pt x="1468" y="19247"/>
                  </a:cubicBezTo>
                  <a:cubicBezTo>
                    <a:pt x="1468" y="19714"/>
                    <a:pt x="1535" y="20148"/>
                    <a:pt x="1635" y="20582"/>
                  </a:cubicBezTo>
                  <a:cubicBezTo>
                    <a:pt x="3811" y="21709"/>
                    <a:pt x="7537" y="22575"/>
                    <a:pt x="11265" y="22575"/>
                  </a:cubicBezTo>
                  <a:cubicBezTo>
                    <a:pt x="13937" y="22575"/>
                    <a:pt x="16610" y="22130"/>
                    <a:pt x="18714" y="21015"/>
                  </a:cubicBezTo>
                  <a:lnTo>
                    <a:pt x="19081" y="19548"/>
                  </a:lnTo>
                  <a:cubicBezTo>
                    <a:pt x="20315" y="18714"/>
                    <a:pt x="20048" y="15178"/>
                    <a:pt x="20282" y="12643"/>
                  </a:cubicBezTo>
                  <a:cubicBezTo>
                    <a:pt x="23584" y="8139"/>
                    <a:pt x="19081" y="2369"/>
                    <a:pt x="16512" y="34"/>
                  </a:cubicBezTo>
                  <a:lnTo>
                    <a:pt x="1334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135875" y="2288750"/>
              <a:ext cx="442825" cy="96450"/>
            </a:xfrm>
            <a:custGeom>
              <a:rect b="b" l="l" r="r" t="t"/>
              <a:pathLst>
                <a:path extrusionOk="0" h="3858" w="17713">
                  <a:moveTo>
                    <a:pt x="100" y="0"/>
                  </a:moveTo>
                  <a:lnTo>
                    <a:pt x="0" y="1235"/>
                  </a:lnTo>
                  <a:cubicBezTo>
                    <a:pt x="0" y="1235"/>
                    <a:pt x="1301" y="3570"/>
                    <a:pt x="8573" y="3836"/>
                  </a:cubicBezTo>
                  <a:cubicBezTo>
                    <a:pt x="8966" y="3851"/>
                    <a:pt x="9343" y="3858"/>
                    <a:pt x="9705" y="3858"/>
                  </a:cubicBezTo>
                  <a:cubicBezTo>
                    <a:pt x="16038" y="3858"/>
                    <a:pt x="17679" y="1768"/>
                    <a:pt x="17679" y="1768"/>
                  </a:cubicBezTo>
                  <a:lnTo>
                    <a:pt x="17713" y="301"/>
                  </a:lnTo>
                  <a:lnTo>
                    <a:pt x="17713" y="301"/>
                  </a:lnTo>
                  <a:cubicBezTo>
                    <a:pt x="15528" y="1709"/>
                    <a:pt x="12489" y="2269"/>
                    <a:pt x="9508" y="2269"/>
                  </a:cubicBezTo>
                  <a:cubicBezTo>
                    <a:pt x="5570" y="2269"/>
                    <a:pt x="1733" y="1291"/>
                    <a:pt x="1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100000" y="1215475"/>
              <a:ext cx="543750" cy="548750"/>
            </a:xfrm>
            <a:custGeom>
              <a:rect b="b" l="l" r="r" t="t"/>
              <a:pathLst>
                <a:path extrusionOk="0" h="21950" w="21750">
                  <a:moveTo>
                    <a:pt x="8440" y="1"/>
                  </a:moveTo>
                  <a:lnTo>
                    <a:pt x="8440" y="1"/>
                  </a:lnTo>
                  <a:cubicBezTo>
                    <a:pt x="8640" y="668"/>
                    <a:pt x="8140" y="1368"/>
                    <a:pt x="7539" y="1735"/>
                  </a:cubicBezTo>
                  <a:cubicBezTo>
                    <a:pt x="6939" y="2102"/>
                    <a:pt x="6238" y="2269"/>
                    <a:pt x="5638" y="2636"/>
                  </a:cubicBezTo>
                  <a:cubicBezTo>
                    <a:pt x="5138" y="2936"/>
                    <a:pt x="4771" y="3370"/>
                    <a:pt x="4504" y="3870"/>
                  </a:cubicBezTo>
                  <a:cubicBezTo>
                    <a:pt x="4170" y="4471"/>
                    <a:pt x="3803" y="5771"/>
                    <a:pt x="4270" y="6439"/>
                  </a:cubicBezTo>
                  <a:cubicBezTo>
                    <a:pt x="1" y="8807"/>
                    <a:pt x="1535" y="14211"/>
                    <a:pt x="2903" y="16312"/>
                  </a:cubicBezTo>
                  <a:cubicBezTo>
                    <a:pt x="4337" y="18581"/>
                    <a:pt x="7306" y="21082"/>
                    <a:pt x="7306" y="21950"/>
                  </a:cubicBezTo>
                  <a:lnTo>
                    <a:pt x="18147" y="10808"/>
                  </a:lnTo>
                  <a:cubicBezTo>
                    <a:pt x="18147" y="10808"/>
                    <a:pt x="19081" y="12243"/>
                    <a:pt x="20115" y="12309"/>
                  </a:cubicBezTo>
                  <a:cubicBezTo>
                    <a:pt x="20156" y="12312"/>
                    <a:pt x="20196" y="12313"/>
                    <a:pt x="20234" y="12313"/>
                  </a:cubicBezTo>
                  <a:cubicBezTo>
                    <a:pt x="21190" y="12313"/>
                    <a:pt x="21283" y="11542"/>
                    <a:pt x="21283" y="11542"/>
                  </a:cubicBezTo>
                  <a:lnTo>
                    <a:pt x="21283" y="11542"/>
                  </a:lnTo>
                  <a:cubicBezTo>
                    <a:pt x="21189" y="11667"/>
                    <a:pt x="21062" y="11721"/>
                    <a:pt x="20936" y="11721"/>
                  </a:cubicBezTo>
                  <a:cubicBezTo>
                    <a:pt x="20658" y="11721"/>
                    <a:pt x="20380" y="11463"/>
                    <a:pt x="20449" y="11142"/>
                  </a:cubicBezTo>
                  <a:cubicBezTo>
                    <a:pt x="20615" y="10608"/>
                    <a:pt x="21549" y="10408"/>
                    <a:pt x="21683" y="9407"/>
                  </a:cubicBezTo>
                  <a:cubicBezTo>
                    <a:pt x="21750" y="8974"/>
                    <a:pt x="21616" y="8507"/>
                    <a:pt x="21349" y="8140"/>
                  </a:cubicBezTo>
                  <a:cubicBezTo>
                    <a:pt x="21016" y="7673"/>
                    <a:pt x="20849" y="7606"/>
                    <a:pt x="21049" y="7006"/>
                  </a:cubicBezTo>
                  <a:cubicBezTo>
                    <a:pt x="21483" y="5538"/>
                    <a:pt x="21016" y="3470"/>
                    <a:pt x="19448" y="2803"/>
                  </a:cubicBezTo>
                  <a:cubicBezTo>
                    <a:pt x="19137" y="2684"/>
                    <a:pt x="18812" y="2625"/>
                    <a:pt x="18489" y="2625"/>
                  </a:cubicBezTo>
                  <a:cubicBezTo>
                    <a:pt x="18085" y="2625"/>
                    <a:pt x="17684" y="2717"/>
                    <a:pt x="17313" y="2903"/>
                  </a:cubicBezTo>
                  <a:cubicBezTo>
                    <a:pt x="17246" y="2836"/>
                    <a:pt x="17180" y="2769"/>
                    <a:pt x="17113" y="2703"/>
                  </a:cubicBezTo>
                  <a:cubicBezTo>
                    <a:pt x="16919" y="2561"/>
                    <a:pt x="16701" y="2494"/>
                    <a:pt x="16487" y="2494"/>
                  </a:cubicBezTo>
                  <a:cubicBezTo>
                    <a:pt x="16147" y="2494"/>
                    <a:pt x="15816" y="2663"/>
                    <a:pt x="15612" y="2969"/>
                  </a:cubicBezTo>
                  <a:cubicBezTo>
                    <a:pt x="15779" y="2302"/>
                    <a:pt x="15545" y="1635"/>
                    <a:pt x="15011" y="1235"/>
                  </a:cubicBezTo>
                  <a:cubicBezTo>
                    <a:pt x="14681" y="987"/>
                    <a:pt x="14287" y="867"/>
                    <a:pt x="13884" y="867"/>
                  </a:cubicBezTo>
                  <a:cubicBezTo>
                    <a:pt x="13636" y="867"/>
                    <a:pt x="13385" y="912"/>
                    <a:pt x="13143" y="1001"/>
                  </a:cubicBezTo>
                  <a:cubicBezTo>
                    <a:pt x="12543" y="1235"/>
                    <a:pt x="12043" y="1702"/>
                    <a:pt x="11742" y="2302"/>
                  </a:cubicBezTo>
                  <a:cubicBezTo>
                    <a:pt x="11876" y="1869"/>
                    <a:pt x="11676" y="1402"/>
                    <a:pt x="11309" y="1202"/>
                  </a:cubicBezTo>
                  <a:cubicBezTo>
                    <a:pt x="11109" y="1118"/>
                    <a:pt x="10892" y="1076"/>
                    <a:pt x="10675" y="1076"/>
                  </a:cubicBezTo>
                  <a:cubicBezTo>
                    <a:pt x="10458" y="1076"/>
                    <a:pt x="10241" y="1118"/>
                    <a:pt x="10041" y="1202"/>
                  </a:cubicBezTo>
                  <a:cubicBezTo>
                    <a:pt x="9641" y="1402"/>
                    <a:pt x="9307" y="1635"/>
                    <a:pt x="9007" y="1935"/>
                  </a:cubicBezTo>
                  <a:cubicBezTo>
                    <a:pt x="9407" y="1268"/>
                    <a:pt x="9141" y="368"/>
                    <a:pt x="84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184225" y="1371425"/>
              <a:ext cx="407825" cy="543275"/>
            </a:xfrm>
            <a:custGeom>
              <a:rect b="b" l="l" r="r" t="t"/>
              <a:pathLst>
                <a:path extrusionOk="0" h="21731" w="16313">
                  <a:moveTo>
                    <a:pt x="13711" y="0"/>
                  </a:moveTo>
                  <a:cubicBezTo>
                    <a:pt x="13410" y="1902"/>
                    <a:pt x="12977" y="3870"/>
                    <a:pt x="9975" y="5671"/>
                  </a:cubicBezTo>
                  <a:cubicBezTo>
                    <a:pt x="8401" y="6604"/>
                    <a:pt x="6623" y="7104"/>
                    <a:pt x="4819" y="7104"/>
                  </a:cubicBezTo>
                  <a:cubicBezTo>
                    <a:pt x="4559" y="7104"/>
                    <a:pt x="4298" y="7093"/>
                    <a:pt x="4037" y="7072"/>
                  </a:cubicBezTo>
                  <a:cubicBezTo>
                    <a:pt x="3520" y="6505"/>
                    <a:pt x="2970" y="6238"/>
                    <a:pt x="2436" y="6238"/>
                  </a:cubicBezTo>
                  <a:cubicBezTo>
                    <a:pt x="1902" y="6238"/>
                    <a:pt x="1385" y="6505"/>
                    <a:pt x="935" y="7005"/>
                  </a:cubicBezTo>
                  <a:cubicBezTo>
                    <a:pt x="1" y="7973"/>
                    <a:pt x="368" y="9874"/>
                    <a:pt x="1602" y="10842"/>
                  </a:cubicBezTo>
                  <a:cubicBezTo>
                    <a:pt x="1971" y="11137"/>
                    <a:pt x="2412" y="11279"/>
                    <a:pt x="2857" y="11279"/>
                  </a:cubicBezTo>
                  <a:cubicBezTo>
                    <a:pt x="3215" y="11279"/>
                    <a:pt x="3576" y="11187"/>
                    <a:pt x="3904" y="11008"/>
                  </a:cubicBezTo>
                  <a:lnTo>
                    <a:pt x="3937" y="17413"/>
                  </a:lnTo>
                  <a:lnTo>
                    <a:pt x="1969" y="17613"/>
                  </a:lnTo>
                  <a:cubicBezTo>
                    <a:pt x="1969" y="17613"/>
                    <a:pt x="4694" y="21731"/>
                    <a:pt x="9866" y="21731"/>
                  </a:cubicBezTo>
                  <a:cubicBezTo>
                    <a:pt x="10182" y="21731"/>
                    <a:pt x="10507" y="21715"/>
                    <a:pt x="10842" y="21683"/>
                  </a:cubicBezTo>
                  <a:cubicBezTo>
                    <a:pt x="14811" y="21316"/>
                    <a:pt x="11676" y="17446"/>
                    <a:pt x="11676" y="17446"/>
                  </a:cubicBezTo>
                  <a:lnTo>
                    <a:pt x="10175" y="17446"/>
                  </a:lnTo>
                  <a:lnTo>
                    <a:pt x="10175" y="14844"/>
                  </a:lnTo>
                  <a:cubicBezTo>
                    <a:pt x="11064" y="14989"/>
                    <a:pt x="11978" y="15121"/>
                    <a:pt x="12720" y="15121"/>
                  </a:cubicBezTo>
                  <a:cubicBezTo>
                    <a:pt x="13175" y="15121"/>
                    <a:pt x="13565" y="15071"/>
                    <a:pt x="13844" y="14944"/>
                  </a:cubicBezTo>
                  <a:cubicBezTo>
                    <a:pt x="14611" y="14578"/>
                    <a:pt x="16146" y="13377"/>
                    <a:pt x="16212" y="8473"/>
                  </a:cubicBezTo>
                  <a:cubicBezTo>
                    <a:pt x="16312" y="2702"/>
                    <a:pt x="15045" y="601"/>
                    <a:pt x="13711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2286800" y="1506525"/>
              <a:ext cx="40050" cy="81775"/>
            </a:xfrm>
            <a:custGeom>
              <a:rect b="b" l="l" r="r" t="t"/>
              <a:pathLst>
                <a:path extrusionOk="0" h="3271" w="1602">
                  <a:moveTo>
                    <a:pt x="1" y="0"/>
                  </a:moveTo>
                  <a:lnTo>
                    <a:pt x="1" y="3269"/>
                  </a:lnTo>
                  <a:cubicBezTo>
                    <a:pt x="20" y="3270"/>
                    <a:pt x="39" y="3270"/>
                    <a:pt x="58" y="3270"/>
                  </a:cubicBezTo>
                  <a:cubicBezTo>
                    <a:pt x="900" y="3270"/>
                    <a:pt x="1601" y="2550"/>
                    <a:pt x="1568" y="1702"/>
                  </a:cubicBezTo>
                  <a:cubicBezTo>
                    <a:pt x="1602" y="801"/>
                    <a:pt x="901" y="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2533650" y="1521525"/>
              <a:ext cx="37550" cy="32125"/>
            </a:xfrm>
            <a:custGeom>
              <a:rect b="b" l="l" r="r" t="t"/>
              <a:pathLst>
                <a:path extrusionOk="0" h="1285" w="1502">
                  <a:moveTo>
                    <a:pt x="668" y="1"/>
                  </a:moveTo>
                  <a:cubicBezTo>
                    <a:pt x="301" y="1"/>
                    <a:pt x="0" y="268"/>
                    <a:pt x="0" y="635"/>
                  </a:cubicBezTo>
                  <a:cubicBezTo>
                    <a:pt x="0" y="1022"/>
                    <a:pt x="312" y="1285"/>
                    <a:pt x="647" y="1285"/>
                  </a:cubicBezTo>
                  <a:cubicBezTo>
                    <a:pt x="803" y="1285"/>
                    <a:pt x="964" y="1228"/>
                    <a:pt x="1101" y="1102"/>
                  </a:cubicBezTo>
                  <a:cubicBezTo>
                    <a:pt x="1501" y="735"/>
                    <a:pt x="1235" y="34"/>
                    <a:pt x="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2416900" y="1533200"/>
              <a:ext cx="40875" cy="35425"/>
            </a:xfrm>
            <a:custGeom>
              <a:rect b="b" l="l" r="r" t="t"/>
              <a:pathLst>
                <a:path extrusionOk="0" h="1417" w="1635">
                  <a:moveTo>
                    <a:pt x="734" y="1"/>
                  </a:moveTo>
                  <a:cubicBezTo>
                    <a:pt x="334" y="1"/>
                    <a:pt x="0" y="301"/>
                    <a:pt x="0" y="701"/>
                  </a:cubicBezTo>
                  <a:cubicBezTo>
                    <a:pt x="0" y="1138"/>
                    <a:pt x="349" y="1416"/>
                    <a:pt x="707" y="1416"/>
                  </a:cubicBezTo>
                  <a:cubicBezTo>
                    <a:pt x="869" y="1416"/>
                    <a:pt x="1033" y="1359"/>
                    <a:pt x="1168" y="1235"/>
                  </a:cubicBezTo>
                  <a:cubicBezTo>
                    <a:pt x="1635" y="801"/>
                    <a:pt x="1335" y="34"/>
                    <a:pt x="7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2430250" y="1642450"/>
              <a:ext cx="63400" cy="42175"/>
            </a:xfrm>
            <a:custGeom>
              <a:rect b="b" l="l" r="r" t="t"/>
              <a:pathLst>
                <a:path extrusionOk="0" h="1687" w="2536">
                  <a:moveTo>
                    <a:pt x="200" y="1"/>
                  </a:moveTo>
                  <a:cubicBezTo>
                    <a:pt x="0" y="668"/>
                    <a:pt x="367" y="1402"/>
                    <a:pt x="1034" y="1635"/>
                  </a:cubicBezTo>
                  <a:cubicBezTo>
                    <a:pt x="1151" y="1670"/>
                    <a:pt x="1269" y="1687"/>
                    <a:pt x="1385" y="1687"/>
                  </a:cubicBezTo>
                  <a:cubicBezTo>
                    <a:pt x="1929" y="1687"/>
                    <a:pt x="2425" y="1318"/>
                    <a:pt x="2535" y="768"/>
                  </a:cubicBezTo>
                  <a:lnTo>
                    <a:pt x="200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434400" y="1655800"/>
              <a:ext cx="33400" cy="29200"/>
            </a:xfrm>
            <a:custGeom>
              <a:rect b="b" l="l" r="r" t="t"/>
              <a:pathLst>
                <a:path extrusionOk="0" h="1168" w="1336">
                  <a:moveTo>
                    <a:pt x="1" y="0"/>
                  </a:moveTo>
                  <a:cubicBezTo>
                    <a:pt x="68" y="501"/>
                    <a:pt x="401" y="934"/>
                    <a:pt x="868" y="1101"/>
                  </a:cubicBezTo>
                  <a:cubicBezTo>
                    <a:pt x="1035" y="1134"/>
                    <a:pt x="1202" y="1168"/>
                    <a:pt x="1335" y="1168"/>
                  </a:cubicBezTo>
                  <a:cubicBezTo>
                    <a:pt x="1335" y="501"/>
                    <a:pt x="835" y="0"/>
                    <a:pt x="201" y="0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2533650" y="1470550"/>
              <a:ext cx="45050" cy="33500"/>
            </a:xfrm>
            <a:custGeom>
              <a:rect b="b" l="l" r="r" t="t"/>
              <a:pathLst>
                <a:path extrusionOk="0" h="1340" w="1802">
                  <a:moveTo>
                    <a:pt x="784" y="0"/>
                  </a:moveTo>
                  <a:cubicBezTo>
                    <a:pt x="457" y="0"/>
                    <a:pt x="140" y="180"/>
                    <a:pt x="0" y="505"/>
                  </a:cubicBezTo>
                  <a:lnTo>
                    <a:pt x="1602" y="1339"/>
                  </a:lnTo>
                  <a:cubicBezTo>
                    <a:pt x="1802" y="906"/>
                    <a:pt x="1635" y="372"/>
                    <a:pt x="1201" y="105"/>
                  </a:cubicBezTo>
                  <a:cubicBezTo>
                    <a:pt x="1070" y="34"/>
                    <a:pt x="926" y="0"/>
                    <a:pt x="7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2489450" y="1533200"/>
              <a:ext cx="65075" cy="100100"/>
            </a:xfrm>
            <a:custGeom>
              <a:rect b="b" l="l" r="r" t="t"/>
              <a:pathLst>
                <a:path extrusionOk="0" h="4004" w="2603">
                  <a:moveTo>
                    <a:pt x="0" y="1"/>
                  </a:moveTo>
                  <a:lnTo>
                    <a:pt x="501" y="4004"/>
                  </a:lnTo>
                  <a:lnTo>
                    <a:pt x="2602" y="31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2311000" y="1683325"/>
              <a:ext cx="128450" cy="83400"/>
            </a:xfrm>
            <a:custGeom>
              <a:rect b="b" l="l" r="r" t="t"/>
              <a:pathLst>
                <a:path extrusionOk="0" h="3336" w="5138">
                  <a:moveTo>
                    <a:pt x="0" y="0"/>
                  </a:moveTo>
                  <a:cubicBezTo>
                    <a:pt x="200" y="634"/>
                    <a:pt x="567" y="1201"/>
                    <a:pt x="1101" y="1635"/>
                  </a:cubicBezTo>
                  <a:cubicBezTo>
                    <a:pt x="2035" y="2468"/>
                    <a:pt x="5137" y="3336"/>
                    <a:pt x="5137" y="3336"/>
                  </a:cubicBezTo>
                  <a:lnTo>
                    <a:pt x="5137" y="2368"/>
                  </a:lnTo>
                  <a:cubicBezTo>
                    <a:pt x="3603" y="2202"/>
                    <a:pt x="500" y="1268"/>
                    <a:pt x="0" y="0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2292650" y="2383275"/>
              <a:ext cx="161800" cy="57275"/>
            </a:xfrm>
            <a:custGeom>
              <a:rect b="b" l="l" r="r" t="t"/>
              <a:pathLst>
                <a:path extrusionOk="0" h="2291" w="6472">
                  <a:moveTo>
                    <a:pt x="6078" y="1"/>
                  </a:moveTo>
                  <a:cubicBezTo>
                    <a:pt x="5854" y="1"/>
                    <a:pt x="5426" y="294"/>
                    <a:pt x="4670" y="456"/>
                  </a:cubicBezTo>
                  <a:cubicBezTo>
                    <a:pt x="3469" y="723"/>
                    <a:pt x="3002" y="689"/>
                    <a:pt x="1768" y="1023"/>
                  </a:cubicBezTo>
                  <a:cubicBezTo>
                    <a:pt x="1201" y="1190"/>
                    <a:pt x="601" y="1323"/>
                    <a:pt x="0" y="1323"/>
                  </a:cubicBezTo>
                  <a:lnTo>
                    <a:pt x="4570" y="2290"/>
                  </a:lnTo>
                  <a:cubicBezTo>
                    <a:pt x="5037" y="2090"/>
                    <a:pt x="5471" y="1823"/>
                    <a:pt x="5871" y="1490"/>
                  </a:cubicBezTo>
                  <a:cubicBezTo>
                    <a:pt x="6338" y="1156"/>
                    <a:pt x="6471" y="522"/>
                    <a:pt x="6205" y="55"/>
                  </a:cubicBezTo>
                  <a:cubicBezTo>
                    <a:pt x="6173" y="17"/>
                    <a:pt x="6131" y="1"/>
                    <a:pt x="6078" y="1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2351850" y="2123625"/>
              <a:ext cx="488700" cy="570425"/>
            </a:xfrm>
            <a:custGeom>
              <a:rect b="b" l="l" r="r" t="t"/>
              <a:pathLst>
                <a:path extrusionOk="0" h="22817" w="19548">
                  <a:moveTo>
                    <a:pt x="19281" y="1"/>
                  </a:moveTo>
                  <a:lnTo>
                    <a:pt x="4337" y="3403"/>
                  </a:lnTo>
                  <a:lnTo>
                    <a:pt x="1" y="22450"/>
                  </a:lnTo>
                  <a:lnTo>
                    <a:pt x="301" y="22817"/>
                  </a:lnTo>
                  <a:lnTo>
                    <a:pt x="14544" y="19281"/>
                  </a:lnTo>
                  <a:lnTo>
                    <a:pt x="19548" y="368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2359350" y="2132800"/>
              <a:ext cx="481200" cy="561250"/>
            </a:xfrm>
            <a:custGeom>
              <a:rect b="b" l="l" r="r" t="t"/>
              <a:pathLst>
                <a:path extrusionOk="0" h="22450" w="19248">
                  <a:moveTo>
                    <a:pt x="19248" y="1"/>
                  </a:moveTo>
                  <a:lnTo>
                    <a:pt x="4304" y="3436"/>
                  </a:lnTo>
                  <a:lnTo>
                    <a:pt x="1" y="22450"/>
                  </a:lnTo>
                  <a:lnTo>
                    <a:pt x="14244" y="18914"/>
                  </a:lnTo>
                  <a:lnTo>
                    <a:pt x="1924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2351850" y="2208700"/>
              <a:ext cx="115100" cy="485350"/>
            </a:xfrm>
            <a:custGeom>
              <a:rect b="b" l="l" r="r" t="t"/>
              <a:pathLst>
                <a:path extrusionOk="0" h="19414" w="4604">
                  <a:moveTo>
                    <a:pt x="4337" y="0"/>
                  </a:moveTo>
                  <a:lnTo>
                    <a:pt x="1" y="19047"/>
                  </a:lnTo>
                  <a:lnTo>
                    <a:pt x="301" y="19414"/>
                  </a:lnTo>
                  <a:lnTo>
                    <a:pt x="4604" y="400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2359350" y="2132800"/>
              <a:ext cx="481200" cy="561250"/>
            </a:xfrm>
            <a:custGeom>
              <a:rect b="b" l="l" r="r" t="t"/>
              <a:pathLst>
                <a:path extrusionOk="0" h="22450" w="19248">
                  <a:moveTo>
                    <a:pt x="19248" y="1"/>
                  </a:moveTo>
                  <a:lnTo>
                    <a:pt x="4304" y="3436"/>
                  </a:lnTo>
                  <a:lnTo>
                    <a:pt x="1" y="22450"/>
                  </a:lnTo>
                  <a:lnTo>
                    <a:pt x="14244" y="18914"/>
                  </a:lnTo>
                  <a:lnTo>
                    <a:pt x="192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2548650" y="2189425"/>
              <a:ext cx="179550" cy="59325"/>
            </a:xfrm>
            <a:custGeom>
              <a:rect b="b" l="l" r="r" t="t"/>
              <a:pathLst>
                <a:path extrusionOk="0" h="2373" w="7182">
                  <a:moveTo>
                    <a:pt x="6806" y="1"/>
                  </a:moveTo>
                  <a:cubicBezTo>
                    <a:pt x="6461" y="1"/>
                    <a:pt x="5884" y="124"/>
                    <a:pt x="5205" y="337"/>
                  </a:cubicBezTo>
                  <a:lnTo>
                    <a:pt x="2536" y="838"/>
                  </a:lnTo>
                  <a:cubicBezTo>
                    <a:pt x="1368" y="1271"/>
                    <a:pt x="268" y="1505"/>
                    <a:pt x="168" y="1805"/>
                  </a:cubicBezTo>
                  <a:lnTo>
                    <a:pt x="1" y="2372"/>
                  </a:lnTo>
                  <a:lnTo>
                    <a:pt x="6972" y="771"/>
                  </a:lnTo>
                  <a:cubicBezTo>
                    <a:pt x="6972" y="771"/>
                    <a:pt x="7039" y="504"/>
                    <a:pt x="7139" y="204"/>
                  </a:cubicBezTo>
                  <a:cubicBezTo>
                    <a:pt x="7181" y="65"/>
                    <a:pt x="7054" y="1"/>
                    <a:pt x="68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2557825" y="2133625"/>
              <a:ext cx="194550" cy="64250"/>
            </a:xfrm>
            <a:custGeom>
              <a:rect b="b" l="l" r="r" t="t"/>
              <a:pathLst>
                <a:path extrusionOk="0" h="2570" w="7782">
                  <a:moveTo>
                    <a:pt x="5317" y="0"/>
                  </a:moveTo>
                  <a:cubicBezTo>
                    <a:pt x="5109" y="0"/>
                    <a:pt x="4853" y="20"/>
                    <a:pt x="4537" y="68"/>
                  </a:cubicBezTo>
                  <a:cubicBezTo>
                    <a:pt x="2336" y="401"/>
                    <a:pt x="2169" y="1469"/>
                    <a:pt x="2169" y="1469"/>
                  </a:cubicBezTo>
                  <a:cubicBezTo>
                    <a:pt x="1802" y="1569"/>
                    <a:pt x="1435" y="1669"/>
                    <a:pt x="1068" y="1736"/>
                  </a:cubicBezTo>
                  <a:cubicBezTo>
                    <a:pt x="334" y="1902"/>
                    <a:pt x="234" y="2002"/>
                    <a:pt x="168" y="2203"/>
                  </a:cubicBezTo>
                  <a:lnTo>
                    <a:pt x="1" y="2569"/>
                  </a:lnTo>
                  <a:lnTo>
                    <a:pt x="7640" y="835"/>
                  </a:lnTo>
                  <a:cubicBezTo>
                    <a:pt x="7640" y="835"/>
                    <a:pt x="7673" y="668"/>
                    <a:pt x="7740" y="501"/>
                  </a:cubicBezTo>
                  <a:cubicBezTo>
                    <a:pt x="7782" y="374"/>
                    <a:pt x="7663" y="328"/>
                    <a:pt x="7452" y="328"/>
                  </a:cubicBezTo>
                  <a:cubicBezTo>
                    <a:pt x="7330" y="328"/>
                    <a:pt x="7177" y="343"/>
                    <a:pt x="7006" y="368"/>
                  </a:cubicBezTo>
                  <a:lnTo>
                    <a:pt x="6138" y="568"/>
                  </a:lnTo>
                  <a:cubicBezTo>
                    <a:pt x="6138" y="568"/>
                    <a:pt x="6422" y="0"/>
                    <a:pt x="531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2553650" y="2156975"/>
              <a:ext cx="181000" cy="92600"/>
            </a:xfrm>
            <a:custGeom>
              <a:rect b="b" l="l" r="r" t="t"/>
              <a:pathLst>
                <a:path extrusionOk="0" h="3704" w="7240">
                  <a:moveTo>
                    <a:pt x="7239" y="1"/>
                  </a:moveTo>
                  <a:lnTo>
                    <a:pt x="1135" y="1402"/>
                  </a:lnTo>
                  <a:lnTo>
                    <a:pt x="902" y="2069"/>
                  </a:lnTo>
                  <a:cubicBezTo>
                    <a:pt x="1180" y="1971"/>
                    <a:pt x="1436" y="1926"/>
                    <a:pt x="1632" y="1926"/>
                  </a:cubicBezTo>
                  <a:cubicBezTo>
                    <a:pt x="1904" y="1926"/>
                    <a:pt x="2061" y="2014"/>
                    <a:pt x="2002" y="2169"/>
                  </a:cubicBezTo>
                  <a:cubicBezTo>
                    <a:pt x="2002" y="2203"/>
                    <a:pt x="1969" y="2269"/>
                    <a:pt x="1936" y="2336"/>
                  </a:cubicBezTo>
                  <a:cubicBezTo>
                    <a:pt x="1035" y="2636"/>
                    <a:pt x="268" y="2870"/>
                    <a:pt x="168" y="3137"/>
                  </a:cubicBezTo>
                  <a:lnTo>
                    <a:pt x="1" y="3704"/>
                  </a:lnTo>
                  <a:lnTo>
                    <a:pt x="6939" y="2069"/>
                  </a:lnTo>
                  <a:lnTo>
                    <a:pt x="7139" y="1502"/>
                  </a:lnTo>
                  <a:cubicBezTo>
                    <a:pt x="7173" y="1385"/>
                    <a:pt x="7048" y="1327"/>
                    <a:pt x="6810" y="1327"/>
                  </a:cubicBezTo>
                  <a:cubicBezTo>
                    <a:pt x="6572" y="1327"/>
                    <a:pt x="6222" y="1385"/>
                    <a:pt x="5805" y="1502"/>
                  </a:cubicBezTo>
                  <a:lnTo>
                    <a:pt x="5838" y="1369"/>
                  </a:lnTo>
                  <a:cubicBezTo>
                    <a:pt x="6005" y="902"/>
                    <a:pt x="6239" y="902"/>
                    <a:pt x="6939" y="668"/>
                  </a:cubicBezTo>
                  <a:lnTo>
                    <a:pt x="72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1863175" y="1819000"/>
              <a:ext cx="693850" cy="753475"/>
            </a:xfrm>
            <a:custGeom>
              <a:rect b="b" l="l" r="r" t="t"/>
              <a:pathLst>
                <a:path extrusionOk="0" h="30139" w="27754">
                  <a:moveTo>
                    <a:pt x="11669" y="0"/>
                  </a:moveTo>
                  <a:cubicBezTo>
                    <a:pt x="8168" y="0"/>
                    <a:pt x="6880" y="1958"/>
                    <a:pt x="5437" y="5548"/>
                  </a:cubicBezTo>
                  <a:cubicBezTo>
                    <a:pt x="4403" y="8116"/>
                    <a:pt x="1435" y="17256"/>
                    <a:pt x="634" y="20392"/>
                  </a:cubicBezTo>
                  <a:cubicBezTo>
                    <a:pt x="167" y="22193"/>
                    <a:pt x="0" y="23794"/>
                    <a:pt x="1968" y="24895"/>
                  </a:cubicBezTo>
                  <a:cubicBezTo>
                    <a:pt x="3736" y="25895"/>
                    <a:pt x="9207" y="27663"/>
                    <a:pt x="13076" y="28764"/>
                  </a:cubicBezTo>
                  <a:cubicBezTo>
                    <a:pt x="15011" y="29331"/>
                    <a:pt x="16979" y="29732"/>
                    <a:pt x="18980" y="29965"/>
                  </a:cubicBezTo>
                  <a:cubicBezTo>
                    <a:pt x="20180" y="30078"/>
                    <a:pt x="21157" y="30139"/>
                    <a:pt x="21968" y="30139"/>
                  </a:cubicBezTo>
                  <a:cubicBezTo>
                    <a:pt x="24270" y="30139"/>
                    <a:pt x="25231" y="29648"/>
                    <a:pt x="26119" y="28464"/>
                  </a:cubicBezTo>
                  <a:cubicBezTo>
                    <a:pt x="26619" y="27763"/>
                    <a:pt x="26753" y="26729"/>
                    <a:pt x="27186" y="26162"/>
                  </a:cubicBezTo>
                  <a:cubicBezTo>
                    <a:pt x="27620" y="25595"/>
                    <a:pt x="27753" y="25362"/>
                    <a:pt x="27620" y="25062"/>
                  </a:cubicBezTo>
                  <a:cubicBezTo>
                    <a:pt x="27467" y="24772"/>
                    <a:pt x="27224" y="24684"/>
                    <a:pt x="26864" y="24684"/>
                  </a:cubicBezTo>
                  <a:cubicBezTo>
                    <a:pt x="26438" y="24684"/>
                    <a:pt x="25848" y="24807"/>
                    <a:pt x="25051" y="24861"/>
                  </a:cubicBezTo>
                  <a:cubicBezTo>
                    <a:pt x="24501" y="24911"/>
                    <a:pt x="23951" y="24936"/>
                    <a:pt x="23404" y="24936"/>
                  </a:cubicBezTo>
                  <a:cubicBezTo>
                    <a:pt x="22858" y="24936"/>
                    <a:pt x="22316" y="24911"/>
                    <a:pt x="21782" y="24861"/>
                  </a:cubicBezTo>
                  <a:lnTo>
                    <a:pt x="17179" y="23894"/>
                  </a:lnTo>
                  <a:cubicBezTo>
                    <a:pt x="16312" y="23894"/>
                    <a:pt x="14277" y="23327"/>
                    <a:pt x="12042" y="22426"/>
                  </a:cubicBezTo>
                  <a:cubicBezTo>
                    <a:pt x="10608" y="21893"/>
                    <a:pt x="9173" y="21225"/>
                    <a:pt x="7806" y="20492"/>
                  </a:cubicBezTo>
                  <a:cubicBezTo>
                    <a:pt x="8807" y="17156"/>
                    <a:pt x="10007" y="13854"/>
                    <a:pt x="11375" y="10651"/>
                  </a:cubicBezTo>
                  <a:cubicBezTo>
                    <a:pt x="13276" y="7949"/>
                    <a:pt x="14244" y="2479"/>
                    <a:pt x="12109" y="10"/>
                  </a:cubicBezTo>
                  <a:cubicBezTo>
                    <a:pt x="11959" y="4"/>
                    <a:pt x="11812" y="0"/>
                    <a:pt x="11669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1962400" y="2306325"/>
              <a:ext cx="100100" cy="24975"/>
            </a:xfrm>
            <a:custGeom>
              <a:rect b="b" l="l" r="r" t="t"/>
              <a:pathLst>
                <a:path extrusionOk="0" h="999" w="4004">
                  <a:moveTo>
                    <a:pt x="1982" y="1"/>
                  </a:moveTo>
                  <a:cubicBezTo>
                    <a:pt x="560" y="1"/>
                    <a:pt x="1" y="665"/>
                    <a:pt x="1" y="665"/>
                  </a:cubicBezTo>
                  <a:cubicBezTo>
                    <a:pt x="390" y="519"/>
                    <a:pt x="817" y="464"/>
                    <a:pt x="1240" y="464"/>
                  </a:cubicBezTo>
                  <a:cubicBezTo>
                    <a:pt x="2557" y="464"/>
                    <a:pt x="3837" y="999"/>
                    <a:pt x="3837" y="999"/>
                  </a:cubicBezTo>
                  <a:lnTo>
                    <a:pt x="4004" y="365"/>
                  </a:lnTo>
                  <a:cubicBezTo>
                    <a:pt x="3193" y="98"/>
                    <a:pt x="2525" y="1"/>
                    <a:pt x="1982" y="1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5432375" y="1740850"/>
              <a:ext cx="127625" cy="306925"/>
            </a:xfrm>
            <a:custGeom>
              <a:rect b="b" l="l" r="r" t="t"/>
              <a:pathLst>
                <a:path extrusionOk="0" h="12277" w="5105">
                  <a:moveTo>
                    <a:pt x="5104" y="1"/>
                  </a:moveTo>
                  <a:cubicBezTo>
                    <a:pt x="4070" y="668"/>
                    <a:pt x="3303" y="1535"/>
                    <a:pt x="2469" y="2903"/>
                  </a:cubicBezTo>
                  <a:cubicBezTo>
                    <a:pt x="368" y="6272"/>
                    <a:pt x="1" y="10542"/>
                    <a:pt x="1335" y="12276"/>
                  </a:cubicBezTo>
                  <a:lnTo>
                    <a:pt x="5104" y="6238"/>
                  </a:lnTo>
                  <a:lnTo>
                    <a:pt x="510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5476575" y="1878450"/>
              <a:ext cx="211850" cy="200900"/>
            </a:xfrm>
            <a:custGeom>
              <a:rect b="b" l="l" r="r" t="t"/>
              <a:pathLst>
                <a:path extrusionOk="0" h="8036" w="8474">
                  <a:moveTo>
                    <a:pt x="8473" y="1"/>
                  </a:moveTo>
                  <a:lnTo>
                    <a:pt x="3803" y="1135"/>
                  </a:lnTo>
                  <a:lnTo>
                    <a:pt x="1" y="7306"/>
                  </a:lnTo>
                  <a:cubicBezTo>
                    <a:pt x="475" y="7780"/>
                    <a:pt x="1101" y="8035"/>
                    <a:pt x="1747" y="8035"/>
                  </a:cubicBezTo>
                  <a:cubicBezTo>
                    <a:pt x="2010" y="8035"/>
                    <a:pt x="2276" y="7993"/>
                    <a:pt x="2536" y="7906"/>
                  </a:cubicBezTo>
                  <a:cubicBezTo>
                    <a:pt x="5104" y="7273"/>
                    <a:pt x="7706" y="3770"/>
                    <a:pt x="84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5579150" y="1724175"/>
              <a:ext cx="121775" cy="165150"/>
            </a:xfrm>
            <a:custGeom>
              <a:rect b="b" l="l" r="r" t="t"/>
              <a:pathLst>
                <a:path extrusionOk="0" h="6606" w="4871">
                  <a:moveTo>
                    <a:pt x="2502" y="1"/>
                  </a:moveTo>
                  <a:lnTo>
                    <a:pt x="1" y="6605"/>
                  </a:lnTo>
                  <a:lnTo>
                    <a:pt x="1" y="6605"/>
                  </a:lnTo>
                  <a:lnTo>
                    <a:pt x="4471" y="5504"/>
                  </a:lnTo>
                  <a:cubicBezTo>
                    <a:pt x="4871" y="2702"/>
                    <a:pt x="4104" y="601"/>
                    <a:pt x="25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5573325" y="1721600"/>
              <a:ext cx="56725" cy="150200"/>
            </a:xfrm>
            <a:custGeom>
              <a:rect b="b" l="l" r="r" t="t"/>
              <a:pathLst>
                <a:path extrusionOk="0" h="6008" w="2269">
                  <a:moveTo>
                    <a:pt x="1604" y="1"/>
                  </a:moveTo>
                  <a:cubicBezTo>
                    <a:pt x="1033" y="1"/>
                    <a:pt x="482" y="157"/>
                    <a:pt x="0" y="470"/>
                  </a:cubicBezTo>
                  <a:lnTo>
                    <a:pt x="0" y="6008"/>
                  </a:lnTo>
                  <a:lnTo>
                    <a:pt x="2268" y="70"/>
                  </a:lnTo>
                  <a:cubicBezTo>
                    <a:pt x="2046" y="24"/>
                    <a:pt x="1824" y="1"/>
                    <a:pt x="16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4668500" y="4397750"/>
              <a:ext cx="32550" cy="71550"/>
            </a:xfrm>
            <a:custGeom>
              <a:rect b="b" l="l" r="r" t="t"/>
              <a:pathLst>
                <a:path extrusionOk="0" h="2862" w="1302">
                  <a:moveTo>
                    <a:pt x="1235" y="1"/>
                  </a:moveTo>
                  <a:lnTo>
                    <a:pt x="67" y="701"/>
                  </a:lnTo>
                  <a:cubicBezTo>
                    <a:pt x="34" y="735"/>
                    <a:pt x="1" y="768"/>
                    <a:pt x="1" y="835"/>
                  </a:cubicBezTo>
                  <a:lnTo>
                    <a:pt x="1" y="1135"/>
                  </a:lnTo>
                  <a:lnTo>
                    <a:pt x="1" y="1202"/>
                  </a:lnTo>
                  <a:lnTo>
                    <a:pt x="67" y="1202"/>
                  </a:lnTo>
                  <a:lnTo>
                    <a:pt x="801" y="768"/>
                  </a:lnTo>
                  <a:lnTo>
                    <a:pt x="268" y="2736"/>
                  </a:lnTo>
                  <a:cubicBezTo>
                    <a:pt x="268" y="2769"/>
                    <a:pt x="268" y="2769"/>
                    <a:pt x="268" y="2803"/>
                  </a:cubicBezTo>
                  <a:cubicBezTo>
                    <a:pt x="234" y="2803"/>
                    <a:pt x="268" y="2836"/>
                    <a:pt x="268" y="2836"/>
                  </a:cubicBezTo>
                  <a:cubicBezTo>
                    <a:pt x="284" y="2853"/>
                    <a:pt x="293" y="2861"/>
                    <a:pt x="301" y="2861"/>
                  </a:cubicBezTo>
                  <a:cubicBezTo>
                    <a:pt x="309" y="2861"/>
                    <a:pt x="318" y="2853"/>
                    <a:pt x="334" y="2836"/>
                  </a:cubicBezTo>
                  <a:lnTo>
                    <a:pt x="668" y="2636"/>
                  </a:lnTo>
                  <a:cubicBezTo>
                    <a:pt x="701" y="2636"/>
                    <a:pt x="701" y="2603"/>
                    <a:pt x="701" y="2603"/>
                  </a:cubicBezTo>
                  <a:cubicBezTo>
                    <a:pt x="735" y="2569"/>
                    <a:pt x="735" y="2536"/>
                    <a:pt x="735" y="2536"/>
                  </a:cubicBezTo>
                  <a:lnTo>
                    <a:pt x="1268" y="568"/>
                  </a:lnTo>
                  <a:cubicBezTo>
                    <a:pt x="1302" y="501"/>
                    <a:pt x="1302" y="434"/>
                    <a:pt x="1302" y="368"/>
                  </a:cubicBezTo>
                  <a:lnTo>
                    <a:pt x="1302" y="67"/>
                  </a:lnTo>
                  <a:cubicBezTo>
                    <a:pt x="1302" y="34"/>
                    <a:pt x="1302" y="34"/>
                    <a:pt x="13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4706025" y="4380250"/>
              <a:ext cx="35900" cy="64225"/>
            </a:xfrm>
            <a:custGeom>
              <a:rect b="b" l="l" r="r" t="t"/>
              <a:pathLst>
                <a:path extrusionOk="0" h="2569" w="1436">
                  <a:moveTo>
                    <a:pt x="897" y="587"/>
                  </a:moveTo>
                  <a:cubicBezTo>
                    <a:pt x="918" y="587"/>
                    <a:pt x="935" y="610"/>
                    <a:pt x="935" y="634"/>
                  </a:cubicBezTo>
                  <a:cubicBezTo>
                    <a:pt x="968" y="634"/>
                    <a:pt x="968" y="667"/>
                    <a:pt x="968" y="701"/>
                  </a:cubicBezTo>
                  <a:cubicBezTo>
                    <a:pt x="1001" y="767"/>
                    <a:pt x="1001" y="801"/>
                    <a:pt x="968" y="868"/>
                  </a:cubicBezTo>
                  <a:lnTo>
                    <a:pt x="968" y="1401"/>
                  </a:lnTo>
                  <a:cubicBezTo>
                    <a:pt x="1001" y="1468"/>
                    <a:pt x="1001" y="1501"/>
                    <a:pt x="1001" y="1568"/>
                  </a:cubicBezTo>
                  <a:cubicBezTo>
                    <a:pt x="968" y="1601"/>
                    <a:pt x="968" y="1668"/>
                    <a:pt x="935" y="1701"/>
                  </a:cubicBezTo>
                  <a:cubicBezTo>
                    <a:pt x="901" y="1802"/>
                    <a:pt x="835" y="1902"/>
                    <a:pt x="735" y="1935"/>
                  </a:cubicBezTo>
                  <a:cubicBezTo>
                    <a:pt x="701" y="1968"/>
                    <a:pt x="668" y="1968"/>
                    <a:pt x="601" y="1968"/>
                  </a:cubicBezTo>
                  <a:cubicBezTo>
                    <a:pt x="568" y="1968"/>
                    <a:pt x="568" y="1968"/>
                    <a:pt x="534" y="1935"/>
                  </a:cubicBezTo>
                  <a:cubicBezTo>
                    <a:pt x="501" y="1935"/>
                    <a:pt x="501" y="1902"/>
                    <a:pt x="501" y="1868"/>
                  </a:cubicBezTo>
                  <a:cubicBezTo>
                    <a:pt x="468" y="1802"/>
                    <a:pt x="468" y="1768"/>
                    <a:pt x="501" y="1701"/>
                  </a:cubicBezTo>
                  <a:lnTo>
                    <a:pt x="501" y="1168"/>
                  </a:lnTo>
                  <a:cubicBezTo>
                    <a:pt x="501" y="1101"/>
                    <a:pt x="501" y="1034"/>
                    <a:pt x="501" y="1001"/>
                  </a:cubicBezTo>
                  <a:cubicBezTo>
                    <a:pt x="501" y="934"/>
                    <a:pt x="501" y="901"/>
                    <a:pt x="534" y="868"/>
                  </a:cubicBezTo>
                  <a:cubicBezTo>
                    <a:pt x="568" y="801"/>
                    <a:pt x="568" y="767"/>
                    <a:pt x="601" y="734"/>
                  </a:cubicBezTo>
                  <a:cubicBezTo>
                    <a:pt x="635" y="701"/>
                    <a:pt x="701" y="667"/>
                    <a:pt x="735" y="634"/>
                  </a:cubicBezTo>
                  <a:cubicBezTo>
                    <a:pt x="768" y="601"/>
                    <a:pt x="801" y="601"/>
                    <a:pt x="868" y="601"/>
                  </a:cubicBezTo>
                  <a:cubicBezTo>
                    <a:pt x="878" y="591"/>
                    <a:pt x="888" y="587"/>
                    <a:pt x="897" y="587"/>
                  </a:cubicBezTo>
                  <a:close/>
                  <a:moveTo>
                    <a:pt x="1035" y="0"/>
                  </a:moveTo>
                  <a:cubicBezTo>
                    <a:pt x="935" y="0"/>
                    <a:pt x="801" y="34"/>
                    <a:pt x="735" y="100"/>
                  </a:cubicBezTo>
                  <a:cubicBezTo>
                    <a:pt x="601" y="167"/>
                    <a:pt x="501" y="267"/>
                    <a:pt x="401" y="367"/>
                  </a:cubicBezTo>
                  <a:cubicBezTo>
                    <a:pt x="301" y="467"/>
                    <a:pt x="234" y="567"/>
                    <a:pt x="168" y="667"/>
                  </a:cubicBezTo>
                  <a:cubicBezTo>
                    <a:pt x="134" y="801"/>
                    <a:pt x="67" y="901"/>
                    <a:pt x="67" y="1034"/>
                  </a:cubicBezTo>
                  <a:cubicBezTo>
                    <a:pt x="34" y="1168"/>
                    <a:pt x="1" y="1268"/>
                    <a:pt x="1" y="1401"/>
                  </a:cubicBezTo>
                  <a:lnTo>
                    <a:pt x="1" y="1701"/>
                  </a:lnTo>
                  <a:lnTo>
                    <a:pt x="1" y="2002"/>
                  </a:lnTo>
                  <a:cubicBezTo>
                    <a:pt x="1" y="2102"/>
                    <a:pt x="34" y="2202"/>
                    <a:pt x="67" y="2302"/>
                  </a:cubicBezTo>
                  <a:cubicBezTo>
                    <a:pt x="67" y="2369"/>
                    <a:pt x="101" y="2469"/>
                    <a:pt x="168" y="2502"/>
                  </a:cubicBezTo>
                  <a:cubicBezTo>
                    <a:pt x="234" y="2569"/>
                    <a:pt x="334" y="2569"/>
                    <a:pt x="401" y="2569"/>
                  </a:cubicBezTo>
                  <a:cubicBezTo>
                    <a:pt x="501" y="2569"/>
                    <a:pt x="635" y="2535"/>
                    <a:pt x="735" y="2469"/>
                  </a:cubicBezTo>
                  <a:cubicBezTo>
                    <a:pt x="835" y="2402"/>
                    <a:pt x="935" y="2302"/>
                    <a:pt x="1035" y="2202"/>
                  </a:cubicBezTo>
                  <a:cubicBezTo>
                    <a:pt x="1135" y="2102"/>
                    <a:pt x="1202" y="2002"/>
                    <a:pt x="1268" y="1902"/>
                  </a:cubicBezTo>
                  <a:cubicBezTo>
                    <a:pt x="1302" y="1768"/>
                    <a:pt x="1368" y="1668"/>
                    <a:pt x="1402" y="1535"/>
                  </a:cubicBezTo>
                  <a:cubicBezTo>
                    <a:pt x="1402" y="1401"/>
                    <a:pt x="1435" y="1268"/>
                    <a:pt x="1435" y="1168"/>
                  </a:cubicBezTo>
                  <a:lnTo>
                    <a:pt x="1435" y="868"/>
                  </a:lnTo>
                  <a:lnTo>
                    <a:pt x="1435" y="567"/>
                  </a:lnTo>
                  <a:cubicBezTo>
                    <a:pt x="1435" y="467"/>
                    <a:pt x="1402" y="367"/>
                    <a:pt x="1402" y="267"/>
                  </a:cubicBezTo>
                  <a:cubicBezTo>
                    <a:pt x="1368" y="200"/>
                    <a:pt x="1335" y="100"/>
                    <a:pt x="1268" y="67"/>
                  </a:cubicBezTo>
                  <a:cubicBezTo>
                    <a:pt x="1202" y="0"/>
                    <a:pt x="1102" y="0"/>
                    <a:pt x="10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4746900" y="4346050"/>
              <a:ext cx="48375" cy="78425"/>
            </a:xfrm>
            <a:custGeom>
              <a:rect b="b" l="l" r="r" t="t"/>
              <a:pathLst>
                <a:path extrusionOk="0" h="3137" w="1935">
                  <a:moveTo>
                    <a:pt x="467" y="1035"/>
                  </a:moveTo>
                  <a:cubicBezTo>
                    <a:pt x="501" y="1068"/>
                    <a:pt x="501" y="1101"/>
                    <a:pt x="501" y="1168"/>
                  </a:cubicBezTo>
                  <a:cubicBezTo>
                    <a:pt x="501" y="1235"/>
                    <a:pt x="501" y="1302"/>
                    <a:pt x="501" y="1368"/>
                  </a:cubicBezTo>
                  <a:cubicBezTo>
                    <a:pt x="501" y="1402"/>
                    <a:pt x="501" y="1468"/>
                    <a:pt x="467" y="1502"/>
                  </a:cubicBezTo>
                  <a:cubicBezTo>
                    <a:pt x="467" y="1535"/>
                    <a:pt x="434" y="1568"/>
                    <a:pt x="401" y="1602"/>
                  </a:cubicBezTo>
                  <a:lnTo>
                    <a:pt x="334" y="1602"/>
                  </a:lnTo>
                  <a:cubicBezTo>
                    <a:pt x="300" y="1568"/>
                    <a:pt x="300" y="1502"/>
                    <a:pt x="300" y="1468"/>
                  </a:cubicBezTo>
                  <a:cubicBezTo>
                    <a:pt x="300" y="1402"/>
                    <a:pt x="300" y="1335"/>
                    <a:pt x="300" y="1268"/>
                  </a:cubicBezTo>
                  <a:cubicBezTo>
                    <a:pt x="300" y="1201"/>
                    <a:pt x="300" y="1168"/>
                    <a:pt x="334" y="1135"/>
                  </a:cubicBezTo>
                  <a:cubicBezTo>
                    <a:pt x="334" y="1101"/>
                    <a:pt x="367" y="1068"/>
                    <a:pt x="401" y="1035"/>
                  </a:cubicBezTo>
                  <a:close/>
                  <a:moveTo>
                    <a:pt x="567" y="668"/>
                  </a:moveTo>
                  <a:cubicBezTo>
                    <a:pt x="501" y="668"/>
                    <a:pt x="467" y="701"/>
                    <a:pt x="401" y="734"/>
                  </a:cubicBezTo>
                  <a:cubicBezTo>
                    <a:pt x="334" y="768"/>
                    <a:pt x="267" y="801"/>
                    <a:pt x="234" y="868"/>
                  </a:cubicBezTo>
                  <a:cubicBezTo>
                    <a:pt x="200" y="901"/>
                    <a:pt x="134" y="968"/>
                    <a:pt x="134" y="1035"/>
                  </a:cubicBezTo>
                  <a:cubicBezTo>
                    <a:pt x="100" y="1101"/>
                    <a:pt x="67" y="1135"/>
                    <a:pt x="34" y="1201"/>
                  </a:cubicBezTo>
                  <a:cubicBezTo>
                    <a:pt x="34" y="1268"/>
                    <a:pt x="34" y="1335"/>
                    <a:pt x="0" y="1402"/>
                  </a:cubicBezTo>
                  <a:lnTo>
                    <a:pt x="0" y="1535"/>
                  </a:lnTo>
                  <a:lnTo>
                    <a:pt x="0" y="1668"/>
                  </a:lnTo>
                  <a:cubicBezTo>
                    <a:pt x="34" y="1735"/>
                    <a:pt x="34" y="1769"/>
                    <a:pt x="34" y="1835"/>
                  </a:cubicBezTo>
                  <a:cubicBezTo>
                    <a:pt x="67" y="1869"/>
                    <a:pt x="67" y="1902"/>
                    <a:pt x="134" y="1935"/>
                  </a:cubicBezTo>
                  <a:cubicBezTo>
                    <a:pt x="134" y="1969"/>
                    <a:pt x="200" y="1969"/>
                    <a:pt x="234" y="1969"/>
                  </a:cubicBezTo>
                  <a:cubicBezTo>
                    <a:pt x="300" y="1969"/>
                    <a:pt x="334" y="1935"/>
                    <a:pt x="401" y="1902"/>
                  </a:cubicBezTo>
                  <a:cubicBezTo>
                    <a:pt x="467" y="1869"/>
                    <a:pt x="534" y="1835"/>
                    <a:pt x="567" y="1769"/>
                  </a:cubicBezTo>
                  <a:cubicBezTo>
                    <a:pt x="601" y="1735"/>
                    <a:pt x="667" y="1668"/>
                    <a:pt x="701" y="1602"/>
                  </a:cubicBezTo>
                  <a:cubicBezTo>
                    <a:pt x="701" y="1535"/>
                    <a:pt x="734" y="1468"/>
                    <a:pt x="767" y="1435"/>
                  </a:cubicBezTo>
                  <a:cubicBezTo>
                    <a:pt x="767" y="1368"/>
                    <a:pt x="801" y="1302"/>
                    <a:pt x="801" y="1235"/>
                  </a:cubicBezTo>
                  <a:lnTo>
                    <a:pt x="801" y="968"/>
                  </a:lnTo>
                  <a:cubicBezTo>
                    <a:pt x="801" y="901"/>
                    <a:pt x="767" y="868"/>
                    <a:pt x="767" y="801"/>
                  </a:cubicBezTo>
                  <a:cubicBezTo>
                    <a:pt x="734" y="768"/>
                    <a:pt x="734" y="734"/>
                    <a:pt x="701" y="701"/>
                  </a:cubicBezTo>
                  <a:cubicBezTo>
                    <a:pt x="667" y="668"/>
                    <a:pt x="601" y="668"/>
                    <a:pt x="567" y="668"/>
                  </a:cubicBezTo>
                  <a:close/>
                  <a:moveTo>
                    <a:pt x="1610" y="1510"/>
                  </a:moveTo>
                  <a:cubicBezTo>
                    <a:pt x="1626" y="1510"/>
                    <a:pt x="1635" y="1518"/>
                    <a:pt x="1635" y="1535"/>
                  </a:cubicBezTo>
                  <a:cubicBezTo>
                    <a:pt x="1635" y="1568"/>
                    <a:pt x="1635" y="1602"/>
                    <a:pt x="1635" y="1635"/>
                  </a:cubicBezTo>
                  <a:cubicBezTo>
                    <a:pt x="1635" y="1702"/>
                    <a:pt x="1635" y="1769"/>
                    <a:pt x="1635" y="1869"/>
                  </a:cubicBezTo>
                  <a:cubicBezTo>
                    <a:pt x="1635" y="1902"/>
                    <a:pt x="1635" y="1935"/>
                    <a:pt x="1635" y="2002"/>
                  </a:cubicBezTo>
                  <a:cubicBezTo>
                    <a:pt x="1601" y="2035"/>
                    <a:pt x="1568" y="2069"/>
                    <a:pt x="1535" y="2069"/>
                  </a:cubicBezTo>
                  <a:cubicBezTo>
                    <a:pt x="1518" y="2085"/>
                    <a:pt x="1501" y="2094"/>
                    <a:pt x="1489" y="2094"/>
                  </a:cubicBezTo>
                  <a:cubicBezTo>
                    <a:pt x="1476" y="2094"/>
                    <a:pt x="1468" y="2085"/>
                    <a:pt x="1468" y="2069"/>
                  </a:cubicBezTo>
                  <a:cubicBezTo>
                    <a:pt x="1435" y="2035"/>
                    <a:pt x="1435" y="2002"/>
                    <a:pt x="1435" y="1969"/>
                  </a:cubicBezTo>
                  <a:cubicBezTo>
                    <a:pt x="1435" y="1902"/>
                    <a:pt x="1435" y="1835"/>
                    <a:pt x="1435" y="1769"/>
                  </a:cubicBezTo>
                  <a:cubicBezTo>
                    <a:pt x="1435" y="1702"/>
                    <a:pt x="1468" y="1668"/>
                    <a:pt x="1468" y="1602"/>
                  </a:cubicBezTo>
                  <a:cubicBezTo>
                    <a:pt x="1468" y="1568"/>
                    <a:pt x="1501" y="1535"/>
                    <a:pt x="1535" y="1535"/>
                  </a:cubicBezTo>
                  <a:cubicBezTo>
                    <a:pt x="1568" y="1518"/>
                    <a:pt x="1593" y="1510"/>
                    <a:pt x="1610" y="1510"/>
                  </a:cubicBezTo>
                  <a:close/>
                  <a:moveTo>
                    <a:pt x="1743" y="1153"/>
                  </a:moveTo>
                  <a:cubicBezTo>
                    <a:pt x="1727" y="1153"/>
                    <a:pt x="1713" y="1157"/>
                    <a:pt x="1701" y="1168"/>
                  </a:cubicBezTo>
                  <a:cubicBezTo>
                    <a:pt x="1635" y="1168"/>
                    <a:pt x="1601" y="1168"/>
                    <a:pt x="1535" y="1201"/>
                  </a:cubicBezTo>
                  <a:cubicBezTo>
                    <a:pt x="1468" y="1235"/>
                    <a:pt x="1435" y="1302"/>
                    <a:pt x="1368" y="1335"/>
                  </a:cubicBezTo>
                  <a:cubicBezTo>
                    <a:pt x="1335" y="1402"/>
                    <a:pt x="1301" y="1435"/>
                    <a:pt x="1268" y="1502"/>
                  </a:cubicBezTo>
                  <a:cubicBezTo>
                    <a:pt x="1234" y="1568"/>
                    <a:pt x="1201" y="1635"/>
                    <a:pt x="1201" y="1702"/>
                  </a:cubicBezTo>
                  <a:cubicBezTo>
                    <a:pt x="1168" y="1769"/>
                    <a:pt x="1168" y="1835"/>
                    <a:pt x="1168" y="1902"/>
                  </a:cubicBezTo>
                  <a:lnTo>
                    <a:pt x="1168" y="2035"/>
                  </a:lnTo>
                  <a:cubicBezTo>
                    <a:pt x="1168" y="2069"/>
                    <a:pt x="1168" y="2102"/>
                    <a:pt x="1168" y="2135"/>
                  </a:cubicBezTo>
                  <a:cubicBezTo>
                    <a:pt x="1168" y="2202"/>
                    <a:pt x="1168" y="2269"/>
                    <a:pt x="1201" y="2302"/>
                  </a:cubicBezTo>
                  <a:cubicBezTo>
                    <a:pt x="1201" y="2369"/>
                    <a:pt x="1234" y="2402"/>
                    <a:pt x="1268" y="2436"/>
                  </a:cubicBezTo>
                  <a:cubicBezTo>
                    <a:pt x="1301" y="2436"/>
                    <a:pt x="1335" y="2469"/>
                    <a:pt x="1368" y="2469"/>
                  </a:cubicBezTo>
                  <a:cubicBezTo>
                    <a:pt x="1435" y="2436"/>
                    <a:pt x="1501" y="2436"/>
                    <a:pt x="1535" y="2402"/>
                  </a:cubicBezTo>
                  <a:cubicBezTo>
                    <a:pt x="1601" y="2369"/>
                    <a:pt x="1668" y="2302"/>
                    <a:pt x="1701" y="2269"/>
                  </a:cubicBezTo>
                  <a:cubicBezTo>
                    <a:pt x="1768" y="2202"/>
                    <a:pt x="1802" y="2135"/>
                    <a:pt x="1835" y="2102"/>
                  </a:cubicBezTo>
                  <a:cubicBezTo>
                    <a:pt x="1868" y="2035"/>
                    <a:pt x="1868" y="1969"/>
                    <a:pt x="1902" y="1902"/>
                  </a:cubicBezTo>
                  <a:cubicBezTo>
                    <a:pt x="1902" y="1835"/>
                    <a:pt x="1935" y="1769"/>
                    <a:pt x="1935" y="1702"/>
                  </a:cubicBezTo>
                  <a:lnTo>
                    <a:pt x="1935" y="1468"/>
                  </a:lnTo>
                  <a:cubicBezTo>
                    <a:pt x="1935" y="1402"/>
                    <a:pt x="1902" y="1335"/>
                    <a:pt x="1902" y="1302"/>
                  </a:cubicBezTo>
                  <a:cubicBezTo>
                    <a:pt x="1902" y="1235"/>
                    <a:pt x="1868" y="1201"/>
                    <a:pt x="1835" y="1168"/>
                  </a:cubicBezTo>
                  <a:cubicBezTo>
                    <a:pt x="1813" y="1168"/>
                    <a:pt x="1776" y="1153"/>
                    <a:pt x="1743" y="1153"/>
                  </a:cubicBezTo>
                  <a:close/>
                  <a:moveTo>
                    <a:pt x="1701" y="1"/>
                  </a:moveTo>
                  <a:lnTo>
                    <a:pt x="1501" y="101"/>
                  </a:lnTo>
                  <a:cubicBezTo>
                    <a:pt x="1468" y="134"/>
                    <a:pt x="1468" y="134"/>
                    <a:pt x="1435" y="167"/>
                  </a:cubicBezTo>
                  <a:cubicBezTo>
                    <a:pt x="1435" y="167"/>
                    <a:pt x="1401" y="201"/>
                    <a:pt x="1401" y="234"/>
                  </a:cubicBezTo>
                  <a:lnTo>
                    <a:pt x="200" y="3069"/>
                  </a:lnTo>
                  <a:cubicBezTo>
                    <a:pt x="167" y="3103"/>
                    <a:pt x="167" y="3103"/>
                    <a:pt x="200" y="3103"/>
                  </a:cubicBezTo>
                  <a:cubicBezTo>
                    <a:pt x="167" y="3103"/>
                    <a:pt x="167" y="3136"/>
                    <a:pt x="200" y="3136"/>
                  </a:cubicBezTo>
                  <a:lnTo>
                    <a:pt x="234" y="3136"/>
                  </a:lnTo>
                  <a:lnTo>
                    <a:pt x="434" y="3036"/>
                  </a:lnTo>
                  <a:cubicBezTo>
                    <a:pt x="467" y="3003"/>
                    <a:pt x="467" y="3003"/>
                    <a:pt x="501" y="2969"/>
                  </a:cubicBezTo>
                  <a:cubicBezTo>
                    <a:pt x="501" y="2969"/>
                    <a:pt x="534" y="2936"/>
                    <a:pt x="534" y="2903"/>
                  </a:cubicBezTo>
                  <a:lnTo>
                    <a:pt x="1735" y="67"/>
                  </a:lnTo>
                  <a:lnTo>
                    <a:pt x="1735" y="34"/>
                  </a:lnTo>
                  <a:cubicBezTo>
                    <a:pt x="1735" y="34"/>
                    <a:pt x="1735" y="1"/>
                    <a:pt x="17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4605950" y="4269325"/>
              <a:ext cx="79250" cy="101775"/>
            </a:xfrm>
            <a:custGeom>
              <a:rect b="b" l="l" r="r" t="t"/>
              <a:pathLst>
                <a:path extrusionOk="0" h="4071" w="3170">
                  <a:moveTo>
                    <a:pt x="2636" y="1"/>
                  </a:moveTo>
                  <a:cubicBezTo>
                    <a:pt x="1569" y="1068"/>
                    <a:pt x="668" y="2336"/>
                    <a:pt x="1" y="3703"/>
                  </a:cubicBezTo>
                  <a:lnTo>
                    <a:pt x="1335" y="4070"/>
                  </a:lnTo>
                  <a:cubicBezTo>
                    <a:pt x="1802" y="3136"/>
                    <a:pt x="2403" y="2269"/>
                    <a:pt x="3170" y="1502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4686850" y="4196775"/>
              <a:ext cx="90100" cy="93425"/>
            </a:xfrm>
            <a:custGeom>
              <a:rect b="b" l="l" r="r" t="t"/>
              <a:pathLst>
                <a:path extrusionOk="0" h="3737" w="3604">
                  <a:moveTo>
                    <a:pt x="3603" y="1"/>
                  </a:moveTo>
                  <a:lnTo>
                    <a:pt x="3603" y="1"/>
                  </a:lnTo>
                  <a:cubicBezTo>
                    <a:pt x="2969" y="134"/>
                    <a:pt x="2369" y="401"/>
                    <a:pt x="1802" y="735"/>
                  </a:cubicBezTo>
                  <a:cubicBezTo>
                    <a:pt x="1168" y="1101"/>
                    <a:pt x="534" y="1568"/>
                    <a:pt x="1" y="2069"/>
                  </a:cubicBezTo>
                  <a:lnTo>
                    <a:pt x="534" y="3737"/>
                  </a:lnTo>
                  <a:cubicBezTo>
                    <a:pt x="935" y="3370"/>
                    <a:pt x="1335" y="3070"/>
                    <a:pt x="1802" y="2836"/>
                  </a:cubicBezTo>
                  <a:cubicBezTo>
                    <a:pt x="2169" y="2603"/>
                    <a:pt x="2602" y="2436"/>
                    <a:pt x="3036" y="2302"/>
                  </a:cubicBezTo>
                  <a:lnTo>
                    <a:pt x="3603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4772750" y="4192650"/>
              <a:ext cx="86750" cy="72525"/>
            </a:xfrm>
            <a:custGeom>
              <a:rect b="b" l="l" r="r" t="t"/>
              <a:pathLst>
                <a:path extrusionOk="0" h="2901" w="3470">
                  <a:moveTo>
                    <a:pt x="1239" y="1"/>
                  </a:moveTo>
                  <a:cubicBezTo>
                    <a:pt x="1016" y="1"/>
                    <a:pt x="791" y="22"/>
                    <a:pt x="567" y="66"/>
                  </a:cubicBezTo>
                  <a:lnTo>
                    <a:pt x="0" y="2367"/>
                  </a:lnTo>
                  <a:cubicBezTo>
                    <a:pt x="130" y="2349"/>
                    <a:pt x="261" y="2339"/>
                    <a:pt x="392" y="2339"/>
                  </a:cubicBezTo>
                  <a:cubicBezTo>
                    <a:pt x="967" y="2339"/>
                    <a:pt x="1540" y="2521"/>
                    <a:pt x="2002" y="2901"/>
                  </a:cubicBezTo>
                  <a:lnTo>
                    <a:pt x="3469" y="833"/>
                  </a:lnTo>
                  <a:cubicBezTo>
                    <a:pt x="2842" y="284"/>
                    <a:pt x="2050" y="1"/>
                    <a:pt x="123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4575100" y="4375250"/>
              <a:ext cx="58400" cy="103425"/>
            </a:xfrm>
            <a:custGeom>
              <a:rect b="b" l="l" r="r" t="t"/>
              <a:pathLst>
                <a:path extrusionOk="0" h="4137" w="2336">
                  <a:moveTo>
                    <a:pt x="1001" y="0"/>
                  </a:moveTo>
                  <a:cubicBezTo>
                    <a:pt x="401" y="1301"/>
                    <a:pt x="67" y="2702"/>
                    <a:pt x="1" y="4136"/>
                  </a:cubicBezTo>
                  <a:lnTo>
                    <a:pt x="1635" y="3202"/>
                  </a:lnTo>
                  <a:cubicBezTo>
                    <a:pt x="1702" y="2202"/>
                    <a:pt x="1935" y="1234"/>
                    <a:pt x="2336" y="334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4574275" y="4466975"/>
              <a:ext cx="58400" cy="98425"/>
            </a:xfrm>
            <a:custGeom>
              <a:rect b="b" l="l" r="r" t="t"/>
              <a:pathLst>
                <a:path extrusionOk="0" h="3937" w="2336">
                  <a:moveTo>
                    <a:pt x="1668" y="0"/>
                  </a:moveTo>
                  <a:lnTo>
                    <a:pt x="0" y="968"/>
                  </a:lnTo>
                  <a:cubicBezTo>
                    <a:pt x="0" y="2035"/>
                    <a:pt x="334" y="3103"/>
                    <a:pt x="1001" y="3937"/>
                  </a:cubicBezTo>
                  <a:lnTo>
                    <a:pt x="2335" y="2069"/>
                  </a:lnTo>
                  <a:cubicBezTo>
                    <a:pt x="1902" y="1468"/>
                    <a:pt x="1668" y="734"/>
                    <a:pt x="16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4603450" y="4540350"/>
              <a:ext cx="85925" cy="73375"/>
            </a:xfrm>
            <a:custGeom>
              <a:rect b="b" l="l" r="r" t="t"/>
              <a:pathLst>
                <a:path extrusionOk="0" h="2935" w="3437">
                  <a:moveTo>
                    <a:pt x="1469" y="1"/>
                  </a:moveTo>
                  <a:lnTo>
                    <a:pt x="1" y="2102"/>
                  </a:lnTo>
                  <a:cubicBezTo>
                    <a:pt x="602" y="2652"/>
                    <a:pt x="1409" y="2934"/>
                    <a:pt x="2228" y="2934"/>
                  </a:cubicBezTo>
                  <a:cubicBezTo>
                    <a:pt x="2453" y="2934"/>
                    <a:pt x="2680" y="2913"/>
                    <a:pt x="2903" y="2870"/>
                  </a:cubicBezTo>
                  <a:lnTo>
                    <a:pt x="3437" y="535"/>
                  </a:lnTo>
                  <a:lnTo>
                    <a:pt x="3437" y="535"/>
                  </a:lnTo>
                  <a:cubicBezTo>
                    <a:pt x="3294" y="562"/>
                    <a:pt x="3149" y="575"/>
                    <a:pt x="3005" y="575"/>
                  </a:cubicBezTo>
                  <a:cubicBezTo>
                    <a:pt x="2445" y="575"/>
                    <a:pt x="1893" y="373"/>
                    <a:pt x="146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4686025" y="4516175"/>
              <a:ext cx="90075" cy="93425"/>
            </a:xfrm>
            <a:custGeom>
              <a:rect b="b" l="l" r="r" t="t"/>
              <a:pathLst>
                <a:path extrusionOk="0" h="3737" w="3603">
                  <a:moveTo>
                    <a:pt x="3036" y="1"/>
                  </a:moveTo>
                  <a:cubicBezTo>
                    <a:pt x="2669" y="334"/>
                    <a:pt x="2235" y="634"/>
                    <a:pt x="1801" y="901"/>
                  </a:cubicBezTo>
                  <a:cubicBezTo>
                    <a:pt x="1401" y="1135"/>
                    <a:pt x="1001" y="1301"/>
                    <a:pt x="567" y="1402"/>
                  </a:cubicBezTo>
                  <a:lnTo>
                    <a:pt x="0" y="3737"/>
                  </a:lnTo>
                  <a:cubicBezTo>
                    <a:pt x="634" y="3570"/>
                    <a:pt x="1234" y="3336"/>
                    <a:pt x="1801" y="3003"/>
                  </a:cubicBezTo>
                  <a:cubicBezTo>
                    <a:pt x="2435" y="2602"/>
                    <a:pt x="3036" y="2169"/>
                    <a:pt x="3603" y="1668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4772750" y="4435275"/>
              <a:ext cx="86750" cy="111775"/>
            </a:xfrm>
            <a:custGeom>
              <a:rect b="b" l="l" r="r" t="t"/>
              <a:pathLst>
                <a:path extrusionOk="0" h="4471" w="3470">
                  <a:moveTo>
                    <a:pt x="2002" y="1"/>
                  </a:moveTo>
                  <a:cubicBezTo>
                    <a:pt x="1501" y="1035"/>
                    <a:pt x="801" y="1969"/>
                    <a:pt x="0" y="2803"/>
                  </a:cubicBezTo>
                  <a:lnTo>
                    <a:pt x="567" y="4471"/>
                  </a:lnTo>
                  <a:cubicBezTo>
                    <a:pt x="1768" y="3270"/>
                    <a:pt x="2736" y="1902"/>
                    <a:pt x="3469" y="368"/>
                  </a:cubicBezTo>
                  <a:lnTo>
                    <a:pt x="20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4829450" y="4220125"/>
              <a:ext cx="64250" cy="108450"/>
            </a:xfrm>
            <a:custGeom>
              <a:rect b="b" l="l" r="r" t="t"/>
              <a:pathLst>
                <a:path extrusionOk="0" h="4338" w="2570">
                  <a:moveTo>
                    <a:pt x="1468" y="1"/>
                  </a:moveTo>
                  <a:lnTo>
                    <a:pt x="1" y="2102"/>
                  </a:lnTo>
                  <a:cubicBezTo>
                    <a:pt x="501" y="2736"/>
                    <a:pt x="768" y="3537"/>
                    <a:pt x="768" y="4337"/>
                  </a:cubicBezTo>
                  <a:lnTo>
                    <a:pt x="2569" y="3303"/>
                  </a:lnTo>
                  <a:cubicBezTo>
                    <a:pt x="2536" y="1869"/>
                    <a:pt x="2135" y="735"/>
                    <a:pt x="14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4829450" y="4315200"/>
              <a:ext cx="64250" cy="115100"/>
            </a:xfrm>
            <a:custGeom>
              <a:rect b="b" l="l" r="r" t="t"/>
              <a:pathLst>
                <a:path extrusionOk="0" h="4604" w="2570">
                  <a:moveTo>
                    <a:pt x="2569" y="0"/>
                  </a:moveTo>
                  <a:lnTo>
                    <a:pt x="768" y="1068"/>
                  </a:lnTo>
                  <a:cubicBezTo>
                    <a:pt x="701" y="2135"/>
                    <a:pt x="434" y="3203"/>
                    <a:pt x="1" y="4203"/>
                  </a:cubicBezTo>
                  <a:lnTo>
                    <a:pt x="1468" y="4604"/>
                  </a:lnTo>
                  <a:cubicBezTo>
                    <a:pt x="2135" y="3169"/>
                    <a:pt x="2502" y="1602"/>
                    <a:pt x="256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3259175" y="2889175"/>
              <a:ext cx="346700" cy="311925"/>
            </a:xfrm>
            <a:custGeom>
              <a:rect b="b" l="l" r="r" t="t"/>
              <a:pathLst>
                <a:path extrusionOk="0" h="12477" w="13868">
                  <a:moveTo>
                    <a:pt x="10908" y="1"/>
                  </a:moveTo>
                  <a:cubicBezTo>
                    <a:pt x="10741" y="1"/>
                    <a:pt x="10574" y="134"/>
                    <a:pt x="10541" y="301"/>
                  </a:cubicBezTo>
                  <a:lnTo>
                    <a:pt x="8273" y="5071"/>
                  </a:lnTo>
                  <a:cubicBezTo>
                    <a:pt x="8273" y="5071"/>
                    <a:pt x="8239" y="5104"/>
                    <a:pt x="8239" y="5104"/>
                  </a:cubicBezTo>
                  <a:cubicBezTo>
                    <a:pt x="8206" y="5104"/>
                    <a:pt x="8173" y="5071"/>
                    <a:pt x="8139" y="5004"/>
                  </a:cubicBezTo>
                  <a:lnTo>
                    <a:pt x="6004" y="1335"/>
                  </a:lnTo>
                  <a:cubicBezTo>
                    <a:pt x="5871" y="1035"/>
                    <a:pt x="5671" y="1035"/>
                    <a:pt x="5571" y="1035"/>
                  </a:cubicBezTo>
                  <a:cubicBezTo>
                    <a:pt x="5404" y="1068"/>
                    <a:pt x="5271" y="1201"/>
                    <a:pt x="5237" y="1368"/>
                  </a:cubicBezTo>
                  <a:lnTo>
                    <a:pt x="2869" y="8140"/>
                  </a:lnTo>
                  <a:cubicBezTo>
                    <a:pt x="2835" y="8206"/>
                    <a:pt x="2802" y="8240"/>
                    <a:pt x="2802" y="8240"/>
                  </a:cubicBezTo>
                  <a:cubicBezTo>
                    <a:pt x="2769" y="8240"/>
                    <a:pt x="2702" y="8240"/>
                    <a:pt x="2669" y="8173"/>
                  </a:cubicBezTo>
                  <a:lnTo>
                    <a:pt x="2068" y="7573"/>
                  </a:lnTo>
                  <a:cubicBezTo>
                    <a:pt x="1966" y="7471"/>
                    <a:pt x="1825" y="7427"/>
                    <a:pt x="1690" y="7427"/>
                  </a:cubicBezTo>
                  <a:cubicBezTo>
                    <a:pt x="1648" y="7427"/>
                    <a:pt x="1607" y="7431"/>
                    <a:pt x="1568" y="7439"/>
                  </a:cubicBezTo>
                  <a:cubicBezTo>
                    <a:pt x="1401" y="7506"/>
                    <a:pt x="1268" y="7639"/>
                    <a:pt x="1234" y="7840"/>
                  </a:cubicBezTo>
                  <a:lnTo>
                    <a:pt x="33" y="12209"/>
                  </a:lnTo>
                  <a:cubicBezTo>
                    <a:pt x="0" y="12343"/>
                    <a:pt x="67" y="12443"/>
                    <a:pt x="167" y="12476"/>
                  </a:cubicBezTo>
                  <a:lnTo>
                    <a:pt x="234" y="12476"/>
                  </a:lnTo>
                  <a:cubicBezTo>
                    <a:pt x="300" y="12476"/>
                    <a:pt x="400" y="12443"/>
                    <a:pt x="434" y="12343"/>
                  </a:cubicBezTo>
                  <a:lnTo>
                    <a:pt x="1635" y="7940"/>
                  </a:lnTo>
                  <a:cubicBezTo>
                    <a:pt x="1668" y="7873"/>
                    <a:pt x="1701" y="7840"/>
                    <a:pt x="1701" y="7840"/>
                  </a:cubicBezTo>
                  <a:cubicBezTo>
                    <a:pt x="1735" y="7840"/>
                    <a:pt x="1768" y="7840"/>
                    <a:pt x="1801" y="7873"/>
                  </a:cubicBezTo>
                  <a:lnTo>
                    <a:pt x="2435" y="8473"/>
                  </a:lnTo>
                  <a:cubicBezTo>
                    <a:pt x="2518" y="8584"/>
                    <a:pt x="2670" y="8649"/>
                    <a:pt x="2814" y="8649"/>
                  </a:cubicBezTo>
                  <a:cubicBezTo>
                    <a:pt x="2844" y="8649"/>
                    <a:pt x="2874" y="8646"/>
                    <a:pt x="2902" y="8640"/>
                  </a:cubicBezTo>
                  <a:cubicBezTo>
                    <a:pt x="3069" y="8573"/>
                    <a:pt x="3236" y="8440"/>
                    <a:pt x="3269" y="8273"/>
                  </a:cubicBezTo>
                  <a:lnTo>
                    <a:pt x="5604" y="1502"/>
                  </a:lnTo>
                  <a:cubicBezTo>
                    <a:pt x="5604" y="1502"/>
                    <a:pt x="5604" y="1468"/>
                    <a:pt x="5604" y="1468"/>
                  </a:cubicBezTo>
                  <a:cubicBezTo>
                    <a:pt x="5637" y="1502"/>
                    <a:pt x="5637" y="1502"/>
                    <a:pt x="5671" y="1535"/>
                  </a:cubicBezTo>
                  <a:lnTo>
                    <a:pt x="7806" y="5238"/>
                  </a:lnTo>
                  <a:cubicBezTo>
                    <a:pt x="7872" y="5404"/>
                    <a:pt x="8073" y="5538"/>
                    <a:pt x="8239" y="5538"/>
                  </a:cubicBezTo>
                  <a:cubicBezTo>
                    <a:pt x="8406" y="5505"/>
                    <a:pt x="8573" y="5404"/>
                    <a:pt x="8640" y="5238"/>
                  </a:cubicBezTo>
                  <a:lnTo>
                    <a:pt x="10875" y="468"/>
                  </a:lnTo>
                  <a:cubicBezTo>
                    <a:pt x="10908" y="434"/>
                    <a:pt x="10908" y="401"/>
                    <a:pt x="10908" y="401"/>
                  </a:cubicBezTo>
                  <a:cubicBezTo>
                    <a:pt x="10975" y="434"/>
                    <a:pt x="10975" y="468"/>
                    <a:pt x="11008" y="501"/>
                  </a:cubicBezTo>
                  <a:lnTo>
                    <a:pt x="13410" y="4671"/>
                  </a:lnTo>
                  <a:cubicBezTo>
                    <a:pt x="13452" y="4744"/>
                    <a:pt x="13517" y="4775"/>
                    <a:pt x="13582" y="4775"/>
                  </a:cubicBezTo>
                  <a:cubicBezTo>
                    <a:pt x="13725" y="4775"/>
                    <a:pt x="13868" y="4630"/>
                    <a:pt x="13777" y="4470"/>
                  </a:cubicBezTo>
                  <a:lnTo>
                    <a:pt x="11375" y="301"/>
                  </a:lnTo>
                  <a:cubicBezTo>
                    <a:pt x="11275" y="134"/>
                    <a:pt x="11108" y="1"/>
                    <a:pt x="109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3265000" y="2973300"/>
              <a:ext cx="333600" cy="368725"/>
            </a:xfrm>
            <a:custGeom>
              <a:rect b="b" l="l" r="r" t="t"/>
              <a:pathLst>
                <a:path extrusionOk="0" h="14749" w="13344">
                  <a:moveTo>
                    <a:pt x="10724" y="0"/>
                  </a:moveTo>
                  <a:cubicBezTo>
                    <a:pt x="10646" y="0"/>
                    <a:pt x="10576" y="67"/>
                    <a:pt x="10541" y="205"/>
                  </a:cubicBezTo>
                  <a:lnTo>
                    <a:pt x="8140" y="7910"/>
                  </a:lnTo>
                  <a:cubicBezTo>
                    <a:pt x="8106" y="8044"/>
                    <a:pt x="8040" y="8110"/>
                    <a:pt x="7960" y="8110"/>
                  </a:cubicBezTo>
                  <a:cubicBezTo>
                    <a:pt x="7881" y="8110"/>
                    <a:pt x="7790" y="8044"/>
                    <a:pt x="7706" y="7910"/>
                  </a:cubicBezTo>
                  <a:lnTo>
                    <a:pt x="5571" y="4241"/>
                  </a:lnTo>
                  <a:cubicBezTo>
                    <a:pt x="5505" y="4108"/>
                    <a:pt x="5421" y="4041"/>
                    <a:pt x="5346" y="4041"/>
                  </a:cubicBezTo>
                  <a:cubicBezTo>
                    <a:pt x="5271" y="4041"/>
                    <a:pt x="5204" y="4108"/>
                    <a:pt x="5171" y="4241"/>
                  </a:cubicBezTo>
                  <a:lnTo>
                    <a:pt x="2803" y="11013"/>
                  </a:lnTo>
                  <a:cubicBezTo>
                    <a:pt x="2771" y="11122"/>
                    <a:pt x="2718" y="11180"/>
                    <a:pt x="2657" y="11180"/>
                  </a:cubicBezTo>
                  <a:cubicBezTo>
                    <a:pt x="2587" y="11180"/>
                    <a:pt x="2507" y="11105"/>
                    <a:pt x="2436" y="10946"/>
                  </a:cubicBezTo>
                  <a:lnTo>
                    <a:pt x="1535" y="8644"/>
                  </a:lnTo>
                  <a:cubicBezTo>
                    <a:pt x="1466" y="8490"/>
                    <a:pt x="1398" y="8415"/>
                    <a:pt x="1334" y="8415"/>
                  </a:cubicBezTo>
                  <a:cubicBezTo>
                    <a:pt x="1273" y="8415"/>
                    <a:pt x="1217" y="8481"/>
                    <a:pt x="1168" y="8611"/>
                  </a:cubicBezTo>
                  <a:lnTo>
                    <a:pt x="1" y="13014"/>
                  </a:lnTo>
                  <a:lnTo>
                    <a:pt x="1" y="14749"/>
                  </a:lnTo>
                  <a:lnTo>
                    <a:pt x="13343" y="7043"/>
                  </a:lnTo>
                  <a:lnTo>
                    <a:pt x="13343" y="3240"/>
                  </a:lnTo>
                  <a:lnTo>
                    <a:pt x="10942" y="171"/>
                  </a:lnTo>
                  <a:cubicBezTo>
                    <a:pt x="10877" y="59"/>
                    <a:pt x="10797" y="0"/>
                    <a:pt x="1072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3378425" y="2897600"/>
              <a:ext cx="40050" cy="51250"/>
            </a:xfrm>
            <a:custGeom>
              <a:rect b="b" l="l" r="r" t="t"/>
              <a:pathLst>
                <a:path extrusionOk="0" h="2050" w="1602">
                  <a:moveTo>
                    <a:pt x="1144" y="0"/>
                  </a:moveTo>
                  <a:cubicBezTo>
                    <a:pt x="1040" y="0"/>
                    <a:pt x="923" y="32"/>
                    <a:pt x="801" y="97"/>
                  </a:cubicBezTo>
                  <a:cubicBezTo>
                    <a:pt x="334" y="397"/>
                    <a:pt x="34" y="931"/>
                    <a:pt x="0" y="1465"/>
                  </a:cubicBezTo>
                  <a:cubicBezTo>
                    <a:pt x="0" y="1839"/>
                    <a:pt x="181" y="2050"/>
                    <a:pt x="438" y="2050"/>
                  </a:cubicBezTo>
                  <a:cubicBezTo>
                    <a:pt x="548" y="2050"/>
                    <a:pt x="671" y="2012"/>
                    <a:pt x="801" y="1932"/>
                  </a:cubicBezTo>
                  <a:cubicBezTo>
                    <a:pt x="1268" y="1632"/>
                    <a:pt x="1568" y="1131"/>
                    <a:pt x="1601" y="564"/>
                  </a:cubicBezTo>
                  <a:cubicBezTo>
                    <a:pt x="1601" y="205"/>
                    <a:pt x="1412" y="0"/>
                    <a:pt x="11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3246650" y="3171375"/>
              <a:ext cx="401975" cy="235700"/>
            </a:xfrm>
            <a:custGeom>
              <a:rect b="b" l="l" r="r" t="t"/>
              <a:pathLst>
                <a:path extrusionOk="0" h="9428" w="16079">
                  <a:moveTo>
                    <a:pt x="15872" y="1"/>
                  </a:moveTo>
                  <a:cubicBezTo>
                    <a:pt x="15836" y="1"/>
                    <a:pt x="15803" y="8"/>
                    <a:pt x="15779" y="21"/>
                  </a:cubicBezTo>
                  <a:lnTo>
                    <a:pt x="134" y="9060"/>
                  </a:lnTo>
                  <a:cubicBezTo>
                    <a:pt x="34" y="9127"/>
                    <a:pt x="1" y="9227"/>
                    <a:pt x="67" y="9327"/>
                  </a:cubicBezTo>
                  <a:cubicBezTo>
                    <a:pt x="101" y="9394"/>
                    <a:pt x="168" y="9427"/>
                    <a:pt x="234" y="9427"/>
                  </a:cubicBezTo>
                  <a:cubicBezTo>
                    <a:pt x="268" y="9427"/>
                    <a:pt x="301" y="9427"/>
                    <a:pt x="334" y="9394"/>
                  </a:cubicBezTo>
                  <a:lnTo>
                    <a:pt x="15979" y="388"/>
                  </a:lnTo>
                  <a:cubicBezTo>
                    <a:pt x="16079" y="321"/>
                    <a:pt x="16079" y="187"/>
                    <a:pt x="16046" y="87"/>
                  </a:cubicBezTo>
                  <a:cubicBezTo>
                    <a:pt x="16003" y="24"/>
                    <a:pt x="15934" y="1"/>
                    <a:pt x="158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3440950" y="3284675"/>
              <a:ext cx="10875" cy="205800"/>
            </a:xfrm>
            <a:custGeom>
              <a:rect b="b" l="l" r="r" t="t"/>
              <a:pathLst>
                <a:path extrusionOk="0" h="8232" w="435">
                  <a:moveTo>
                    <a:pt x="201" y="0"/>
                  </a:moveTo>
                  <a:cubicBezTo>
                    <a:pt x="101" y="0"/>
                    <a:pt x="1" y="75"/>
                    <a:pt x="1" y="225"/>
                  </a:cubicBezTo>
                  <a:lnTo>
                    <a:pt x="1" y="8031"/>
                  </a:lnTo>
                  <a:cubicBezTo>
                    <a:pt x="1" y="8131"/>
                    <a:pt x="68" y="8231"/>
                    <a:pt x="201" y="8231"/>
                  </a:cubicBezTo>
                  <a:cubicBezTo>
                    <a:pt x="301" y="8231"/>
                    <a:pt x="435" y="8131"/>
                    <a:pt x="401" y="8031"/>
                  </a:cubicBezTo>
                  <a:lnTo>
                    <a:pt x="401" y="225"/>
                  </a:lnTo>
                  <a:cubicBezTo>
                    <a:pt x="401" y="75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3843750" y="1640775"/>
              <a:ext cx="301900" cy="466775"/>
            </a:xfrm>
            <a:custGeom>
              <a:rect b="b" l="l" r="r" t="t"/>
              <a:pathLst>
                <a:path extrusionOk="0" h="18671" w="12076">
                  <a:moveTo>
                    <a:pt x="7639" y="1"/>
                  </a:moveTo>
                  <a:lnTo>
                    <a:pt x="7638" y="7"/>
                  </a:lnTo>
                  <a:lnTo>
                    <a:pt x="7638" y="7"/>
                  </a:lnTo>
                  <a:cubicBezTo>
                    <a:pt x="7650" y="5"/>
                    <a:pt x="7661" y="3"/>
                    <a:pt x="7673" y="1"/>
                  </a:cubicBezTo>
                  <a:close/>
                  <a:moveTo>
                    <a:pt x="7638" y="7"/>
                  </a:moveTo>
                  <a:lnTo>
                    <a:pt x="7638" y="7"/>
                  </a:lnTo>
                  <a:cubicBezTo>
                    <a:pt x="7116" y="111"/>
                    <a:pt x="6595" y="340"/>
                    <a:pt x="6138" y="601"/>
                  </a:cubicBezTo>
                  <a:cubicBezTo>
                    <a:pt x="2736" y="2569"/>
                    <a:pt x="0" y="8040"/>
                    <a:pt x="0" y="12843"/>
                  </a:cubicBezTo>
                  <a:cubicBezTo>
                    <a:pt x="0" y="16486"/>
                    <a:pt x="1573" y="18670"/>
                    <a:pt x="3817" y="18670"/>
                  </a:cubicBezTo>
                  <a:cubicBezTo>
                    <a:pt x="4532" y="18670"/>
                    <a:pt x="5316" y="18448"/>
                    <a:pt x="6138" y="17980"/>
                  </a:cubicBezTo>
                  <a:cubicBezTo>
                    <a:pt x="9007" y="16313"/>
                    <a:pt x="11409" y="12143"/>
                    <a:pt x="12076" y="8007"/>
                  </a:cubicBezTo>
                  <a:lnTo>
                    <a:pt x="12076" y="8007"/>
                  </a:lnTo>
                  <a:lnTo>
                    <a:pt x="10408" y="8373"/>
                  </a:lnTo>
                  <a:cubicBezTo>
                    <a:pt x="9908" y="11342"/>
                    <a:pt x="8173" y="14311"/>
                    <a:pt x="6138" y="15512"/>
                  </a:cubicBezTo>
                  <a:cubicBezTo>
                    <a:pt x="5552" y="15849"/>
                    <a:pt x="4994" y="16008"/>
                    <a:pt x="4483" y="16008"/>
                  </a:cubicBezTo>
                  <a:cubicBezTo>
                    <a:pt x="2870" y="16008"/>
                    <a:pt x="1735" y="14419"/>
                    <a:pt x="1735" y="11809"/>
                  </a:cubicBezTo>
                  <a:cubicBezTo>
                    <a:pt x="1768" y="8407"/>
                    <a:pt x="3703" y="4471"/>
                    <a:pt x="6138" y="3070"/>
                  </a:cubicBezTo>
                  <a:cubicBezTo>
                    <a:pt x="6472" y="2870"/>
                    <a:pt x="6839" y="2736"/>
                    <a:pt x="7239" y="2636"/>
                  </a:cubicBezTo>
                  <a:lnTo>
                    <a:pt x="7638" y="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3931300" y="1772575"/>
              <a:ext cx="131800" cy="200950"/>
            </a:xfrm>
            <a:custGeom>
              <a:rect b="b" l="l" r="r" t="t"/>
              <a:pathLst>
                <a:path extrusionOk="0" h="8038" w="5272">
                  <a:moveTo>
                    <a:pt x="3640" y="1"/>
                  </a:moveTo>
                  <a:cubicBezTo>
                    <a:pt x="3332" y="1"/>
                    <a:pt x="2993" y="97"/>
                    <a:pt x="2636" y="299"/>
                  </a:cubicBezTo>
                  <a:cubicBezTo>
                    <a:pt x="1168" y="1133"/>
                    <a:pt x="1" y="3502"/>
                    <a:pt x="1" y="5537"/>
                  </a:cubicBezTo>
                  <a:cubicBezTo>
                    <a:pt x="1" y="7102"/>
                    <a:pt x="670" y="8037"/>
                    <a:pt x="1632" y="8037"/>
                  </a:cubicBezTo>
                  <a:cubicBezTo>
                    <a:pt x="1941" y="8037"/>
                    <a:pt x="2280" y="7941"/>
                    <a:pt x="2636" y="7738"/>
                  </a:cubicBezTo>
                  <a:cubicBezTo>
                    <a:pt x="4104" y="6904"/>
                    <a:pt x="5271" y="4536"/>
                    <a:pt x="5271" y="2501"/>
                  </a:cubicBezTo>
                  <a:cubicBezTo>
                    <a:pt x="5271" y="935"/>
                    <a:pt x="4602" y="1"/>
                    <a:pt x="364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4046400" y="1614450"/>
              <a:ext cx="125950" cy="211500"/>
            </a:xfrm>
            <a:custGeom>
              <a:rect b="b" l="l" r="r" t="t"/>
              <a:pathLst>
                <a:path extrusionOk="0" h="8460" w="5038">
                  <a:moveTo>
                    <a:pt x="1194" y="0"/>
                  </a:moveTo>
                  <a:cubicBezTo>
                    <a:pt x="937" y="0"/>
                    <a:pt x="673" y="29"/>
                    <a:pt x="401" y="86"/>
                  </a:cubicBezTo>
                  <a:lnTo>
                    <a:pt x="0" y="2755"/>
                  </a:lnTo>
                  <a:cubicBezTo>
                    <a:pt x="204" y="2709"/>
                    <a:pt x="402" y="2686"/>
                    <a:pt x="593" y="2686"/>
                  </a:cubicBezTo>
                  <a:cubicBezTo>
                    <a:pt x="2186" y="2686"/>
                    <a:pt x="3303" y="4267"/>
                    <a:pt x="3303" y="6858"/>
                  </a:cubicBezTo>
                  <a:cubicBezTo>
                    <a:pt x="3269" y="7392"/>
                    <a:pt x="3236" y="7925"/>
                    <a:pt x="3136" y="8459"/>
                  </a:cubicBezTo>
                  <a:lnTo>
                    <a:pt x="4837" y="8092"/>
                  </a:lnTo>
                  <a:cubicBezTo>
                    <a:pt x="4970" y="7325"/>
                    <a:pt x="5037" y="6591"/>
                    <a:pt x="5037" y="5824"/>
                  </a:cubicBezTo>
                  <a:cubicBezTo>
                    <a:pt x="5037" y="2199"/>
                    <a:pt x="3450" y="0"/>
                    <a:pt x="11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3926300" y="2398000"/>
              <a:ext cx="45075" cy="356950"/>
            </a:xfrm>
            <a:custGeom>
              <a:rect b="b" l="l" r="r" t="t"/>
              <a:pathLst>
                <a:path extrusionOk="0" h="14278" w="1803">
                  <a:moveTo>
                    <a:pt x="1802" y="0"/>
                  </a:moveTo>
                  <a:lnTo>
                    <a:pt x="1" y="1034"/>
                  </a:lnTo>
                  <a:lnTo>
                    <a:pt x="1" y="14277"/>
                  </a:lnTo>
                  <a:lnTo>
                    <a:pt x="1802" y="13243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4179000" y="2428025"/>
              <a:ext cx="45050" cy="180975"/>
            </a:xfrm>
            <a:custGeom>
              <a:rect b="b" l="l" r="r" t="t"/>
              <a:pathLst>
                <a:path extrusionOk="0" h="7239" w="1802">
                  <a:moveTo>
                    <a:pt x="1801" y="0"/>
                  </a:moveTo>
                  <a:lnTo>
                    <a:pt x="0" y="1034"/>
                  </a:lnTo>
                  <a:lnTo>
                    <a:pt x="0" y="7239"/>
                  </a:lnTo>
                  <a:lnTo>
                    <a:pt x="1801" y="6204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4116450" y="2378800"/>
              <a:ext cx="44225" cy="266900"/>
            </a:xfrm>
            <a:custGeom>
              <a:rect b="b" l="l" r="r" t="t"/>
              <a:pathLst>
                <a:path extrusionOk="0" h="10676" w="1769">
                  <a:moveTo>
                    <a:pt x="1768" y="1"/>
                  </a:moveTo>
                  <a:lnTo>
                    <a:pt x="0" y="1035"/>
                  </a:lnTo>
                  <a:lnTo>
                    <a:pt x="0" y="10675"/>
                  </a:lnTo>
                  <a:lnTo>
                    <a:pt x="1768" y="964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4053075" y="2529750"/>
              <a:ext cx="45050" cy="152625"/>
            </a:xfrm>
            <a:custGeom>
              <a:rect b="b" l="l" r="r" t="t"/>
              <a:pathLst>
                <a:path extrusionOk="0" h="6105" w="1802">
                  <a:moveTo>
                    <a:pt x="1801" y="1"/>
                  </a:moveTo>
                  <a:lnTo>
                    <a:pt x="0" y="1035"/>
                  </a:lnTo>
                  <a:lnTo>
                    <a:pt x="0" y="6105"/>
                  </a:lnTo>
                  <a:lnTo>
                    <a:pt x="1801" y="5071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3989675" y="2526425"/>
              <a:ext cx="45075" cy="192650"/>
            </a:xfrm>
            <a:custGeom>
              <a:rect b="b" l="l" r="r" t="t"/>
              <a:pathLst>
                <a:path extrusionOk="0" h="7706" w="1803">
                  <a:moveTo>
                    <a:pt x="1802" y="0"/>
                  </a:moveTo>
                  <a:lnTo>
                    <a:pt x="1" y="1034"/>
                  </a:lnTo>
                  <a:lnTo>
                    <a:pt x="1" y="7706"/>
                  </a:lnTo>
                  <a:lnTo>
                    <a:pt x="1802" y="6638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3892950" y="2572400"/>
              <a:ext cx="404450" cy="235900"/>
            </a:xfrm>
            <a:custGeom>
              <a:rect b="b" l="l" r="r" t="t"/>
              <a:pathLst>
                <a:path extrusionOk="0" h="9436" w="16178">
                  <a:moveTo>
                    <a:pt x="15880" y="0"/>
                  </a:moveTo>
                  <a:cubicBezTo>
                    <a:pt x="15848" y="0"/>
                    <a:pt x="15813" y="9"/>
                    <a:pt x="15778" y="29"/>
                  </a:cubicBezTo>
                  <a:lnTo>
                    <a:pt x="134" y="9069"/>
                  </a:lnTo>
                  <a:cubicBezTo>
                    <a:pt x="34" y="9102"/>
                    <a:pt x="1" y="9236"/>
                    <a:pt x="67" y="9336"/>
                  </a:cubicBezTo>
                  <a:cubicBezTo>
                    <a:pt x="101" y="9403"/>
                    <a:pt x="167" y="9436"/>
                    <a:pt x="234" y="9436"/>
                  </a:cubicBezTo>
                  <a:cubicBezTo>
                    <a:pt x="267" y="9436"/>
                    <a:pt x="301" y="9436"/>
                    <a:pt x="334" y="9403"/>
                  </a:cubicBezTo>
                  <a:lnTo>
                    <a:pt x="15979" y="396"/>
                  </a:lnTo>
                  <a:cubicBezTo>
                    <a:pt x="16177" y="283"/>
                    <a:pt x="16062" y="0"/>
                    <a:pt x="158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4087250" y="2685900"/>
              <a:ext cx="10875" cy="205800"/>
            </a:xfrm>
            <a:custGeom>
              <a:rect b="b" l="l" r="r" t="t"/>
              <a:pathLst>
                <a:path extrusionOk="0" h="8232" w="435">
                  <a:moveTo>
                    <a:pt x="201" y="1"/>
                  </a:moveTo>
                  <a:cubicBezTo>
                    <a:pt x="101" y="1"/>
                    <a:pt x="1" y="76"/>
                    <a:pt x="1" y="226"/>
                  </a:cubicBezTo>
                  <a:lnTo>
                    <a:pt x="1" y="8032"/>
                  </a:lnTo>
                  <a:cubicBezTo>
                    <a:pt x="1" y="8132"/>
                    <a:pt x="101" y="8232"/>
                    <a:pt x="201" y="8232"/>
                  </a:cubicBezTo>
                  <a:cubicBezTo>
                    <a:pt x="334" y="8232"/>
                    <a:pt x="434" y="8132"/>
                    <a:pt x="401" y="8032"/>
                  </a:cubicBezTo>
                  <a:lnTo>
                    <a:pt x="401" y="226"/>
                  </a:lnTo>
                  <a:cubicBezTo>
                    <a:pt x="401" y="76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5191375" y="1351250"/>
              <a:ext cx="205175" cy="37700"/>
            </a:xfrm>
            <a:custGeom>
              <a:rect b="b" l="l" r="r" t="t"/>
              <a:pathLst>
                <a:path extrusionOk="0" h="1508" w="8207">
                  <a:moveTo>
                    <a:pt x="194" y="0"/>
                  </a:moveTo>
                  <a:cubicBezTo>
                    <a:pt x="109" y="0"/>
                    <a:pt x="34" y="87"/>
                    <a:pt x="34" y="174"/>
                  </a:cubicBezTo>
                  <a:cubicBezTo>
                    <a:pt x="1" y="274"/>
                    <a:pt x="67" y="374"/>
                    <a:pt x="201" y="374"/>
                  </a:cubicBezTo>
                  <a:lnTo>
                    <a:pt x="8006" y="1508"/>
                  </a:lnTo>
                  <a:lnTo>
                    <a:pt x="8040" y="1508"/>
                  </a:lnTo>
                  <a:cubicBezTo>
                    <a:pt x="8106" y="1508"/>
                    <a:pt x="8206" y="1441"/>
                    <a:pt x="8206" y="1341"/>
                  </a:cubicBezTo>
                  <a:cubicBezTo>
                    <a:pt x="8206" y="1241"/>
                    <a:pt x="8140" y="1141"/>
                    <a:pt x="8040" y="1141"/>
                  </a:cubicBezTo>
                  <a:lnTo>
                    <a:pt x="234" y="7"/>
                  </a:lnTo>
                  <a:cubicBezTo>
                    <a:pt x="221" y="2"/>
                    <a:pt x="207" y="0"/>
                    <a:pt x="1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5449050" y="2423625"/>
              <a:ext cx="252725" cy="47100"/>
            </a:xfrm>
            <a:custGeom>
              <a:rect b="b" l="l" r="r" t="t"/>
              <a:pathLst>
                <a:path extrusionOk="0" h="1884" w="10109">
                  <a:moveTo>
                    <a:pt x="183" y="1"/>
                  </a:moveTo>
                  <a:cubicBezTo>
                    <a:pt x="103" y="1"/>
                    <a:pt x="34" y="66"/>
                    <a:pt x="34" y="176"/>
                  </a:cubicBezTo>
                  <a:cubicBezTo>
                    <a:pt x="1" y="276"/>
                    <a:pt x="68" y="343"/>
                    <a:pt x="201" y="376"/>
                  </a:cubicBezTo>
                  <a:lnTo>
                    <a:pt x="9841" y="1877"/>
                  </a:lnTo>
                  <a:lnTo>
                    <a:pt x="9875" y="1877"/>
                  </a:lnTo>
                  <a:cubicBezTo>
                    <a:pt x="9888" y="1882"/>
                    <a:pt x="9902" y="1884"/>
                    <a:pt x="9915" y="1884"/>
                  </a:cubicBezTo>
                  <a:cubicBezTo>
                    <a:pt x="10000" y="1884"/>
                    <a:pt x="10075" y="1797"/>
                    <a:pt x="10075" y="1710"/>
                  </a:cubicBezTo>
                  <a:cubicBezTo>
                    <a:pt x="10108" y="1610"/>
                    <a:pt x="10041" y="1510"/>
                    <a:pt x="9908" y="1510"/>
                  </a:cubicBezTo>
                  <a:lnTo>
                    <a:pt x="234" y="9"/>
                  </a:lnTo>
                  <a:cubicBezTo>
                    <a:pt x="217" y="4"/>
                    <a:pt x="200" y="1"/>
                    <a:pt x="18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4833625" y="1974475"/>
              <a:ext cx="163550" cy="88300"/>
            </a:xfrm>
            <a:custGeom>
              <a:rect b="b" l="l" r="r" t="t"/>
              <a:pathLst>
                <a:path extrusionOk="0" h="3532" w="6542">
                  <a:moveTo>
                    <a:pt x="6272" y="0"/>
                  </a:moveTo>
                  <a:cubicBezTo>
                    <a:pt x="6240" y="0"/>
                    <a:pt x="6207" y="9"/>
                    <a:pt x="6171" y="29"/>
                  </a:cubicBezTo>
                  <a:lnTo>
                    <a:pt x="100" y="3165"/>
                  </a:lnTo>
                  <a:cubicBezTo>
                    <a:pt x="34" y="3231"/>
                    <a:pt x="0" y="3331"/>
                    <a:pt x="34" y="3432"/>
                  </a:cubicBezTo>
                  <a:cubicBezTo>
                    <a:pt x="67" y="3498"/>
                    <a:pt x="134" y="3532"/>
                    <a:pt x="201" y="3532"/>
                  </a:cubicBezTo>
                  <a:lnTo>
                    <a:pt x="301" y="3532"/>
                  </a:lnTo>
                  <a:lnTo>
                    <a:pt x="6372" y="363"/>
                  </a:lnTo>
                  <a:cubicBezTo>
                    <a:pt x="6542" y="278"/>
                    <a:pt x="6447" y="0"/>
                    <a:pt x="62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4648900" y="2318550"/>
              <a:ext cx="10875" cy="148675"/>
            </a:xfrm>
            <a:custGeom>
              <a:rect b="b" l="l" r="r" t="t"/>
              <a:pathLst>
                <a:path extrusionOk="0" h="5947" w="435">
                  <a:moveTo>
                    <a:pt x="218" y="1"/>
                  </a:moveTo>
                  <a:cubicBezTo>
                    <a:pt x="109" y="1"/>
                    <a:pt x="1" y="59"/>
                    <a:pt x="17" y="176"/>
                  </a:cubicBezTo>
                  <a:lnTo>
                    <a:pt x="17" y="5747"/>
                  </a:lnTo>
                  <a:cubicBezTo>
                    <a:pt x="17" y="5847"/>
                    <a:pt x="118" y="5947"/>
                    <a:pt x="218" y="5947"/>
                  </a:cubicBezTo>
                  <a:cubicBezTo>
                    <a:pt x="318" y="5947"/>
                    <a:pt x="418" y="5847"/>
                    <a:pt x="418" y="5747"/>
                  </a:cubicBezTo>
                  <a:lnTo>
                    <a:pt x="418" y="176"/>
                  </a:lnTo>
                  <a:cubicBezTo>
                    <a:pt x="434" y="59"/>
                    <a:pt x="326" y="1"/>
                    <a:pt x="2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4799925" y="3728700"/>
              <a:ext cx="454025" cy="229600"/>
            </a:xfrm>
            <a:custGeom>
              <a:rect b="b" l="l" r="r" t="t"/>
              <a:pathLst>
                <a:path extrusionOk="0" h="9184" w="18161">
                  <a:moveTo>
                    <a:pt x="282" y="1"/>
                  </a:moveTo>
                  <a:cubicBezTo>
                    <a:pt x="91" y="1"/>
                    <a:pt x="0" y="254"/>
                    <a:pt x="181" y="344"/>
                  </a:cubicBezTo>
                  <a:lnTo>
                    <a:pt x="17793" y="9184"/>
                  </a:lnTo>
                  <a:lnTo>
                    <a:pt x="17860" y="9184"/>
                  </a:lnTo>
                  <a:cubicBezTo>
                    <a:pt x="18060" y="9184"/>
                    <a:pt x="18160" y="8917"/>
                    <a:pt x="17960" y="8817"/>
                  </a:cubicBezTo>
                  <a:lnTo>
                    <a:pt x="348" y="10"/>
                  </a:lnTo>
                  <a:cubicBezTo>
                    <a:pt x="325" y="4"/>
                    <a:pt x="303" y="1"/>
                    <a:pt x="28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3429200" y="4345800"/>
              <a:ext cx="178575" cy="208750"/>
            </a:xfrm>
            <a:custGeom>
              <a:rect b="b" l="l" r="r" t="t"/>
              <a:pathLst>
                <a:path extrusionOk="0" h="8350" w="7143">
                  <a:moveTo>
                    <a:pt x="253" y="1"/>
                  </a:moveTo>
                  <a:cubicBezTo>
                    <a:pt x="117" y="1"/>
                    <a:pt x="1" y="156"/>
                    <a:pt x="104" y="311"/>
                  </a:cubicBezTo>
                  <a:lnTo>
                    <a:pt x="6775" y="8283"/>
                  </a:lnTo>
                  <a:cubicBezTo>
                    <a:pt x="6809" y="8350"/>
                    <a:pt x="6876" y="8350"/>
                    <a:pt x="6942" y="8350"/>
                  </a:cubicBezTo>
                  <a:cubicBezTo>
                    <a:pt x="6976" y="8350"/>
                    <a:pt x="7009" y="8350"/>
                    <a:pt x="7042" y="8317"/>
                  </a:cubicBezTo>
                  <a:cubicBezTo>
                    <a:pt x="7142" y="8250"/>
                    <a:pt x="7142" y="8116"/>
                    <a:pt x="7076" y="8050"/>
                  </a:cubicBezTo>
                  <a:lnTo>
                    <a:pt x="371" y="44"/>
                  </a:lnTo>
                  <a:cubicBezTo>
                    <a:pt x="333" y="14"/>
                    <a:pt x="292" y="1"/>
                    <a:pt x="2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3802050" y="4453300"/>
              <a:ext cx="191000" cy="148800"/>
            </a:xfrm>
            <a:custGeom>
              <a:rect b="b" l="l" r="r" t="t"/>
              <a:pathLst>
                <a:path extrusionOk="0" h="5952" w="7640">
                  <a:moveTo>
                    <a:pt x="7438" y="1"/>
                  </a:moveTo>
                  <a:cubicBezTo>
                    <a:pt x="7396" y="1"/>
                    <a:pt x="7351" y="17"/>
                    <a:pt x="7306" y="47"/>
                  </a:cubicBezTo>
                  <a:lnTo>
                    <a:pt x="101" y="5584"/>
                  </a:lnTo>
                  <a:cubicBezTo>
                    <a:pt x="34" y="5651"/>
                    <a:pt x="1" y="5785"/>
                    <a:pt x="67" y="5851"/>
                  </a:cubicBezTo>
                  <a:cubicBezTo>
                    <a:pt x="101" y="5918"/>
                    <a:pt x="167" y="5951"/>
                    <a:pt x="234" y="5951"/>
                  </a:cubicBezTo>
                  <a:cubicBezTo>
                    <a:pt x="267" y="5951"/>
                    <a:pt x="301" y="5918"/>
                    <a:pt x="334" y="5885"/>
                  </a:cubicBezTo>
                  <a:lnTo>
                    <a:pt x="7539" y="347"/>
                  </a:lnTo>
                  <a:cubicBezTo>
                    <a:pt x="7639" y="281"/>
                    <a:pt x="7639" y="147"/>
                    <a:pt x="7573" y="80"/>
                  </a:cubicBezTo>
                  <a:cubicBezTo>
                    <a:pt x="7536" y="25"/>
                    <a:pt x="7489" y="1"/>
                    <a:pt x="74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4185650" y="1864275"/>
              <a:ext cx="321100" cy="8375"/>
            </a:xfrm>
            <a:custGeom>
              <a:rect b="b" l="l" r="r" t="t"/>
              <a:pathLst>
                <a:path extrusionOk="0" h="335" w="12844">
                  <a:moveTo>
                    <a:pt x="12643" y="1"/>
                  </a:moveTo>
                  <a:lnTo>
                    <a:pt x="201" y="101"/>
                  </a:lnTo>
                  <a:cubicBezTo>
                    <a:pt x="101" y="101"/>
                    <a:pt x="1" y="134"/>
                    <a:pt x="34" y="201"/>
                  </a:cubicBezTo>
                  <a:cubicBezTo>
                    <a:pt x="34" y="267"/>
                    <a:pt x="101" y="334"/>
                    <a:pt x="201" y="334"/>
                  </a:cubicBezTo>
                  <a:lnTo>
                    <a:pt x="12643" y="234"/>
                  </a:lnTo>
                  <a:cubicBezTo>
                    <a:pt x="12743" y="234"/>
                    <a:pt x="12843" y="201"/>
                    <a:pt x="12843" y="134"/>
                  </a:cubicBezTo>
                  <a:cubicBezTo>
                    <a:pt x="12843" y="67"/>
                    <a:pt x="12743" y="1"/>
                    <a:pt x="1264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4715200" y="3815500"/>
              <a:ext cx="13375" cy="352950"/>
            </a:xfrm>
            <a:custGeom>
              <a:rect b="b" l="l" r="r" t="t"/>
              <a:pathLst>
                <a:path extrusionOk="0" h="14118" w="535">
                  <a:moveTo>
                    <a:pt x="239" y="1"/>
                  </a:moveTo>
                  <a:cubicBezTo>
                    <a:pt x="227" y="1"/>
                    <a:pt x="214" y="3"/>
                    <a:pt x="201" y="7"/>
                  </a:cubicBezTo>
                  <a:cubicBezTo>
                    <a:pt x="67" y="7"/>
                    <a:pt x="1" y="74"/>
                    <a:pt x="1" y="174"/>
                  </a:cubicBezTo>
                  <a:lnTo>
                    <a:pt x="167" y="13917"/>
                  </a:lnTo>
                  <a:cubicBezTo>
                    <a:pt x="167" y="14017"/>
                    <a:pt x="234" y="14118"/>
                    <a:pt x="368" y="14118"/>
                  </a:cubicBezTo>
                  <a:cubicBezTo>
                    <a:pt x="468" y="14118"/>
                    <a:pt x="534" y="14017"/>
                    <a:pt x="534" y="13917"/>
                  </a:cubicBezTo>
                  <a:lnTo>
                    <a:pt x="368" y="174"/>
                  </a:lnTo>
                  <a:cubicBezTo>
                    <a:pt x="368" y="88"/>
                    <a:pt x="318" y="1"/>
                    <a:pt x="2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5424875" y="2105050"/>
              <a:ext cx="79450" cy="231250"/>
            </a:xfrm>
            <a:custGeom>
              <a:rect b="b" l="l" r="r" t="t"/>
              <a:pathLst>
                <a:path extrusionOk="0" h="9250" w="3178">
                  <a:moveTo>
                    <a:pt x="2922" y="1"/>
                  </a:moveTo>
                  <a:cubicBezTo>
                    <a:pt x="2848" y="1"/>
                    <a:pt x="2782" y="33"/>
                    <a:pt x="2769" y="110"/>
                  </a:cubicBezTo>
                  <a:lnTo>
                    <a:pt x="34" y="9016"/>
                  </a:lnTo>
                  <a:cubicBezTo>
                    <a:pt x="1" y="9116"/>
                    <a:pt x="67" y="9216"/>
                    <a:pt x="167" y="9250"/>
                  </a:cubicBezTo>
                  <a:lnTo>
                    <a:pt x="201" y="9250"/>
                  </a:lnTo>
                  <a:cubicBezTo>
                    <a:pt x="301" y="9250"/>
                    <a:pt x="368" y="9183"/>
                    <a:pt x="401" y="9116"/>
                  </a:cubicBezTo>
                  <a:lnTo>
                    <a:pt x="3136" y="210"/>
                  </a:lnTo>
                  <a:cubicBezTo>
                    <a:pt x="3177" y="86"/>
                    <a:pt x="3040" y="1"/>
                    <a:pt x="29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4573425" y="3479950"/>
              <a:ext cx="292750" cy="370775"/>
            </a:xfrm>
            <a:custGeom>
              <a:rect b="b" l="l" r="r" t="t"/>
              <a:pathLst>
                <a:path extrusionOk="0" h="14831" w="11710">
                  <a:moveTo>
                    <a:pt x="8274" y="920"/>
                  </a:moveTo>
                  <a:cubicBezTo>
                    <a:pt x="8674" y="920"/>
                    <a:pt x="9074" y="1021"/>
                    <a:pt x="9441" y="1221"/>
                  </a:cubicBezTo>
                  <a:cubicBezTo>
                    <a:pt x="10308" y="1721"/>
                    <a:pt x="10775" y="2822"/>
                    <a:pt x="10775" y="4290"/>
                  </a:cubicBezTo>
                  <a:cubicBezTo>
                    <a:pt x="10775" y="7559"/>
                    <a:pt x="8474" y="11561"/>
                    <a:pt x="5638" y="13196"/>
                  </a:cubicBezTo>
                  <a:cubicBezTo>
                    <a:pt x="4856" y="13637"/>
                    <a:pt x="4123" y="13861"/>
                    <a:pt x="3473" y="13861"/>
                  </a:cubicBezTo>
                  <a:cubicBezTo>
                    <a:pt x="3042" y="13861"/>
                    <a:pt x="2649" y="13762"/>
                    <a:pt x="2303" y="13563"/>
                  </a:cubicBezTo>
                  <a:cubicBezTo>
                    <a:pt x="1435" y="13063"/>
                    <a:pt x="968" y="11995"/>
                    <a:pt x="968" y="10494"/>
                  </a:cubicBezTo>
                  <a:cubicBezTo>
                    <a:pt x="968" y="7225"/>
                    <a:pt x="3270" y="3222"/>
                    <a:pt x="6105" y="1588"/>
                  </a:cubicBezTo>
                  <a:cubicBezTo>
                    <a:pt x="6739" y="1187"/>
                    <a:pt x="7506" y="954"/>
                    <a:pt x="8274" y="920"/>
                  </a:cubicBezTo>
                  <a:close/>
                  <a:moveTo>
                    <a:pt x="8266" y="1"/>
                  </a:moveTo>
                  <a:cubicBezTo>
                    <a:pt x="7445" y="1"/>
                    <a:pt x="6547" y="265"/>
                    <a:pt x="5638" y="787"/>
                  </a:cubicBezTo>
                  <a:cubicBezTo>
                    <a:pt x="2536" y="2588"/>
                    <a:pt x="1" y="6925"/>
                    <a:pt x="1" y="10527"/>
                  </a:cubicBezTo>
                  <a:cubicBezTo>
                    <a:pt x="1" y="12362"/>
                    <a:pt x="668" y="13730"/>
                    <a:pt x="1836" y="14397"/>
                  </a:cubicBezTo>
                  <a:cubicBezTo>
                    <a:pt x="2336" y="14697"/>
                    <a:pt x="2903" y="14830"/>
                    <a:pt x="3470" y="14830"/>
                  </a:cubicBezTo>
                  <a:cubicBezTo>
                    <a:pt x="4404" y="14797"/>
                    <a:pt x="5305" y="14530"/>
                    <a:pt x="6105" y="14030"/>
                  </a:cubicBezTo>
                  <a:cubicBezTo>
                    <a:pt x="9208" y="12229"/>
                    <a:pt x="11709" y="7859"/>
                    <a:pt x="11709" y="4290"/>
                  </a:cubicBezTo>
                  <a:cubicBezTo>
                    <a:pt x="11709" y="2455"/>
                    <a:pt x="11076" y="1087"/>
                    <a:pt x="9908" y="420"/>
                  </a:cubicBezTo>
                  <a:cubicBezTo>
                    <a:pt x="9417" y="140"/>
                    <a:pt x="8862" y="1"/>
                    <a:pt x="826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4640975" y="3562400"/>
              <a:ext cx="158475" cy="204850"/>
            </a:xfrm>
            <a:custGeom>
              <a:rect b="b" l="l" r="r" t="t"/>
              <a:pathLst>
                <a:path extrusionOk="0" h="8194" w="6339">
                  <a:moveTo>
                    <a:pt x="4580" y="0"/>
                  </a:moveTo>
                  <a:cubicBezTo>
                    <a:pt x="4157" y="0"/>
                    <a:pt x="3679" y="137"/>
                    <a:pt x="3170" y="424"/>
                  </a:cubicBezTo>
                  <a:cubicBezTo>
                    <a:pt x="1302" y="1659"/>
                    <a:pt x="101" y="3694"/>
                    <a:pt x="1" y="5928"/>
                  </a:cubicBezTo>
                  <a:cubicBezTo>
                    <a:pt x="1" y="7371"/>
                    <a:pt x="705" y="8193"/>
                    <a:pt x="1745" y="8193"/>
                  </a:cubicBezTo>
                  <a:cubicBezTo>
                    <a:pt x="2172" y="8193"/>
                    <a:pt x="2655" y="8054"/>
                    <a:pt x="3170" y="7763"/>
                  </a:cubicBezTo>
                  <a:cubicBezTo>
                    <a:pt x="5038" y="6529"/>
                    <a:pt x="6205" y="4494"/>
                    <a:pt x="6339" y="2259"/>
                  </a:cubicBezTo>
                  <a:cubicBezTo>
                    <a:pt x="6339" y="834"/>
                    <a:pt x="5628" y="0"/>
                    <a:pt x="45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3957175" y="4127075"/>
              <a:ext cx="292725" cy="370775"/>
            </a:xfrm>
            <a:custGeom>
              <a:rect b="b" l="l" r="r" t="t"/>
              <a:pathLst>
                <a:path extrusionOk="0" h="14831" w="11709">
                  <a:moveTo>
                    <a:pt x="8274" y="925"/>
                  </a:moveTo>
                  <a:cubicBezTo>
                    <a:pt x="8703" y="925"/>
                    <a:pt x="9098" y="1023"/>
                    <a:pt x="9440" y="1221"/>
                  </a:cubicBezTo>
                  <a:cubicBezTo>
                    <a:pt x="10307" y="1721"/>
                    <a:pt x="10774" y="2822"/>
                    <a:pt x="10774" y="4290"/>
                  </a:cubicBezTo>
                  <a:cubicBezTo>
                    <a:pt x="10774" y="7559"/>
                    <a:pt x="8473" y="11562"/>
                    <a:pt x="5637" y="13196"/>
                  </a:cubicBezTo>
                  <a:cubicBezTo>
                    <a:pt x="4855" y="13637"/>
                    <a:pt x="4122" y="13861"/>
                    <a:pt x="3472" y="13861"/>
                  </a:cubicBezTo>
                  <a:cubicBezTo>
                    <a:pt x="3041" y="13861"/>
                    <a:pt x="2648" y="13763"/>
                    <a:pt x="2302" y="13563"/>
                  </a:cubicBezTo>
                  <a:cubicBezTo>
                    <a:pt x="1434" y="13096"/>
                    <a:pt x="967" y="11995"/>
                    <a:pt x="967" y="10494"/>
                  </a:cubicBezTo>
                  <a:cubicBezTo>
                    <a:pt x="967" y="7225"/>
                    <a:pt x="3269" y="3256"/>
                    <a:pt x="6104" y="1621"/>
                  </a:cubicBezTo>
                  <a:cubicBezTo>
                    <a:pt x="6872" y="1157"/>
                    <a:pt x="7614" y="925"/>
                    <a:pt x="8274" y="925"/>
                  </a:cubicBezTo>
                  <a:close/>
                  <a:moveTo>
                    <a:pt x="8263" y="1"/>
                  </a:moveTo>
                  <a:cubicBezTo>
                    <a:pt x="7438" y="1"/>
                    <a:pt x="6532" y="265"/>
                    <a:pt x="5604" y="787"/>
                  </a:cubicBezTo>
                  <a:cubicBezTo>
                    <a:pt x="2502" y="2589"/>
                    <a:pt x="0" y="6958"/>
                    <a:pt x="0" y="10528"/>
                  </a:cubicBezTo>
                  <a:cubicBezTo>
                    <a:pt x="0" y="12362"/>
                    <a:pt x="634" y="13730"/>
                    <a:pt x="1835" y="14397"/>
                  </a:cubicBezTo>
                  <a:cubicBezTo>
                    <a:pt x="2302" y="14697"/>
                    <a:pt x="2869" y="14831"/>
                    <a:pt x="3469" y="14831"/>
                  </a:cubicBezTo>
                  <a:cubicBezTo>
                    <a:pt x="4403" y="14797"/>
                    <a:pt x="5304" y="14530"/>
                    <a:pt x="6104" y="14030"/>
                  </a:cubicBezTo>
                  <a:cubicBezTo>
                    <a:pt x="9207" y="12229"/>
                    <a:pt x="11708" y="7892"/>
                    <a:pt x="11708" y="4323"/>
                  </a:cubicBezTo>
                  <a:cubicBezTo>
                    <a:pt x="11708" y="2488"/>
                    <a:pt x="11075" y="1087"/>
                    <a:pt x="9907" y="420"/>
                  </a:cubicBezTo>
                  <a:cubicBezTo>
                    <a:pt x="9416" y="140"/>
                    <a:pt x="8861" y="1"/>
                    <a:pt x="82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4023875" y="4209375"/>
              <a:ext cx="159300" cy="205000"/>
            </a:xfrm>
            <a:custGeom>
              <a:rect b="b" l="l" r="r" t="t"/>
              <a:pathLst>
                <a:path extrusionOk="0" h="8200" w="6372">
                  <a:moveTo>
                    <a:pt x="4613" y="1"/>
                  </a:moveTo>
                  <a:cubicBezTo>
                    <a:pt x="4187" y="1"/>
                    <a:pt x="3708" y="139"/>
                    <a:pt x="3203" y="431"/>
                  </a:cubicBezTo>
                  <a:cubicBezTo>
                    <a:pt x="1302" y="1665"/>
                    <a:pt x="134" y="3700"/>
                    <a:pt x="1" y="5935"/>
                  </a:cubicBezTo>
                  <a:cubicBezTo>
                    <a:pt x="1" y="7377"/>
                    <a:pt x="721" y="8199"/>
                    <a:pt x="1771" y="8199"/>
                  </a:cubicBezTo>
                  <a:cubicBezTo>
                    <a:pt x="2202" y="8199"/>
                    <a:pt x="2688" y="8061"/>
                    <a:pt x="3203" y="7769"/>
                  </a:cubicBezTo>
                  <a:cubicBezTo>
                    <a:pt x="5071" y="6535"/>
                    <a:pt x="6238" y="4500"/>
                    <a:pt x="6372" y="2265"/>
                  </a:cubicBezTo>
                  <a:cubicBezTo>
                    <a:pt x="6372" y="823"/>
                    <a:pt x="5651" y="1"/>
                    <a:pt x="46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3278350" y="4134700"/>
              <a:ext cx="220175" cy="278100"/>
            </a:xfrm>
            <a:custGeom>
              <a:rect b="b" l="l" r="r" t="t"/>
              <a:pathLst>
                <a:path extrusionOk="0" h="11124" w="8807">
                  <a:moveTo>
                    <a:pt x="6238" y="682"/>
                  </a:moveTo>
                  <a:lnTo>
                    <a:pt x="6238" y="716"/>
                  </a:lnTo>
                  <a:cubicBezTo>
                    <a:pt x="6288" y="710"/>
                    <a:pt x="6338" y="707"/>
                    <a:pt x="6388" y="707"/>
                  </a:cubicBezTo>
                  <a:cubicBezTo>
                    <a:pt x="6637" y="707"/>
                    <a:pt x="6883" y="777"/>
                    <a:pt x="7105" y="916"/>
                  </a:cubicBezTo>
                  <a:cubicBezTo>
                    <a:pt x="7739" y="1283"/>
                    <a:pt x="8106" y="2117"/>
                    <a:pt x="8106" y="3218"/>
                  </a:cubicBezTo>
                  <a:cubicBezTo>
                    <a:pt x="8106" y="5653"/>
                    <a:pt x="6372" y="8655"/>
                    <a:pt x="4237" y="9889"/>
                  </a:cubicBezTo>
                  <a:cubicBezTo>
                    <a:pt x="3662" y="10226"/>
                    <a:pt x="3122" y="10398"/>
                    <a:pt x="2638" y="10398"/>
                  </a:cubicBezTo>
                  <a:cubicBezTo>
                    <a:pt x="2309" y="10398"/>
                    <a:pt x="2005" y="10318"/>
                    <a:pt x="1735" y="10156"/>
                  </a:cubicBezTo>
                  <a:cubicBezTo>
                    <a:pt x="1101" y="9789"/>
                    <a:pt x="734" y="8988"/>
                    <a:pt x="734" y="7854"/>
                  </a:cubicBezTo>
                  <a:cubicBezTo>
                    <a:pt x="734" y="5419"/>
                    <a:pt x="2469" y="2417"/>
                    <a:pt x="4604" y="1183"/>
                  </a:cubicBezTo>
                  <a:cubicBezTo>
                    <a:pt x="5071" y="883"/>
                    <a:pt x="5638" y="716"/>
                    <a:pt x="6238" y="682"/>
                  </a:cubicBezTo>
                  <a:close/>
                  <a:moveTo>
                    <a:pt x="6204" y="0"/>
                  </a:moveTo>
                  <a:cubicBezTo>
                    <a:pt x="5587" y="0"/>
                    <a:pt x="4912" y="196"/>
                    <a:pt x="4237" y="582"/>
                  </a:cubicBezTo>
                  <a:cubicBezTo>
                    <a:pt x="1902" y="1917"/>
                    <a:pt x="0" y="5186"/>
                    <a:pt x="0" y="7888"/>
                  </a:cubicBezTo>
                  <a:cubicBezTo>
                    <a:pt x="0" y="9255"/>
                    <a:pt x="501" y="10289"/>
                    <a:pt x="1368" y="10790"/>
                  </a:cubicBezTo>
                  <a:cubicBezTo>
                    <a:pt x="1768" y="11023"/>
                    <a:pt x="2169" y="11123"/>
                    <a:pt x="2636" y="11123"/>
                  </a:cubicBezTo>
                  <a:cubicBezTo>
                    <a:pt x="3303" y="11090"/>
                    <a:pt x="4003" y="10890"/>
                    <a:pt x="4570" y="10523"/>
                  </a:cubicBezTo>
                  <a:cubicBezTo>
                    <a:pt x="6905" y="9188"/>
                    <a:pt x="8807" y="5919"/>
                    <a:pt x="8807" y="3218"/>
                  </a:cubicBezTo>
                  <a:cubicBezTo>
                    <a:pt x="8807" y="1850"/>
                    <a:pt x="8306" y="816"/>
                    <a:pt x="7439" y="315"/>
                  </a:cubicBezTo>
                  <a:cubicBezTo>
                    <a:pt x="7073" y="105"/>
                    <a:pt x="6654" y="0"/>
                    <a:pt x="62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3329225" y="4196800"/>
              <a:ext cx="119275" cy="153425"/>
            </a:xfrm>
            <a:custGeom>
              <a:rect b="b" l="l" r="r" t="t"/>
              <a:pathLst>
                <a:path extrusionOk="0" h="6137" w="4771">
                  <a:moveTo>
                    <a:pt x="3468" y="0"/>
                  </a:moveTo>
                  <a:cubicBezTo>
                    <a:pt x="3147" y="0"/>
                    <a:pt x="2785" y="108"/>
                    <a:pt x="2402" y="333"/>
                  </a:cubicBezTo>
                  <a:cubicBezTo>
                    <a:pt x="967" y="1234"/>
                    <a:pt x="100" y="2768"/>
                    <a:pt x="0" y="4436"/>
                  </a:cubicBezTo>
                  <a:cubicBezTo>
                    <a:pt x="0" y="5519"/>
                    <a:pt x="532" y="6137"/>
                    <a:pt x="1314" y="6137"/>
                  </a:cubicBezTo>
                  <a:cubicBezTo>
                    <a:pt x="1640" y="6137"/>
                    <a:pt x="2009" y="6030"/>
                    <a:pt x="2402" y="5804"/>
                  </a:cubicBezTo>
                  <a:cubicBezTo>
                    <a:pt x="3803" y="4903"/>
                    <a:pt x="4670" y="3369"/>
                    <a:pt x="4770" y="1701"/>
                  </a:cubicBezTo>
                  <a:cubicBezTo>
                    <a:pt x="4770" y="618"/>
                    <a:pt x="4238" y="0"/>
                    <a:pt x="34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3658625" y="3716950"/>
              <a:ext cx="225175" cy="285550"/>
            </a:xfrm>
            <a:custGeom>
              <a:rect b="b" l="l" r="r" t="t"/>
              <a:pathLst>
                <a:path extrusionOk="0" h="11422" w="9007">
                  <a:moveTo>
                    <a:pt x="6352" y="731"/>
                  </a:moveTo>
                  <a:cubicBezTo>
                    <a:pt x="6678" y="731"/>
                    <a:pt x="6977" y="803"/>
                    <a:pt x="7239" y="947"/>
                  </a:cubicBezTo>
                  <a:cubicBezTo>
                    <a:pt x="7906" y="1348"/>
                    <a:pt x="8273" y="2182"/>
                    <a:pt x="8273" y="3316"/>
                  </a:cubicBezTo>
                  <a:cubicBezTo>
                    <a:pt x="8273" y="5851"/>
                    <a:pt x="6471" y="8920"/>
                    <a:pt x="4303" y="10154"/>
                  </a:cubicBezTo>
                  <a:cubicBezTo>
                    <a:pt x="3716" y="10498"/>
                    <a:pt x="3141" y="10670"/>
                    <a:pt x="2638" y="10670"/>
                  </a:cubicBezTo>
                  <a:cubicBezTo>
                    <a:pt x="2312" y="10670"/>
                    <a:pt x="2017" y="10598"/>
                    <a:pt x="1768" y="10454"/>
                  </a:cubicBezTo>
                  <a:cubicBezTo>
                    <a:pt x="1101" y="10054"/>
                    <a:pt x="734" y="9220"/>
                    <a:pt x="734" y="8086"/>
                  </a:cubicBezTo>
                  <a:cubicBezTo>
                    <a:pt x="734" y="5584"/>
                    <a:pt x="2502" y="2515"/>
                    <a:pt x="4670" y="1248"/>
                  </a:cubicBezTo>
                  <a:cubicBezTo>
                    <a:pt x="5278" y="903"/>
                    <a:pt x="5848" y="731"/>
                    <a:pt x="6352" y="731"/>
                  </a:cubicBezTo>
                  <a:close/>
                  <a:moveTo>
                    <a:pt x="6358" y="1"/>
                  </a:moveTo>
                  <a:cubicBezTo>
                    <a:pt x="5726" y="1"/>
                    <a:pt x="5037" y="205"/>
                    <a:pt x="4337" y="614"/>
                  </a:cubicBezTo>
                  <a:cubicBezTo>
                    <a:pt x="1935" y="1981"/>
                    <a:pt x="0" y="5350"/>
                    <a:pt x="0" y="8086"/>
                  </a:cubicBezTo>
                  <a:cubicBezTo>
                    <a:pt x="0" y="9487"/>
                    <a:pt x="501" y="10554"/>
                    <a:pt x="1401" y="11088"/>
                  </a:cubicBezTo>
                  <a:cubicBezTo>
                    <a:pt x="1768" y="11288"/>
                    <a:pt x="2202" y="11421"/>
                    <a:pt x="2635" y="11421"/>
                  </a:cubicBezTo>
                  <a:cubicBezTo>
                    <a:pt x="3369" y="11388"/>
                    <a:pt x="4070" y="11188"/>
                    <a:pt x="4670" y="10788"/>
                  </a:cubicBezTo>
                  <a:cubicBezTo>
                    <a:pt x="7072" y="9420"/>
                    <a:pt x="9007" y="6051"/>
                    <a:pt x="9007" y="3316"/>
                  </a:cubicBezTo>
                  <a:cubicBezTo>
                    <a:pt x="9007" y="1915"/>
                    <a:pt x="8506" y="847"/>
                    <a:pt x="7606" y="314"/>
                  </a:cubicBezTo>
                  <a:cubicBezTo>
                    <a:pt x="7230" y="105"/>
                    <a:pt x="6809" y="1"/>
                    <a:pt x="63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3710325" y="3780825"/>
              <a:ext cx="121775" cy="157275"/>
            </a:xfrm>
            <a:custGeom>
              <a:rect b="b" l="l" r="r" t="t"/>
              <a:pathLst>
                <a:path extrusionOk="0" h="6291" w="4871">
                  <a:moveTo>
                    <a:pt x="3512" y="1"/>
                  </a:moveTo>
                  <a:cubicBezTo>
                    <a:pt x="3186" y="1"/>
                    <a:pt x="2821" y="106"/>
                    <a:pt x="2435" y="327"/>
                  </a:cubicBezTo>
                  <a:cubicBezTo>
                    <a:pt x="1001" y="1261"/>
                    <a:pt x="67" y="2829"/>
                    <a:pt x="0" y="4563"/>
                  </a:cubicBezTo>
                  <a:cubicBezTo>
                    <a:pt x="0" y="5655"/>
                    <a:pt x="540" y="6291"/>
                    <a:pt x="1344" y="6291"/>
                  </a:cubicBezTo>
                  <a:cubicBezTo>
                    <a:pt x="1671" y="6291"/>
                    <a:pt x="2041" y="6186"/>
                    <a:pt x="2435" y="5964"/>
                  </a:cubicBezTo>
                  <a:cubicBezTo>
                    <a:pt x="3870" y="5030"/>
                    <a:pt x="4770" y="3463"/>
                    <a:pt x="4870" y="1728"/>
                  </a:cubicBezTo>
                  <a:cubicBezTo>
                    <a:pt x="4870" y="637"/>
                    <a:pt x="4314" y="1"/>
                    <a:pt x="351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4069750" y="3587475"/>
              <a:ext cx="179325" cy="228225"/>
            </a:xfrm>
            <a:custGeom>
              <a:rect b="b" l="l" r="r" t="t"/>
              <a:pathLst>
                <a:path extrusionOk="0" h="9129" w="7173">
                  <a:moveTo>
                    <a:pt x="5051" y="607"/>
                  </a:moveTo>
                  <a:cubicBezTo>
                    <a:pt x="5315" y="607"/>
                    <a:pt x="5557" y="669"/>
                    <a:pt x="5771" y="789"/>
                  </a:cubicBezTo>
                  <a:cubicBezTo>
                    <a:pt x="6338" y="1089"/>
                    <a:pt x="6605" y="1756"/>
                    <a:pt x="6605" y="2657"/>
                  </a:cubicBezTo>
                  <a:cubicBezTo>
                    <a:pt x="6505" y="4892"/>
                    <a:pt x="5337" y="6894"/>
                    <a:pt x="3469" y="8128"/>
                  </a:cubicBezTo>
                  <a:cubicBezTo>
                    <a:pt x="2990" y="8407"/>
                    <a:pt x="2547" y="8543"/>
                    <a:pt x="2154" y="8543"/>
                  </a:cubicBezTo>
                  <a:cubicBezTo>
                    <a:pt x="1890" y="8543"/>
                    <a:pt x="1649" y="8482"/>
                    <a:pt x="1435" y="8361"/>
                  </a:cubicBezTo>
                  <a:cubicBezTo>
                    <a:pt x="868" y="8061"/>
                    <a:pt x="601" y="7394"/>
                    <a:pt x="601" y="6460"/>
                  </a:cubicBezTo>
                  <a:cubicBezTo>
                    <a:pt x="701" y="4258"/>
                    <a:pt x="1868" y="2224"/>
                    <a:pt x="3736" y="1023"/>
                  </a:cubicBezTo>
                  <a:cubicBezTo>
                    <a:pt x="4215" y="743"/>
                    <a:pt x="4658" y="607"/>
                    <a:pt x="5051" y="607"/>
                  </a:cubicBezTo>
                  <a:close/>
                  <a:moveTo>
                    <a:pt x="5074" y="1"/>
                  </a:moveTo>
                  <a:cubicBezTo>
                    <a:pt x="4576" y="1"/>
                    <a:pt x="4028" y="161"/>
                    <a:pt x="3469" y="489"/>
                  </a:cubicBezTo>
                  <a:cubicBezTo>
                    <a:pt x="1568" y="1590"/>
                    <a:pt x="0" y="4292"/>
                    <a:pt x="0" y="6460"/>
                  </a:cubicBezTo>
                  <a:cubicBezTo>
                    <a:pt x="0" y="7594"/>
                    <a:pt x="401" y="8428"/>
                    <a:pt x="1134" y="8862"/>
                  </a:cubicBezTo>
                  <a:cubicBezTo>
                    <a:pt x="1435" y="9028"/>
                    <a:pt x="1768" y="9128"/>
                    <a:pt x="2135" y="9128"/>
                  </a:cubicBezTo>
                  <a:cubicBezTo>
                    <a:pt x="2702" y="9095"/>
                    <a:pt x="3269" y="8928"/>
                    <a:pt x="3736" y="8628"/>
                  </a:cubicBezTo>
                  <a:cubicBezTo>
                    <a:pt x="5638" y="7527"/>
                    <a:pt x="7172" y="4859"/>
                    <a:pt x="7172" y="2657"/>
                  </a:cubicBezTo>
                  <a:cubicBezTo>
                    <a:pt x="7172" y="1523"/>
                    <a:pt x="6805" y="689"/>
                    <a:pt x="6071" y="255"/>
                  </a:cubicBezTo>
                  <a:cubicBezTo>
                    <a:pt x="5776" y="86"/>
                    <a:pt x="5438" y="1"/>
                    <a:pt x="50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4111450" y="3638700"/>
              <a:ext cx="96750" cy="125800"/>
            </a:xfrm>
            <a:custGeom>
              <a:rect b="b" l="l" r="r" t="t"/>
              <a:pathLst>
                <a:path extrusionOk="0" h="5032" w="3870">
                  <a:moveTo>
                    <a:pt x="2806" y="0"/>
                  </a:moveTo>
                  <a:cubicBezTo>
                    <a:pt x="2544" y="0"/>
                    <a:pt x="2248" y="89"/>
                    <a:pt x="1935" y="275"/>
                  </a:cubicBezTo>
                  <a:cubicBezTo>
                    <a:pt x="801" y="1008"/>
                    <a:pt x="67" y="2276"/>
                    <a:pt x="0" y="3644"/>
                  </a:cubicBezTo>
                  <a:cubicBezTo>
                    <a:pt x="0" y="4524"/>
                    <a:pt x="442" y="5031"/>
                    <a:pt x="1083" y="5031"/>
                  </a:cubicBezTo>
                  <a:cubicBezTo>
                    <a:pt x="1340" y="5031"/>
                    <a:pt x="1629" y="4950"/>
                    <a:pt x="1935" y="4778"/>
                  </a:cubicBezTo>
                  <a:cubicBezTo>
                    <a:pt x="3069" y="4011"/>
                    <a:pt x="3803" y="2776"/>
                    <a:pt x="3870" y="1409"/>
                  </a:cubicBezTo>
                  <a:cubicBezTo>
                    <a:pt x="3870" y="513"/>
                    <a:pt x="3436" y="0"/>
                    <a:pt x="28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3350900" y="3468700"/>
              <a:ext cx="180150" cy="227750"/>
            </a:xfrm>
            <a:custGeom>
              <a:rect b="b" l="l" r="r" t="t"/>
              <a:pathLst>
                <a:path extrusionOk="0" h="9110" w="7206">
                  <a:moveTo>
                    <a:pt x="5051" y="588"/>
                  </a:moveTo>
                  <a:cubicBezTo>
                    <a:pt x="5315" y="588"/>
                    <a:pt x="5557" y="649"/>
                    <a:pt x="5771" y="770"/>
                  </a:cubicBezTo>
                  <a:cubicBezTo>
                    <a:pt x="6338" y="1070"/>
                    <a:pt x="6605" y="1737"/>
                    <a:pt x="6605" y="2638"/>
                  </a:cubicBezTo>
                  <a:cubicBezTo>
                    <a:pt x="6505" y="4873"/>
                    <a:pt x="5338" y="6908"/>
                    <a:pt x="3470" y="8109"/>
                  </a:cubicBezTo>
                  <a:cubicBezTo>
                    <a:pt x="2987" y="8390"/>
                    <a:pt x="2540" y="8539"/>
                    <a:pt x="2145" y="8539"/>
                  </a:cubicBezTo>
                  <a:cubicBezTo>
                    <a:pt x="1884" y="8539"/>
                    <a:pt x="1646" y="8474"/>
                    <a:pt x="1435" y="8342"/>
                  </a:cubicBezTo>
                  <a:cubicBezTo>
                    <a:pt x="868" y="8042"/>
                    <a:pt x="601" y="7375"/>
                    <a:pt x="601" y="6474"/>
                  </a:cubicBezTo>
                  <a:cubicBezTo>
                    <a:pt x="701" y="4239"/>
                    <a:pt x="1868" y="2204"/>
                    <a:pt x="3736" y="1004"/>
                  </a:cubicBezTo>
                  <a:cubicBezTo>
                    <a:pt x="4215" y="724"/>
                    <a:pt x="4658" y="588"/>
                    <a:pt x="5051" y="588"/>
                  </a:cubicBezTo>
                  <a:close/>
                  <a:moveTo>
                    <a:pt x="5087" y="1"/>
                  </a:moveTo>
                  <a:cubicBezTo>
                    <a:pt x="4586" y="1"/>
                    <a:pt x="4033" y="173"/>
                    <a:pt x="3470" y="503"/>
                  </a:cubicBezTo>
                  <a:cubicBezTo>
                    <a:pt x="1568" y="1604"/>
                    <a:pt x="0" y="4273"/>
                    <a:pt x="0" y="6474"/>
                  </a:cubicBezTo>
                  <a:cubicBezTo>
                    <a:pt x="0" y="7608"/>
                    <a:pt x="401" y="8442"/>
                    <a:pt x="1135" y="8843"/>
                  </a:cubicBezTo>
                  <a:cubicBezTo>
                    <a:pt x="1435" y="9043"/>
                    <a:pt x="1768" y="9109"/>
                    <a:pt x="2135" y="9109"/>
                  </a:cubicBezTo>
                  <a:cubicBezTo>
                    <a:pt x="2702" y="9076"/>
                    <a:pt x="3269" y="8909"/>
                    <a:pt x="3736" y="8609"/>
                  </a:cubicBezTo>
                  <a:cubicBezTo>
                    <a:pt x="5638" y="7542"/>
                    <a:pt x="7206" y="4840"/>
                    <a:pt x="7206" y="2638"/>
                  </a:cubicBezTo>
                  <a:cubicBezTo>
                    <a:pt x="7206" y="1504"/>
                    <a:pt x="6805" y="670"/>
                    <a:pt x="6071" y="270"/>
                  </a:cubicBezTo>
                  <a:cubicBezTo>
                    <a:pt x="5779" y="89"/>
                    <a:pt x="5446" y="1"/>
                    <a:pt x="50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3392600" y="3519950"/>
              <a:ext cx="96750" cy="125800"/>
            </a:xfrm>
            <a:custGeom>
              <a:rect b="b" l="l" r="r" t="t"/>
              <a:pathLst>
                <a:path extrusionOk="0" h="5032" w="3870">
                  <a:moveTo>
                    <a:pt x="2787" y="1"/>
                  </a:moveTo>
                  <a:cubicBezTo>
                    <a:pt x="2530" y="1"/>
                    <a:pt x="2241" y="83"/>
                    <a:pt x="1935" y="254"/>
                  </a:cubicBezTo>
                  <a:cubicBezTo>
                    <a:pt x="767" y="1022"/>
                    <a:pt x="67" y="2256"/>
                    <a:pt x="0" y="3624"/>
                  </a:cubicBezTo>
                  <a:cubicBezTo>
                    <a:pt x="0" y="4519"/>
                    <a:pt x="433" y="5032"/>
                    <a:pt x="1064" y="5032"/>
                  </a:cubicBezTo>
                  <a:cubicBezTo>
                    <a:pt x="1326" y="5032"/>
                    <a:pt x="1622" y="4944"/>
                    <a:pt x="1935" y="4758"/>
                  </a:cubicBezTo>
                  <a:cubicBezTo>
                    <a:pt x="3069" y="4024"/>
                    <a:pt x="3803" y="2756"/>
                    <a:pt x="3870" y="1389"/>
                  </a:cubicBezTo>
                  <a:cubicBezTo>
                    <a:pt x="3870" y="508"/>
                    <a:pt x="3428" y="1"/>
                    <a:pt x="27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5040425" y="3303925"/>
              <a:ext cx="129925" cy="157350"/>
            </a:xfrm>
            <a:custGeom>
              <a:rect b="b" l="l" r="r" t="t"/>
              <a:pathLst>
                <a:path extrusionOk="0" h="6294" w="5197">
                  <a:moveTo>
                    <a:pt x="3439" y="399"/>
                  </a:moveTo>
                  <a:cubicBezTo>
                    <a:pt x="4144" y="399"/>
                    <a:pt x="4796" y="1042"/>
                    <a:pt x="4604" y="1857"/>
                  </a:cubicBezTo>
                  <a:cubicBezTo>
                    <a:pt x="4504" y="3392"/>
                    <a:pt x="3704" y="4793"/>
                    <a:pt x="2436" y="5626"/>
                  </a:cubicBezTo>
                  <a:cubicBezTo>
                    <a:pt x="2192" y="5852"/>
                    <a:pt x="1908" y="5950"/>
                    <a:pt x="1633" y="5950"/>
                  </a:cubicBezTo>
                  <a:cubicBezTo>
                    <a:pt x="929" y="5950"/>
                    <a:pt x="276" y="5307"/>
                    <a:pt x="468" y="4492"/>
                  </a:cubicBezTo>
                  <a:cubicBezTo>
                    <a:pt x="535" y="2958"/>
                    <a:pt x="1369" y="1557"/>
                    <a:pt x="2636" y="723"/>
                  </a:cubicBezTo>
                  <a:cubicBezTo>
                    <a:pt x="2880" y="498"/>
                    <a:pt x="3164" y="399"/>
                    <a:pt x="3439" y="399"/>
                  </a:cubicBezTo>
                  <a:close/>
                  <a:moveTo>
                    <a:pt x="3462" y="0"/>
                  </a:moveTo>
                  <a:cubicBezTo>
                    <a:pt x="3113" y="0"/>
                    <a:pt x="2752" y="120"/>
                    <a:pt x="2436" y="389"/>
                  </a:cubicBezTo>
                  <a:cubicBezTo>
                    <a:pt x="1035" y="1290"/>
                    <a:pt x="168" y="2824"/>
                    <a:pt x="68" y="4492"/>
                  </a:cubicBezTo>
                  <a:cubicBezTo>
                    <a:pt x="1" y="5126"/>
                    <a:pt x="301" y="5760"/>
                    <a:pt x="835" y="6127"/>
                  </a:cubicBezTo>
                  <a:cubicBezTo>
                    <a:pt x="1035" y="6260"/>
                    <a:pt x="1269" y="6294"/>
                    <a:pt x="1535" y="6294"/>
                  </a:cubicBezTo>
                  <a:cubicBezTo>
                    <a:pt x="1902" y="6294"/>
                    <a:pt x="2303" y="6160"/>
                    <a:pt x="2636" y="5960"/>
                  </a:cubicBezTo>
                  <a:cubicBezTo>
                    <a:pt x="4037" y="5059"/>
                    <a:pt x="4904" y="3525"/>
                    <a:pt x="5005" y="1857"/>
                  </a:cubicBezTo>
                  <a:cubicBezTo>
                    <a:pt x="5197" y="799"/>
                    <a:pt x="4366" y="0"/>
                    <a:pt x="346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5070450" y="3340275"/>
              <a:ext cx="67575" cy="86025"/>
            </a:xfrm>
            <a:custGeom>
              <a:rect b="b" l="l" r="r" t="t"/>
              <a:pathLst>
                <a:path extrusionOk="0" h="3441" w="2703">
                  <a:moveTo>
                    <a:pt x="1927" y="1"/>
                  </a:moveTo>
                  <a:cubicBezTo>
                    <a:pt x="1746" y="1"/>
                    <a:pt x="1545" y="55"/>
                    <a:pt x="1335" y="170"/>
                  </a:cubicBezTo>
                  <a:cubicBezTo>
                    <a:pt x="568" y="670"/>
                    <a:pt x="68" y="1537"/>
                    <a:pt x="1" y="2505"/>
                  </a:cubicBezTo>
                  <a:cubicBezTo>
                    <a:pt x="1" y="3100"/>
                    <a:pt x="307" y="3441"/>
                    <a:pt x="750" y="3441"/>
                  </a:cubicBezTo>
                  <a:cubicBezTo>
                    <a:pt x="927" y="3441"/>
                    <a:pt x="1125" y="3386"/>
                    <a:pt x="1335" y="3272"/>
                  </a:cubicBezTo>
                  <a:cubicBezTo>
                    <a:pt x="2136" y="2738"/>
                    <a:pt x="2636" y="1904"/>
                    <a:pt x="2703" y="937"/>
                  </a:cubicBezTo>
                  <a:cubicBezTo>
                    <a:pt x="2703" y="341"/>
                    <a:pt x="2379" y="1"/>
                    <a:pt x="192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5323150" y="3266225"/>
              <a:ext cx="130600" cy="157525"/>
            </a:xfrm>
            <a:custGeom>
              <a:rect b="b" l="l" r="r" t="t"/>
              <a:pathLst>
                <a:path extrusionOk="0" h="6301" w="5224">
                  <a:moveTo>
                    <a:pt x="3569" y="430"/>
                  </a:moveTo>
                  <a:cubicBezTo>
                    <a:pt x="3736" y="430"/>
                    <a:pt x="3903" y="496"/>
                    <a:pt x="4036" y="563"/>
                  </a:cubicBezTo>
                  <a:cubicBezTo>
                    <a:pt x="4437" y="863"/>
                    <a:pt x="4670" y="1364"/>
                    <a:pt x="4603" y="1864"/>
                  </a:cubicBezTo>
                  <a:cubicBezTo>
                    <a:pt x="4537" y="3398"/>
                    <a:pt x="3736" y="4799"/>
                    <a:pt x="2435" y="5633"/>
                  </a:cubicBezTo>
                  <a:cubicBezTo>
                    <a:pt x="2193" y="5847"/>
                    <a:pt x="1913" y="5942"/>
                    <a:pt x="1640" y="5942"/>
                  </a:cubicBezTo>
                  <a:cubicBezTo>
                    <a:pt x="932" y="5942"/>
                    <a:pt x="275" y="5308"/>
                    <a:pt x="467" y="4466"/>
                  </a:cubicBezTo>
                  <a:cubicBezTo>
                    <a:pt x="567" y="2965"/>
                    <a:pt x="1368" y="1564"/>
                    <a:pt x="2635" y="730"/>
                  </a:cubicBezTo>
                  <a:cubicBezTo>
                    <a:pt x="2902" y="563"/>
                    <a:pt x="3236" y="463"/>
                    <a:pt x="3569" y="430"/>
                  </a:cubicBezTo>
                  <a:close/>
                  <a:moveTo>
                    <a:pt x="3429" y="1"/>
                  </a:moveTo>
                  <a:cubicBezTo>
                    <a:pt x="3088" y="1"/>
                    <a:pt x="2740" y="112"/>
                    <a:pt x="2435" y="363"/>
                  </a:cubicBezTo>
                  <a:cubicBezTo>
                    <a:pt x="1034" y="1297"/>
                    <a:pt x="167" y="2831"/>
                    <a:pt x="67" y="4499"/>
                  </a:cubicBezTo>
                  <a:cubicBezTo>
                    <a:pt x="0" y="5133"/>
                    <a:pt x="300" y="5767"/>
                    <a:pt x="834" y="6134"/>
                  </a:cubicBezTo>
                  <a:cubicBezTo>
                    <a:pt x="1034" y="6267"/>
                    <a:pt x="1268" y="6301"/>
                    <a:pt x="1534" y="6301"/>
                  </a:cubicBezTo>
                  <a:cubicBezTo>
                    <a:pt x="1901" y="6301"/>
                    <a:pt x="2302" y="6200"/>
                    <a:pt x="2635" y="6000"/>
                  </a:cubicBezTo>
                  <a:cubicBezTo>
                    <a:pt x="4036" y="5066"/>
                    <a:pt x="4937" y="3565"/>
                    <a:pt x="5004" y="1897"/>
                  </a:cubicBezTo>
                  <a:cubicBezTo>
                    <a:pt x="5223" y="824"/>
                    <a:pt x="4355" y="1"/>
                    <a:pt x="34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5353150" y="3302400"/>
              <a:ext cx="66750" cy="86350"/>
            </a:xfrm>
            <a:custGeom>
              <a:rect b="b" l="l" r="r" t="t"/>
              <a:pathLst>
                <a:path extrusionOk="0" h="3454" w="2670">
                  <a:moveTo>
                    <a:pt x="1925" y="0"/>
                  </a:moveTo>
                  <a:cubicBezTo>
                    <a:pt x="1747" y="0"/>
                    <a:pt x="1547" y="59"/>
                    <a:pt x="1335" y="184"/>
                  </a:cubicBezTo>
                  <a:cubicBezTo>
                    <a:pt x="535" y="684"/>
                    <a:pt x="34" y="1551"/>
                    <a:pt x="1" y="2485"/>
                  </a:cubicBezTo>
                  <a:cubicBezTo>
                    <a:pt x="1" y="3106"/>
                    <a:pt x="309" y="3454"/>
                    <a:pt x="753" y="3454"/>
                  </a:cubicBezTo>
                  <a:cubicBezTo>
                    <a:pt x="930" y="3454"/>
                    <a:pt x="1127" y="3399"/>
                    <a:pt x="1335" y="3286"/>
                  </a:cubicBezTo>
                  <a:cubicBezTo>
                    <a:pt x="2136" y="2752"/>
                    <a:pt x="2636" y="1885"/>
                    <a:pt x="2669" y="951"/>
                  </a:cubicBezTo>
                  <a:cubicBezTo>
                    <a:pt x="2669" y="357"/>
                    <a:pt x="2365" y="0"/>
                    <a:pt x="19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3098225" y="3913675"/>
              <a:ext cx="129950" cy="158050"/>
            </a:xfrm>
            <a:custGeom>
              <a:rect b="b" l="l" r="r" t="t"/>
              <a:pathLst>
                <a:path extrusionOk="0" h="6322" w="5198">
                  <a:moveTo>
                    <a:pt x="3439" y="393"/>
                  </a:moveTo>
                  <a:cubicBezTo>
                    <a:pt x="4143" y="393"/>
                    <a:pt x="4795" y="1036"/>
                    <a:pt x="4603" y="1851"/>
                  </a:cubicBezTo>
                  <a:cubicBezTo>
                    <a:pt x="4537" y="3386"/>
                    <a:pt x="3736" y="4787"/>
                    <a:pt x="2435" y="5621"/>
                  </a:cubicBezTo>
                  <a:cubicBezTo>
                    <a:pt x="2191" y="5846"/>
                    <a:pt x="1908" y="5944"/>
                    <a:pt x="1632" y="5944"/>
                  </a:cubicBezTo>
                  <a:cubicBezTo>
                    <a:pt x="928" y="5944"/>
                    <a:pt x="275" y="5302"/>
                    <a:pt x="467" y="4486"/>
                  </a:cubicBezTo>
                  <a:cubicBezTo>
                    <a:pt x="567" y="2952"/>
                    <a:pt x="1368" y="1551"/>
                    <a:pt x="2635" y="717"/>
                  </a:cubicBezTo>
                  <a:cubicBezTo>
                    <a:pt x="2879" y="492"/>
                    <a:pt x="3163" y="393"/>
                    <a:pt x="3439" y="393"/>
                  </a:cubicBezTo>
                  <a:close/>
                  <a:moveTo>
                    <a:pt x="3448" y="0"/>
                  </a:moveTo>
                  <a:cubicBezTo>
                    <a:pt x="3103" y="0"/>
                    <a:pt x="2747" y="117"/>
                    <a:pt x="2435" y="384"/>
                  </a:cubicBezTo>
                  <a:cubicBezTo>
                    <a:pt x="1034" y="1284"/>
                    <a:pt x="167" y="2819"/>
                    <a:pt x="67" y="4486"/>
                  </a:cubicBezTo>
                  <a:cubicBezTo>
                    <a:pt x="0" y="5120"/>
                    <a:pt x="300" y="5754"/>
                    <a:pt x="834" y="6121"/>
                  </a:cubicBezTo>
                  <a:cubicBezTo>
                    <a:pt x="1034" y="6254"/>
                    <a:pt x="1301" y="6321"/>
                    <a:pt x="1535" y="6321"/>
                  </a:cubicBezTo>
                  <a:cubicBezTo>
                    <a:pt x="1935" y="6288"/>
                    <a:pt x="2302" y="6188"/>
                    <a:pt x="2635" y="5954"/>
                  </a:cubicBezTo>
                  <a:cubicBezTo>
                    <a:pt x="4036" y="5054"/>
                    <a:pt x="4937" y="3519"/>
                    <a:pt x="5004" y="1851"/>
                  </a:cubicBezTo>
                  <a:cubicBezTo>
                    <a:pt x="5197" y="812"/>
                    <a:pt x="4357" y="0"/>
                    <a:pt x="34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3128250" y="3949875"/>
              <a:ext cx="67550" cy="86400"/>
            </a:xfrm>
            <a:custGeom>
              <a:rect b="b" l="l" r="r" t="t"/>
              <a:pathLst>
                <a:path extrusionOk="0" h="3456" w="2702">
                  <a:moveTo>
                    <a:pt x="1941" y="1"/>
                  </a:moveTo>
                  <a:cubicBezTo>
                    <a:pt x="1759" y="1"/>
                    <a:pt x="1554" y="55"/>
                    <a:pt x="1334" y="170"/>
                  </a:cubicBezTo>
                  <a:cubicBezTo>
                    <a:pt x="567" y="703"/>
                    <a:pt x="67" y="1537"/>
                    <a:pt x="0" y="2505"/>
                  </a:cubicBezTo>
                  <a:cubicBezTo>
                    <a:pt x="0" y="3098"/>
                    <a:pt x="304" y="3455"/>
                    <a:pt x="744" y="3455"/>
                  </a:cubicBezTo>
                  <a:cubicBezTo>
                    <a:pt x="923" y="3455"/>
                    <a:pt x="1123" y="3397"/>
                    <a:pt x="1334" y="3272"/>
                  </a:cubicBezTo>
                  <a:cubicBezTo>
                    <a:pt x="2135" y="2772"/>
                    <a:pt x="2635" y="1904"/>
                    <a:pt x="2702" y="937"/>
                  </a:cubicBezTo>
                  <a:cubicBezTo>
                    <a:pt x="2702" y="341"/>
                    <a:pt x="2396" y="1"/>
                    <a:pt x="194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3918800" y="3267750"/>
              <a:ext cx="129350" cy="157675"/>
            </a:xfrm>
            <a:custGeom>
              <a:rect b="b" l="l" r="r" t="t"/>
              <a:pathLst>
                <a:path extrusionOk="0" h="6307" w="5174">
                  <a:moveTo>
                    <a:pt x="3432" y="406"/>
                  </a:moveTo>
                  <a:cubicBezTo>
                    <a:pt x="4121" y="406"/>
                    <a:pt x="4771" y="1036"/>
                    <a:pt x="4604" y="1870"/>
                  </a:cubicBezTo>
                  <a:cubicBezTo>
                    <a:pt x="4504" y="3371"/>
                    <a:pt x="3703" y="4772"/>
                    <a:pt x="2436" y="5606"/>
                  </a:cubicBezTo>
                  <a:cubicBezTo>
                    <a:pt x="2192" y="5831"/>
                    <a:pt x="1908" y="5929"/>
                    <a:pt x="1632" y="5929"/>
                  </a:cubicBezTo>
                  <a:cubicBezTo>
                    <a:pt x="928" y="5929"/>
                    <a:pt x="276" y="5287"/>
                    <a:pt x="468" y="4472"/>
                  </a:cubicBezTo>
                  <a:cubicBezTo>
                    <a:pt x="534" y="2937"/>
                    <a:pt x="1335" y="1570"/>
                    <a:pt x="2636" y="736"/>
                  </a:cubicBezTo>
                  <a:cubicBezTo>
                    <a:pt x="2874" y="507"/>
                    <a:pt x="3156" y="406"/>
                    <a:pt x="3432" y="406"/>
                  </a:cubicBezTo>
                  <a:close/>
                  <a:moveTo>
                    <a:pt x="3435" y="0"/>
                  </a:moveTo>
                  <a:cubicBezTo>
                    <a:pt x="3095" y="0"/>
                    <a:pt x="2745" y="114"/>
                    <a:pt x="2436" y="369"/>
                  </a:cubicBezTo>
                  <a:cubicBezTo>
                    <a:pt x="1035" y="1303"/>
                    <a:pt x="134" y="2804"/>
                    <a:pt x="67" y="4472"/>
                  </a:cubicBezTo>
                  <a:cubicBezTo>
                    <a:pt x="1" y="5139"/>
                    <a:pt x="267" y="5773"/>
                    <a:pt x="801" y="6139"/>
                  </a:cubicBezTo>
                  <a:cubicBezTo>
                    <a:pt x="1035" y="6240"/>
                    <a:pt x="1268" y="6306"/>
                    <a:pt x="1502" y="6306"/>
                  </a:cubicBezTo>
                  <a:cubicBezTo>
                    <a:pt x="1902" y="6306"/>
                    <a:pt x="2302" y="6173"/>
                    <a:pt x="2636" y="5973"/>
                  </a:cubicBezTo>
                  <a:cubicBezTo>
                    <a:pt x="4037" y="5039"/>
                    <a:pt x="4904" y="3538"/>
                    <a:pt x="5004" y="1870"/>
                  </a:cubicBezTo>
                  <a:cubicBezTo>
                    <a:pt x="5174" y="803"/>
                    <a:pt x="4339" y="0"/>
                    <a:pt x="34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3948825" y="3303900"/>
              <a:ext cx="66750" cy="86225"/>
            </a:xfrm>
            <a:custGeom>
              <a:rect b="b" l="l" r="r" t="t"/>
              <a:pathLst>
                <a:path extrusionOk="0" h="3449" w="2670">
                  <a:moveTo>
                    <a:pt x="1939" y="1"/>
                  </a:moveTo>
                  <a:cubicBezTo>
                    <a:pt x="1757" y="1"/>
                    <a:pt x="1552" y="62"/>
                    <a:pt x="1335" y="190"/>
                  </a:cubicBezTo>
                  <a:cubicBezTo>
                    <a:pt x="534" y="691"/>
                    <a:pt x="34" y="1558"/>
                    <a:pt x="0" y="2492"/>
                  </a:cubicBezTo>
                  <a:cubicBezTo>
                    <a:pt x="0" y="3103"/>
                    <a:pt x="298" y="3449"/>
                    <a:pt x="730" y="3449"/>
                  </a:cubicBezTo>
                  <a:cubicBezTo>
                    <a:pt x="912" y="3449"/>
                    <a:pt x="1118" y="3387"/>
                    <a:pt x="1335" y="3259"/>
                  </a:cubicBezTo>
                  <a:cubicBezTo>
                    <a:pt x="2102" y="2759"/>
                    <a:pt x="2602" y="1891"/>
                    <a:pt x="2669" y="957"/>
                  </a:cubicBezTo>
                  <a:cubicBezTo>
                    <a:pt x="2669" y="347"/>
                    <a:pt x="2371" y="1"/>
                    <a:pt x="193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4306575" y="2740325"/>
              <a:ext cx="129950" cy="158050"/>
            </a:xfrm>
            <a:custGeom>
              <a:rect b="b" l="l" r="r" t="t"/>
              <a:pathLst>
                <a:path extrusionOk="0" h="6322" w="5198">
                  <a:moveTo>
                    <a:pt x="3537" y="451"/>
                  </a:moveTo>
                  <a:cubicBezTo>
                    <a:pt x="3703" y="451"/>
                    <a:pt x="3903" y="484"/>
                    <a:pt x="4037" y="551"/>
                  </a:cubicBezTo>
                  <a:cubicBezTo>
                    <a:pt x="4437" y="851"/>
                    <a:pt x="4671" y="1351"/>
                    <a:pt x="4604" y="1852"/>
                  </a:cubicBezTo>
                  <a:cubicBezTo>
                    <a:pt x="4504" y="3386"/>
                    <a:pt x="3703" y="4787"/>
                    <a:pt x="2436" y="5621"/>
                  </a:cubicBezTo>
                  <a:cubicBezTo>
                    <a:pt x="2192" y="5846"/>
                    <a:pt x="1908" y="5945"/>
                    <a:pt x="1633" y="5945"/>
                  </a:cubicBezTo>
                  <a:cubicBezTo>
                    <a:pt x="928" y="5945"/>
                    <a:pt x="276" y="5302"/>
                    <a:pt x="468" y="4487"/>
                  </a:cubicBezTo>
                  <a:cubicBezTo>
                    <a:pt x="534" y="2952"/>
                    <a:pt x="1368" y="1551"/>
                    <a:pt x="2636" y="717"/>
                  </a:cubicBezTo>
                  <a:cubicBezTo>
                    <a:pt x="2903" y="551"/>
                    <a:pt x="3236" y="451"/>
                    <a:pt x="3537" y="451"/>
                  </a:cubicBezTo>
                  <a:close/>
                  <a:moveTo>
                    <a:pt x="3449" y="0"/>
                  </a:moveTo>
                  <a:cubicBezTo>
                    <a:pt x="3103" y="0"/>
                    <a:pt x="2748" y="118"/>
                    <a:pt x="2436" y="384"/>
                  </a:cubicBezTo>
                  <a:cubicBezTo>
                    <a:pt x="1035" y="1285"/>
                    <a:pt x="134" y="2819"/>
                    <a:pt x="67" y="4487"/>
                  </a:cubicBezTo>
                  <a:cubicBezTo>
                    <a:pt x="1" y="5121"/>
                    <a:pt x="301" y="5754"/>
                    <a:pt x="835" y="6121"/>
                  </a:cubicBezTo>
                  <a:cubicBezTo>
                    <a:pt x="1035" y="6255"/>
                    <a:pt x="1268" y="6322"/>
                    <a:pt x="1535" y="6322"/>
                  </a:cubicBezTo>
                  <a:cubicBezTo>
                    <a:pt x="1902" y="6288"/>
                    <a:pt x="2302" y="6188"/>
                    <a:pt x="2636" y="5988"/>
                  </a:cubicBezTo>
                  <a:cubicBezTo>
                    <a:pt x="4037" y="5054"/>
                    <a:pt x="4904" y="3520"/>
                    <a:pt x="5004" y="1852"/>
                  </a:cubicBezTo>
                  <a:cubicBezTo>
                    <a:pt x="5198" y="812"/>
                    <a:pt x="4357" y="0"/>
                    <a:pt x="34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4335775" y="2776575"/>
              <a:ext cx="67575" cy="86500"/>
            </a:xfrm>
            <a:custGeom>
              <a:rect b="b" l="l" r="r" t="t"/>
              <a:pathLst>
                <a:path extrusionOk="0" h="3460" w="2703">
                  <a:moveTo>
                    <a:pt x="1950" y="0"/>
                  </a:moveTo>
                  <a:cubicBezTo>
                    <a:pt x="1773" y="0"/>
                    <a:pt x="1576" y="55"/>
                    <a:pt x="1368" y="168"/>
                  </a:cubicBezTo>
                  <a:cubicBezTo>
                    <a:pt x="567" y="702"/>
                    <a:pt x="67" y="1569"/>
                    <a:pt x="0" y="2503"/>
                  </a:cubicBezTo>
                  <a:cubicBezTo>
                    <a:pt x="0" y="3114"/>
                    <a:pt x="298" y="3460"/>
                    <a:pt x="742" y="3460"/>
                  </a:cubicBezTo>
                  <a:cubicBezTo>
                    <a:pt x="928" y="3460"/>
                    <a:pt x="1141" y="3399"/>
                    <a:pt x="1368" y="3270"/>
                  </a:cubicBezTo>
                  <a:cubicBezTo>
                    <a:pt x="2135" y="2770"/>
                    <a:pt x="2635" y="1903"/>
                    <a:pt x="2702" y="969"/>
                  </a:cubicBezTo>
                  <a:cubicBezTo>
                    <a:pt x="2702" y="347"/>
                    <a:pt x="2394" y="0"/>
                    <a:pt x="195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4505900" y="3239400"/>
              <a:ext cx="129950" cy="157675"/>
            </a:xfrm>
            <a:custGeom>
              <a:rect b="b" l="l" r="r" t="t"/>
              <a:pathLst>
                <a:path extrusionOk="0" h="6307" w="5198">
                  <a:moveTo>
                    <a:pt x="3451" y="406"/>
                  </a:moveTo>
                  <a:cubicBezTo>
                    <a:pt x="4151" y="406"/>
                    <a:pt x="4794" y="1036"/>
                    <a:pt x="4603" y="1870"/>
                  </a:cubicBezTo>
                  <a:cubicBezTo>
                    <a:pt x="4503" y="3371"/>
                    <a:pt x="3703" y="4772"/>
                    <a:pt x="2435" y="5606"/>
                  </a:cubicBezTo>
                  <a:cubicBezTo>
                    <a:pt x="2191" y="5831"/>
                    <a:pt x="1908" y="5929"/>
                    <a:pt x="1632" y="5929"/>
                  </a:cubicBezTo>
                  <a:cubicBezTo>
                    <a:pt x="928" y="5929"/>
                    <a:pt x="275" y="5287"/>
                    <a:pt x="467" y="4471"/>
                  </a:cubicBezTo>
                  <a:cubicBezTo>
                    <a:pt x="534" y="2937"/>
                    <a:pt x="1368" y="1569"/>
                    <a:pt x="2635" y="735"/>
                  </a:cubicBezTo>
                  <a:cubicBezTo>
                    <a:pt x="2883" y="507"/>
                    <a:pt x="3172" y="406"/>
                    <a:pt x="3451" y="406"/>
                  </a:cubicBezTo>
                  <a:close/>
                  <a:moveTo>
                    <a:pt x="3440" y="0"/>
                  </a:moveTo>
                  <a:cubicBezTo>
                    <a:pt x="3097" y="0"/>
                    <a:pt x="2745" y="113"/>
                    <a:pt x="2435" y="369"/>
                  </a:cubicBezTo>
                  <a:cubicBezTo>
                    <a:pt x="1034" y="1303"/>
                    <a:pt x="167" y="2804"/>
                    <a:pt x="67" y="4471"/>
                  </a:cubicBezTo>
                  <a:cubicBezTo>
                    <a:pt x="0" y="5139"/>
                    <a:pt x="300" y="5772"/>
                    <a:pt x="834" y="6139"/>
                  </a:cubicBezTo>
                  <a:cubicBezTo>
                    <a:pt x="1034" y="6239"/>
                    <a:pt x="1268" y="6306"/>
                    <a:pt x="1534" y="6306"/>
                  </a:cubicBezTo>
                  <a:cubicBezTo>
                    <a:pt x="1901" y="6306"/>
                    <a:pt x="2302" y="6173"/>
                    <a:pt x="2635" y="5973"/>
                  </a:cubicBezTo>
                  <a:cubicBezTo>
                    <a:pt x="4036" y="5072"/>
                    <a:pt x="4904" y="3537"/>
                    <a:pt x="5004" y="1870"/>
                  </a:cubicBezTo>
                  <a:cubicBezTo>
                    <a:pt x="5198" y="803"/>
                    <a:pt x="4352" y="0"/>
                    <a:pt x="34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4535900" y="3275550"/>
              <a:ext cx="66750" cy="86525"/>
            </a:xfrm>
            <a:custGeom>
              <a:rect b="b" l="l" r="r" t="t"/>
              <a:pathLst>
                <a:path extrusionOk="0" h="3461" w="267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0"/>
                    <a:pt x="34" y="1558"/>
                    <a:pt x="1" y="2492"/>
                  </a:cubicBezTo>
                  <a:cubicBezTo>
                    <a:pt x="1" y="3113"/>
                    <a:pt x="309" y="3460"/>
                    <a:pt x="753" y="3460"/>
                  </a:cubicBezTo>
                  <a:cubicBezTo>
                    <a:pt x="930" y="3460"/>
                    <a:pt x="1127" y="3406"/>
                    <a:pt x="1335" y="3292"/>
                  </a:cubicBezTo>
                  <a:cubicBezTo>
                    <a:pt x="2136" y="2759"/>
                    <a:pt x="2636" y="1891"/>
                    <a:pt x="2669" y="957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4541750" y="2454950"/>
              <a:ext cx="175150" cy="222425"/>
            </a:xfrm>
            <a:custGeom>
              <a:rect b="b" l="l" r="r" t="t"/>
              <a:pathLst>
                <a:path extrusionOk="0" h="8897" w="7006">
                  <a:moveTo>
                    <a:pt x="4937" y="558"/>
                  </a:moveTo>
                  <a:cubicBezTo>
                    <a:pt x="5204" y="558"/>
                    <a:pt x="5438" y="624"/>
                    <a:pt x="5671" y="758"/>
                  </a:cubicBezTo>
                  <a:cubicBezTo>
                    <a:pt x="6171" y="1058"/>
                    <a:pt x="6472" y="1692"/>
                    <a:pt x="6472" y="2592"/>
                  </a:cubicBezTo>
                  <a:cubicBezTo>
                    <a:pt x="6338" y="4761"/>
                    <a:pt x="5204" y="6729"/>
                    <a:pt x="3369" y="7929"/>
                  </a:cubicBezTo>
                  <a:cubicBezTo>
                    <a:pt x="2900" y="8195"/>
                    <a:pt x="2455" y="8336"/>
                    <a:pt x="2058" y="8336"/>
                  </a:cubicBezTo>
                  <a:cubicBezTo>
                    <a:pt x="1807" y="8336"/>
                    <a:pt x="1575" y="8279"/>
                    <a:pt x="1368" y="8163"/>
                  </a:cubicBezTo>
                  <a:cubicBezTo>
                    <a:pt x="868" y="7863"/>
                    <a:pt x="567" y="7196"/>
                    <a:pt x="567" y="6328"/>
                  </a:cubicBezTo>
                  <a:cubicBezTo>
                    <a:pt x="701" y="4127"/>
                    <a:pt x="1835" y="2159"/>
                    <a:pt x="3670" y="991"/>
                  </a:cubicBezTo>
                  <a:cubicBezTo>
                    <a:pt x="4037" y="724"/>
                    <a:pt x="4504" y="591"/>
                    <a:pt x="4937" y="558"/>
                  </a:cubicBezTo>
                  <a:close/>
                  <a:moveTo>
                    <a:pt x="4927" y="0"/>
                  </a:moveTo>
                  <a:cubicBezTo>
                    <a:pt x="4437" y="0"/>
                    <a:pt x="3903" y="152"/>
                    <a:pt x="3369" y="457"/>
                  </a:cubicBezTo>
                  <a:cubicBezTo>
                    <a:pt x="1501" y="1558"/>
                    <a:pt x="0" y="4160"/>
                    <a:pt x="0" y="6295"/>
                  </a:cubicBezTo>
                  <a:cubicBezTo>
                    <a:pt x="0" y="7396"/>
                    <a:pt x="401" y="8230"/>
                    <a:pt x="1101" y="8630"/>
                  </a:cubicBezTo>
                  <a:cubicBezTo>
                    <a:pt x="1401" y="8797"/>
                    <a:pt x="1735" y="8897"/>
                    <a:pt x="2069" y="8897"/>
                  </a:cubicBezTo>
                  <a:cubicBezTo>
                    <a:pt x="2636" y="8863"/>
                    <a:pt x="3169" y="8697"/>
                    <a:pt x="3670" y="8430"/>
                  </a:cubicBezTo>
                  <a:cubicBezTo>
                    <a:pt x="5504" y="7329"/>
                    <a:pt x="7005" y="4727"/>
                    <a:pt x="7005" y="2592"/>
                  </a:cubicBezTo>
                  <a:cubicBezTo>
                    <a:pt x="7005" y="1492"/>
                    <a:pt x="6638" y="658"/>
                    <a:pt x="5938" y="257"/>
                  </a:cubicBezTo>
                  <a:cubicBezTo>
                    <a:pt x="5638" y="86"/>
                    <a:pt x="5295" y="0"/>
                    <a:pt x="49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4577600" y="2504850"/>
              <a:ext cx="104275" cy="123200"/>
            </a:xfrm>
            <a:custGeom>
              <a:rect b="b" l="l" r="r" t="t"/>
              <a:pathLst>
                <a:path extrusionOk="0" h="4928" w="4171">
                  <a:moveTo>
                    <a:pt x="2930" y="1"/>
                  </a:moveTo>
                  <a:cubicBezTo>
                    <a:pt x="2206" y="1"/>
                    <a:pt x="1321" y="657"/>
                    <a:pt x="735" y="1697"/>
                  </a:cubicBezTo>
                  <a:cubicBezTo>
                    <a:pt x="1" y="2965"/>
                    <a:pt x="1" y="4366"/>
                    <a:pt x="735" y="4799"/>
                  </a:cubicBezTo>
                  <a:cubicBezTo>
                    <a:pt x="882" y="4886"/>
                    <a:pt x="1048" y="4928"/>
                    <a:pt x="1225" y="4928"/>
                  </a:cubicBezTo>
                  <a:cubicBezTo>
                    <a:pt x="1933" y="4928"/>
                    <a:pt x="2823" y="4271"/>
                    <a:pt x="3437" y="3232"/>
                  </a:cubicBezTo>
                  <a:cubicBezTo>
                    <a:pt x="4170" y="1964"/>
                    <a:pt x="4170" y="563"/>
                    <a:pt x="3437" y="129"/>
                  </a:cubicBezTo>
                  <a:cubicBezTo>
                    <a:pt x="3283" y="42"/>
                    <a:pt x="3111" y="1"/>
                    <a:pt x="29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4779425" y="2918650"/>
              <a:ext cx="207875" cy="577650"/>
            </a:xfrm>
            <a:custGeom>
              <a:rect b="b" l="l" r="r" t="t"/>
              <a:pathLst>
                <a:path extrusionOk="0" h="23106" w="8315">
                  <a:moveTo>
                    <a:pt x="8064" y="0"/>
                  </a:moveTo>
                  <a:cubicBezTo>
                    <a:pt x="7995" y="0"/>
                    <a:pt x="7930" y="37"/>
                    <a:pt x="7906" y="123"/>
                  </a:cubicBezTo>
                  <a:lnTo>
                    <a:pt x="34" y="22872"/>
                  </a:lnTo>
                  <a:cubicBezTo>
                    <a:pt x="0" y="22972"/>
                    <a:pt x="34" y="23072"/>
                    <a:pt x="134" y="23106"/>
                  </a:cubicBezTo>
                  <a:lnTo>
                    <a:pt x="200" y="23106"/>
                  </a:lnTo>
                  <a:cubicBezTo>
                    <a:pt x="267" y="23106"/>
                    <a:pt x="367" y="23039"/>
                    <a:pt x="400" y="22972"/>
                  </a:cubicBezTo>
                  <a:lnTo>
                    <a:pt x="8273" y="256"/>
                  </a:lnTo>
                  <a:cubicBezTo>
                    <a:pt x="8315" y="108"/>
                    <a:pt x="8184" y="0"/>
                    <a:pt x="806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4576325" y="3370650"/>
              <a:ext cx="92200" cy="191525"/>
            </a:xfrm>
            <a:custGeom>
              <a:rect b="b" l="l" r="r" t="t"/>
              <a:pathLst>
                <a:path extrusionOk="0" h="7661" w="3688">
                  <a:moveTo>
                    <a:pt x="238" y="0"/>
                  </a:moveTo>
                  <a:cubicBezTo>
                    <a:pt x="117" y="0"/>
                    <a:pt x="1" y="108"/>
                    <a:pt x="85" y="256"/>
                  </a:cubicBezTo>
                  <a:lnTo>
                    <a:pt x="3287" y="7561"/>
                  </a:lnTo>
                  <a:cubicBezTo>
                    <a:pt x="3321" y="7627"/>
                    <a:pt x="3387" y="7661"/>
                    <a:pt x="3454" y="7661"/>
                  </a:cubicBezTo>
                  <a:lnTo>
                    <a:pt x="3554" y="7661"/>
                  </a:lnTo>
                  <a:cubicBezTo>
                    <a:pt x="3654" y="7594"/>
                    <a:pt x="3688" y="7494"/>
                    <a:pt x="3654" y="7394"/>
                  </a:cubicBezTo>
                  <a:lnTo>
                    <a:pt x="419" y="122"/>
                  </a:lnTo>
                  <a:cubicBezTo>
                    <a:pt x="382" y="36"/>
                    <a:pt x="309" y="0"/>
                    <a:pt x="2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4849475" y="3411650"/>
              <a:ext cx="204300" cy="180550"/>
            </a:xfrm>
            <a:custGeom>
              <a:rect b="b" l="l" r="r" t="t"/>
              <a:pathLst>
                <a:path extrusionOk="0" h="7222" w="8172">
                  <a:moveTo>
                    <a:pt x="7872" y="1"/>
                  </a:moveTo>
                  <a:cubicBezTo>
                    <a:pt x="7835" y="1"/>
                    <a:pt x="7800" y="15"/>
                    <a:pt x="7772" y="50"/>
                  </a:cubicBezTo>
                  <a:lnTo>
                    <a:pt x="67" y="6888"/>
                  </a:lnTo>
                  <a:cubicBezTo>
                    <a:pt x="0" y="6955"/>
                    <a:pt x="0" y="7088"/>
                    <a:pt x="67" y="7155"/>
                  </a:cubicBezTo>
                  <a:cubicBezTo>
                    <a:pt x="100" y="7188"/>
                    <a:pt x="134" y="7222"/>
                    <a:pt x="200" y="7222"/>
                  </a:cubicBezTo>
                  <a:cubicBezTo>
                    <a:pt x="234" y="7222"/>
                    <a:pt x="267" y="7188"/>
                    <a:pt x="300" y="7155"/>
                  </a:cubicBezTo>
                  <a:lnTo>
                    <a:pt x="8039" y="317"/>
                  </a:lnTo>
                  <a:cubicBezTo>
                    <a:pt x="8171" y="211"/>
                    <a:pt x="8010" y="1"/>
                    <a:pt x="78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5156350" y="3345325"/>
              <a:ext cx="181000" cy="16725"/>
            </a:xfrm>
            <a:custGeom>
              <a:rect b="b" l="l" r="r" t="t"/>
              <a:pathLst>
                <a:path extrusionOk="0" h="669" w="7240">
                  <a:moveTo>
                    <a:pt x="201" y="1"/>
                  </a:moveTo>
                  <a:cubicBezTo>
                    <a:pt x="67" y="1"/>
                    <a:pt x="1" y="101"/>
                    <a:pt x="1" y="201"/>
                  </a:cubicBezTo>
                  <a:cubicBezTo>
                    <a:pt x="1" y="301"/>
                    <a:pt x="67" y="368"/>
                    <a:pt x="167" y="401"/>
                  </a:cubicBezTo>
                  <a:lnTo>
                    <a:pt x="7039" y="668"/>
                  </a:lnTo>
                  <a:cubicBezTo>
                    <a:pt x="7139" y="668"/>
                    <a:pt x="7239" y="568"/>
                    <a:pt x="7239" y="468"/>
                  </a:cubicBezTo>
                  <a:cubicBezTo>
                    <a:pt x="7239" y="368"/>
                    <a:pt x="7172" y="268"/>
                    <a:pt x="7039" y="26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4577600" y="2654850"/>
              <a:ext cx="57575" cy="597950"/>
            </a:xfrm>
            <a:custGeom>
              <a:rect b="b" l="l" r="r" t="t"/>
              <a:pathLst>
                <a:path extrusionOk="0" h="23918" w="2303">
                  <a:moveTo>
                    <a:pt x="2102" y="0"/>
                  </a:moveTo>
                  <a:cubicBezTo>
                    <a:pt x="2002" y="0"/>
                    <a:pt x="1902" y="67"/>
                    <a:pt x="1902" y="167"/>
                  </a:cubicBezTo>
                  <a:lnTo>
                    <a:pt x="1" y="23684"/>
                  </a:lnTo>
                  <a:cubicBezTo>
                    <a:pt x="1" y="23817"/>
                    <a:pt x="67" y="23884"/>
                    <a:pt x="168" y="23917"/>
                  </a:cubicBezTo>
                  <a:cubicBezTo>
                    <a:pt x="268" y="23917"/>
                    <a:pt x="368" y="23817"/>
                    <a:pt x="368" y="23717"/>
                  </a:cubicBezTo>
                  <a:lnTo>
                    <a:pt x="2302" y="200"/>
                  </a:lnTo>
                  <a:cubicBezTo>
                    <a:pt x="2302" y="100"/>
                    <a:pt x="2202" y="0"/>
                    <a:pt x="21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4025550" y="2880125"/>
              <a:ext cx="304575" cy="410200"/>
            </a:xfrm>
            <a:custGeom>
              <a:rect b="b" l="l" r="r" t="t"/>
              <a:pathLst>
                <a:path extrusionOk="0" h="16408" w="12183">
                  <a:moveTo>
                    <a:pt x="11918" y="0"/>
                  </a:moveTo>
                  <a:cubicBezTo>
                    <a:pt x="11869" y="0"/>
                    <a:pt x="11819" y="19"/>
                    <a:pt x="11775" y="62"/>
                  </a:cubicBezTo>
                  <a:lnTo>
                    <a:pt x="67" y="16107"/>
                  </a:lnTo>
                  <a:cubicBezTo>
                    <a:pt x="0" y="16174"/>
                    <a:pt x="0" y="16307"/>
                    <a:pt x="100" y="16374"/>
                  </a:cubicBezTo>
                  <a:cubicBezTo>
                    <a:pt x="134" y="16374"/>
                    <a:pt x="167" y="16407"/>
                    <a:pt x="200" y="16407"/>
                  </a:cubicBezTo>
                  <a:cubicBezTo>
                    <a:pt x="267" y="16407"/>
                    <a:pt x="334" y="16374"/>
                    <a:pt x="367" y="16341"/>
                  </a:cubicBezTo>
                  <a:lnTo>
                    <a:pt x="12109" y="296"/>
                  </a:lnTo>
                  <a:cubicBezTo>
                    <a:pt x="12183" y="148"/>
                    <a:pt x="12057" y="0"/>
                    <a:pt x="1191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3998175" y="3394125"/>
              <a:ext cx="132475" cy="245150"/>
            </a:xfrm>
            <a:custGeom>
              <a:rect b="b" l="l" r="r" t="t"/>
              <a:pathLst>
                <a:path extrusionOk="0" h="9806" w="5299">
                  <a:moveTo>
                    <a:pt x="291" y="1"/>
                  </a:moveTo>
                  <a:cubicBezTo>
                    <a:pt x="156" y="1"/>
                    <a:pt x="0" y="142"/>
                    <a:pt x="95" y="284"/>
                  </a:cubicBezTo>
                  <a:lnTo>
                    <a:pt x="4931" y="9691"/>
                  </a:lnTo>
                  <a:cubicBezTo>
                    <a:pt x="4959" y="9745"/>
                    <a:pt x="5008" y="9800"/>
                    <a:pt x="5062" y="9800"/>
                  </a:cubicBezTo>
                  <a:cubicBezTo>
                    <a:pt x="5074" y="9800"/>
                    <a:pt x="5086" y="9797"/>
                    <a:pt x="5098" y="9791"/>
                  </a:cubicBezTo>
                  <a:cubicBezTo>
                    <a:pt x="5109" y="9802"/>
                    <a:pt x="5120" y="9806"/>
                    <a:pt x="5132" y="9806"/>
                  </a:cubicBezTo>
                  <a:cubicBezTo>
                    <a:pt x="5154" y="9806"/>
                    <a:pt x="5176" y="9791"/>
                    <a:pt x="5198" y="9791"/>
                  </a:cubicBezTo>
                  <a:cubicBezTo>
                    <a:pt x="5265" y="9724"/>
                    <a:pt x="5298" y="9624"/>
                    <a:pt x="5265" y="9524"/>
                  </a:cubicBezTo>
                  <a:lnTo>
                    <a:pt x="428" y="84"/>
                  </a:lnTo>
                  <a:cubicBezTo>
                    <a:pt x="399" y="25"/>
                    <a:pt x="347" y="1"/>
                    <a:pt x="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4196500" y="3799750"/>
              <a:ext cx="409700" cy="355350"/>
            </a:xfrm>
            <a:custGeom>
              <a:rect b="b" l="l" r="r" t="t"/>
              <a:pathLst>
                <a:path extrusionOk="0" h="14214" w="16388">
                  <a:moveTo>
                    <a:pt x="16123" y="1"/>
                  </a:moveTo>
                  <a:cubicBezTo>
                    <a:pt x="16088" y="1"/>
                    <a:pt x="16050" y="12"/>
                    <a:pt x="16012" y="37"/>
                  </a:cubicBezTo>
                  <a:lnTo>
                    <a:pt x="134" y="13880"/>
                  </a:lnTo>
                  <a:cubicBezTo>
                    <a:pt x="1" y="13980"/>
                    <a:pt x="67" y="14214"/>
                    <a:pt x="267" y="14214"/>
                  </a:cubicBezTo>
                  <a:cubicBezTo>
                    <a:pt x="301" y="14214"/>
                    <a:pt x="334" y="14180"/>
                    <a:pt x="367" y="14180"/>
                  </a:cubicBezTo>
                  <a:lnTo>
                    <a:pt x="16279" y="337"/>
                  </a:lnTo>
                  <a:cubicBezTo>
                    <a:pt x="16387" y="202"/>
                    <a:pt x="16276" y="1"/>
                    <a:pt x="161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4098100" y="3792100"/>
              <a:ext cx="66725" cy="369675"/>
            </a:xfrm>
            <a:custGeom>
              <a:rect b="b" l="l" r="r" t="t"/>
              <a:pathLst>
                <a:path extrusionOk="0" h="14787" w="2669">
                  <a:moveTo>
                    <a:pt x="2451" y="1"/>
                  </a:moveTo>
                  <a:cubicBezTo>
                    <a:pt x="2370" y="1"/>
                    <a:pt x="2296" y="66"/>
                    <a:pt x="2269" y="176"/>
                  </a:cubicBezTo>
                  <a:lnTo>
                    <a:pt x="34" y="14553"/>
                  </a:lnTo>
                  <a:cubicBezTo>
                    <a:pt x="0" y="14653"/>
                    <a:pt x="67" y="14753"/>
                    <a:pt x="201" y="14787"/>
                  </a:cubicBezTo>
                  <a:lnTo>
                    <a:pt x="234" y="14787"/>
                  </a:lnTo>
                  <a:cubicBezTo>
                    <a:pt x="301" y="14787"/>
                    <a:pt x="401" y="14720"/>
                    <a:pt x="401" y="14620"/>
                  </a:cubicBezTo>
                  <a:lnTo>
                    <a:pt x="2669" y="210"/>
                  </a:lnTo>
                  <a:cubicBezTo>
                    <a:pt x="2669" y="110"/>
                    <a:pt x="2602" y="9"/>
                    <a:pt x="2502" y="9"/>
                  </a:cubicBezTo>
                  <a:cubicBezTo>
                    <a:pt x="2485" y="4"/>
                    <a:pt x="2468" y="1"/>
                    <a:pt x="24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3803225" y="3943275"/>
              <a:ext cx="257375" cy="256875"/>
            </a:xfrm>
            <a:custGeom>
              <a:rect b="b" l="l" r="r" t="t"/>
              <a:pathLst>
                <a:path extrusionOk="0" h="10275" w="10295">
                  <a:moveTo>
                    <a:pt x="303" y="0"/>
                  </a:moveTo>
                  <a:cubicBezTo>
                    <a:pt x="160" y="0"/>
                    <a:pt x="1" y="206"/>
                    <a:pt x="154" y="334"/>
                  </a:cubicBezTo>
                  <a:lnTo>
                    <a:pt x="9927" y="10241"/>
                  </a:lnTo>
                  <a:cubicBezTo>
                    <a:pt x="9961" y="10274"/>
                    <a:pt x="10027" y="10274"/>
                    <a:pt x="10061" y="10274"/>
                  </a:cubicBezTo>
                  <a:cubicBezTo>
                    <a:pt x="10128" y="10274"/>
                    <a:pt x="10194" y="10274"/>
                    <a:pt x="10228" y="10241"/>
                  </a:cubicBezTo>
                  <a:cubicBezTo>
                    <a:pt x="10294" y="10141"/>
                    <a:pt x="10294" y="10041"/>
                    <a:pt x="10228" y="9974"/>
                  </a:cubicBezTo>
                  <a:lnTo>
                    <a:pt x="421" y="67"/>
                  </a:lnTo>
                  <a:cubicBezTo>
                    <a:pt x="389" y="20"/>
                    <a:pt x="347" y="0"/>
                    <a:pt x="3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3512675" y="4239300"/>
              <a:ext cx="472025" cy="89275"/>
            </a:xfrm>
            <a:custGeom>
              <a:rect b="b" l="l" r="r" t="t"/>
              <a:pathLst>
                <a:path extrusionOk="0" h="3571" w="18881">
                  <a:moveTo>
                    <a:pt x="234" y="1"/>
                  </a:moveTo>
                  <a:cubicBezTo>
                    <a:pt x="134" y="1"/>
                    <a:pt x="34" y="68"/>
                    <a:pt x="1" y="168"/>
                  </a:cubicBezTo>
                  <a:cubicBezTo>
                    <a:pt x="1" y="268"/>
                    <a:pt x="67" y="368"/>
                    <a:pt x="167" y="401"/>
                  </a:cubicBezTo>
                  <a:lnTo>
                    <a:pt x="18647" y="3570"/>
                  </a:lnTo>
                  <a:lnTo>
                    <a:pt x="18681" y="3570"/>
                  </a:lnTo>
                  <a:cubicBezTo>
                    <a:pt x="18781" y="3570"/>
                    <a:pt x="18847" y="3503"/>
                    <a:pt x="18881" y="3403"/>
                  </a:cubicBezTo>
                  <a:cubicBezTo>
                    <a:pt x="18881" y="3303"/>
                    <a:pt x="18814" y="3203"/>
                    <a:pt x="18714" y="3203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3392600" y="3677250"/>
              <a:ext cx="45050" cy="480350"/>
            </a:xfrm>
            <a:custGeom>
              <a:rect b="b" l="l" r="r" t="t"/>
              <a:pathLst>
                <a:path extrusionOk="0" h="19214" w="1802">
                  <a:moveTo>
                    <a:pt x="1635" y="0"/>
                  </a:moveTo>
                  <a:cubicBezTo>
                    <a:pt x="1535" y="0"/>
                    <a:pt x="1435" y="67"/>
                    <a:pt x="1435" y="200"/>
                  </a:cubicBezTo>
                  <a:lnTo>
                    <a:pt x="34" y="19014"/>
                  </a:lnTo>
                  <a:cubicBezTo>
                    <a:pt x="0" y="19114"/>
                    <a:pt x="100" y="19214"/>
                    <a:pt x="200" y="19214"/>
                  </a:cubicBezTo>
                  <a:cubicBezTo>
                    <a:pt x="300" y="19214"/>
                    <a:pt x="401" y="19147"/>
                    <a:pt x="401" y="19047"/>
                  </a:cubicBezTo>
                  <a:lnTo>
                    <a:pt x="1802" y="200"/>
                  </a:lnTo>
                  <a:cubicBezTo>
                    <a:pt x="1802" y="100"/>
                    <a:pt x="1735" y="34"/>
                    <a:pt x="16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3176600" y="4037925"/>
              <a:ext cx="161825" cy="176400"/>
            </a:xfrm>
            <a:custGeom>
              <a:rect b="b" l="l" r="r" t="t"/>
              <a:pathLst>
                <a:path extrusionOk="0" h="7056" w="6473">
                  <a:moveTo>
                    <a:pt x="201" y="0"/>
                  </a:moveTo>
                  <a:cubicBezTo>
                    <a:pt x="151" y="0"/>
                    <a:pt x="101" y="17"/>
                    <a:pt x="67" y="50"/>
                  </a:cubicBezTo>
                  <a:cubicBezTo>
                    <a:pt x="1" y="117"/>
                    <a:pt x="1" y="250"/>
                    <a:pt x="67" y="317"/>
                  </a:cubicBezTo>
                  <a:lnTo>
                    <a:pt x="6105" y="6988"/>
                  </a:lnTo>
                  <a:cubicBezTo>
                    <a:pt x="6138" y="7022"/>
                    <a:pt x="6172" y="7055"/>
                    <a:pt x="6239" y="7055"/>
                  </a:cubicBezTo>
                  <a:cubicBezTo>
                    <a:pt x="6405" y="7055"/>
                    <a:pt x="6472" y="6855"/>
                    <a:pt x="6372" y="6722"/>
                  </a:cubicBezTo>
                  <a:lnTo>
                    <a:pt x="334" y="50"/>
                  </a:lnTo>
                  <a:cubicBezTo>
                    <a:pt x="301" y="17"/>
                    <a:pt x="25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5243075" y="3415900"/>
              <a:ext cx="113450" cy="288875"/>
            </a:xfrm>
            <a:custGeom>
              <a:rect b="b" l="l" r="r" t="t"/>
              <a:pathLst>
                <a:path extrusionOk="0" h="11555" w="4538">
                  <a:moveTo>
                    <a:pt x="4391" y="0"/>
                  </a:moveTo>
                  <a:cubicBezTo>
                    <a:pt x="4355" y="0"/>
                    <a:pt x="4337" y="31"/>
                    <a:pt x="4337" y="80"/>
                  </a:cubicBezTo>
                  <a:lnTo>
                    <a:pt x="34" y="11422"/>
                  </a:lnTo>
                  <a:cubicBezTo>
                    <a:pt x="1" y="11488"/>
                    <a:pt x="34" y="11522"/>
                    <a:pt x="101" y="11555"/>
                  </a:cubicBezTo>
                  <a:lnTo>
                    <a:pt x="134" y="11555"/>
                  </a:lnTo>
                  <a:cubicBezTo>
                    <a:pt x="168" y="11555"/>
                    <a:pt x="234" y="11555"/>
                    <a:pt x="234" y="11522"/>
                  </a:cubicBezTo>
                  <a:lnTo>
                    <a:pt x="4504" y="147"/>
                  </a:lnTo>
                  <a:cubicBezTo>
                    <a:pt x="4537" y="113"/>
                    <a:pt x="4471" y="13"/>
                    <a:pt x="4437" y="13"/>
                  </a:cubicBezTo>
                  <a:cubicBezTo>
                    <a:pt x="4419" y="4"/>
                    <a:pt x="4404" y="0"/>
                    <a:pt x="43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5417375" y="3377025"/>
              <a:ext cx="94250" cy="133450"/>
            </a:xfrm>
            <a:custGeom>
              <a:rect b="b" l="l" r="r" t="t"/>
              <a:pathLst>
                <a:path extrusionOk="0" h="5338" w="3770">
                  <a:moveTo>
                    <a:pt x="67" y="1"/>
                  </a:moveTo>
                  <a:cubicBezTo>
                    <a:pt x="34" y="34"/>
                    <a:pt x="0" y="101"/>
                    <a:pt x="34" y="134"/>
                  </a:cubicBezTo>
                  <a:lnTo>
                    <a:pt x="3603" y="5304"/>
                  </a:lnTo>
                  <a:cubicBezTo>
                    <a:pt x="3603" y="5304"/>
                    <a:pt x="3636" y="5338"/>
                    <a:pt x="3670" y="5338"/>
                  </a:cubicBezTo>
                  <a:cubicBezTo>
                    <a:pt x="3703" y="5338"/>
                    <a:pt x="3703" y="5338"/>
                    <a:pt x="3703" y="5304"/>
                  </a:cubicBezTo>
                  <a:cubicBezTo>
                    <a:pt x="3770" y="5304"/>
                    <a:pt x="3770" y="5238"/>
                    <a:pt x="3736" y="5204"/>
                  </a:cubicBezTo>
                  <a:lnTo>
                    <a:pt x="167" y="34"/>
                  </a:lnTo>
                  <a:cubicBezTo>
                    <a:pt x="167" y="1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4401650" y="3032075"/>
              <a:ext cx="136775" cy="255750"/>
            </a:xfrm>
            <a:custGeom>
              <a:rect b="b" l="l" r="r" t="t"/>
              <a:pathLst>
                <a:path extrusionOk="0" h="10230" w="5471">
                  <a:moveTo>
                    <a:pt x="185" y="0"/>
                  </a:moveTo>
                  <a:cubicBezTo>
                    <a:pt x="167" y="0"/>
                    <a:pt x="148" y="8"/>
                    <a:pt x="134" y="22"/>
                  </a:cubicBezTo>
                  <a:cubicBezTo>
                    <a:pt x="100" y="22"/>
                    <a:pt x="0" y="122"/>
                    <a:pt x="34" y="155"/>
                  </a:cubicBezTo>
                  <a:lnTo>
                    <a:pt x="5204" y="10229"/>
                  </a:lnTo>
                  <a:lnTo>
                    <a:pt x="5371" y="10229"/>
                  </a:lnTo>
                  <a:lnTo>
                    <a:pt x="5404" y="10196"/>
                  </a:lnTo>
                  <a:cubicBezTo>
                    <a:pt x="5438" y="10196"/>
                    <a:pt x="5471" y="10129"/>
                    <a:pt x="5438" y="10096"/>
                  </a:cubicBezTo>
                  <a:lnTo>
                    <a:pt x="234" y="55"/>
                  </a:lnTo>
                  <a:cubicBezTo>
                    <a:pt x="234" y="16"/>
                    <a:pt x="211" y="0"/>
                    <a:pt x="1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3999700" y="2893000"/>
              <a:ext cx="95075" cy="383150"/>
            </a:xfrm>
            <a:custGeom>
              <a:rect b="b" l="l" r="r" t="t"/>
              <a:pathLst>
                <a:path extrusionOk="0" h="15326" w="3803">
                  <a:moveTo>
                    <a:pt x="3654" y="1"/>
                  </a:moveTo>
                  <a:cubicBezTo>
                    <a:pt x="3603" y="1"/>
                    <a:pt x="3536" y="24"/>
                    <a:pt x="3536" y="48"/>
                  </a:cubicBezTo>
                  <a:lnTo>
                    <a:pt x="0" y="15225"/>
                  </a:lnTo>
                  <a:cubicBezTo>
                    <a:pt x="0" y="15259"/>
                    <a:pt x="100" y="15325"/>
                    <a:pt x="134" y="15325"/>
                  </a:cubicBezTo>
                  <a:cubicBezTo>
                    <a:pt x="167" y="15325"/>
                    <a:pt x="200" y="15292"/>
                    <a:pt x="200" y="15259"/>
                  </a:cubicBezTo>
                  <a:lnTo>
                    <a:pt x="3770" y="114"/>
                  </a:lnTo>
                  <a:cubicBezTo>
                    <a:pt x="3803" y="48"/>
                    <a:pt x="3770" y="14"/>
                    <a:pt x="3703" y="14"/>
                  </a:cubicBezTo>
                  <a:cubicBezTo>
                    <a:pt x="3693" y="5"/>
                    <a:pt x="3675" y="1"/>
                    <a:pt x="36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4197325" y="3417050"/>
              <a:ext cx="81750" cy="180150"/>
            </a:xfrm>
            <a:custGeom>
              <a:rect b="b" l="l" r="r" t="t"/>
              <a:pathLst>
                <a:path extrusionOk="0" h="7206" w="3270">
                  <a:moveTo>
                    <a:pt x="3103" y="1"/>
                  </a:moveTo>
                  <a:cubicBezTo>
                    <a:pt x="3070" y="1"/>
                    <a:pt x="3003" y="1"/>
                    <a:pt x="3003" y="67"/>
                  </a:cubicBezTo>
                  <a:lnTo>
                    <a:pt x="34" y="7106"/>
                  </a:lnTo>
                  <a:cubicBezTo>
                    <a:pt x="1" y="7139"/>
                    <a:pt x="34" y="7206"/>
                    <a:pt x="68" y="7206"/>
                  </a:cubicBezTo>
                  <a:lnTo>
                    <a:pt x="101" y="7206"/>
                  </a:lnTo>
                  <a:cubicBezTo>
                    <a:pt x="168" y="7206"/>
                    <a:pt x="234" y="7172"/>
                    <a:pt x="268" y="7139"/>
                  </a:cubicBezTo>
                  <a:lnTo>
                    <a:pt x="3237" y="67"/>
                  </a:lnTo>
                  <a:cubicBezTo>
                    <a:pt x="3270" y="34"/>
                    <a:pt x="3136" y="34"/>
                    <a:pt x="31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5213050" y="3659150"/>
              <a:ext cx="66750" cy="86225"/>
            </a:xfrm>
            <a:custGeom>
              <a:rect b="b" l="l" r="r" t="t"/>
              <a:pathLst>
                <a:path extrusionOk="0" h="3449" w="267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1"/>
                    <a:pt x="34" y="1558"/>
                    <a:pt x="1" y="2492"/>
                  </a:cubicBezTo>
                  <a:cubicBezTo>
                    <a:pt x="1" y="3103"/>
                    <a:pt x="299" y="3449"/>
                    <a:pt x="731" y="3449"/>
                  </a:cubicBezTo>
                  <a:cubicBezTo>
                    <a:pt x="913" y="3449"/>
                    <a:pt x="1118" y="3388"/>
                    <a:pt x="1335" y="3259"/>
                  </a:cubicBezTo>
                  <a:cubicBezTo>
                    <a:pt x="2136" y="2759"/>
                    <a:pt x="2603" y="1892"/>
                    <a:pt x="2669" y="958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4367450" y="2982200"/>
              <a:ext cx="76750" cy="100025"/>
            </a:xfrm>
            <a:custGeom>
              <a:rect b="b" l="l" r="r" t="t"/>
              <a:pathLst>
                <a:path extrusionOk="0" h="4001" w="3070">
                  <a:moveTo>
                    <a:pt x="2232" y="0"/>
                  </a:moveTo>
                  <a:cubicBezTo>
                    <a:pt x="2025" y="0"/>
                    <a:pt x="1788" y="70"/>
                    <a:pt x="1535" y="216"/>
                  </a:cubicBezTo>
                  <a:cubicBezTo>
                    <a:pt x="635" y="816"/>
                    <a:pt x="67" y="1817"/>
                    <a:pt x="1" y="2884"/>
                  </a:cubicBezTo>
                  <a:cubicBezTo>
                    <a:pt x="1" y="3593"/>
                    <a:pt x="352" y="4000"/>
                    <a:pt x="853" y="4000"/>
                  </a:cubicBezTo>
                  <a:cubicBezTo>
                    <a:pt x="1060" y="4000"/>
                    <a:pt x="1292" y="3931"/>
                    <a:pt x="1535" y="3785"/>
                  </a:cubicBezTo>
                  <a:cubicBezTo>
                    <a:pt x="2436" y="3185"/>
                    <a:pt x="3036" y="2184"/>
                    <a:pt x="3070" y="1116"/>
                  </a:cubicBezTo>
                  <a:cubicBezTo>
                    <a:pt x="3070" y="408"/>
                    <a:pt x="2735" y="0"/>
                    <a:pt x="22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4244875" y="3380625"/>
              <a:ext cx="59225" cy="76225"/>
            </a:xfrm>
            <a:custGeom>
              <a:rect b="b" l="l" r="r" t="t"/>
              <a:pathLst>
                <a:path extrusionOk="0" h="3049" w="2369">
                  <a:moveTo>
                    <a:pt x="1700" y="1"/>
                  </a:moveTo>
                  <a:cubicBezTo>
                    <a:pt x="1540" y="1"/>
                    <a:pt x="1359" y="51"/>
                    <a:pt x="1168" y="157"/>
                  </a:cubicBezTo>
                  <a:cubicBezTo>
                    <a:pt x="467" y="624"/>
                    <a:pt x="34" y="1391"/>
                    <a:pt x="0" y="2225"/>
                  </a:cubicBezTo>
                  <a:cubicBezTo>
                    <a:pt x="0" y="2746"/>
                    <a:pt x="270" y="3049"/>
                    <a:pt x="653" y="3049"/>
                  </a:cubicBezTo>
                  <a:cubicBezTo>
                    <a:pt x="809" y="3049"/>
                    <a:pt x="984" y="2998"/>
                    <a:pt x="1168" y="2892"/>
                  </a:cubicBezTo>
                  <a:cubicBezTo>
                    <a:pt x="1868" y="2458"/>
                    <a:pt x="2302" y="1691"/>
                    <a:pt x="2369" y="857"/>
                  </a:cubicBezTo>
                  <a:cubicBezTo>
                    <a:pt x="2369" y="311"/>
                    <a:pt x="2098" y="1"/>
                    <a:pt x="17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4063075" y="2856925"/>
              <a:ext cx="58400" cy="76200"/>
            </a:xfrm>
            <a:custGeom>
              <a:rect b="b" l="l" r="r" t="t"/>
              <a:pathLst>
                <a:path extrusionOk="0" h="3048" w="2336">
                  <a:moveTo>
                    <a:pt x="1694" y="1"/>
                  </a:moveTo>
                  <a:cubicBezTo>
                    <a:pt x="1538" y="1"/>
                    <a:pt x="1360" y="51"/>
                    <a:pt x="1168" y="156"/>
                  </a:cubicBezTo>
                  <a:cubicBezTo>
                    <a:pt x="467" y="623"/>
                    <a:pt x="34" y="1357"/>
                    <a:pt x="0" y="2191"/>
                  </a:cubicBezTo>
                  <a:cubicBezTo>
                    <a:pt x="0" y="2738"/>
                    <a:pt x="254" y="3048"/>
                    <a:pt x="642" y="3048"/>
                  </a:cubicBezTo>
                  <a:cubicBezTo>
                    <a:pt x="798" y="3048"/>
                    <a:pt x="976" y="2997"/>
                    <a:pt x="1168" y="2892"/>
                  </a:cubicBezTo>
                  <a:cubicBezTo>
                    <a:pt x="1868" y="2425"/>
                    <a:pt x="2302" y="1658"/>
                    <a:pt x="2335" y="857"/>
                  </a:cubicBezTo>
                  <a:cubicBezTo>
                    <a:pt x="2335" y="310"/>
                    <a:pt x="2081" y="1"/>
                    <a:pt x="169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5486600" y="3479350"/>
              <a:ext cx="45050" cy="57775"/>
            </a:xfrm>
            <a:custGeom>
              <a:rect b="b" l="l" r="r" t="t"/>
              <a:pathLst>
                <a:path extrusionOk="0" h="2311" w="1802">
                  <a:moveTo>
                    <a:pt x="1291" y="0"/>
                  </a:moveTo>
                  <a:cubicBezTo>
                    <a:pt x="1173" y="0"/>
                    <a:pt x="1041" y="36"/>
                    <a:pt x="901" y="111"/>
                  </a:cubicBezTo>
                  <a:cubicBezTo>
                    <a:pt x="367" y="444"/>
                    <a:pt x="33" y="1045"/>
                    <a:pt x="0" y="1678"/>
                  </a:cubicBezTo>
                  <a:cubicBezTo>
                    <a:pt x="0" y="2076"/>
                    <a:pt x="197" y="2310"/>
                    <a:pt x="488" y="2310"/>
                  </a:cubicBezTo>
                  <a:cubicBezTo>
                    <a:pt x="611" y="2310"/>
                    <a:pt x="752" y="2268"/>
                    <a:pt x="901" y="2179"/>
                  </a:cubicBezTo>
                  <a:cubicBezTo>
                    <a:pt x="1434" y="1845"/>
                    <a:pt x="1768" y="1278"/>
                    <a:pt x="1801" y="644"/>
                  </a:cubicBezTo>
                  <a:cubicBezTo>
                    <a:pt x="1801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4640975" y="3562400"/>
              <a:ext cx="158475" cy="204850"/>
            </a:xfrm>
            <a:custGeom>
              <a:rect b="b" l="l" r="r" t="t"/>
              <a:pathLst>
                <a:path extrusionOk="0" h="8194" w="6339">
                  <a:moveTo>
                    <a:pt x="4580" y="0"/>
                  </a:moveTo>
                  <a:cubicBezTo>
                    <a:pt x="4157" y="0"/>
                    <a:pt x="3679" y="137"/>
                    <a:pt x="3170" y="424"/>
                  </a:cubicBezTo>
                  <a:cubicBezTo>
                    <a:pt x="1302" y="1659"/>
                    <a:pt x="101" y="3694"/>
                    <a:pt x="1" y="5928"/>
                  </a:cubicBezTo>
                  <a:cubicBezTo>
                    <a:pt x="1" y="7371"/>
                    <a:pt x="705" y="8193"/>
                    <a:pt x="1745" y="8193"/>
                  </a:cubicBezTo>
                  <a:cubicBezTo>
                    <a:pt x="2172" y="8193"/>
                    <a:pt x="2655" y="8054"/>
                    <a:pt x="3170" y="7763"/>
                  </a:cubicBezTo>
                  <a:cubicBezTo>
                    <a:pt x="5038" y="6529"/>
                    <a:pt x="6205" y="4494"/>
                    <a:pt x="6339" y="2259"/>
                  </a:cubicBezTo>
                  <a:cubicBezTo>
                    <a:pt x="6339" y="834"/>
                    <a:pt x="5628" y="0"/>
                    <a:pt x="45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4023875" y="4209375"/>
              <a:ext cx="159300" cy="205000"/>
            </a:xfrm>
            <a:custGeom>
              <a:rect b="b" l="l" r="r" t="t"/>
              <a:pathLst>
                <a:path extrusionOk="0" h="8200" w="6372">
                  <a:moveTo>
                    <a:pt x="4613" y="1"/>
                  </a:moveTo>
                  <a:cubicBezTo>
                    <a:pt x="4187" y="1"/>
                    <a:pt x="3708" y="139"/>
                    <a:pt x="3203" y="431"/>
                  </a:cubicBezTo>
                  <a:cubicBezTo>
                    <a:pt x="1302" y="1665"/>
                    <a:pt x="134" y="3700"/>
                    <a:pt x="1" y="5935"/>
                  </a:cubicBezTo>
                  <a:cubicBezTo>
                    <a:pt x="1" y="7377"/>
                    <a:pt x="721" y="8199"/>
                    <a:pt x="1771" y="8199"/>
                  </a:cubicBezTo>
                  <a:cubicBezTo>
                    <a:pt x="2202" y="8199"/>
                    <a:pt x="2688" y="8061"/>
                    <a:pt x="3203" y="7769"/>
                  </a:cubicBezTo>
                  <a:cubicBezTo>
                    <a:pt x="5071" y="6535"/>
                    <a:pt x="6238" y="4500"/>
                    <a:pt x="6372" y="2265"/>
                  </a:cubicBezTo>
                  <a:cubicBezTo>
                    <a:pt x="6372" y="823"/>
                    <a:pt x="5651" y="1"/>
                    <a:pt x="46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3329225" y="4196800"/>
              <a:ext cx="119275" cy="153425"/>
            </a:xfrm>
            <a:custGeom>
              <a:rect b="b" l="l" r="r" t="t"/>
              <a:pathLst>
                <a:path extrusionOk="0" h="6137" w="4771">
                  <a:moveTo>
                    <a:pt x="3468" y="0"/>
                  </a:moveTo>
                  <a:cubicBezTo>
                    <a:pt x="3147" y="0"/>
                    <a:pt x="2785" y="108"/>
                    <a:pt x="2402" y="333"/>
                  </a:cubicBezTo>
                  <a:cubicBezTo>
                    <a:pt x="967" y="1234"/>
                    <a:pt x="100" y="2768"/>
                    <a:pt x="0" y="4436"/>
                  </a:cubicBezTo>
                  <a:cubicBezTo>
                    <a:pt x="0" y="5519"/>
                    <a:pt x="532" y="6137"/>
                    <a:pt x="1314" y="6137"/>
                  </a:cubicBezTo>
                  <a:cubicBezTo>
                    <a:pt x="1640" y="6137"/>
                    <a:pt x="2009" y="6030"/>
                    <a:pt x="2402" y="5804"/>
                  </a:cubicBezTo>
                  <a:cubicBezTo>
                    <a:pt x="3803" y="4903"/>
                    <a:pt x="4670" y="3369"/>
                    <a:pt x="4770" y="1701"/>
                  </a:cubicBezTo>
                  <a:cubicBezTo>
                    <a:pt x="4770" y="618"/>
                    <a:pt x="4238" y="0"/>
                    <a:pt x="34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3710325" y="3780825"/>
              <a:ext cx="121775" cy="157275"/>
            </a:xfrm>
            <a:custGeom>
              <a:rect b="b" l="l" r="r" t="t"/>
              <a:pathLst>
                <a:path extrusionOk="0" h="6291" w="4871">
                  <a:moveTo>
                    <a:pt x="3512" y="1"/>
                  </a:moveTo>
                  <a:cubicBezTo>
                    <a:pt x="3186" y="1"/>
                    <a:pt x="2821" y="106"/>
                    <a:pt x="2435" y="327"/>
                  </a:cubicBezTo>
                  <a:cubicBezTo>
                    <a:pt x="1001" y="1261"/>
                    <a:pt x="67" y="2829"/>
                    <a:pt x="0" y="4563"/>
                  </a:cubicBezTo>
                  <a:cubicBezTo>
                    <a:pt x="0" y="5655"/>
                    <a:pt x="540" y="6291"/>
                    <a:pt x="1344" y="6291"/>
                  </a:cubicBezTo>
                  <a:cubicBezTo>
                    <a:pt x="1671" y="6291"/>
                    <a:pt x="2041" y="6186"/>
                    <a:pt x="2435" y="5964"/>
                  </a:cubicBezTo>
                  <a:cubicBezTo>
                    <a:pt x="3870" y="5030"/>
                    <a:pt x="4770" y="3463"/>
                    <a:pt x="4870" y="1728"/>
                  </a:cubicBezTo>
                  <a:cubicBezTo>
                    <a:pt x="4870" y="637"/>
                    <a:pt x="4314" y="1"/>
                    <a:pt x="35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4111450" y="3638700"/>
              <a:ext cx="96750" cy="125800"/>
            </a:xfrm>
            <a:custGeom>
              <a:rect b="b" l="l" r="r" t="t"/>
              <a:pathLst>
                <a:path extrusionOk="0" h="5032" w="3870">
                  <a:moveTo>
                    <a:pt x="2806" y="0"/>
                  </a:moveTo>
                  <a:cubicBezTo>
                    <a:pt x="2544" y="0"/>
                    <a:pt x="2248" y="89"/>
                    <a:pt x="1935" y="275"/>
                  </a:cubicBezTo>
                  <a:cubicBezTo>
                    <a:pt x="801" y="1008"/>
                    <a:pt x="67" y="2276"/>
                    <a:pt x="0" y="3644"/>
                  </a:cubicBezTo>
                  <a:cubicBezTo>
                    <a:pt x="0" y="4524"/>
                    <a:pt x="442" y="5031"/>
                    <a:pt x="1083" y="5031"/>
                  </a:cubicBezTo>
                  <a:cubicBezTo>
                    <a:pt x="1340" y="5031"/>
                    <a:pt x="1629" y="4950"/>
                    <a:pt x="1935" y="4778"/>
                  </a:cubicBezTo>
                  <a:cubicBezTo>
                    <a:pt x="3069" y="4011"/>
                    <a:pt x="3803" y="2776"/>
                    <a:pt x="3870" y="1409"/>
                  </a:cubicBezTo>
                  <a:cubicBezTo>
                    <a:pt x="3870" y="513"/>
                    <a:pt x="3436" y="0"/>
                    <a:pt x="28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3392600" y="3519950"/>
              <a:ext cx="96750" cy="125800"/>
            </a:xfrm>
            <a:custGeom>
              <a:rect b="b" l="l" r="r" t="t"/>
              <a:pathLst>
                <a:path extrusionOk="0" h="5032" w="3870">
                  <a:moveTo>
                    <a:pt x="2787" y="1"/>
                  </a:moveTo>
                  <a:cubicBezTo>
                    <a:pt x="2530" y="1"/>
                    <a:pt x="2241" y="83"/>
                    <a:pt x="1935" y="254"/>
                  </a:cubicBezTo>
                  <a:cubicBezTo>
                    <a:pt x="767" y="1022"/>
                    <a:pt x="67" y="2256"/>
                    <a:pt x="0" y="3624"/>
                  </a:cubicBezTo>
                  <a:cubicBezTo>
                    <a:pt x="0" y="4519"/>
                    <a:pt x="433" y="5032"/>
                    <a:pt x="1064" y="5032"/>
                  </a:cubicBezTo>
                  <a:cubicBezTo>
                    <a:pt x="1326" y="5032"/>
                    <a:pt x="1622" y="4944"/>
                    <a:pt x="1935" y="4758"/>
                  </a:cubicBezTo>
                  <a:cubicBezTo>
                    <a:pt x="3069" y="4024"/>
                    <a:pt x="3803" y="2756"/>
                    <a:pt x="3870" y="1389"/>
                  </a:cubicBezTo>
                  <a:cubicBezTo>
                    <a:pt x="3870" y="508"/>
                    <a:pt x="3428" y="1"/>
                    <a:pt x="27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5070450" y="3340275"/>
              <a:ext cx="67575" cy="86025"/>
            </a:xfrm>
            <a:custGeom>
              <a:rect b="b" l="l" r="r" t="t"/>
              <a:pathLst>
                <a:path extrusionOk="0" h="3441" w="2703">
                  <a:moveTo>
                    <a:pt x="1927" y="1"/>
                  </a:moveTo>
                  <a:cubicBezTo>
                    <a:pt x="1746" y="1"/>
                    <a:pt x="1545" y="55"/>
                    <a:pt x="1335" y="170"/>
                  </a:cubicBezTo>
                  <a:cubicBezTo>
                    <a:pt x="568" y="670"/>
                    <a:pt x="68" y="1537"/>
                    <a:pt x="1" y="2505"/>
                  </a:cubicBezTo>
                  <a:cubicBezTo>
                    <a:pt x="1" y="3100"/>
                    <a:pt x="307" y="3441"/>
                    <a:pt x="750" y="3441"/>
                  </a:cubicBezTo>
                  <a:cubicBezTo>
                    <a:pt x="927" y="3441"/>
                    <a:pt x="1125" y="3386"/>
                    <a:pt x="1335" y="3272"/>
                  </a:cubicBezTo>
                  <a:cubicBezTo>
                    <a:pt x="2136" y="2738"/>
                    <a:pt x="2636" y="1904"/>
                    <a:pt x="2703" y="937"/>
                  </a:cubicBezTo>
                  <a:cubicBezTo>
                    <a:pt x="2703" y="341"/>
                    <a:pt x="2379" y="1"/>
                    <a:pt x="1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5353150" y="3302400"/>
              <a:ext cx="66750" cy="86350"/>
            </a:xfrm>
            <a:custGeom>
              <a:rect b="b" l="l" r="r" t="t"/>
              <a:pathLst>
                <a:path extrusionOk="0" h="3454" w="2670">
                  <a:moveTo>
                    <a:pt x="1925" y="0"/>
                  </a:moveTo>
                  <a:cubicBezTo>
                    <a:pt x="1747" y="0"/>
                    <a:pt x="1547" y="59"/>
                    <a:pt x="1335" y="184"/>
                  </a:cubicBezTo>
                  <a:cubicBezTo>
                    <a:pt x="535" y="684"/>
                    <a:pt x="34" y="1551"/>
                    <a:pt x="1" y="2485"/>
                  </a:cubicBezTo>
                  <a:cubicBezTo>
                    <a:pt x="1" y="3106"/>
                    <a:pt x="309" y="3454"/>
                    <a:pt x="753" y="3454"/>
                  </a:cubicBezTo>
                  <a:cubicBezTo>
                    <a:pt x="930" y="3454"/>
                    <a:pt x="1127" y="3399"/>
                    <a:pt x="1335" y="3286"/>
                  </a:cubicBezTo>
                  <a:cubicBezTo>
                    <a:pt x="2136" y="2752"/>
                    <a:pt x="2636" y="1885"/>
                    <a:pt x="2669" y="951"/>
                  </a:cubicBezTo>
                  <a:cubicBezTo>
                    <a:pt x="2669" y="357"/>
                    <a:pt x="2365" y="0"/>
                    <a:pt x="19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3128250" y="3949875"/>
              <a:ext cx="67550" cy="86400"/>
            </a:xfrm>
            <a:custGeom>
              <a:rect b="b" l="l" r="r" t="t"/>
              <a:pathLst>
                <a:path extrusionOk="0" h="3456" w="2702">
                  <a:moveTo>
                    <a:pt x="1941" y="1"/>
                  </a:moveTo>
                  <a:cubicBezTo>
                    <a:pt x="1759" y="1"/>
                    <a:pt x="1554" y="55"/>
                    <a:pt x="1334" y="170"/>
                  </a:cubicBezTo>
                  <a:cubicBezTo>
                    <a:pt x="567" y="703"/>
                    <a:pt x="67" y="1537"/>
                    <a:pt x="0" y="2505"/>
                  </a:cubicBezTo>
                  <a:cubicBezTo>
                    <a:pt x="0" y="3098"/>
                    <a:pt x="304" y="3455"/>
                    <a:pt x="744" y="3455"/>
                  </a:cubicBezTo>
                  <a:cubicBezTo>
                    <a:pt x="923" y="3455"/>
                    <a:pt x="1123" y="3397"/>
                    <a:pt x="1334" y="3272"/>
                  </a:cubicBezTo>
                  <a:cubicBezTo>
                    <a:pt x="2135" y="2772"/>
                    <a:pt x="2635" y="1904"/>
                    <a:pt x="2702" y="937"/>
                  </a:cubicBezTo>
                  <a:cubicBezTo>
                    <a:pt x="2702" y="341"/>
                    <a:pt x="2396" y="1"/>
                    <a:pt x="19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3948825" y="3303900"/>
              <a:ext cx="66750" cy="86225"/>
            </a:xfrm>
            <a:custGeom>
              <a:rect b="b" l="l" r="r" t="t"/>
              <a:pathLst>
                <a:path extrusionOk="0" h="3449" w="2670">
                  <a:moveTo>
                    <a:pt x="1939" y="1"/>
                  </a:moveTo>
                  <a:cubicBezTo>
                    <a:pt x="1757" y="1"/>
                    <a:pt x="1552" y="62"/>
                    <a:pt x="1335" y="190"/>
                  </a:cubicBezTo>
                  <a:cubicBezTo>
                    <a:pt x="534" y="691"/>
                    <a:pt x="34" y="1558"/>
                    <a:pt x="0" y="2492"/>
                  </a:cubicBezTo>
                  <a:cubicBezTo>
                    <a:pt x="0" y="3103"/>
                    <a:pt x="298" y="3449"/>
                    <a:pt x="730" y="3449"/>
                  </a:cubicBezTo>
                  <a:cubicBezTo>
                    <a:pt x="912" y="3449"/>
                    <a:pt x="1118" y="3387"/>
                    <a:pt x="1335" y="3259"/>
                  </a:cubicBezTo>
                  <a:cubicBezTo>
                    <a:pt x="2102" y="2759"/>
                    <a:pt x="2602" y="1891"/>
                    <a:pt x="2669" y="957"/>
                  </a:cubicBezTo>
                  <a:cubicBezTo>
                    <a:pt x="2669" y="347"/>
                    <a:pt x="2371" y="1"/>
                    <a:pt x="19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4335775" y="2776575"/>
              <a:ext cx="67575" cy="86500"/>
            </a:xfrm>
            <a:custGeom>
              <a:rect b="b" l="l" r="r" t="t"/>
              <a:pathLst>
                <a:path extrusionOk="0" h="3460" w="2703">
                  <a:moveTo>
                    <a:pt x="1950" y="0"/>
                  </a:moveTo>
                  <a:cubicBezTo>
                    <a:pt x="1773" y="0"/>
                    <a:pt x="1576" y="55"/>
                    <a:pt x="1368" y="168"/>
                  </a:cubicBezTo>
                  <a:cubicBezTo>
                    <a:pt x="567" y="702"/>
                    <a:pt x="67" y="1569"/>
                    <a:pt x="0" y="2503"/>
                  </a:cubicBezTo>
                  <a:cubicBezTo>
                    <a:pt x="0" y="3114"/>
                    <a:pt x="298" y="3460"/>
                    <a:pt x="742" y="3460"/>
                  </a:cubicBezTo>
                  <a:cubicBezTo>
                    <a:pt x="928" y="3460"/>
                    <a:pt x="1141" y="3399"/>
                    <a:pt x="1368" y="3270"/>
                  </a:cubicBezTo>
                  <a:cubicBezTo>
                    <a:pt x="2135" y="2770"/>
                    <a:pt x="2635" y="1903"/>
                    <a:pt x="2702" y="969"/>
                  </a:cubicBezTo>
                  <a:cubicBezTo>
                    <a:pt x="2702" y="347"/>
                    <a:pt x="2394" y="0"/>
                    <a:pt x="19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4535900" y="3275550"/>
              <a:ext cx="66750" cy="86525"/>
            </a:xfrm>
            <a:custGeom>
              <a:rect b="b" l="l" r="r" t="t"/>
              <a:pathLst>
                <a:path extrusionOk="0" h="3461" w="267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0"/>
                    <a:pt x="34" y="1558"/>
                    <a:pt x="1" y="2492"/>
                  </a:cubicBezTo>
                  <a:cubicBezTo>
                    <a:pt x="1" y="3113"/>
                    <a:pt x="309" y="3460"/>
                    <a:pt x="753" y="3460"/>
                  </a:cubicBezTo>
                  <a:cubicBezTo>
                    <a:pt x="930" y="3460"/>
                    <a:pt x="1127" y="3406"/>
                    <a:pt x="1335" y="3292"/>
                  </a:cubicBezTo>
                  <a:cubicBezTo>
                    <a:pt x="2136" y="2759"/>
                    <a:pt x="2636" y="1891"/>
                    <a:pt x="2669" y="957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4577600" y="2504850"/>
              <a:ext cx="104275" cy="123200"/>
            </a:xfrm>
            <a:custGeom>
              <a:rect b="b" l="l" r="r" t="t"/>
              <a:pathLst>
                <a:path extrusionOk="0" h="4928" w="4171">
                  <a:moveTo>
                    <a:pt x="2930" y="1"/>
                  </a:moveTo>
                  <a:cubicBezTo>
                    <a:pt x="2206" y="1"/>
                    <a:pt x="1321" y="657"/>
                    <a:pt x="735" y="1697"/>
                  </a:cubicBezTo>
                  <a:cubicBezTo>
                    <a:pt x="1" y="2965"/>
                    <a:pt x="1" y="4366"/>
                    <a:pt x="735" y="4799"/>
                  </a:cubicBezTo>
                  <a:cubicBezTo>
                    <a:pt x="882" y="4886"/>
                    <a:pt x="1048" y="4928"/>
                    <a:pt x="1225" y="4928"/>
                  </a:cubicBezTo>
                  <a:cubicBezTo>
                    <a:pt x="1933" y="4928"/>
                    <a:pt x="2823" y="4271"/>
                    <a:pt x="3437" y="3232"/>
                  </a:cubicBezTo>
                  <a:cubicBezTo>
                    <a:pt x="4170" y="1964"/>
                    <a:pt x="4170" y="563"/>
                    <a:pt x="3437" y="129"/>
                  </a:cubicBezTo>
                  <a:cubicBezTo>
                    <a:pt x="3283" y="42"/>
                    <a:pt x="3111" y="1"/>
                    <a:pt x="2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5213050" y="3659150"/>
              <a:ext cx="66750" cy="86225"/>
            </a:xfrm>
            <a:custGeom>
              <a:rect b="b" l="l" r="r" t="t"/>
              <a:pathLst>
                <a:path extrusionOk="0" h="3449" w="267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1"/>
                    <a:pt x="34" y="1558"/>
                    <a:pt x="1" y="2492"/>
                  </a:cubicBezTo>
                  <a:cubicBezTo>
                    <a:pt x="1" y="3103"/>
                    <a:pt x="299" y="3449"/>
                    <a:pt x="731" y="3449"/>
                  </a:cubicBezTo>
                  <a:cubicBezTo>
                    <a:pt x="913" y="3449"/>
                    <a:pt x="1118" y="3388"/>
                    <a:pt x="1335" y="3259"/>
                  </a:cubicBezTo>
                  <a:cubicBezTo>
                    <a:pt x="2136" y="2759"/>
                    <a:pt x="2603" y="1892"/>
                    <a:pt x="2669" y="958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4367450" y="2982200"/>
              <a:ext cx="76750" cy="100025"/>
            </a:xfrm>
            <a:custGeom>
              <a:rect b="b" l="l" r="r" t="t"/>
              <a:pathLst>
                <a:path extrusionOk="0" h="4001" w="3070">
                  <a:moveTo>
                    <a:pt x="2232" y="0"/>
                  </a:moveTo>
                  <a:cubicBezTo>
                    <a:pt x="2025" y="0"/>
                    <a:pt x="1788" y="70"/>
                    <a:pt x="1535" y="216"/>
                  </a:cubicBezTo>
                  <a:cubicBezTo>
                    <a:pt x="635" y="816"/>
                    <a:pt x="67" y="1817"/>
                    <a:pt x="1" y="2884"/>
                  </a:cubicBezTo>
                  <a:cubicBezTo>
                    <a:pt x="1" y="3593"/>
                    <a:pt x="352" y="4000"/>
                    <a:pt x="853" y="4000"/>
                  </a:cubicBezTo>
                  <a:cubicBezTo>
                    <a:pt x="1060" y="4000"/>
                    <a:pt x="1292" y="3931"/>
                    <a:pt x="1535" y="3785"/>
                  </a:cubicBezTo>
                  <a:cubicBezTo>
                    <a:pt x="2436" y="3185"/>
                    <a:pt x="3036" y="2184"/>
                    <a:pt x="3070" y="1116"/>
                  </a:cubicBezTo>
                  <a:cubicBezTo>
                    <a:pt x="3070" y="408"/>
                    <a:pt x="2735" y="0"/>
                    <a:pt x="22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4244875" y="3380625"/>
              <a:ext cx="59225" cy="76225"/>
            </a:xfrm>
            <a:custGeom>
              <a:rect b="b" l="l" r="r" t="t"/>
              <a:pathLst>
                <a:path extrusionOk="0" h="3049" w="2369">
                  <a:moveTo>
                    <a:pt x="1700" y="1"/>
                  </a:moveTo>
                  <a:cubicBezTo>
                    <a:pt x="1540" y="1"/>
                    <a:pt x="1359" y="51"/>
                    <a:pt x="1168" y="157"/>
                  </a:cubicBezTo>
                  <a:cubicBezTo>
                    <a:pt x="467" y="624"/>
                    <a:pt x="34" y="1391"/>
                    <a:pt x="0" y="2225"/>
                  </a:cubicBezTo>
                  <a:cubicBezTo>
                    <a:pt x="0" y="2746"/>
                    <a:pt x="270" y="3049"/>
                    <a:pt x="653" y="3049"/>
                  </a:cubicBezTo>
                  <a:cubicBezTo>
                    <a:pt x="809" y="3049"/>
                    <a:pt x="984" y="2998"/>
                    <a:pt x="1168" y="2892"/>
                  </a:cubicBezTo>
                  <a:cubicBezTo>
                    <a:pt x="1868" y="2458"/>
                    <a:pt x="2302" y="1691"/>
                    <a:pt x="2369" y="857"/>
                  </a:cubicBezTo>
                  <a:cubicBezTo>
                    <a:pt x="2369" y="311"/>
                    <a:pt x="2098" y="1"/>
                    <a:pt x="17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4063075" y="2856925"/>
              <a:ext cx="58400" cy="76200"/>
            </a:xfrm>
            <a:custGeom>
              <a:rect b="b" l="l" r="r" t="t"/>
              <a:pathLst>
                <a:path extrusionOk="0" h="3048" w="2336">
                  <a:moveTo>
                    <a:pt x="1694" y="1"/>
                  </a:moveTo>
                  <a:cubicBezTo>
                    <a:pt x="1538" y="1"/>
                    <a:pt x="1360" y="51"/>
                    <a:pt x="1168" y="156"/>
                  </a:cubicBezTo>
                  <a:cubicBezTo>
                    <a:pt x="467" y="623"/>
                    <a:pt x="34" y="1357"/>
                    <a:pt x="0" y="2191"/>
                  </a:cubicBezTo>
                  <a:cubicBezTo>
                    <a:pt x="0" y="2738"/>
                    <a:pt x="254" y="3048"/>
                    <a:pt x="642" y="3048"/>
                  </a:cubicBezTo>
                  <a:cubicBezTo>
                    <a:pt x="798" y="3048"/>
                    <a:pt x="976" y="2997"/>
                    <a:pt x="1168" y="2892"/>
                  </a:cubicBezTo>
                  <a:cubicBezTo>
                    <a:pt x="1868" y="2425"/>
                    <a:pt x="2302" y="1658"/>
                    <a:pt x="2335" y="857"/>
                  </a:cubicBezTo>
                  <a:cubicBezTo>
                    <a:pt x="2335" y="310"/>
                    <a:pt x="2081" y="1"/>
                    <a:pt x="16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5486600" y="3479350"/>
              <a:ext cx="45050" cy="57775"/>
            </a:xfrm>
            <a:custGeom>
              <a:rect b="b" l="l" r="r" t="t"/>
              <a:pathLst>
                <a:path extrusionOk="0" h="2311" w="1802">
                  <a:moveTo>
                    <a:pt x="1291" y="0"/>
                  </a:moveTo>
                  <a:cubicBezTo>
                    <a:pt x="1173" y="0"/>
                    <a:pt x="1041" y="36"/>
                    <a:pt x="901" y="111"/>
                  </a:cubicBezTo>
                  <a:cubicBezTo>
                    <a:pt x="367" y="444"/>
                    <a:pt x="33" y="1045"/>
                    <a:pt x="0" y="1678"/>
                  </a:cubicBezTo>
                  <a:cubicBezTo>
                    <a:pt x="0" y="2076"/>
                    <a:pt x="197" y="2310"/>
                    <a:pt x="488" y="2310"/>
                  </a:cubicBezTo>
                  <a:cubicBezTo>
                    <a:pt x="611" y="2310"/>
                    <a:pt x="752" y="2268"/>
                    <a:pt x="901" y="2179"/>
                  </a:cubicBezTo>
                  <a:cubicBezTo>
                    <a:pt x="1434" y="1845"/>
                    <a:pt x="1768" y="1278"/>
                    <a:pt x="1801" y="644"/>
                  </a:cubicBezTo>
                  <a:cubicBezTo>
                    <a:pt x="1801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4784175" y="1506675"/>
              <a:ext cx="230425" cy="429350"/>
            </a:xfrm>
            <a:custGeom>
              <a:rect b="b" l="l" r="r" t="t"/>
              <a:pathLst>
                <a:path extrusionOk="0" h="17174" w="9217">
                  <a:moveTo>
                    <a:pt x="258" y="0"/>
                  </a:moveTo>
                  <a:cubicBezTo>
                    <a:pt x="123" y="0"/>
                    <a:pt x="0" y="140"/>
                    <a:pt x="110" y="295"/>
                  </a:cubicBezTo>
                  <a:lnTo>
                    <a:pt x="8817" y="17073"/>
                  </a:lnTo>
                  <a:cubicBezTo>
                    <a:pt x="8850" y="17140"/>
                    <a:pt x="8917" y="17173"/>
                    <a:pt x="8983" y="17173"/>
                  </a:cubicBezTo>
                  <a:lnTo>
                    <a:pt x="9083" y="17173"/>
                  </a:lnTo>
                  <a:cubicBezTo>
                    <a:pt x="9150" y="17107"/>
                    <a:pt x="9217" y="17006"/>
                    <a:pt x="9150" y="16906"/>
                  </a:cubicBezTo>
                  <a:lnTo>
                    <a:pt x="444" y="128"/>
                  </a:lnTo>
                  <a:cubicBezTo>
                    <a:pt x="399" y="37"/>
                    <a:pt x="327" y="0"/>
                    <a:pt x="2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5074625" y="1641000"/>
              <a:ext cx="206000" cy="265825"/>
            </a:xfrm>
            <a:custGeom>
              <a:rect b="b" l="l" r="r" t="t"/>
              <a:pathLst>
                <a:path extrusionOk="0" h="10633" w="8240">
                  <a:moveTo>
                    <a:pt x="8140" y="0"/>
                  </a:moveTo>
                  <a:cubicBezTo>
                    <a:pt x="8115" y="0"/>
                    <a:pt x="8090" y="9"/>
                    <a:pt x="8073" y="25"/>
                  </a:cubicBezTo>
                  <a:lnTo>
                    <a:pt x="34" y="10499"/>
                  </a:lnTo>
                  <a:cubicBezTo>
                    <a:pt x="1" y="10533"/>
                    <a:pt x="1" y="10599"/>
                    <a:pt x="34" y="10633"/>
                  </a:cubicBezTo>
                  <a:lnTo>
                    <a:pt x="67" y="10633"/>
                  </a:lnTo>
                  <a:cubicBezTo>
                    <a:pt x="101" y="10633"/>
                    <a:pt x="134" y="10633"/>
                    <a:pt x="167" y="10599"/>
                  </a:cubicBezTo>
                  <a:lnTo>
                    <a:pt x="8206" y="159"/>
                  </a:lnTo>
                  <a:cubicBezTo>
                    <a:pt x="8240" y="125"/>
                    <a:pt x="8240" y="59"/>
                    <a:pt x="8206" y="25"/>
                  </a:cubicBezTo>
                  <a:cubicBezTo>
                    <a:pt x="8190" y="9"/>
                    <a:pt x="8165" y="0"/>
                    <a:pt x="81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5045450" y="1679975"/>
              <a:ext cx="60900" cy="221850"/>
            </a:xfrm>
            <a:custGeom>
              <a:rect b="b" l="l" r="r" t="t"/>
              <a:pathLst>
                <a:path extrusionOk="0" h="8874" w="2436">
                  <a:moveTo>
                    <a:pt x="2368" y="1"/>
                  </a:moveTo>
                  <a:cubicBezTo>
                    <a:pt x="2302" y="1"/>
                    <a:pt x="2268" y="34"/>
                    <a:pt x="2268" y="67"/>
                  </a:cubicBezTo>
                  <a:lnTo>
                    <a:pt x="0" y="8774"/>
                  </a:lnTo>
                  <a:cubicBezTo>
                    <a:pt x="0" y="8807"/>
                    <a:pt x="33" y="8840"/>
                    <a:pt x="67" y="8874"/>
                  </a:cubicBezTo>
                  <a:lnTo>
                    <a:pt x="100" y="8874"/>
                  </a:lnTo>
                  <a:cubicBezTo>
                    <a:pt x="134" y="8874"/>
                    <a:pt x="167" y="8840"/>
                    <a:pt x="167" y="8807"/>
                  </a:cubicBezTo>
                  <a:lnTo>
                    <a:pt x="2435" y="101"/>
                  </a:lnTo>
                  <a:cubicBezTo>
                    <a:pt x="2435" y="67"/>
                    <a:pt x="2402" y="1"/>
                    <a:pt x="23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5040425" y="2006675"/>
              <a:ext cx="46725" cy="228725"/>
            </a:xfrm>
            <a:custGeom>
              <a:rect b="b" l="l" r="r" t="t"/>
              <a:pathLst>
                <a:path extrusionOk="0" h="9149" w="1869">
                  <a:moveTo>
                    <a:pt x="219" y="0"/>
                  </a:moveTo>
                  <a:cubicBezTo>
                    <a:pt x="202" y="0"/>
                    <a:pt x="185" y="3"/>
                    <a:pt x="168" y="9"/>
                  </a:cubicBezTo>
                  <a:cubicBezTo>
                    <a:pt x="68" y="9"/>
                    <a:pt x="1" y="109"/>
                    <a:pt x="1" y="209"/>
                  </a:cubicBezTo>
                  <a:lnTo>
                    <a:pt x="1469" y="8982"/>
                  </a:lnTo>
                  <a:cubicBezTo>
                    <a:pt x="1502" y="9082"/>
                    <a:pt x="1569" y="9149"/>
                    <a:pt x="1669" y="9149"/>
                  </a:cubicBezTo>
                  <a:lnTo>
                    <a:pt x="1702" y="9149"/>
                  </a:lnTo>
                  <a:cubicBezTo>
                    <a:pt x="1802" y="9115"/>
                    <a:pt x="1869" y="9015"/>
                    <a:pt x="1836" y="8915"/>
                  </a:cubicBezTo>
                  <a:lnTo>
                    <a:pt x="368" y="175"/>
                  </a:lnTo>
                  <a:cubicBezTo>
                    <a:pt x="368" y="65"/>
                    <a:pt x="299" y="0"/>
                    <a:pt x="2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5130500" y="2020225"/>
              <a:ext cx="71750" cy="196825"/>
            </a:xfrm>
            <a:custGeom>
              <a:rect b="b" l="l" r="r" t="t"/>
              <a:pathLst>
                <a:path extrusionOk="0" h="7873" w="2870">
                  <a:moveTo>
                    <a:pt x="2803" y="0"/>
                  </a:moveTo>
                  <a:cubicBezTo>
                    <a:pt x="2769" y="0"/>
                    <a:pt x="2702" y="0"/>
                    <a:pt x="2702" y="67"/>
                  </a:cubicBezTo>
                  <a:lnTo>
                    <a:pt x="1" y="7739"/>
                  </a:lnTo>
                  <a:cubicBezTo>
                    <a:pt x="1" y="7806"/>
                    <a:pt x="1" y="7839"/>
                    <a:pt x="67" y="7873"/>
                  </a:cubicBezTo>
                  <a:lnTo>
                    <a:pt x="101" y="7873"/>
                  </a:lnTo>
                  <a:cubicBezTo>
                    <a:pt x="134" y="7873"/>
                    <a:pt x="134" y="7839"/>
                    <a:pt x="167" y="7806"/>
                  </a:cubicBezTo>
                  <a:lnTo>
                    <a:pt x="2869" y="100"/>
                  </a:lnTo>
                  <a:cubicBezTo>
                    <a:pt x="2869" y="67"/>
                    <a:pt x="2836" y="34"/>
                    <a:pt x="28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4949550" y="2317925"/>
              <a:ext cx="81750" cy="30050"/>
            </a:xfrm>
            <a:custGeom>
              <a:rect b="b" l="l" r="r" t="t"/>
              <a:pathLst>
                <a:path extrusionOk="0" h="1202" w="3270">
                  <a:moveTo>
                    <a:pt x="3169" y="1"/>
                  </a:moveTo>
                  <a:lnTo>
                    <a:pt x="67" y="1035"/>
                  </a:lnTo>
                  <a:cubicBezTo>
                    <a:pt x="0" y="1068"/>
                    <a:pt x="0" y="1102"/>
                    <a:pt x="0" y="1135"/>
                  </a:cubicBezTo>
                  <a:cubicBezTo>
                    <a:pt x="0" y="1168"/>
                    <a:pt x="33" y="1202"/>
                    <a:pt x="67" y="1202"/>
                  </a:cubicBezTo>
                  <a:lnTo>
                    <a:pt x="100" y="1202"/>
                  </a:lnTo>
                  <a:lnTo>
                    <a:pt x="3202" y="168"/>
                  </a:lnTo>
                  <a:cubicBezTo>
                    <a:pt x="3269" y="134"/>
                    <a:pt x="3269" y="101"/>
                    <a:pt x="3269" y="68"/>
                  </a:cubicBezTo>
                  <a:cubicBezTo>
                    <a:pt x="3236" y="1"/>
                    <a:pt x="3202" y="1"/>
                    <a:pt x="31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5041275" y="2374000"/>
              <a:ext cx="49675" cy="319225"/>
            </a:xfrm>
            <a:custGeom>
              <a:rect b="b" l="l" r="r" t="t"/>
              <a:pathLst>
                <a:path extrusionOk="0" h="12769" w="1987">
                  <a:moveTo>
                    <a:pt x="1790" y="0"/>
                  </a:moveTo>
                  <a:cubicBezTo>
                    <a:pt x="1704" y="0"/>
                    <a:pt x="1617" y="51"/>
                    <a:pt x="1601" y="160"/>
                  </a:cubicBezTo>
                  <a:lnTo>
                    <a:pt x="0" y="12535"/>
                  </a:lnTo>
                  <a:cubicBezTo>
                    <a:pt x="0" y="12635"/>
                    <a:pt x="67" y="12735"/>
                    <a:pt x="167" y="12769"/>
                  </a:cubicBezTo>
                  <a:lnTo>
                    <a:pt x="200" y="12769"/>
                  </a:lnTo>
                  <a:cubicBezTo>
                    <a:pt x="301" y="12769"/>
                    <a:pt x="367" y="12702"/>
                    <a:pt x="401" y="12602"/>
                  </a:cubicBezTo>
                  <a:lnTo>
                    <a:pt x="1968" y="193"/>
                  </a:lnTo>
                  <a:cubicBezTo>
                    <a:pt x="1986" y="68"/>
                    <a:pt x="1889" y="0"/>
                    <a:pt x="17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5117150" y="2476800"/>
              <a:ext cx="226025" cy="232275"/>
            </a:xfrm>
            <a:custGeom>
              <a:rect b="b" l="l" r="r" t="t"/>
              <a:pathLst>
                <a:path extrusionOk="0" h="9291" w="9041">
                  <a:moveTo>
                    <a:pt x="8820" y="0"/>
                  </a:moveTo>
                  <a:cubicBezTo>
                    <a:pt x="8774" y="0"/>
                    <a:pt x="8724" y="17"/>
                    <a:pt x="8674" y="50"/>
                  </a:cubicBezTo>
                  <a:lnTo>
                    <a:pt x="68" y="8957"/>
                  </a:lnTo>
                  <a:cubicBezTo>
                    <a:pt x="1" y="9024"/>
                    <a:pt x="1" y="9157"/>
                    <a:pt x="68" y="9224"/>
                  </a:cubicBezTo>
                  <a:cubicBezTo>
                    <a:pt x="101" y="9257"/>
                    <a:pt x="134" y="9290"/>
                    <a:pt x="201" y="9290"/>
                  </a:cubicBezTo>
                  <a:cubicBezTo>
                    <a:pt x="234" y="9290"/>
                    <a:pt x="301" y="9257"/>
                    <a:pt x="334" y="9224"/>
                  </a:cubicBezTo>
                  <a:lnTo>
                    <a:pt x="8941" y="317"/>
                  </a:lnTo>
                  <a:cubicBezTo>
                    <a:pt x="9041" y="251"/>
                    <a:pt x="9041" y="117"/>
                    <a:pt x="8941" y="50"/>
                  </a:cubicBezTo>
                  <a:cubicBezTo>
                    <a:pt x="8907" y="17"/>
                    <a:pt x="8866" y="0"/>
                    <a:pt x="88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4907000" y="2715175"/>
              <a:ext cx="71750" cy="41425"/>
            </a:xfrm>
            <a:custGeom>
              <a:rect b="b" l="l" r="r" t="t"/>
              <a:pathLst>
                <a:path extrusionOk="0" h="1657" w="2870">
                  <a:moveTo>
                    <a:pt x="66" y="0"/>
                  </a:moveTo>
                  <a:cubicBezTo>
                    <a:pt x="40" y="0"/>
                    <a:pt x="20" y="17"/>
                    <a:pt x="1" y="56"/>
                  </a:cubicBezTo>
                  <a:cubicBezTo>
                    <a:pt x="1" y="89"/>
                    <a:pt x="1" y="122"/>
                    <a:pt x="34" y="156"/>
                  </a:cubicBezTo>
                  <a:lnTo>
                    <a:pt x="2703" y="1657"/>
                  </a:lnTo>
                  <a:lnTo>
                    <a:pt x="2769" y="1657"/>
                  </a:lnTo>
                  <a:cubicBezTo>
                    <a:pt x="2803" y="1657"/>
                    <a:pt x="2836" y="1623"/>
                    <a:pt x="2836" y="1590"/>
                  </a:cubicBezTo>
                  <a:cubicBezTo>
                    <a:pt x="2870" y="1557"/>
                    <a:pt x="2836" y="1490"/>
                    <a:pt x="2803" y="1490"/>
                  </a:cubicBezTo>
                  <a:lnTo>
                    <a:pt x="134" y="22"/>
                  </a:lnTo>
                  <a:cubicBezTo>
                    <a:pt x="107" y="8"/>
                    <a:pt x="85" y="0"/>
                    <a:pt x="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4833625" y="2830175"/>
              <a:ext cx="113425" cy="90725"/>
            </a:xfrm>
            <a:custGeom>
              <a:rect b="b" l="l" r="r" t="t"/>
              <a:pathLst>
                <a:path extrusionOk="0" h="3629" w="4537">
                  <a:moveTo>
                    <a:pt x="4437" y="1"/>
                  </a:moveTo>
                  <a:cubicBezTo>
                    <a:pt x="4412" y="1"/>
                    <a:pt x="4387" y="9"/>
                    <a:pt x="4370" y="26"/>
                  </a:cubicBezTo>
                  <a:lnTo>
                    <a:pt x="34" y="3461"/>
                  </a:lnTo>
                  <a:cubicBezTo>
                    <a:pt x="0" y="3495"/>
                    <a:pt x="0" y="3561"/>
                    <a:pt x="34" y="3595"/>
                  </a:cubicBezTo>
                  <a:cubicBezTo>
                    <a:pt x="67" y="3595"/>
                    <a:pt x="67" y="3628"/>
                    <a:pt x="100" y="3628"/>
                  </a:cubicBezTo>
                  <a:cubicBezTo>
                    <a:pt x="134" y="3628"/>
                    <a:pt x="134" y="3595"/>
                    <a:pt x="167" y="3595"/>
                  </a:cubicBezTo>
                  <a:lnTo>
                    <a:pt x="4504" y="159"/>
                  </a:lnTo>
                  <a:cubicBezTo>
                    <a:pt x="4537" y="126"/>
                    <a:pt x="4537" y="59"/>
                    <a:pt x="4504" y="26"/>
                  </a:cubicBezTo>
                  <a:cubicBezTo>
                    <a:pt x="4487" y="9"/>
                    <a:pt x="4462" y="1"/>
                    <a:pt x="44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4768575" y="2702875"/>
              <a:ext cx="70075" cy="218025"/>
            </a:xfrm>
            <a:custGeom>
              <a:rect b="b" l="l" r="r" t="t"/>
              <a:pathLst>
                <a:path extrusionOk="0" h="8721" w="2803">
                  <a:moveTo>
                    <a:pt x="117" y="0"/>
                  </a:moveTo>
                  <a:cubicBezTo>
                    <a:pt x="103" y="0"/>
                    <a:pt x="87" y="4"/>
                    <a:pt x="67" y="14"/>
                  </a:cubicBezTo>
                  <a:cubicBezTo>
                    <a:pt x="34" y="14"/>
                    <a:pt x="1" y="47"/>
                    <a:pt x="34" y="114"/>
                  </a:cubicBezTo>
                  <a:lnTo>
                    <a:pt x="2636" y="8653"/>
                  </a:lnTo>
                  <a:cubicBezTo>
                    <a:pt x="2636" y="8687"/>
                    <a:pt x="2669" y="8720"/>
                    <a:pt x="2702" y="8720"/>
                  </a:cubicBezTo>
                  <a:lnTo>
                    <a:pt x="2736" y="8720"/>
                  </a:lnTo>
                  <a:cubicBezTo>
                    <a:pt x="2803" y="8687"/>
                    <a:pt x="2803" y="8653"/>
                    <a:pt x="2803" y="8587"/>
                  </a:cubicBezTo>
                  <a:lnTo>
                    <a:pt x="167" y="47"/>
                  </a:lnTo>
                  <a:cubicBezTo>
                    <a:pt x="167" y="24"/>
                    <a:pt x="151" y="0"/>
                    <a:pt x="1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4731050" y="2900525"/>
              <a:ext cx="108425" cy="20375"/>
            </a:xfrm>
            <a:custGeom>
              <a:rect b="b" l="l" r="r" t="t"/>
              <a:pathLst>
                <a:path extrusionOk="0" h="815" w="4337">
                  <a:moveTo>
                    <a:pt x="54" y="0"/>
                  </a:moveTo>
                  <a:cubicBezTo>
                    <a:pt x="18" y="0"/>
                    <a:pt x="0" y="31"/>
                    <a:pt x="0" y="80"/>
                  </a:cubicBezTo>
                  <a:cubicBezTo>
                    <a:pt x="0" y="114"/>
                    <a:pt x="34" y="180"/>
                    <a:pt x="67" y="180"/>
                  </a:cubicBezTo>
                  <a:lnTo>
                    <a:pt x="4203" y="814"/>
                  </a:lnTo>
                  <a:lnTo>
                    <a:pt x="4237" y="814"/>
                  </a:lnTo>
                  <a:cubicBezTo>
                    <a:pt x="4337" y="814"/>
                    <a:pt x="4337" y="647"/>
                    <a:pt x="4237" y="647"/>
                  </a:cubicBezTo>
                  <a:lnTo>
                    <a:pt x="101" y="14"/>
                  </a:lnTo>
                  <a:cubicBezTo>
                    <a:pt x="83" y="5"/>
                    <a:pt x="67" y="0"/>
                    <a:pt x="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5117150" y="2799100"/>
              <a:ext cx="377800" cy="42575"/>
            </a:xfrm>
            <a:custGeom>
              <a:rect b="b" l="l" r="r" t="t"/>
              <a:pathLst>
                <a:path extrusionOk="0" h="1703" w="15112">
                  <a:moveTo>
                    <a:pt x="234" y="1"/>
                  </a:moveTo>
                  <a:cubicBezTo>
                    <a:pt x="134" y="1"/>
                    <a:pt x="34" y="101"/>
                    <a:pt x="1" y="201"/>
                  </a:cubicBezTo>
                  <a:cubicBezTo>
                    <a:pt x="1" y="301"/>
                    <a:pt x="68" y="401"/>
                    <a:pt x="201" y="401"/>
                  </a:cubicBezTo>
                  <a:lnTo>
                    <a:pt x="14911" y="1702"/>
                  </a:lnTo>
                  <a:cubicBezTo>
                    <a:pt x="15012" y="1702"/>
                    <a:pt x="15112" y="1636"/>
                    <a:pt x="15112" y="1502"/>
                  </a:cubicBezTo>
                  <a:cubicBezTo>
                    <a:pt x="15112" y="1402"/>
                    <a:pt x="15045" y="1302"/>
                    <a:pt x="14945" y="1302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4934525" y="2671075"/>
              <a:ext cx="206000" cy="262325"/>
            </a:xfrm>
            <a:custGeom>
              <a:rect b="b" l="l" r="r" t="t"/>
              <a:pathLst>
                <a:path extrusionOk="0" h="10493" w="8240">
                  <a:moveTo>
                    <a:pt x="5810" y="682"/>
                  </a:moveTo>
                  <a:cubicBezTo>
                    <a:pt x="6117" y="682"/>
                    <a:pt x="6397" y="751"/>
                    <a:pt x="6639" y="886"/>
                  </a:cubicBezTo>
                  <a:cubicBezTo>
                    <a:pt x="7239" y="1253"/>
                    <a:pt x="7573" y="2020"/>
                    <a:pt x="7573" y="3054"/>
                  </a:cubicBezTo>
                  <a:cubicBezTo>
                    <a:pt x="7573" y="5355"/>
                    <a:pt x="5938" y="8191"/>
                    <a:pt x="3937" y="9358"/>
                  </a:cubicBezTo>
                  <a:cubicBezTo>
                    <a:pt x="3388" y="9663"/>
                    <a:pt x="2864" y="9820"/>
                    <a:pt x="2402" y="9820"/>
                  </a:cubicBezTo>
                  <a:cubicBezTo>
                    <a:pt x="2106" y="9820"/>
                    <a:pt x="1836" y="9755"/>
                    <a:pt x="1602" y="9625"/>
                  </a:cubicBezTo>
                  <a:cubicBezTo>
                    <a:pt x="1001" y="9258"/>
                    <a:pt x="668" y="8491"/>
                    <a:pt x="668" y="7457"/>
                  </a:cubicBezTo>
                  <a:cubicBezTo>
                    <a:pt x="668" y="5122"/>
                    <a:pt x="2269" y="2320"/>
                    <a:pt x="4304" y="1152"/>
                  </a:cubicBezTo>
                  <a:cubicBezTo>
                    <a:pt x="4841" y="834"/>
                    <a:pt x="5355" y="682"/>
                    <a:pt x="5810" y="682"/>
                  </a:cubicBezTo>
                  <a:close/>
                  <a:moveTo>
                    <a:pt x="5790" y="1"/>
                  </a:moveTo>
                  <a:cubicBezTo>
                    <a:pt x="5215" y="1"/>
                    <a:pt x="4587" y="189"/>
                    <a:pt x="3937" y="552"/>
                  </a:cubicBezTo>
                  <a:cubicBezTo>
                    <a:pt x="1769" y="1820"/>
                    <a:pt x="1" y="4922"/>
                    <a:pt x="1" y="7457"/>
                  </a:cubicBezTo>
                  <a:cubicBezTo>
                    <a:pt x="1" y="8758"/>
                    <a:pt x="434" y="9725"/>
                    <a:pt x="1268" y="10192"/>
                  </a:cubicBezTo>
                  <a:cubicBezTo>
                    <a:pt x="1602" y="10392"/>
                    <a:pt x="2002" y="10493"/>
                    <a:pt x="2436" y="10493"/>
                  </a:cubicBezTo>
                  <a:cubicBezTo>
                    <a:pt x="3069" y="10459"/>
                    <a:pt x="3737" y="10259"/>
                    <a:pt x="4304" y="9925"/>
                  </a:cubicBezTo>
                  <a:cubicBezTo>
                    <a:pt x="6472" y="8658"/>
                    <a:pt x="8240" y="5589"/>
                    <a:pt x="8240" y="3054"/>
                  </a:cubicBezTo>
                  <a:cubicBezTo>
                    <a:pt x="8240" y="1753"/>
                    <a:pt x="7806" y="786"/>
                    <a:pt x="6972" y="319"/>
                  </a:cubicBezTo>
                  <a:cubicBezTo>
                    <a:pt x="6616" y="105"/>
                    <a:pt x="6218" y="1"/>
                    <a:pt x="579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4981225" y="2729925"/>
              <a:ext cx="112600" cy="145075"/>
            </a:xfrm>
            <a:custGeom>
              <a:rect b="b" l="l" r="r" t="t"/>
              <a:pathLst>
                <a:path extrusionOk="0" h="5803" w="4504">
                  <a:moveTo>
                    <a:pt x="3264" y="0"/>
                  </a:moveTo>
                  <a:cubicBezTo>
                    <a:pt x="2964" y="0"/>
                    <a:pt x="2626" y="97"/>
                    <a:pt x="2269" y="300"/>
                  </a:cubicBezTo>
                  <a:cubicBezTo>
                    <a:pt x="935" y="1167"/>
                    <a:pt x="101" y="2601"/>
                    <a:pt x="1" y="4202"/>
                  </a:cubicBezTo>
                  <a:cubicBezTo>
                    <a:pt x="1" y="5221"/>
                    <a:pt x="506" y="5803"/>
                    <a:pt x="1253" y="5803"/>
                  </a:cubicBezTo>
                  <a:cubicBezTo>
                    <a:pt x="1557" y="5803"/>
                    <a:pt x="1902" y="5706"/>
                    <a:pt x="2269" y="5503"/>
                  </a:cubicBezTo>
                  <a:cubicBezTo>
                    <a:pt x="3570" y="4636"/>
                    <a:pt x="4404" y="3168"/>
                    <a:pt x="4504" y="1600"/>
                  </a:cubicBezTo>
                  <a:cubicBezTo>
                    <a:pt x="4504" y="581"/>
                    <a:pt x="3999" y="0"/>
                    <a:pt x="326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5467400" y="2716175"/>
              <a:ext cx="206850" cy="262250"/>
            </a:xfrm>
            <a:custGeom>
              <a:rect b="b" l="l" r="r" t="t"/>
              <a:pathLst>
                <a:path extrusionOk="0" h="10490" w="8274">
                  <a:moveTo>
                    <a:pt x="5838" y="683"/>
                  </a:moveTo>
                  <a:cubicBezTo>
                    <a:pt x="6105" y="683"/>
                    <a:pt x="6405" y="749"/>
                    <a:pt x="6639" y="883"/>
                  </a:cubicBezTo>
                  <a:cubicBezTo>
                    <a:pt x="7273" y="1250"/>
                    <a:pt x="7606" y="2017"/>
                    <a:pt x="7606" y="3051"/>
                  </a:cubicBezTo>
                  <a:cubicBezTo>
                    <a:pt x="7606" y="5353"/>
                    <a:pt x="5972" y="8188"/>
                    <a:pt x="3970" y="9356"/>
                  </a:cubicBezTo>
                  <a:cubicBezTo>
                    <a:pt x="3421" y="9661"/>
                    <a:pt x="2885" y="9817"/>
                    <a:pt x="2414" y="9817"/>
                  </a:cubicBezTo>
                  <a:cubicBezTo>
                    <a:pt x="2112" y="9817"/>
                    <a:pt x="1836" y="9753"/>
                    <a:pt x="1602" y="9623"/>
                  </a:cubicBezTo>
                  <a:cubicBezTo>
                    <a:pt x="1002" y="9256"/>
                    <a:pt x="668" y="8488"/>
                    <a:pt x="668" y="7454"/>
                  </a:cubicBezTo>
                  <a:cubicBezTo>
                    <a:pt x="668" y="5119"/>
                    <a:pt x="2302" y="2317"/>
                    <a:pt x="4304" y="1150"/>
                  </a:cubicBezTo>
                  <a:cubicBezTo>
                    <a:pt x="4771" y="850"/>
                    <a:pt x="5271" y="716"/>
                    <a:pt x="5838" y="683"/>
                  </a:cubicBezTo>
                  <a:close/>
                  <a:moveTo>
                    <a:pt x="5833" y="1"/>
                  </a:moveTo>
                  <a:cubicBezTo>
                    <a:pt x="5260" y="1"/>
                    <a:pt x="4626" y="197"/>
                    <a:pt x="3970" y="583"/>
                  </a:cubicBezTo>
                  <a:cubicBezTo>
                    <a:pt x="1769" y="1850"/>
                    <a:pt x="1" y="4919"/>
                    <a:pt x="1" y="7454"/>
                  </a:cubicBezTo>
                  <a:cubicBezTo>
                    <a:pt x="1" y="8755"/>
                    <a:pt x="434" y="9723"/>
                    <a:pt x="1268" y="10190"/>
                  </a:cubicBezTo>
                  <a:cubicBezTo>
                    <a:pt x="1635" y="10390"/>
                    <a:pt x="2036" y="10490"/>
                    <a:pt x="2436" y="10490"/>
                  </a:cubicBezTo>
                  <a:cubicBezTo>
                    <a:pt x="3103" y="10490"/>
                    <a:pt x="3737" y="10290"/>
                    <a:pt x="4304" y="9923"/>
                  </a:cubicBezTo>
                  <a:cubicBezTo>
                    <a:pt x="6472" y="8655"/>
                    <a:pt x="8273" y="5586"/>
                    <a:pt x="8273" y="3051"/>
                  </a:cubicBezTo>
                  <a:cubicBezTo>
                    <a:pt x="8273" y="1750"/>
                    <a:pt x="7806" y="783"/>
                    <a:pt x="6972" y="316"/>
                  </a:cubicBezTo>
                  <a:cubicBezTo>
                    <a:pt x="6635" y="105"/>
                    <a:pt x="6250" y="1"/>
                    <a:pt x="58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5514950" y="2774950"/>
              <a:ext cx="111775" cy="145075"/>
            </a:xfrm>
            <a:custGeom>
              <a:rect b="b" l="l" r="r" t="t"/>
              <a:pathLst>
                <a:path extrusionOk="0" h="5803" w="4471">
                  <a:moveTo>
                    <a:pt x="3230" y="0"/>
                  </a:moveTo>
                  <a:cubicBezTo>
                    <a:pt x="2930" y="0"/>
                    <a:pt x="2593" y="97"/>
                    <a:pt x="2235" y="300"/>
                  </a:cubicBezTo>
                  <a:cubicBezTo>
                    <a:pt x="901" y="1167"/>
                    <a:pt x="67" y="2602"/>
                    <a:pt x="0" y="4203"/>
                  </a:cubicBezTo>
                  <a:cubicBezTo>
                    <a:pt x="0" y="5222"/>
                    <a:pt x="488" y="5803"/>
                    <a:pt x="1226" y="5803"/>
                  </a:cubicBezTo>
                  <a:cubicBezTo>
                    <a:pt x="1526" y="5803"/>
                    <a:pt x="1868" y="5706"/>
                    <a:pt x="2235" y="5504"/>
                  </a:cubicBezTo>
                  <a:cubicBezTo>
                    <a:pt x="3569" y="4636"/>
                    <a:pt x="4370" y="3169"/>
                    <a:pt x="4470" y="1601"/>
                  </a:cubicBezTo>
                  <a:cubicBezTo>
                    <a:pt x="4470" y="582"/>
                    <a:pt x="3965" y="0"/>
                    <a:pt x="323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5326475" y="2325225"/>
              <a:ext cx="143450" cy="182025"/>
            </a:xfrm>
            <a:custGeom>
              <a:rect b="b" l="l" r="r" t="t"/>
              <a:pathLst>
                <a:path extrusionOk="0" h="7281" w="5738">
                  <a:moveTo>
                    <a:pt x="4070" y="476"/>
                  </a:moveTo>
                  <a:cubicBezTo>
                    <a:pt x="4270" y="476"/>
                    <a:pt x="4437" y="509"/>
                    <a:pt x="4637" y="610"/>
                  </a:cubicBezTo>
                  <a:cubicBezTo>
                    <a:pt x="5037" y="876"/>
                    <a:pt x="5271" y="1410"/>
                    <a:pt x="5271" y="2111"/>
                  </a:cubicBezTo>
                  <a:cubicBezTo>
                    <a:pt x="5171" y="3879"/>
                    <a:pt x="4237" y="5513"/>
                    <a:pt x="2769" y="6480"/>
                  </a:cubicBezTo>
                  <a:cubicBezTo>
                    <a:pt x="2382" y="6705"/>
                    <a:pt x="2019" y="6817"/>
                    <a:pt x="1697" y="6817"/>
                  </a:cubicBezTo>
                  <a:cubicBezTo>
                    <a:pt x="1492" y="6817"/>
                    <a:pt x="1303" y="6771"/>
                    <a:pt x="1135" y="6681"/>
                  </a:cubicBezTo>
                  <a:cubicBezTo>
                    <a:pt x="701" y="6414"/>
                    <a:pt x="467" y="5880"/>
                    <a:pt x="467" y="5179"/>
                  </a:cubicBezTo>
                  <a:cubicBezTo>
                    <a:pt x="568" y="3378"/>
                    <a:pt x="1502" y="1777"/>
                    <a:pt x="3003" y="810"/>
                  </a:cubicBezTo>
                  <a:cubicBezTo>
                    <a:pt x="3303" y="610"/>
                    <a:pt x="3670" y="476"/>
                    <a:pt x="4070" y="476"/>
                  </a:cubicBezTo>
                  <a:close/>
                  <a:moveTo>
                    <a:pt x="4051" y="1"/>
                  </a:moveTo>
                  <a:cubicBezTo>
                    <a:pt x="3653" y="1"/>
                    <a:pt x="3217" y="137"/>
                    <a:pt x="2769" y="409"/>
                  </a:cubicBezTo>
                  <a:cubicBezTo>
                    <a:pt x="1135" y="1443"/>
                    <a:pt x="101" y="3211"/>
                    <a:pt x="0" y="5179"/>
                  </a:cubicBezTo>
                  <a:cubicBezTo>
                    <a:pt x="0" y="6080"/>
                    <a:pt x="334" y="6747"/>
                    <a:pt x="901" y="7081"/>
                  </a:cubicBezTo>
                  <a:cubicBezTo>
                    <a:pt x="1135" y="7214"/>
                    <a:pt x="1435" y="7281"/>
                    <a:pt x="1702" y="7281"/>
                  </a:cubicBezTo>
                  <a:cubicBezTo>
                    <a:pt x="2169" y="7248"/>
                    <a:pt x="2602" y="7114"/>
                    <a:pt x="2969" y="6881"/>
                  </a:cubicBezTo>
                  <a:cubicBezTo>
                    <a:pt x="4604" y="5813"/>
                    <a:pt x="5638" y="4045"/>
                    <a:pt x="5738" y="2111"/>
                  </a:cubicBezTo>
                  <a:cubicBezTo>
                    <a:pt x="5738" y="1210"/>
                    <a:pt x="5404" y="543"/>
                    <a:pt x="4837" y="209"/>
                  </a:cubicBezTo>
                  <a:cubicBezTo>
                    <a:pt x="4601" y="70"/>
                    <a:pt x="4336" y="1"/>
                    <a:pt x="40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5359825" y="2365925"/>
              <a:ext cx="77575" cy="100850"/>
            </a:xfrm>
            <a:custGeom>
              <a:rect b="b" l="l" r="r" t="t"/>
              <a:pathLst>
                <a:path extrusionOk="0" h="4034" w="3103">
                  <a:moveTo>
                    <a:pt x="2239" y="0"/>
                  </a:moveTo>
                  <a:cubicBezTo>
                    <a:pt x="2027" y="0"/>
                    <a:pt x="1788" y="70"/>
                    <a:pt x="1535" y="216"/>
                  </a:cubicBezTo>
                  <a:cubicBezTo>
                    <a:pt x="635" y="816"/>
                    <a:pt x="34" y="1817"/>
                    <a:pt x="1" y="2918"/>
                  </a:cubicBezTo>
                  <a:cubicBezTo>
                    <a:pt x="1" y="3626"/>
                    <a:pt x="352" y="4034"/>
                    <a:pt x="853" y="4034"/>
                  </a:cubicBezTo>
                  <a:cubicBezTo>
                    <a:pt x="1060" y="4034"/>
                    <a:pt x="1292" y="3964"/>
                    <a:pt x="1535" y="3818"/>
                  </a:cubicBezTo>
                  <a:cubicBezTo>
                    <a:pt x="2469" y="3218"/>
                    <a:pt x="3036" y="2217"/>
                    <a:pt x="3103" y="1116"/>
                  </a:cubicBezTo>
                  <a:cubicBezTo>
                    <a:pt x="3103" y="408"/>
                    <a:pt x="2752" y="0"/>
                    <a:pt x="223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5022100" y="2207575"/>
              <a:ext cx="143450" cy="182100"/>
            </a:xfrm>
            <a:custGeom>
              <a:rect b="b" l="l" r="r" t="t"/>
              <a:pathLst>
                <a:path extrusionOk="0" h="7284" w="5738">
                  <a:moveTo>
                    <a:pt x="4024" y="450"/>
                  </a:moveTo>
                  <a:cubicBezTo>
                    <a:pt x="4243" y="450"/>
                    <a:pt x="4440" y="503"/>
                    <a:pt x="4603" y="612"/>
                  </a:cubicBezTo>
                  <a:cubicBezTo>
                    <a:pt x="5037" y="846"/>
                    <a:pt x="5271" y="1379"/>
                    <a:pt x="5271" y="2113"/>
                  </a:cubicBezTo>
                  <a:cubicBezTo>
                    <a:pt x="5170" y="3881"/>
                    <a:pt x="4236" y="5516"/>
                    <a:pt x="2769" y="6483"/>
                  </a:cubicBezTo>
                  <a:cubicBezTo>
                    <a:pt x="2394" y="6700"/>
                    <a:pt x="2042" y="6812"/>
                    <a:pt x="1728" y="6812"/>
                  </a:cubicBezTo>
                  <a:cubicBezTo>
                    <a:pt x="1511" y="6812"/>
                    <a:pt x="1311" y="6759"/>
                    <a:pt x="1134" y="6650"/>
                  </a:cubicBezTo>
                  <a:cubicBezTo>
                    <a:pt x="701" y="6416"/>
                    <a:pt x="467" y="5883"/>
                    <a:pt x="467" y="5149"/>
                  </a:cubicBezTo>
                  <a:cubicBezTo>
                    <a:pt x="567" y="3381"/>
                    <a:pt x="1501" y="1746"/>
                    <a:pt x="2969" y="779"/>
                  </a:cubicBezTo>
                  <a:cubicBezTo>
                    <a:pt x="3344" y="562"/>
                    <a:pt x="3707" y="450"/>
                    <a:pt x="4024" y="450"/>
                  </a:cubicBezTo>
                  <a:close/>
                  <a:moveTo>
                    <a:pt x="4033" y="1"/>
                  </a:moveTo>
                  <a:cubicBezTo>
                    <a:pt x="3635" y="1"/>
                    <a:pt x="3196" y="129"/>
                    <a:pt x="2735" y="379"/>
                  </a:cubicBezTo>
                  <a:cubicBezTo>
                    <a:pt x="1134" y="1446"/>
                    <a:pt x="100" y="3214"/>
                    <a:pt x="0" y="5149"/>
                  </a:cubicBezTo>
                  <a:cubicBezTo>
                    <a:pt x="0" y="6049"/>
                    <a:pt x="300" y="6750"/>
                    <a:pt x="867" y="7050"/>
                  </a:cubicBezTo>
                  <a:cubicBezTo>
                    <a:pt x="1134" y="7217"/>
                    <a:pt x="1401" y="7284"/>
                    <a:pt x="1701" y="7284"/>
                  </a:cubicBezTo>
                  <a:cubicBezTo>
                    <a:pt x="2135" y="7250"/>
                    <a:pt x="2569" y="7117"/>
                    <a:pt x="2969" y="6883"/>
                  </a:cubicBezTo>
                  <a:cubicBezTo>
                    <a:pt x="4603" y="5816"/>
                    <a:pt x="5604" y="4048"/>
                    <a:pt x="5738" y="2113"/>
                  </a:cubicBezTo>
                  <a:cubicBezTo>
                    <a:pt x="5738" y="1213"/>
                    <a:pt x="5404" y="545"/>
                    <a:pt x="4837" y="212"/>
                  </a:cubicBezTo>
                  <a:cubicBezTo>
                    <a:pt x="4596" y="70"/>
                    <a:pt x="4326" y="1"/>
                    <a:pt x="40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5054625" y="2248325"/>
              <a:ext cx="78400" cy="100050"/>
            </a:xfrm>
            <a:custGeom>
              <a:rect b="b" l="l" r="r" t="t"/>
              <a:pathLst>
                <a:path extrusionOk="0" h="4002" w="3136">
                  <a:moveTo>
                    <a:pt x="2272" y="1"/>
                  </a:moveTo>
                  <a:cubicBezTo>
                    <a:pt x="2060" y="1"/>
                    <a:pt x="1821" y="70"/>
                    <a:pt x="1568" y="216"/>
                  </a:cubicBezTo>
                  <a:cubicBezTo>
                    <a:pt x="634" y="817"/>
                    <a:pt x="67" y="1818"/>
                    <a:pt x="0" y="2918"/>
                  </a:cubicBezTo>
                  <a:cubicBezTo>
                    <a:pt x="0" y="3602"/>
                    <a:pt x="349" y="4002"/>
                    <a:pt x="860" y="4002"/>
                  </a:cubicBezTo>
                  <a:cubicBezTo>
                    <a:pt x="1073" y="4002"/>
                    <a:pt x="1313" y="3933"/>
                    <a:pt x="1568" y="3786"/>
                  </a:cubicBezTo>
                  <a:cubicBezTo>
                    <a:pt x="2468" y="3185"/>
                    <a:pt x="3069" y="2184"/>
                    <a:pt x="3136" y="1117"/>
                  </a:cubicBezTo>
                  <a:cubicBezTo>
                    <a:pt x="3136" y="409"/>
                    <a:pt x="2784" y="1"/>
                    <a:pt x="22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4983725" y="1892250"/>
              <a:ext cx="109575" cy="133825"/>
            </a:xfrm>
            <a:custGeom>
              <a:rect b="b" l="l" r="r" t="t"/>
              <a:pathLst>
                <a:path extrusionOk="0" h="5353" w="4383">
                  <a:moveTo>
                    <a:pt x="2909" y="347"/>
                  </a:moveTo>
                  <a:cubicBezTo>
                    <a:pt x="3501" y="347"/>
                    <a:pt x="4047" y="887"/>
                    <a:pt x="3903" y="1583"/>
                  </a:cubicBezTo>
                  <a:cubicBezTo>
                    <a:pt x="3837" y="2884"/>
                    <a:pt x="3136" y="4085"/>
                    <a:pt x="2069" y="4786"/>
                  </a:cubicBezTo>
                  <a:cubicBezTo>
                    <a:pt x="1863" y="4973"/>
                    <a:pt x="1623" y="5055"/>
                    <a:pt x="1389" y="5055"/>
                  </a:cubicBezTo>
                  <a:cubicBezTo>
                    <a:pt x="790" y="5055"/>
                    <a:pt x="233" y="4514"/>
                    <a:pt x="401" y="3818"/>
                  </a:cubicBezTo>
                  <a:cubicBezTo>
                    <a:pt x="468" y="2518"/>
                    <a:pt x="1135" y="1317"/>
                    <a:pt x="2236" y="616"/>
                  </a:cubicBezTo>
                  <a:cubicBezTo>
                    <a:pt x="2441" y="429"/>
                    <a:pt x="2679" y="347"/>
                    <a:pt x="2909" y="347"/>
                  </a:cubicBezTo>
                  <a:close/>
                  <a:moveTo>
                    <a:pt x="2917" y="1"/>
                  </a:moveTo>
                  <a:cubicBezTo>
                    <a:pt x="2629" y="1"/>
                    <a:pt x="2333" y="97"/>
                    <a:pt x="2069" y="316"/>
                  </a:cubicBezTo>
                  <a:cubicBezTo>
                    <a:pt x="868" y="1116"/>
                    <a:pt x="134" y="2384"/>
                    <a:pt x="34" y="3818"/>
                  </a:cubicBezTo>
                  <a:cubicBezTo>
                    <a:pt x="1" y="4352"/>
                    <a:pt x="234" y="4919"/>
                    <a:pt x="701" y="5219"/>
                  </a:cubicBezTo>
                  <a:cubicBezTo>
                    <a:pt x="868" y="5320"/>
                    <a:pt x="1068" y="5353"/>
                    <a:pt x="1302" y="5353"/>
                  </a:cubicBezTo>
                  <a:cubicBezTo>
                    <a:pt x="1635" y="5353"/>
                    <a:pt x="1935" y="5253"/>
                    <a:pt x="2236" y="5053"/>
                  </a:cubicBezTo>
                  <a:cubicBezTo>
                    <a:pt x="3436" y="4285"/>
                    <a:pt x="4170" y="2985"/>
                    <a:pt x="4237" y="1583"/>
                  </a:cubicBezTo>
                  <a:cubicBezTo>
                    <a:pt x="4383" y="686"/>
                    <a:pt x="3682" y="1"/>
                    <a:pt x="29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5008750" y="1922900"/>
              <a:ext cx="57575" cy="73750"/>
            </a:xfrm>
            <a:custGeom>
              <a:rect b="b" l="l" r="r" t="t"/>
              <a:pathLst>
                <a:path extrusionOk="0" h="2950" w="2303">
                  <a:moveTo>
                    <a:pt x="1662" y="1"/>
                  </a:moveTo>
                  <a:cubicBezTo>
                    <a:pt x="1510" y="1"/>
                    <a:pt x="1342" y="51"/>
                    <a:pt x="1168" y="157"/>
                  </a:cubicBezTo>
                  <a:cubicBezTo>
                    <a:pt x="467" y="591"/>
                    <a:pt x="67" y="1325"/>
                    <a:pt x="0" y="2125"/>
                  </a:cubicBezTo>
                  <a:cubicBezTo>
                    <a:pt x="0" y="2647"/>
                    <a:pt x="270" y="2949"/>
                    <a:pt x="653" y="2949"/>
                  </a:cubicBezTo>
                  <a:cubicBezTo>
                    <a:pt x="809" y="2949"/>
                    <a:pt x="984" y="2899"/>
                    <a:pt x="1168" y="2793"/>
                  </a:cubicBezTo>
                  <a:cubicBezTo>
                    <a:pt x="1835" y="2359"/>
                    <a:pt x="2269" y="1625"/>
                    <a:pt x="2302" y="825"/>
                  </a:cubicBezTo>
                  <a:cubicBezTo>
                    <a:pt x="2302" y="303"/>
                    <a:pt x="2033" y="1"/>
                    <a:pt x="16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5183875" y="2001050"/>
              <a:ext cx="32550" cy="42175"/>
            </a:xfrm>
            <a:custGeom>
              <a:rect b="b" l="l" r="r" t="t"/>
              <a:pathLst>
                <a:path extrusionOk="0" h="1687" w="1302">
                  <a:moveTo>
                    <a:pt x="933" y="1"/>
                  </a:moveTo>
                  <a:cubicBezTo>
                    <a:pt x="843" y="1"/>
                    <a:pt x="741" y="32"/>
                    <a:pt x="634" y="100"/>
                  </a:cubicBezTo>
                  <a:cubicBezTo>
                    <a:pt x="267" y="334"/>
                    <a:pt x="0" y="767"/>
                    <a:pt x="0" y="1234"/>
                  </a:cubicBezTo>
                  <a:cubicBezTo>
                    <a:pt x="0" y="1519"/>
                    <a:pt x="153" y="1686"/>
                    <a:pt x="361" y="1686"/>
                  </a:cubicBezTo>
                  <a:cubicBezTo>
                    <a:pt x="445" y="1686"/>
                    <a:pt x="538" y="1659"/>
                    <a:pt x="634" y="1601"/>
                  </a:cubicBezTo>
                  <a:cubicBezTo>
                    <a:pt x="1034" y="1334"/>
                    <a:pt x="1268" y="934"/>
                    <a:pt x="1301" y="467"/>
                  </a:cubicBezTo>
                  <a:cubicBezTo>
                    <a:pt x="1301" y="184"/>
                    <a:pt x="1151" y="1"/>
                    <a:pt x="9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4935350" y="2325000"/>
              <a:ext cx="32550" cy="42150"/>
            </a:xfrm>
            <a:custGeom>
              <a:rect b="b" l="l" r="r" t="t"/>
              <a:pathLst>
                <a:path extrusionOk="0" h="1686" w="1302">
                  <a:moveTo>
                    <a:pt x="929" y="0"/>
                  </a:moveTo>
                  <a:cubicBezTo>
                    <a:pt x="840" y="0"/>
                    <a:pt x="740" y="27"/>
                    <a:pt x="635" y="85"/>
                  </a:cubicBezTo>
                  <a:cubicBezTo>
                    <a:pt x="268" y="352"/>
                    <a:pt x="1" y="752"/>
                    <a:pt x="1" y="1219"/>
                  </a:cubicBezTo>
                  <a:cubicBezTo>
                    <a:pt x="1" y="1502"/>
                    <a:pt x="151" y="1685"/>
                    <a:pt x="358" y="1685"/>
                  </a:cubicBezTo>
                  <a:cubicBezTo>
                    <a:pt x="443" y="1685"/>
                    <a:pt x="537" y="1654"/>
                    <a:pt x="635" y="1586"/>
                  </a:cubicBezTo>
                  <a:cubicBezTo>
                    <a:pt x="1035" y="1352"/>
                    <a:pt x="1269" y="919"/>
                    <a:pt x="1302" y="452"/>
                  </a:cubicBezTo>
                  <a:cubicBezTo>
                    <a:pt x="1302" y="167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4892825" y="2696550"/>
              <a:ext cx="32550" cy="42175"/>
            </a:xfrm>
            <a:custGeom>
              <a:rect b="b" l="l" r="r" t="t"/>
              <a:pathLst>
                <a:path extrusionOk="0" h="1687" w="1302">
                  <a:moveTo>
                    <a:pt x="945" y="1"/>
                  </a:moveTo>
                  <a:cubicBezTo>
                    <a:pt x="860" y="1"/>
                    <a:pt x="765" y="32"/>
                    <a:pt x="668" y="100"/>
                  </a:cubicBezTo>
                  <a:cubicBezTo>
                    <a:pt x="268" y="334"/>
                    <a:pt x="34" y="767"/>
                    <a:pt x="1" y="1234"/>
                  </a:cubicBezTo>
                  <a:cubicBezTo>
                    <a:pt x="1" y="1519"/>
                    <a:pt x="153" y="1686"/>
                    <a:pt x="373" y="1686"/>
                  </a:cubicBezTo>
                  <a:cubicBezTo>
                    <a:pt x="462" y="1686"/>
                    <a:pt x="562" y="1659"/>
                    <a:pt x="668" y="1601"/>
                  </a:cubicBezTo>
                  <a:cubicBezTo>
                    <a:pt x="1035" y="1334"/>
                    <a:pt x="1268" y="934"/>
                    <a:pt x="1302" y="467"/>
                  </a:cubicBezTo>
                  <a:cubicBezTo>
                    <a:pt x="1302" y="184"/>
                    <a:pt x="1151" y="1"/>
                    <a:pt x="94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4751075" y="2679100"/>
              <a:ext cx="40050" cy="51575"/>
            </a:xfrm>
            <a:custGeom>
              <a:rect b="b" l="l" r="r" t="t"/>
              <a:pathLst>
                <a:path extrusionOk="0" h="2063" w="1602">
                  <a:moveTo>
                    <a:pt x="1144" y="1"/>
                  </a:moveTo>
                  <a:cubicBezTo>
                    <a:pt x="1039" y="1"/>
                    <a:pt x="923" y="32"/>
                    <a:pt x="801" y="98"/>
                  </a:cubicBezTo>
                  <a:cubicBezTo>
                    <a:pt x="334" y="431"/>
                    <a:pt x="33" y="932"/>
                    <a:pt x="0" y="1499"/>
                  </a:cubicBezTo>
                  <a:cubicBezTo>
                    <a:pt x="0" y="1858"/>
                    <a:pt x="190" y="2063"/>
                    <a:pt x="457" y="2063"/>
                  </a:cubicBezTo>
                  <a:cubicBezTo>
                    <a:pt x="562" y="2063"/>
                    <a:pt x="679" y="2031"/>
                    <a:pt x="801" y="1966"/>
                  </a:cubicBezTo>
                  <a:cubicBezTo>
                    <a:pt x="1268" y="1665"/>
                    <a:pt x="1568" y="1132"/>
                    <a:pt x="1601" y="565"/>
                  </a:cubicBezTo>
                  <a:cubicBezTo>
                    <a:pt x="1601" y="205"/>
                    <a:pt x="1412" y="1"/>
                    <a:pt x="114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4720200" y="2886550"/>
              <a:ext cx="25050" cy="32425"/>
            </a:xfrm>
            <a:custGeom>
              <a:rect b="b" l="l" r="r" t="t"/>
              <a:pathLst>
                <a:path extrusionOk="0" h="1297" w="1002">
                  <a:moveTo>
                    <a:pt x="721" y="0"/>
                  </a:moveTo>
                  <a:cubicBezTo>
                    <a:pt x="654" y="0"/>
                    <a:pt x="579" y="24"/>
                    <a:pt x="501" y="72"/>
                  </a:cubicBezTo>
                  <a:cubicBezTo>
                    <a:pt x="201" y="272"/>
                    <a:pt x="1" y="573"/>
                    <a:pt x="1" y="940"/>
                  </a:cubicBezTo>
                  <a:cubicBezTo>
                    <a:pt x="1" y="1178"/>
                    <a:pt x="120" y="1297"/>
                    <a:pt x="285" y="1297"/>
                  </a:cubicBezTo>
                  <a:cubicBezTo>
                    <a:pt x="351" y="1297"/>
                    <a:pt x="425" y="1278"/>
                    <a:pt x="501" y="1240"/>
                  </a:cubicBezTo>
                  <a:cubicBezTo>
                    <a:pt x="801" y="1040"/>
                    <a:pt x="968" y="706"/>
                    <a:pt x="1002" y="372"/>
                  </a:cubicBezTo>
                  <a:cubicBezTo>
                    <a:pt x="1002" y="136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4810275" y="2884750"/>
              <a:ext cx="51725" cy="67250"/>
            </a:xfrm>
            <a:custGeom>
              <a:rect b="b" l="l" r="r" t="t"/>
              <a:pathLst>
                <a:path extrusionOk="0" h="2690" w="2069">
                  <a:moveTo>
                    <a:pt x="1496" y="1"/>
                  </a:moveTo>
                  <a:cubicBezTo>
                    <a:pt x="1357" y="1"/>
                    <a:pt x="1200" y="47"/>
                    <a:pt x="1034" y="144"/>
                  </a:cubicBezTo>
                  <a:cubicBezTo>
                    <a:pt x="434" y="545"/>
                    <a:pt x="34" y="1212"/>
                    <a:pt x="0" y="1946"/>
                  </a:cubicBezTo>
                  <a:cubicBezTo>
                    <a:pt x="0" y="2418"/>
                    <a:pt x="235" y="2690"/>
                    <a:pt x="572" y="2690"/>
                  </a:cubicBezTo>
                  <a:cubicBezTo>
                    <a:pt x="712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069" y="745"/>
                  </a:cubicBezTo>
                  <a:cubicBezTo>
                    <a:pt x="2069" y="272"/>
                    <a:pt x="1834" y="1"/>
                    <a:pt x="149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5251425" y="1607650"/>
              <a:ext cx="54225" cy="70775"/>
            </a:xfrm>
            <a:custGeom>
              <a:rect b="b" l="l" r="r" t="t"/>
              <a:pathLst>
                <a:path extrusionOk="0" h="2831" w="2169">
                  <a:moveTo>
                    <a:pt x="1585" y="1"/>
                  </a:moveTo>
                  <a:cubicBezTo>
                    <a:pt x="1440" y="1"/>
                    <a:pt x="1276" y="51"/>
                    <a:pt x="1101" y="158"/>
                  </a:cubicBezTo>
                  <a:cubicBezTo>
                    <a:pt x="434" y="559"/>
                    <a:pt x="34" y="1259"/>
                    <a:pt x="0" y="2060"/>
                  </a:cubicBezTo>
                  <a:cubicBezTo>
                    <a:pt x="0" y="2540"/>
                    <a:pt x="243" y="2830"/>
                    <a:pt x="615" y="2830"/>
                  </a:cubicBezTo>
                  <a:cubicBezTo>
                    <a:pt x="760" y="2830"/>
                    <a:pt x="924" y="2787"/>
                    <a:pt x="1101" y="2693"/>
                  </a:cubicBezTo>
                  <a:cubicBezTo>
                    <a:pt x="1735" y="2260"/>
                    <a:pt x="2135" y="1559"/>
                    <a:pt x="2169" y="792"/>
                  </a:cubicBezTo>
                  <a:cubicBezTo>
                    <a:pt x="2169" y="296"/>
                    <a:pt x="1935" y="1"/>
                    <a:pt x="158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5087975" y="1661175"/>
              <a:ext cx="32550" cy="42150"/>
            </a:xfrm>
            <a:custGeom>
              <a:rect b="b" l="l" r="r" t="t"/>
              <a:pathLst>
                <a:path extrusionOk="0" h="1686" w="1302">
                  <a:moveTo>
                    <a:pt x="929" y="1"/>
                  </a:moveTo>
                  <a:cubicBezTo>
                    <a:pt x="840" y="1"/>
                    <a:pt x="740" y="28"/>
                    <a:pt x="634" y="85"/>
                  </a:cubicBezTo>
                  <a:cubicBezTo>
                    <a:pt x="267" y="352"/>
                    <a:pt x="0" y="753"/>
                    <a:pt x="0" y="1220"/>
                  </a:cubicBezTo>
                  <a:cubicBezTo>
                    <a:pt x="0" y="1503"/>
                    <a:pt x="151" y="1686"/>
                    <a:pt x="357" y="1686"/>
                  </a:cubicBezTo>
                  <a:cubicBezTo>
                    <a:pt x="442" y="1686"/>
                    <a:pt x="537" y="1655"/>
                    <a:pt x="634" y="1587"/>
                  </a:cubicBezTo>
                  <a:cubicBezTo>
                    <a:pt x="1034" y="1353"/>
                    <a:pt x="1268" y="919"/>
                    <a:pt x="1301" y="452"/>
                  </a:cubicBezTo>
                  <a:cubicBezTo>
                    <a:pt x="1301" y="167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4981225" y="2729925"/>
              <a:ext cx="112600" cy="145075"/>
            </a:xfrm>
            <a:custGeom>
              <a:rect b="b" l="l" r="r" t="t"/>
              <a:pathLst>
                <a:path extrusionOk="0" h="5803" w="4504">
                  <a:moveTo>
                    <a:pt x="3264" y="0"/>
                  </a:moveTo>
                  <a:cubicBezTo>
                    <a:pt x="2964" y="0"/>
                    <a:pt x="2626" y="97"/>
                    <a:pt x="2269" y="300"/>
                  </a:cubicBezTo>
                  <a:cubicBezTo>
                    <a:pt x="935" y="1167"/>
                    <a:pt x="101" y="2601"/>
                    <a:pt x="1" y="4202"/>
                  </a:cubicBezTo>
                  <a:cubicBezTo>
                    <a:pt x="1" y="5221"/>
                    <a:pt x="506" y="5803"/>
                    <a:pt x="1253" y="5803"/>
                  </a:cubicBezTo>
                  <a:cubicBezTo>
                    <a:pt x="1557" y="5803"/>
                    <a:pt x="1902" y="5706"/>
                    <a:pt x="2269" y="5503"/>
                  </a:cubicBezTo>
                  <a:cubicBezTo>
                    <a:pt x="3570" y="4636"/>
                    <a:pt x="4404" y="3168"/>
                    <a:pt x="4504" y="1600"/>
                  </a:cubicBezTo>
                  <a:cubicBezTo>
                    <a:pt x="4504" y="581"/>
                    <a:pt x="3999" y="0"/>
                    <a:pt x="32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5514950" y="2774950"/>
              <a:ext cx="111775" cy="145075"/>
            </a:xfrm>
            <a:custGeom>
              <a:rect b="b" l="l" r="r" t="t"/>
              <a:pathLst>
                <a:path extrusionOk="0" h="5803" w="4471">
                  <a:moveTo>
                    <a:pt x="3230" y="0"/>
                  </a:moveTo>
                  <a:cubicBezTo>
                    <a:pt x="2930" y="0"/>
                    <a:pt x="2593" y="97"/>
                    <a:pt x="2235" y="300"/>
                  </a:cubicBezTo>
                  <a:cubicBezTo>
                    <a:pt x="901" y="1167"/>
                    <a:pt x="67" y="2602"/>
                    <a:pt x="0" y="4203"/>
                  </a:cubicBezTo>
                  <a:cubicBezTo>
                    <a:pt x="0" y="5222"/>
                    <a:pt x="488" y="5803"/>
                    <a:pt x="1226" y="5803"/>
                  </a:cubicBezTo>
                  <a:cubicBezTo>
                    <a:pt x="1526" y="5803"/>
                    <a:pt x="1868" y="5706"/>
                    <a:pt x="2235" y="5504"/>
                  </a:cubicBezTo>
                  <a:cubicBezTo>
                    <a:pt x="3569" y="4636"/>
                    <a:pt x="4370" y="3169"/>
                    <a:pt x="4470" y="1601"/>
                  </a:cubicBezTo>
                  <a:cubicBezTo>
                    <a:pt x="4470" y="582"/>
                    <a:pt x="3965" y="0"/>
                    <a:pt x="32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5359825" y="2365925"/>
              <a:ext cx="77575" cy="100850"/>
            </a:xfrm>
            <a:custGeom>
              <a:rect b="b" l="l" r="r" t="t"/>
              <a:pathLst>
                <a:path extrusionOk="0" h="4034" w="3103">
                  <a:moveTo>
                    <a:pt x="2239" y="0"/>
                  </a:moveTo>
                  <a:cubicBezTo>
                    <a:pt x="2027" y="0"/>
                    <a:pt x="1788" y="70"/>
                    <a:pt x="1535" y="216"/>
                  </a:cubicBezTo>
                  <a:cubicBezTo>
                    <a:pt x="635" y="816"/>
                    <a:pt x="34" y="1817"/>
                    <a:pt x="1" y="2918"/>
                  </a:cubicBezTo>
                  <a:cubicBezTo>
                    <a:pt x="1" y="3626"/>
                    <a:pt x="352" y="4034"/>
                    <a:pt x="853" y="4034"/>
                  </a:cubicBezTo>
                  <a:cubicBezTo>
                    <a:pt x="1060" y="4034"/>
                    <a:pt x="1292" y="3964"/>
                    <a:pt x="1535" y="3818"/>
                  </a:cubicBezTo>
                  <a:cubicBezTo>
                    <a:pt x="2469" y="3218"/>
                    <a:pt x="3036" y="2217"/>
                    <a:pt x="3103" y="1116"/>
                  </a:cubicBezTo>
                  <a:cubicBezTo>
                    <a:pt x="3103" y="408"/>
                    <a:pt x="2752" y="0"/>
                    <a:pt x="2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5054625" y="2248325"/>
              <a:ext cx="78400" cy="100050"/>
            </a:xfrm>
            <a:custGeom>
              <a:rect b="b" l="l" r="r" t="t"/>
              <a:pathLst>
                <a:path extrusionOk="0" h="4002" w="3136">
                  <a:moveTo>
                    <a:pt x="2272" y="1"/>
                  </a:moveTo>
                  <a:cubicBezTo>
                    <a:pt x="2060" y="1"/>
                    <a:pt x="1821" y="70"/>
                    <a:pt x="1568" y="216"/>
                  </a:cubicBezTo>
                  <a:cubicBezTo>
                    <a:pt x="634" y="817"/>
                    <a:pt x="67" y="1818"/>
                    <a:pt x="0" y="2918"/>
                  </a:cubicBezTo>
                  <a:cubicBezTo>
                    <a:pt x="0" y="3602"/>
                    <a:pt x="349" y="4002"/>
                    <a:pt x="860" y="4002"/>
                  </a:cubicBezTo>
                  <a:cubicBezTo>
                    <a:pt x="1073" y="4002"/>
                    <a:pt x="1313" y="3933"/>
                    <a:pt x="1568" y="3786"/>
                  </a:cubicBezTo>
                  <a:cubicBezTo>
                    <a:pt x="2468" y="3185"/>
                    <a:pt x="3069" y="2184"/>
                    <a:pt x="3136" y="1117"/>
                  </a:cubicBezTo>
                  <a:cubicBezTo>
                    <a:pt x="3136" y="409"/>
                    <a:pt x="2784" y="1"/>
                    <a:pt x="2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5008750" y="1922900"/>
              <a:ext cx="57575" cy="73750"/>
            </a:xfrm>
            <a:custGeom>
              <a:rect b="b" l="l" r="r" t="t"/>
              <a:pathLst>
                <a:path extrusionOk="0" h="2950" w="2303">
                  <a:moveTo>
                    <a:pt x="1662" y="1"/>
                  </a:moveTo>
                  <a:cubicBezTo>
                    <a:pt x="1510" y="1"/>
                    <a:pt x="1342" y="51"/>
                    <a:pt x="1168" y="157"/>
                  </a:cubicBezTo>
                  <a:cubicBezTo>
                    <a:pt x="467" y="591"/>
                    <a:pt x="67" y="1325"/>
                    <a:pt x="0" y="2125"/>
                  </a:cubicBezTo>
                  <a:cubicBezTo>
                    <a:pt x="0" y="2647"/>
                    <a:pt x="270" y="2949"/>
                    <a:pt x="653" y="2949"/>
                  </a:cubicBezTo>
                  <a:cubicBezTo>
                    <a:pt x="809" y="2949"/>
                    <a:pt x="984" y="2899"/>
                    <a:pt x="1168" y="2793"/>
                  </a:cubicBezTo>
                  <a:cubicBezTo>
                    <a:pt x="1835" y="2359"/>
                    <a:pt x="2269" y="1625"/>
                    <a:pt x="2302" y="825"/>
                  </a:cubicBezTo>
                  <a:cubicBezTo>
                    <a:pt x="2302" y="303"/>
                    <a:pt x="2033" y="1"/>
                    <a:pt x="16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5183875" y="2001050"/>
              <a:ext cx="32550" cy="42175"/>
            </a:xfrm>
            <a:custGeom>
              <a:rect b="b" l="l" r="r" t="t"/>
              <a:pathLst>
                <a:path extrusionOk="0" h="1687" w="1302">
                  <a:moveTo>
                    <a:pt x="933" y="1"/>
                  </a:moveTo>
                  <a:cubicBezTo>
                    <a:pt x="843" y="1"/>
                    <a:pt x="741" y="32"/>
                    <a:pt x="634" y="100"/>
                  </a:cubicBezTo>
                  <a:cubicBezTo>
                    <a:pt x="267" y="334"/>
                    <a:pt x="0" y="767"/>
                    <a:pt x="0" y="1234"/>
                  </a:cubicBezTo>
                  <a:cubicBezTo>
                    <a:pt x="0" y="1519"/>
                    <a:pt x="153" y="1686"/>
                    <a:pt x="361" y="1686"/>
                  </a:cubicBezTo>
                  <a:cubicBezTo>
                    <a:pt x="445" y="1686"/>
                    <a:pt x="538" y="1659"/>
                    <a:pt x="634" y="1601"/>
                  </a:cubicBezTo>
                  <a:cubicBezTo>
                    <a:pt x="1034" y="1334"/>
                    <a:pt x="1268" y="934"/>
                    <a:pt x="1301" y="467"/>
                  </a:cubicBezTo>
                  <a:cubicBezTo>
                    <a:pt x="1301" y="184"/>
                    <a:pt x="1151" y="1"/>
                    <a:pt x="9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4935350" y="2325000"/>
              <a:ext cx="32550" cy="42150"/>
            </a:xfrm>
            <a:custGeom>
              <a:rect b="b" l="l" r="r" t="t"/>
              <a:pathLst>
                <a:path extrusionOk="0" h="1686" w="1302">
                  <a:moveTo>
                    <a:pt x="929" y="0"/>
                  </a:moveTo>
                  <a:cubicBezTo>
                    <a:pt x="840" y="0"/>
                    <a:pt x="740" y="27"/>
                    <a:pt x="635" y="85"/>
                  </a:cubicBezTo>
                  <a:cubicBezTo>
                    <a:pt x="268" y="352"/>
                    <a:pt x="1" y="752"/>
                    <a:pt x="1" y="1219"/>
                  </a:cubicBezTo>
                  <a:cubicBezTo>
                    <a:pt x="1" y="1502"/>
                    <a:pt x="151" y="1685"/>
                    <a:pt x="358" y="1685"/>
                  </a:cubicBezTo>
                  <a:cubicBezTo>
                    <a:pt x="443" y="1685"/>
                    <a:pt x="537" y="1654"/>
                    <a:pt x="635" y="1586"/>
                  </a:cubicBezTo>
                  <a:cubicBezTo>
                    <a:pt x="1035" y="1352"/>
                    <a:pt x="1269" y="919"/>
                    <a:pt x="1302" y="452"/>
                  </a:cubicBezTo>
                  <a:cubicBezTo>
                    <a:pt x="1302" y="167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4892825" y="2696550"/>
              <a:ext cx="32550" cy="42175"/>
            </a:xfrm>
            <a:custGeom>
              <a:rect b="b" l="l" r="r" t="t"/>
              <a:pathLst>
                <a:path extrusionOk="0" h="1687" w="1302">
                  <a:moveTo>
                    <a:pt x="945" y="1"/>
                  </a:moveTo>
                  <a:cubicBezTo>
                    <a:pt x="860" y="1"/>
                    <a:pt x="765" y="32"/>
                    <a:pt x="668" y="100"/>
                  </a:cubicBezTo>
                  <a:cubicBezTo>
                    <a:pt x="268" y="334"/>
                    <a:pt x="34" y="767"/>
                    <a:pt x="1" y="1234"/>
                  </a:cubicBezTo>
                  <a:cubicBezTo>
                    <a:pt x="1" y="1519"/>
                    <a:pt x="153" y="1686"/>
                    <a:pt x="373" y="1686"/>
                  </a:cubicBezTo>
                  <a:cubicBezTo>
                    <a:pt x="462" y="1686"/>
                    <a:pt x="562" y="1659"/>
                    <a:pt x="668" y="1601"/>
                  </a:cubicBezTo>
                  <a:cubicBezTo>
                    <a:pt x="1035" y="1334"/>
                    <a:pt x="1268" y="934"/>
                    <a:pt x="1302" y="467"/>
                  </a:cubicBezTo>
                  <a:cubicBezTo>
                    <a:pt x="1302" y="184"/>
                    <a:pt x="1151" y="1"/>
                    <a:pt x="9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4751075" y="2679100"/>
              <a:ext cx="40050" cy="51575"/>
            </a:xfrm>
            <a:custGeom>
              <a:rect b="b" l="l" r="r" t="t"/>
              <a:pathLst>
                <a:path extrusionOk="0" h="2063" w="1602">
                  <a:moveTo>
                    <a:pt x="1144" y="1"/>
                  </a:moveTo>
                  <a:cubicBezTo>
                    <a:pt x="1039" y="1"/>
                    <a:pt x="923" y="32"/>
                    <a:pt x="801" y="98"/>
                  </a:cubicBezTo>
                  <a:cubicBezTo>
                    <a:pt x="334" y="431"/>
                    <a:pt x="33" y="932"/>
                    <a:pt x="0" y="1499"/>
                  </a:cubicBezTo>
                  <a:cubicBezTo>
                    <a:pt x="0" y="1858"/>
                    <a:pt x="190" y="2063"/>
                    <a:pt x="457" y="2063"/>
                  </a:cubicBezTo>
                  <a:cubicBezTo>
                    <a:pt x="562" y="2063"/>
                    <a:pt x="679" y="2031"/>
                    <a:pt x="801" y="1966"/>
                  </a:cubicBezTo>
                  <a:cubicBezTo>
                    <a:pt x="1268" y="1665"/>
                    <a:pt x="1568" y="1132"/>
                    <a:pt x="1601" y="565"/>
                  </a:cubicBezTo>
                  <a:cubicBezTo>
                    <a:pt x="1601" y="205"/>
                    <a:pt x="1412" y="1"/>
                    <a:pt x="11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4720200" y="2886550"/>
              <a:ext cx="25050" cy="32425"/>
            </a:xfrm>
            <a:custGeom>
              <a:rect b="b" l="l" r="r" t="t"/>
              <a:pathLst>
                <a:path extrusionOk="0" h="1297" w="1002">
                  <a:moveTo>
                    <a:pt x="721" y="0"/>
                  </a:moveTo>
                  <a:cubicBezTo>
                    <a:pt x="654" y="0"/>
                    <a:pt x="579" y="24"/>
                    <a:pt x="501" y="72"/>
                  </a:cubicBezTo>
                  <a:cubicBezTo>
                    <a:pt x="201" y="272"/>
                    <a:pt x="1" y="573"/>
                    <a:pt x="1" y="940"/>
                  </a:cubicBezTo>
                  <a:cubicBezTo>
                    <a:pt x="1" y="1178"/>
                    <a:pt x="120" y="1297"/>
                    <a:pt x="285" y="1297"/>
                  </a:cubicBezTo>
                  <a:cubicBezTo>
                    <a:pt x="351" y="1297"/>
                    <a:pt x="425" y="1278"/>
                    <a:pt x="501" y="1240"/>
                  </a:cubicBezTo>
                  <a:cubicBezTo>
                    <a:pt x="801" y="1040"/>
                    <a:pt x="968" y="706"/>
                    <a:pt x="1002" y="372"/>
                  </a:cubicBezTo>
                  <a:cubicBezTo>
                    <a:pt x="1002" y="136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4810275" y="2884750"/>
              <a:ext cx="51725" cy="67250"/>
            </a:xfrm>
            <a:custGeom>
              <a:rect b="b" l="l" r="r" t="t"/>
              <a:pathLst>
                <a:path extrusionOk="0" h="2690" w="2069">
                  <a:moveTo>
                    <a:pt x="1496" y="1"/>
                  </a:moveTo>
                  <a:cubicBezTo>
                    <a:pt x="1357" y="1"/>
                    <a:pt x="1200" y="47"/>
                    <a:pt x="1034" y="144"/>
                  </a:cubicBezTo>
                  <a:cubicBezTo>
                    <a:pt x="434" y="545"/>
                    <a:pt x="34" y="1212"/>
                    <a:pt x="0" y="1946"/>
                  </a:cubicBezTo>
                  <a:cubicBezTo>
                    <a:pt x="0" y="2418"/>
                    <a:pt x="235" y="2690"/>
                    <a:pt x="572" y="2690"/>
                  </a:cubicBezTo>
                  <a:cubicBezTo>
                    <a:pt x="712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069" y="745"/>
                  </a:cubicBezTo>
                  <a:cubicBezTo>
                    <a:pt x="2069" y="272"/>
                    <a:pt x="1834" y="1"/>
                    <a:pt x="1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5251425" y="1607650"/>
              <a:ext cx="54225" cy="70775"/>
            </a:xfrm>
            <a:custGeom>
              <a:rect b="b" l="l" r="r" t="t"/>
              <a:pathLst>
                <a:path extrusionOk="0" h="2831" w="2169">
                  <a:moveTo>
                    <a:pt x="1585" y="1"/>
                  </a:moveTo>
                  <a:cubicBezTo>
                    <a:pt x="1440" y="1"/>
                    <a:pt x="1276" y="51"/>
                    <a:pt x="1101" y="158"/>
                  </a:cubicBezTo>
                  <a:cubicBezTo>
                    <a:pt x="434" y="559"/>
                    <a:pt x="34" y="1259"/>
                    <a:pt x="0" y="2060"/>
                  </a:cubicBezTo>
                  <a:cubicBezTo>
                    <a:pt x="0" y="2540"/>
                    <a:pt x="243" y="2830"/>
                    <a:pt x="615" y="2830"/>
                  </a:cubicBezTo>
                  <a:cubicBezTo>
                    <a:pt x="760" y="2830"/>
                    <a:pt x="924" y="2787"/>
                    <a:pt x="1101" y="2693"/>
                  </a:cubicBezTo>
                  <a:cubicBezTo>
                    <a:pt x="1735" y="2260"/>
                    <a:pt x="2135" y="1559"/>
                    <a:pt x="2169" y="792"/>
                  </a:cubicBezTo>
                  <a:cubicBezTo>
                    <a:pt x="2169" y="296"/>
                    <a:pt x="1935" y="1"/>
                    <a:pt x="15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5087975" y="1661175"/>
              <a:ext cx="32550" cy="42150"/>
            </a:xfrm>
            <a:custGeom>
              <a:rect b="b" l="l" r="r" t="t"/>
              <a:pathLst>
                <a:path extrusionOk="0" h="1686" w="1302">
                  <a:moveTo>
                    <a:pt x="929" y="1"/>
                  </a:moveTo>
                  <a:cubicBezTo>
                    <a:pt x="840" y="1"/>
                    <a:pt x="740" y="28"/>
                    <a:pt x="634" y="85"/>
                  </a:cubicBezTo>
                  <a:cubicBezTo>
                    <a:pt x="267" y="352"/>
                    <a:pt x="0" y="753"/>
                    <a:pt x="0" y="1220"/>
                  </a:cubicBezTo>
                  <a:cubicBezTo>
                    <a:pt x="0" y="1503"/>
                    <a:pt x="151" y="1686"/>
                    <a:pt x="357" y="1686"/>
                  </a:cubicBezTo>
                  <a:cubicBezTo>
                    <a:pt x="442" y="1686"/>
                    <a:pt x="537" y="1655"/>
                    <a:pt x="634" y="1587"/>
                  </a:cubicBezTo>
                  <a:cubicBezTo>
                    <a:pt x="1034" y="1353"/>
                    <a:pt x="1268" y="919"/>
                    <a:pt x="1301" y="452"/>
                  </a:cubicBezTo>
                  <a:cubicBezTo>
                    <a:pt x="1301" y="167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4612625" y="1532650"/>
              <a:ext cx="68425" cy="107325"/>
            </a:xfrm>
            <a:custGeom>
              <a:rect b="b" l="l" r="r" t="t"/>
              <a:pathLst>
                <a:path extrusionOk="0" h="4293" w="2737">
                  <a:moveTo>
                    <a:pt x="2618" y="1"/>
                  </a:moveTo>
                  <a:cubicBezTo>
                    <a:pt x="2592" y="1"/>
                    <a:pt x="2569" y="17"/>
                    <a:pt x="2569" y="56"/>
                  </a:cubicBezTo>
                  <a:lnTo>
                    <a:pt x="34" y="4159"/>
                  </a:lnTo>
                  <a:cubicBezTo>
                    <a:pt x="1" y="4192"/>
                    <a:pt x="1" y="4259"/>
                    <a:pt x="34" y="4292"/>
                  </a:cubicBezTo>
                  <a:lnTo>
                    <a:pt x="101" y="4292"/>
                  </a:lnTo>
                  <a:cubicBezTo>
                    <a:pt x="134" y="4292"/>
                    <a:pt x="134" y="4259"/>
                    <a:pt x="168" y="4259"/>
                  </a:cubicBezTo>
                  <a:lnTo>
                    <a:pt x="2703" y="123"/>
                  </a:lnTo>
                  <a:cubicBezTo>
                    <a:pt x="2736" y="89"/>
                    <a:pt x="2703" y="56"/>
                    <a:pt x="2669" y="23"/>
                  </a:cubicBezTo>
                  <a:cubicBezTo>
                    <a:pt x="2656" y="9"/>
                    <a:pt x="2636" y="1"/>
                    <a:pt x="26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4676850" y="1548225"/>
              <a:ext cx="33375" cy="216000"/>
            </a:xfrm>
            <a:custGeom>
              <a:rect b="b" l="l" r="r" t="t"/>
              <a:pathLst>
                <a:path extrusionOk="0" h="8640" w="1335">
                  <a:moveTo>
                    <a:pt x="1268" y="0"/>
                  </a:moveTo>
                  <a:cubicBezTo>
                    <a:pt x="1234" y="0"/>
                    <a:pt x="1168" y="34"/>
                    <a:pt x="1168" y="100"/>
                  </a:cubicBezTo>
                  <a:lnTo>
                    <a:pt x="0" y="8540"/>
                  </a:lnTo>
                  <a:cubicBezTo>
                    <a:pt x="0" y="8606"/>
                    <a:pt x="0" y="8640"/>
                    <a:pt x="67" y="8640"/>
                  </a:cubicBezTo>
                  <a:cubicBezTo>
                    <a:pt x="100" y="8640"/>
                    <a:pt x="167" y="8640"/>
                    <a:pt x="167" y="8573"/>
                  </a:cubicBezTo>
                  <a:lnTo>
                    <a:pt x="1335" y="100"/>
                  </a:lnTo>
                  <a:cubicBezTo>
                    <a:pt x="1335" y="67"/>
                    <a:pt x="1335" y="0"/>
                    <a:pt x="12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4591775" y="1760525"/>
              <a:ext cx="88425" cy="176325"/>
            </a:xfrm>
            <a:custGeom>
              <a:rect b="b" l="l" r="r" t="t"/>
              <a:pathLst>
                <a:path extrusionOk="0" h="7053" w="3537">
                  <a:moveTo>
                    <a:pt x="3452" y="0"/>
                  </a:moveTo>
                  <a:cubicBezTo>
                    <a:pt x="3417" y="0"/>
                    <a:pt x="3393" y="24"/>
                    <a:pt x="3370" y="48"/>
                  </a:cubicBezTo>
                  <a:lnTo>
                    <a:pt x="34" y="6919"/>
                  </a:lnTo>
                  <a:cubicBezTo>
                    <a:pt x="1" y="6986"/>
                    <a:pt x="34" y="7019"/>
                    <a:pt x="68" y="7053"/>
                  </a:cubicBezTo>
                  <a:lnTo>
                    <a:pt x="101" y="7053"/>
                  </a:lnTo>
                  <a:cubicBezTo>
                    <a:pt x="134" y="7053"/>
                    <a:pt x="168" y="7019"/>
                    <a:pt x="201" y="7019"/>
                  </a:cubicBezTo>
                  <a:lnTo>
                    <a:pt x="3537" y="114"/>
                  </a:lnTo>
                  <a:cubicBezTo>
                    <a:pt x="3537" y="81"/>
                    <a:pt x="3537" y="14"/>
                    <a:pt x="3503" y="14"/>
                  </a:cubicBezTo>
                  <a:cubicBezTo>
                    <a:pt x="3484" y="5"/>
                    <a:pt x="3467" y="0"/>
                    <a:pt x="34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4499225" y="1760325"/>
              <a:ext cx="181825" cy="106475"/>
            </a:xfrm>
            <a:custGeom>
              <a:rect b="b" l="l" r="r" t="t"/>
              <a:pathLst>
                <a:path extrusionOk="0" h="4259" w="7273">
                  <a:moveTo>
                    <a:pt x="7193" y="0"/>
                  </a:moveTo>
                  <a:cubicBezTo>
                    <a:pt x="7172" y="0"/>
                    <a:pt x="7152" y="8"/>
                    <a:pt x="7139" y="22"/>
                  </a:cubicBezTo>
                  <a:lnTo>
                    <a:pt x="67" y="4092"/>
                  </a:lnTo>
                  <a:cubicBezTo>
                    <a:pt x="0" y="4125"/>
                    <a:pt x="0" y="4159"/>
                    <a:pt x="34" y="4225"/>
                  </a:cubicBezTo>
                  <a:cubicBezTo>
                    <a:pt x="34" y="4225"/>
                    <a:pt x="67" y="4259"/>
                    <a:pt x="100" y="4259"/>
                  </a:cubicBezTo>
                  <a:cubicBezTo>
                    <a:pt x="100" y="4259"/>
                    <a:pt x="134" y="4259"/>
                    <a:pt x="134" y="4225"/>
                  </a:cubicBezTo>
                  <a:lnTo>
                    <a:pt x="7239" y="156"/>
                  </a:lnTo>
                  <a:cubicBezTo>
                    <a:pt x="7272" y="122"/>
                    <a:pt x="7272" y="89"/>
                    <a:pt x="7272" y="56"/>
                  </a:cubicBezTo>
                  <a:cubicBezTo>
                    <a:pt x="7253" y="17"/>
                    <a:pt x="7222" y="0"/>
                    <a:pt x="719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4747725" y="890550"/>
              <a:ext cx="42550" cy="436700"/>
            </a:xfrm>
            <a:custGeom>
              <a:rect b="b" l="l" r="r" t="t"/>
              <a:pathLst>
                <a:path extrusionOk="0" h="17468" w="1702">
                  <a:moveTo>
                    <a:pt x="1505" y="1"/>
                  </a:moveTo>
                  <a:cubicBezTo>
                    <a:pt x="1412" y="1"/>
                    <a:pt x="1318" y="59"/>
                    <a:pt x="1302" y="188"/>
                  </a:cubicBezTo>
                  <a:lnTo>
                    <a:pt x="1" y="17234"/>
                  </a:lnTo>
                  <a:cubicBezTo>
                    <a:pt x="1" y="17367"/>
                    <a:pt x="67" y="17434"/>
                    <a:pt x="167" y="17468"/>
                  </a:cubicBezTo>
                  <a:cubicBezTo>
                    <a:pt x="267" y="17468"/>
                    <a:pt x="368" y="17367"/>
                    <a:pt x="368" y="17267"/>
                  </a:cubicBezTo>
                  <a:lnTo>
                    <a:pt x="1702" y="188"/>
                  </a:lnTo>
                  <a:cubicBezTo>
                    <a:pt x="1702" y="68"/>
                    <a:pt x="1604" y="1"/>
                    <a:pt x="15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4808600" y="663475"/>
              <a:ext cx="323850" cy="648775"/>
            </a:xfrm>
            <a:custGeom>
              <a:rect b="b" l="l" r="r" t="t"/>
              <a:pathLst>
                <a:path extrusionOk="0" h="25951" w="12954">
                  <a:moveTo>
                    <a:pt x="12716" y="1"/>
                  </a:moveTo>
                  <a:cubicBezTo>
                    <a:pt x="12653" y="1"/>
                    <a:pt x="12588" y="30"/>
                    <a:pt x="12543" y="98"/>
                  </a:cubicBezTo>
                  <a:lnTo>
                    <a:pt x="34" y="25683"/>
                  </a:lnTo>
                  <a:cubicBezTo>
                    <a:pt x="1" y="25783"/>
                    <a:pt x="34" y="25883"/>
                    <a:pt x="134" y="25950"/>
                  </a:cubicBezTo>
                  <a:lnTo>
                    <a:pt x="201" y="25950"/>
                  </a:lnTo>
                  <a:cubicBezTo>
                    <a:pt x="268" y="25950"/>
                    <a:pt x="334" y="25917"/>
                    <a:pt x="401" y="25850"/>
                  </a:cubicBezTo>
                  <a:lnTo>
                    <a:pt x="12910" y="265"/>
                  </a:lnTo>
                  <a:cubicBezTo>
                    <a:pt x="12954" y="111"/>
                    <a:pt x="12838" y="1"/>
                    <a:pt x="127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4538950" y="1331975"/>
              <a:ext cx="147925" cy="81175"/>
            </a:xfrm>
            <a:custGeom>
              <a:rect b="b" l="l" r="r" t="t"/>
              <a:pathLst>
                <a:path extrusionOk="0" h="3247" w="5917">
                  <a:moveTo>
                    <a:pt x="283" y="0"/>
                  </a:moveTo>
                  <a:cubicBezTo>
                    <a:pt x="114" y="0"/>
                    <a:pt x="1" y="225"/>
                    <a:pt x="179" y="344"/>
                  </a:cubicBezTo>
                  <a:lnTo>
                    <a:pt x="5616" y="3213"/>
                  </a:lnTo>
                  <a:cubicBezTo>
                    <a:pt x="5616" y="3213"/>
                    <a:pt x="5650" y="3213"/>
                    <a:pt x="5683" y="3246"/>
                  </a:cubicBezTo>
                  <a:cubicBezTo>
                    <a:pt x="5750" y="3246"/>
                    <a:pt x="5816" y="3180"/>
                    <a:pt x="5850" y="3113"/>
                  </a:cubicBezTo>
                  <a:cubicBezTo>
                    <a:pt x="5917" y="3046"/>
                    <a:pt x="5883" y="2913"/>
                    <a:pt x="5783" y="2879"/>
                  </a:cubicBezTo>
                  <a:lnTo>
                    <a:pt x="346" y="11"/>
                  </a:lnTo>
                  <a:cubicBezTo>
                    <a:pt x="324" y="3"/>
                    <a:pt x="303" y="0"/>
                    <a:pt x="2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3657775" y="990325"/>
              <a:ext cx="582950" cy="123450"/>
            </a:xfrm>
            <a:custGeom>
              <a:rect b="b" l="l" r="r" t="t"/>
              <a:pathLst>
                <a:path extrusionOk="0" h="4938" w="23318">
                  <a:moveTo>
                    <a:pt x="23084" y="0"/>
                  </a:moveTo>
                  <a:lnTo>
                    <a:pt x="168" y="4570"/>
                  </a:lnTo>
                  <a:cubicBezTo>
                    <a:pt x="68" y="4570"/>
                    <a:pt x="1" y="4670"/>
                    <a:pt x="34" y="4804"/>
                  </a:cubicBezTo>
                  <a:cubicBezTo>
                    <a:pt x="34" y="4870"/>
                    <a:pt x="101" y="4937"/>
                    <a:pt x="201" y="4937"/>
                  </a:cubicBezTo>
                  <a:lnTo>
                    <a:pt x="234" y="4937"/>
                  </a:lnTo>
                  <a:lnTo>
                    <a:pt x="23151" y="400"/>
                  </a:lnTo>
                  <a:cubicBezTo>
                    <a:pt x="23251" y="367"/>
                    <a:pt x="23317" y="267"/>
                    <a:pt x="23284" y="167"/>
                  </a:cubicBezTo>
                  <a:cubicBezTo>
                    <a:pt x="23284" y="67"/>
                    <a:pt x="23184" y="0"/>
                    <a:pt x="230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4287400" y="1332950"/>
              <a:ext cx="165750" cy="63525"/>
            </a:xfrm>
            <a:custGeom>
              <a:rect b="b" l="l" r="r" t="t"/>
              <a:pathLst>
                <a:path extrusionOk="0" h="2541" w="6630">
                  <a:moveTo>
                    <a:pt x="6498" y="1"/>
                  </a:moveTo>
                  <a:cubicBezTo>
                    <a:pt x="6490" y="1"/>
                    <a:pt x="6481" y="2"/>
                    <a:pt x="6472" y="5"/>
                  </a:cubicBezTo>
                  <a:lnTo>
                    <a:pt x="67" y="2373"/>
                  </a:lnTo>
                  <a:cubicBezTo>
                    <a:pt x="0" y="2407"/>
                    <a:pt x="0" y="2440"/>
                    <a:pt x="0" y="2507"/>
                  </a:cubicBezTo>
                  <a:cubicBezTo>
                    <a:pt x="34" y="2507"/>
                    <a:pt x="67" y="2540"/>
                    <a:pt x="101" y="2540"/>
                  </a:cubicBezTo>
                  <a:lnTo>
                    <a:pt x="6538" y="172"/>
                  </a:lnTo>
                  <a:cubicBezTo>
                    <a:pt x="6630" y="141"/>
                    <a:pt x="6583" y="1"/>
                    <a:pt x="649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4399975" y="1145725"/>
              <a:ext cx="89250" cy="129825"/>
            </a:xfrm>
            <a:custGeom>
              <a:rect b="b" l="l" r="r" t="t"/>
              <a:pathLst>
                <a:path extrusionOk="0" h="5193" w="3570">
                  <a:moveTo>
                    <a:pt x="119" y="0"/>
                  </a:moveTo>
                  <a:cubicBezTo>
                    <a:pt x="101" y="0"/>
                    <a:pt x="81" y="8"/>
                    <a:pt x="67" y="22"/>
                  </a:cubicBezTo>
                  <a:cubicBezTo>
                    <a:pt x="34" y="55"/>
                    <a:pt x="1" y="89"/>
                    <a:pt x="34" y="122"/>
                  </a:cubicBezTo>
                  <a:lnTo>
                    <a:pt x="3403" y="5126"/>
                  </a:lnTo>
                  <a:cubicBezTo>
                    <a:pt x="3436" y="5159"/>
                    <a:pt x="3470" y="5159"/>
                    <a:pt x="3470" y="5192"/>
                  </a:cubicBezTo>
                  <a:cubicBezTo>
                    <a:pt x="3503" y="5159"/>
                    <a:pt x="3537" y="5159"/>
                    <a:pt x="3537" y="5159"/>
                  </a:cubicBezTo>
                  <a:cubicBezTo>
                    <a:pt x="3570" y="5126"/>
                    <a:pt x="3570" y="5092"/>
                    <a:pt x="3570" y="5059"/>
                  </a:cubicBezTo>
                  <a:lnTo>
                    <a:pt x="167" y="55"/>
                  </a:lnTo>
                  <a:cubicBezTo>
                    <a:pt x="167" y="16"/>
                    <a:pt x="145" y="0"/>
                    <a:pt x="1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4415000" y="1392275"/>
              <a:ext cx="63400" cy="162975"/>
            </a:xfrm>
            <a:custGeom>
              <a:rect b="b" l="l" r="r" t="t"/>
              <a:pathLst>
                <a:path extrusionOk="0" h="6519" w="2536">
                  <a:moveTo>
                    <a:pt x="2469" y="0"/>
                  </a:moveTo>
                  <a:cubicBezTo>
                    <a:pt x="2402" y="0"/>
                    <a:pt x="2368" y="34"/>
                    <a:pt x="2368" y="67"/>
                  </a:cubicBezTo>
                  <a:lnTo>
                    <a:pt x="0" y="6405"/>
                  </a:lnTo>
                  <a:cubicBezTo>
                    <a:pt x="0" y="6438"/>
                    <a:pt x="33" y="6505"/>
                    <a:pt x="67" y="6505"/>
                  </a:cubicBezTo>
                  <a:lnTo>
                    <a:pt x="100" y="6505"/>
                  </a:lnTo>
                  <a:cubicBezTo>
                    <a:pt x="110" y="6515"/>
                    <a:pt x="120" y="6519"/>
                    <a:pt x="130" y="6519"/>
                  </a:cubicBezTo>
                  <a:cubicBezTo>
                    <a:pt x="153" y="6519"/>
                    <a:pt x="177" y="6495"/>
                    <a:pt x="200" y="6472"/>
                  </a:cubicBezTo>
                  <a:lnTo>
                    <a:pt x="2502" y="134"/>
                  </a:lnTo>
                  <a:cubicBezTo>
                    <a:pt x="2535" y="67"/>
                    <a:pt x="2502" y="34"/>
                    <a:pt x="24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4233200" y="992825"/>
              <a:ext cx="21700" cy="371950"/>
            </a:xfrm>
            <a:custGeom>
              <a:rect b="b" l="l" r="r" t="t"/>
              <a:pathLst>
                <a:path extrusionOk="0" h="14878" w="868">
                  <a:moveTo>
                    <a:pt x="100" y="0"/>
                  </a:moveTo>
                  <a:cubicBezTo>
                    <a:pt x="34" y="0"/>
                    <a:pt x="0" y="34"/>
                    <a:pt x="0" y="67"/>
                  </a:cubicBezTo>
                  <a:lnTo>
                    <a:pt x="701" y="14811"/>
                  </a:lnTo>
                  <a:cubicBezTo>
                    <a:pt x="701" y="14844"/>
                    <a:pt x="767" y="14878"/>
                    <a:pt x="801" y="14878"/>
                  </a:cubicBezTo>
                  <a:cubicBezTo>
                    <a:pt x="834" y="14878"/>
                    <a:pt x="868" y="14844"/>
                    <a:pt x="868" y="14778"/>
                  </a:cubicBezTo>
                  <a:lnTo>
                    <a:pt x="167" y="67"/>
                  </a:lnTo>
                  <a:cubicBezTo>
                    <a:pt x="167" y="34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4130175" y="1286650"/>
              <a:ext cx="98875" cy="105650"/>
            </a:xfrm>
            <a:custGeom>
              <a:rect b="b" l="l" r="r" t="t"/>
              <a:pathLst>
                <a:path extrusionOk="0" h="4226" w="3955">
                  <a:moveTo>
                    <a:pt x="117" y="0"/>
                  </a:moveTo>
                  <a:cubicBezTo>
                    <a:pt x="48" y="0"/>
                    <a:pt x="0" y="71"/>
                    <a:pt x="52" y="122"/>
                  </a:cubicBezTo>
                  <a:lnTo>
                    <a:pt x="3788" y="4192"/>
                  </a:lnTo>
                  <a:cubicBezTo>
                    <a:pt x="3821" y="4225"/>
                    <a:pt x="3854" y="4225"/>
                    <a:pt x="3854" y="4225"/>
                  </a:cubicBezTo>
                  <a:lnTo>
                    <a:pt x="3921" y="4225"/>
                  </a:lnTo>
                  <a:cubicBezTo>
                    <a:pt x="3954" y="4192"/>
                    <a:pt x="3954" y="4125"/>
                    <a:pt x="3921" y="4092"/>
                  </a:cubicBezTo>
                  <a:lnTo>
                    <a:pt x="185" y="22"/>
                  </a:lnTo>
                  <a:cubicBezTo>
                    <a:pt x="162" y="7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4846975" y="1351400"/>
              <a:ext cx="259375" cy="38400"/>
            </a:xfrm>
            <a:custGeom>
              <a:rect b="b" l="l" r="r" t="t"/>
              <a:pathLst>
                <a:path extrusionOk="0" h="1536" w="10375">
                  <a:moveTo>
                    <a:pt x="10174" y="1"/>
                  </a:moveTo>
                  <a:lnTo>
                    <a:pt x="200" y="1135"/>
                  </a:lnTo>
                  <a:cubicBezTo>
                    <a:pt x="100" y="1168"/>
                    <a:pt x="0" y="1268"/>
                    <a:pt x="33" y="1369"/>
                  </a:cubicBezTo>
                  <a:cubicBezTo>
                    <a:pt x="33" y="1469"/>
                    <a:pt x="100" y="1535"/>
                    <a:pt x="200" y="1535"/>
                  </a:cubicBezTo>
                  <a:lnTo>
                    <a:pt x="234" y="1535"/>
                  </a:lnTo>
                  <a:lnTo>
                    <a:pt x="10207" y="401"/>
                  </a:lnTo>
                  <a:cubicBezTo>
                    <a:pt x="10307" y="368"/>
                    <a:pt x="10374" y="301"/>
                    <a:pt x="10374" y="168"/>
                  </a:cubicBezTo>
                  <a:cubicBezTo>
                    <a:pt x="10374" y="68"/>
                    <a:pt x="10274" y="1"/>
                    <a:pt x="101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5168850" y="946025"/>
              <a:ext cx="137550" cy="332025"/>
            </a:xfrm>
            <a:custGeom>
              <a:rect b="b" l="l" r="r" t="t"/>
              <a:pathLst>
                <a:path extrusionOk="0" h="13281" w="5502">
                  <a:moveTo>
                    <a:pt x="5260" y="1"/>
                  </a:moveTo>
                  <a:cubicBezTo>
                    <a:pt x="5193" y="1"/>
                    <a:pt x="5129" y="41"/>
                    <a:pt x="5105" y="138"/>
                  </a:cubicBezTo>
                  <a:lnTo>
                    <a:pt x="68" y="13014"/>
                  </a:lnTo>
                  <a:cubicBezTo>
                    <a:pt x="1" y="13147"/>
                    <a:pt x="101" y="13280"/>
                    <a:pt x="234" y="13280"/>
                  </a:cubicBezTo>
                  <a:cubicBezTo>
                    <a:pt x="301" y="13280"/>
                    <a:pt x="401" y="13214"/>
                    <a:pt x="401" y="13147"/>
                  </a:cubicBezTo>
                  <a:lnTo>
                    <a:pt x="5438" y="271"/>
                  </a:lnTo>
                  <a:cubicBezTo>
                    <a:pt x="5502" y="123"/>
                    <a:pt x="5376" y="1"/>
                    <a:pt x="526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5379850" y="876900"/>
              <a:ext cx="201000" cy="55075"/>
            </a:xfrm>
            <a:custGeom>
              <a:rect b="b" l="l" r="r" t="t"/>
              <a:pathLst>
                <a:path extrusionOk="0" h="2203" w="8040">
                  <a:moveTo>
                    <a:pt x="100" y="1"/>
                  </a:moveTo>
                  <a:cubicBezTo>
                    <a:pt x="67" y="1"/>
                    <a:pt x="0" y="34"/>
                    <a:pt x="0" y="67"/>
                  </a:cubicBezTo>
                  <a:cubicBezTo>
                    <a:pt x="0" y="134"/>
                    <a:pt x="0" y="167"/>
                    <a:pt x="67" y="167"/>
                  </a:cubicBezTo>
                  <a:lnTo>
                    <a:pt x="7906" y="2202"/>
                  </a:lnTo>
                  <a:lnTo>
                    <a:pt x="7939" y="2202"/>
                  </a:lnTo>
                  <a:cubicBezTo>
                    <a:pt x="7973" y="2202"/>
                    <a:pt x="8006" y="2169"/>
                    <a:pt x="8006" y="2135"/>
                  </a:cubicBezTo>
                  <a:cubicBezTo>
                    <a:pt x="8039" y="2069"/>
                    <a:pt x="8006" y="2035"/>
                    <a:pt x="7973" y="2035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5381525" y="694575"/>
              <a:ext cx="146400" cy="139825"/>
            </a:xfrm>
            <a:custGeom>
              <a:rect b="b" l="l" r="r" t="t"/>
              <a:pathLst>
                <a:path extrusionOk="0" h="5593" w="5856">
                  <a:moveTo>
                    <a:pt x="5737" y="0"/>
                  </a:moveTo>
                  <a:cubicBezTo>
                    <a:pt x="5716" y="0"/>
                    <a:pt x="5693" y="7"/>
                    <a:pt x="5671" y="22"/>
                  </a:cubicBezTo>
                  <a:lnTo>
                    <a:pt x="33" y="5426"/>
                  </a:lnTo>
                  <a:cubicBezTo>
                    <a:pt x="0" y="5459"/>
                    <a:pt x="0" y="5526"/>
                    <a:pt x="33" y="5559"/>
                  </a:cubicBezTo>
                  <a:cubicBezTo>
                    <a:pt x="33" y="5592"/>
                    <a:pt x="67" y="5592"/>
                    <a:pt x="100" y="5592"/>
                  </a:cubicBezTo>
                  <a:cubicBezTo>
                    <a:pt x="100" y="5592"/>
                    <a:pt x="133" y="5559"/>
                    <a:pt x="133" y="5559"/>
                  </a:cubicBezTo>
                  <a:lnTo>
                    <a:pt x="5804" y="155"/>
                  </a:lnTo>
                  <a:cubicBezTo>
                    <a:pt x="5856" y="78"/>
                    <a:pt x="5807" y="0"/>
                    <a:pt x="573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4209000" y="960050"/>
              <a:ext cx="53400" cy="68900"/>
            </a:xfrm>
            <a:custGeom>
              <a:rect b="b" l="l" r="r" t="t"/>
              <a:pathLst>
                <a:path extrusionOk="0" h="2756" w="2136">
                  <a:moveTo>
                    <a:pt x="1548" y="1"/>
                  </a:moveTo>
                  <a:cubicBezTo>
                    <a:pt x="1405" y="1"/>
                    <a:pt x="1242" y="47"/>
                    <a:pt x="1068" y="144"/>
                  </a:cubicBezTo>
                  <a:cubicBezTo>
                    <a:pt x="435" y="544"/>
                    <a:pt x="34" y="1245"/>
                    <a:pt x="1" y="2012"/>
                  </a:cubicBezTo>
                  <a:cubicBezTo>
                    <a:pt x="1" y="2484"/>
                    <a:pt x="252" y="2756"/>
                    <a:pt x="599" y="2756"/>
                  </a:cubicBezTo>
                  <a:cubicBezTo>
                    <a:pt x="743" y="2756"/>
                    <a:pt x="903" y="2710"/>
                    <a:pt x="1068" y="2612"/>
                  </a:cubicBezTo>
                  <a:cubicBezTo>
                    <a:pt x="1702" y="2212"/>
                    <a:pt x="2102" y="1511"/>
                    <a:pt x="2136" y="778"/>
                  </a:cubicBezTo>
                  <a:cubicBezTo>
                    <a:pt x="2136" y="280"/>
                    <a:pt x="1900" y="1"/>
                    <a:pt x="15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4388300" y="1128950"/>
              <a:ext cx="29225" cy="37825"/>
            </a:xfrm>
            <a:custGeom>
              <a:rect b="b" l="l" r="r" t="t"/>
              <a:pathLst>
                <a:path extrusionOk="0" h="1513" w="1169">
                  <a:moveTo>
                    <a:pt x="852" y="1"/>
                  </a:moveTo>
                  <a:cubicBezTo>
                    <a:pt x="768" y="1"/>
                    <a:pt x="671" y="31"/>
                    <a:pt x="568" y="93"/>
                  </a:cubicBezTo>
                  <a:cubicBezTo>
                    <a:pt x="234" y="293"/>
                    <a:pt x="1" y="660"/>
                    <a:pt x="1" y="1093"/>
                  </a:cubicBezTo>
                  <a:cubicBezTo>
                    <a:pt x="1" y="1353"/>
                    <a:pt x="134" y="1512"/>
                    <a:pt x="319" y="1512"/>
                  </a:cubicBezTo>
                  <a:cubicBezTo>
                    <a:pt x="395" y="1512"/>
                    <a:pt x="480" y="1485"/>
                    <a:pt x="568" y="1427"/>
                  </a:cubicBezTo>
                  <a:cubicBezTo>
                    <a:pt x="935" y="1193"/>
                    <a:pt x="1135" y="826"/>
                    <a:pt x="1168" y="426"/>
                  </a:cubicBezTo>
                  <a:cubicBezTo>
                    <a:pt x="1168" y="150"/>
                    <a:pt x="1041" y="1"/>
                    <a:pt x="85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4116450" y="1268775"/>
              <a:ext cx="29200" cy="37725"/>
            </a:xfrm>
            <a:custGeom>
              <a:rect b="b" l="l" r="r" t="t"/>
              <a:pathLst>
                <a:path extrusionOk="0" h="1509" w="1168">
                  <a:moveTo>
                    <a:pt x="829" y="0"/>
                  </a:moveTo>
                  <a:cubicBezTo>
                    <a:pt x="750" y="0"/>
                    <a:pt x="661" y="23"/>
                    <a:pt x="567" y="70"/>
                  </a:cubicBezTo>
                  <a:cubicBezTo>
                    <a:pt x="234" y="304"/>
                    <a:pt x="34" y="671"/>
                    <a:pt x="0" y="1104"/>
                  </a:cubicBezTo>
                  <a:cubicBezTo>
                    <a:pt x="0" y="1366"/>
                    <a:pt x="136" y="1509"/>
                    <a:pt x="323" y="1509"/>
                  </a:cubicBezTo>
                  <a:cubicBezTo>
                    <a:pt x="398" y="1509"/>
                    <a:pt x="481" y="1486"/>
                    <a:pt x="567" y="1438"/>
                  </a:cubicBezTo>
                  <a:cubicBezTo>
                    <a:pt x="934" y="1204"/>
                    <a:pt x="1134" y="837"/>
                    <a:pt x="1168" y="437"/>
                  </a:cubicBezTo>
                  <a:cubicBezTo>
                    <a:pt x="1168" y="150"/>
                    <a:pt x="1030" y="0"/>
                    <a:pt x="82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4402475" y="1534400"/>
              <a:ext cx="29225" cy="37675"/>
            </a:xfrm>
            <a:custGeom>
              <a:rect b="b" l="l" r="r" t="t"/>
              <a:pathLst>
                <a:path extrusionOk="0" h="1507" w="1169">
                  <a:moveTo>
                    <a:pt x="850" y="1"/>
                  </a:moveTo>
                  <a:cubicBezTo>
                    <a:pt x="774" y="1"/>
                    <a:pt x="689" y="28"/>
                    <a:pt x="601" y="86"/>
                  </a:cubicBezTo>
                  <a:cubicBezTo>
                    <a:pt x="234" y="286"/>
                    <a:pt x="34" y="687"/>
                    <a:pt x="1" y="1087"/>
                  </a:cubicBezTo>
                  <a:cubicBezTo>
                    <a:pt x="1" y="1347"/>
                    <a:pt x="134" y="1506"/>
                    <a:pt x="331" y="1506"/>
                  </a:cubicBezTo>
                  <a:cubicBezTo>
                    <a:pt x="412" y="1506"/>
                    <a:pt x="504" y="1479"/>
                    <a:pt x="601" y="1420"/>
                  </a:cubicBezTo>
                  <a:cubicBezTo>
                    <a:pt x="935" y="1187"/>
                    <a:pt x="1168" y="820"/>
                    <a:pt x="1168" y="420"/>
                  </a:cubicBezTo>
                  <a:cubicBezTo>
                    <a:pt x="1168" y="160"/>
                    <a:pt x="1035" y="1"/>
                    <a:pt x="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4600125" y="1618625"/>
              <a:ext cx="29200" cy="37675"/>
            </a:xfrm>
            <a:custGeom>
              <a:rect b="b" l="l" r="r" t="t"/>
              <a:pathLst>
                <a:path extrusionOk="0" h="1507" w="1168">
                  <a:moveTo>
                    <a:pt x="850" y="1"/>
                  </a:moveTo>
                  <a:cubicBezTo>
                    <a:pt x="773" y="1"/>
                    <a:pt x="689" y="28"/>
                    <a:pt x="601" y="86"/>
                  </a:cubicBezTo>
                  <a:cubicBezTo>
                    <a:pt x="234" y="320"/>
                    <a:pt x="34" y="687"/>
                    <a:pt x="0" y="1087"/>
                  </a:cubicBezTo>
                  <a:cubicBezTo>
                    <a:pt x="0" y="1347"/>
                    <a:pt x="134" y="1506"/>
                    <a:pt x="331" y="1506"/>
                  </a:cubicBezTo>
                  <a:cubicBezTo>
                    <a:pt x="412" y="1506"/>
                    <a:pt x="503" y="1479"/>
                    <a:pt x="601" y="1421"/>
                  </a:cubicBezTo>
                  <a:cubicBezTo>
                    <a:pt x="934" y="1187"/>
                    <a:pt x="1168" y="820"/>
                    <a:pt x="1168" y="420"/>
                  </a:cubicBezTo>
                  <a:cubicBezTo>
                    <a:pt x="1168" y="160"/>
                    <a:pt x="1034" y="1"/>
                    <a:pt x="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4580100" y="1915500"/>
              <a:ext cx="29225" cy="37675"/>
            </a:xfrm>
            <a:custGeom>
              <a:rect b="b" l="l" r="r" t="t"/>
              <a:pathLst>
                <a:path extrusionOk="0" h="1507" w="1169">
                  <a:moveTo>
                    <a:pt x="838" y="1"/>
                  </a:moveTo>
                  <a:cubicBezTo>
                    <a:pt x="757" y="1"/>
                    <a:pt x="665" y="28"/>
                    <a:pt x="568" y="86"/>
                  </a:cubicBezTo>
                  <a:cubicBezTo>
                    <a:pt x="234" y="320"/>
                    <a:pt x="34" y="687"/>
                    <a:pt x="1" y="1087"/>
                  </a:cubicBezTo>
                  <a:cubicBezTo>
                    <a:pt x="1" y="1347"/>
                    <a:pt x="135" y="1506"/>
                    <a:pt x="319" y="1506"/>
                  </a:cubicBezTo>
                  <a:cubicBezTo>
                    <a:pt x="395" y="1506"/>
                    <a:pt x="480" y="1479"/>
                    <a:pt x="568" y="1421"/>
                  </a:cubicBezTo>
                  <a:cubicBezTo>
                    <a:pt x="935" y="1221"/>
                    <a:pt x="1135" y="820"/>
                    <a:pt x="1168" y="420"/>
                  </a:cubicBezTo>
                  <a:cubicBezTo>
                    <a:pt x="1168" y="160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4656000" y="1733925"/>
              <a:ext cx="44225" cy="56950"/>
            </a:xfrm>
            <a:custGeom>
              <a:rect b="b" l="l" r="r" t="t"/>
              <a:pathLst>
                <a:path extrusionOk="0" h="2278" w="1769">
                  <a:moveTo>
                    <a:pt x="1288" y="0"/>
                  </a:moveTo>
                  <a:cubicBezTo>
                    <a:pt x="1173" y="0"/>
                    <a:pt x="1042" y="35"/>
                    <a:pt x="901" y="111"/>
                  </a:cubicBezTo>
                  <a:cubicBezTo>
                    <a:pt x="367" y="444"/>
                    <a:pt x="34" y="1012"/>
                    <a:pt x="0" y="1645"/>
                  </a:cubicBezTo>
                  <a:cubicBezTo>
                    <a:pt x="0" y="2043"/>
                    <a:pt x="198" y="2277"/>
                    <a:pt x="488" y="2277"/>
                  </a:cubicBezTo>
                  <a:cubicBezTo>
                    <a:pt x="612" y="2277"/>
                    <a:pt x="752" y="2235"/>
                    <a:pt x="901" y="2146"/>
                  </a:cubicBezTo>
                  <a:cubicBezTo>
                    <a:pt x="1435" y="1812"/>
                    <a:pt x="1735" y="1245"/>
                    <a:pt x="1768" y="611"/>
                  </a:cubicBezTo>
                  <a:cubicBezTo>
                    <a:pt x="1768" y="228"/>
                    <a:pt x="1579" y="0"/>
                    <a:pt x="12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4479200" y="1835975"/>
              <a:ext cx="44225" cy="56925"/>
            </a:xfrm>
            <a:custGeom>
              <a:rect b="b" l="l" r="r" t="t"/>
              <a:pathLst>
                <a:path extrusionOk="0" h="2277" w="1769">
                  <a:moveTo>
                    <a:pt x="1307" y="0"/>
                  </a:moveTo>
                  <a:cubicBezTo>
                    <a:pt x="1188" y="0"/>
                    <a:pt x="1050" y="42"/>
                    <a:pt x="901" y="132"/>
                  </a:cubicBezTo>
                  <a:cubicBezTo>
                    <a:pt x="368" y="465"/>
                    <a:pt x="34" y="1032"/>
                    <a:pt x="1" y="1633"/>
                  </a:cubicBezTo>
                  <a:cubicBezTo>
                    <a:pt x="1" y="2041"/>
                    <a:pt x="208" y="2277"/>
                    <a:pt x="511" y="2277"/>
                  </a:cubicBezTo>
                  <a:cubicBezTo>
                    <a:pt x="629" y="2277"/>
                    <a:pt x="761" y="2241"/>
                    <a:pt x="901" y="2167"/>
                  </a:cubicBezTo>
                  <a:cubicBezTo>
                    <a:pt x="1435" y="1833"/>
                    <a:pt x="1735" y="1266"/>
                    <a:pt x="1769" y="632"/>
                  </a:cubicBezTo>
                  <a:cubicBezTo>
                    <a:pt x="1769" y="234"/>
                    <a:pt x="1588" y="0"/>
                    <a:pt x="13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5503275" y="668475"/>
              <a:ext cx="44225" cy="56950"/>
            </a:xfrm>
            <a:custGeom>
              <a:rect b="b" l="l" r="r" t="t"/>
              <a:pathLst>
                <a:path extrusionOk="0" h="2278" w="1769">
                  <a:moveTo>
                    <a:pt x="1280" y="0"/>
                  </a:moveTo>
                  <a:cubicBezTo>
                    <a:pt x="1157" y="0"/>
                    <a:pt x="1017" y="42"/>
                    <a:pt x="867" y="132"/>
                  </a:cubicBezTo>
                  <a:cubicBezTo>
                    <a:pt x="334" y="465"/>
                    <a:pt x="34" y="1032"/>
                    <a:pt x="0" y="1666"/>
                  </a:cubicBezTo>
                  <a:cubicBezTo>
                    <a:pt x="0" y="2049"/>
                    <a:pt x="206" y="2277"/>
                    <a:pt x="495" y="2277"/>
                  </a:cubicBezTo>
                  <a:cubicBezTo>
                    <a:pt x="609" y="2277"/>
                    <a:pt x="736" y="2242"/>
                    <a:pt x="867" y="2167"/>
                  </a:cubicBezTo>
                  <a:cubicBezTo>
                    <a:pt x="1401" y="1833"/>
                    <a:pt x="1735" y="1266"/>
                    <a:pt x="1768" y="632"/>
                  </a:cubicBezTo>
                  <a:cubicBezTo>
                    <a:pt x="1768" y="234"/>
                    <a:pt x="1571" y="0"/>
                    <a:pt x="12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4654325" y="1297450"/>
              <a:ext cx="206850" cy="262475"/>
            </a:xfrm>
            <a:custGeom>
              <a:rect b="b" l="l" r="r" t="t"/>
              <a:pathLst>
                <a:path extrusionOk="0" h="10499" w="8274">
                  <a:moveTo>
                    <a:pt x="5827" y="673"/>
                  </a:moveTo>
                  <a:cubicBezTo>
                    <a:pt x="6135" y="673"/>
                    <a:pt x="6419" y="745"/>
                    <a:pt x="6672" y="891"/>
                  </a:cubicBezTo>
                  <a:cubicBezTo>
                    <a:pt x="7272" y="1225"/>
                    <a:pt x="7606" y="1992"/>
                    <a:pt x="7606" y="3060"/>
                  </a:cubicBezTo>
                  <a:cubicBezTo>
                    <a:pt x="7606" y="5361"/>
                    <a:pt x="5972" y="8197"/>
                    <a:pt x="3970" y="9331"/>
                  </a:cubicBezTo>
                  <a:cubicBezTo>
                    <a:pt x="3428" y="9652"/>
                    <a:pt x="2911" y="9816"/>
                    <a:pt x="2454" y="9816"/>
                  </a:cubicBezTo>
                  <a:cubicBezTo>
                    <a:pt x="2151" y="9816"/>
                    <a:pt x="1874" y="9744"/>
                    <a:pt x="1635" y="9598"/>
                  </a:cubicBezTo>
                  <a:cubicBezTo>
                    <a:pt x="1001" y="9264"/>
                    <a:pt x="668" y="8497"/>
                    <a:pt x="668" y="7429"/>
                  </a:cubicBezTo>
                  <a:cubicBezTo>
                    <a:pt x="668" y="5128"/>
                    <a:pt x="2302" y="2292"/>
                    <a:pt x="4304" y="1158"/>
                  </a:cubicBezTo>
                  <a:cubicBezTo>
                    <a:pt x="4845" y="837"/>
                    <a:pt x="5363" y="673"/>
                    <a:pt x="5827" y="673"/>
                  </a:cubicBezTo>
                  <a:close/>
                  <a:moveTo>
                    <a:pt x="5853" y="0"/>
                  </a:moveTo>
                  <a:cubicBezTo>
                    <a:pt x="5270" y="0"/>
                    <a:pt x="4631" y="188"/>
                    <a:pt x="3970" y="558"/>
                  </a:cubicBezTo>
                  <a:cubicBezTo>
                    <a:pt x="1802" y="1825"/>
                    <a:pt x="1" y="4894"/>
                    <a:pt x="1" y="7429"/>
                  </a:cubicBezTo>
                  <a:cubicBezTo>
                    <a:pt x="1" y="8730"/>
                    <a:pt x="468" y="9698"/>
                    <a:pt x="1302" y="10198"/>
                  </a:cubicBezTo>
                  <a:cubicBezTo>
                    <a:pt x="1635" y="10398"/>
                    <a:pt x="2035" y="10498"/>
                    <a:pt x="2436" y="10498"/>
                  </a:cubicBezTo>
                  <a:cubicBezTo>
                    <a:pt x="3103" y="10465"/>
                    <a:pt x="3737" y="10265"/>
                    <a:pt x="4304" y="9931"/>
                  </a:cubicBezTo>
                  <a:cubicBezTo>
                    <a:pt x="6505" y="8664"/>
                    <a:pt x="8273" y="5561"/>
                    <a:pt x="8273" y="3060"/>
                  </a:cubicBezTo>
                  <a:cubicBezTo>
                    <a:pt x="8273" y="1759"/>
                    <a:pt x="7806" y="791"/>
                    <a:pt x="7006" y="291"/>
                  </a:cubicBezTo>
                  <a:cubicBezTo>
                    <a:pt x="6658" y="96"/>
                    <a:pt x="6270" y="0"/>
                    <a:pt x="58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4701850" y="1356425"/>
              <a:ext cx="111775" cy="144650"/>
            </a:xfrm>
            <a:custGeom>
              <a:rect b="b" l="l" r="r" t="t"/>
              <a:pathLst>
                <a:path extrusionOk="0" h="5786" w="4471">
                  <a:moveTo>
                    <a:pt x="3245" y="1"/>
                  </a:moveTo>
                  <a:cubicBezTo>
                    <a:pt x="2945" y="1"/>
                    <a:pt x="2603" y="97"/>
                    <a:pt x="2236" y="300"/>
                  </a:cubicBezTo>
                  <a:cubicBezTo>
                    <a:pt x="902" y="1168"/>
                    <a:pt x="68" y="2602"/>
                    <a:pt x="1" y="4203"/>
                  </a:cubicBezTo>
                  <a:cubicBezTo>
                    <a:pt x="1" y="5195"/>
                    <a:pt x="503" y="5785"/>
                    <a:pt x="1233" y="5785"/>
                  </a:cubicBezTo>
                  <a:cubicBezTo>
                    <a:pt x="1535" y="5785"/>
                    <a:pt x="1875" y="5685"/>
                    <a:pt x="2236" y="5471"/>
                  </a:cubicBezTo>
                  <a:cubicBezTo>
                    <a:pt x="3570" y="4603"/>
                    <a:pt x="4404" y="3169"/>
                    <a:pt x="4471" y="1601"/>
                  </a:cubicBezTo>
                  <a:cubicBezTo>
                    <a:pt x="4471" y="582"/>
                    <a:pt x="3983" y="1"/>
                    <a:pt x="324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5094650" y="458825"/>
              <a:ext cx="170150" cy="217125"/>
            </a:xfrm>
            <a:custGeom>
              <a:rect b="b" l="l" r="r" t="t"/>
              <a:pathLst>
                <a:path extrusionOk="0" h="8685" w="6806">
                  <a:moveTo>
                    <a:pt x="4873" y="397"/>
                  </a:moveTo>
                  <a:cubicBezTo>
                    <a:pt x="5143" y="397"/>
                    <a:pt x="5390" y="458"/>
                    <a:pt x="5604" y="579"/>
                  </a:cubicBezTo>
                  <a:cubicBezTo>
                    <a:pt x="6138" y="912"/>
                    <a:pt x="6438" y="1579"/>
                    <a:pt x="6438" y="2513"/>
                  </a:cubicBezTo>
                  <a:cubicBezTo>
                    <a:pt x="6305" y="4682"/>
                    <a:pt x="5171" y="6683"/>
                    <a:pt x="3336" y="7884"/>
                  </a:cubicBezTo>
                  <a:cubicBezTo>
                    <a:pt x="2857" y="8163"/>
                    <a:pt x="2390" y="8299"/>
                    <a:pt x="1978" y="8299"/>
                  </a:cubicBezTo>
                  <a:cubicBezTo>
                    <a:pt x="1701" y="8299"/>
                    <a:pt x="1449" y="8238"/>
                    <a:pt x="1234" y="8117"/>
                  </a:cubicBezTo>
                  <a:cubicBezTo>
                    <a:pt x="701" y="7817"/>
                    <a:pt x="400" y="7117"/>
                    <a:pt x="400" y="6216"/>
                  </a:cubicBezTo>
                  <a:cubicBezTo>
                    <a:pt x="534" y="4015"/>
                    <a:pt x="1668" y="2013"/>
                    <a:pt x="3536" y="812"/>
                  </a:cubicBezTo>
                  <a:cubicBezTo>
                    <a:pt x="4015" y="533"/>
                    <a:pt x="4470" y="397"/>
                    <a:pt x="4873" y="397"/>
                  </a:cubicBezTo>
                  <a:close/>
                  <a:moveTo>
                    <a:pt x="4856" y="1"/>
                  </a:moveTo>
                  <a:cubicBezTo>
                    <a:pt x="4379" y="1"/>
                    <a:pt x="3852" y="164"/>
                    <a:pt x="3303" y="479"/>
                  </a:cubicBezTo>
                  <a:cubicBezTo>
                    <a:pt x="1501" y="1513"/>
                    <a:pt x="0" y="4115"/>
                    <a:pt x="0" y="6216"/>
                  </a:cubicBezTo>
                  <a:cubicBezTo>
                    <a:pt x="0" y="7250"/>
                    <a:pt x="367" y="8051"/>
                    <a:pt x="1034" y="8451"/>
                  </a:cubicBezTo>
                  <a:cubicBezTo>
                    <a:pt x="1334" y="8618"/>
                    <a:pt x="1635" y="8685"/>
                    <a:pt x="1968" y="8685"/>
                  </a:cubicBezTo>
                  <a:cubicBezTo>
                    <a:pt x="2535" y="8651"/>
                    <a:pt x="3036" y="8518"/>
                    <a:pt x="3503" y="8218"/>
                  </a:cubicBezTo>
                  <a:cubicBezTo>
                    <a:pt x="5337" y="7183"/>
                    <a:pt x="6805" y="4582"/>
                    <a:pt x="6805" y="2480"/>
                  </a:cubicBezTo>
                  <a:cubicBezTo>
                    <a:pt x="6805" y="1446"/>
                    <a:pt x="6438" y="645"/>
                    <a:pt x="5771" y="245"/>
                  </a:cubicBezTo>
                  <a:cubicBezTo>
                    <a:pt x="5497" y="81"/>
                    <a:pt x="5188" y="1"/>
                    <a:pt x="4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5133000" y="506125"/>
              <a:ext cx="94250" cy="122825"/>
            </a:xfrm>
            <a:custGeom>
              <a:rect b="b" l="l" r="r" t="t"/>
              <a:pathLst>
                <a:path extrusionOk="0" h="4913" w="3770">
                  <a:moveTo>
                    <a:pt x="2718" y="0"/>
                  </a:moveTo>
                  <a:cubicBezTo>
                    <a:pt x="2464" y="0"/>
                    <a:pt x="2176" y="82"/>
                    <a:pt x="1869" y="255"/>
                  </a:cubicBezTo>
                  <a:cubicBezTo>
                    <a:pt x="768" y="988"/>
                    <a:pt x="67" y="2223"/>
                    <a:pt x="1" y="3557"/>
                  </a:cubicBezTo>
                  <a:cubicBezTo>
                    <a:pt x="1" y="4412"/>
                    <a:pt x="424" y="4912"/>
                    <a:pt x="1041" y="4912"/>
                  </a:cubicBezTo>
                  <a:cubicBezTo>
                    <a:pt x="1290" y="4912"/>
                    <a:pt x="1571" y="4830"/>
                    <a:pt x="1869" y="4658"/>
                  </a:cubicBezTo>
                  <a:cubicBezTo>
                    <a:pt x="3003" y="3924"/>
                    <a:pt x="3703" y="2690"/>
                    <a:pt x="3770" y="1355"/>
                  </a:cubicBezTo>
                  <a:cubicBezTo>
                    <a:pt x="3770" y="500"/>
                    <a:pt x="3347" y="0"/>
                    <a:pt x="27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4732725" y="752950"/>
              <a:ext cx="124125" cy="150675"/>
            </a:xfrm>
            <a:custGeom>
              <a:rect b="b" l="l" r="r" t="t"/>
              <a:pathLst>
                <a:path extrusionOk="0" h="6027" w="4965">
                  <a:moveTo>
                    <a:pt x="3403" y="422"/>
                  </a:moveTo>
                  <a:cubicBezTo>
                    <a:pt x="3569" y="422"/>
                    <a:pt x="3736" y="455"/>
                    <a:pt x="3870" y="522"/>
                  </a:cubicBezTo>
                  <a:cubicBezTo>
                    <a:pt x="4270" y="822"/>
                    <a:pt x="4470" y="1289"/>
                    <a:pt x="4403" y="1790"/>
                  </a:cubicBezTo>
                  <a:cubicBezTo>
                    <a:pt x="4337" y="3224"/>
                    <a:pt x="3569" y="4558"/>
                    <a:pt x="2335" y="5359"/>
                  </a:cubicBezTo>
                  <a:cubicBezTo>
                    <a:pt x="2100" y="5575"/>
                    <a:pt x="1828" y="5670"/>
                    <a:pt x="1564" y="5670"/>
                  </a:cubicBezTo>
                  <a:cubicBezTo>
                    <a:pt x="892" y="5670"/>
                    <a:pt x="276" y="5058"/>
                    <a:pt x="467" y="4291"/>
                  </a:cubicBezTo>
                  <a:cubicBezTo>
                    <a:pt x="534" y="2824"/>
                    <a:pt x="1301" y="1489"/>
                    <a:pt x="2535" y="689"/>
                  </a:cubicBezTo>
                  <a:cubicBezTo>
                    <a:pt x="2802" y="522"/>
                    <a:pt x="3102" y="422"/>
                    <a:pt x="3403" y="422"/>
                  </a:cubicBezTo>
                  <a:close/>
                  <a:moveTo>
                    <a:pt x="3287" y="0"/>
                  </a:moveTo>
                  <a:cubicBezTo>
                    <a:pt x="2961" y="0"/>
                    <a:pt x="2627" y="109"/>
                    <a:pt x="2335" y="355"/>
                  </a:cubicBezTo>
                  <a:cubicBezTo>
                    <a:pt x="1001" y="1223"/>
                    <a:pt x="167" y="2690"/>
                    <a:pt x="67" y="4291"/>
                  </a:cubicBezTo>
                  <a:cubicBezTo>
                    <a:pt x="0" y="4892"/>
                    <a:pt x="300" y="5492"/>
                    <a:pt x="801" y="5859"/>
                  </a:cubicBezTo>
                  <a:cubicBezTo>
                    <a:pt x="1001" y="5959"/>
                    <a:pt x="1234" y="6026"/>
                    <a:pt x="1468" y="6026"/>
                  </a:cubicBezTo>
                  <a:cubicBezTo>
                    <a:pt x="1835" y="5993"/>
                    <a:pt x="2202" y="5893"/>
                    <a:pt x="2535" y="5692"/>
                  </a:cubicBezTo>
                  <a:cubicBezTo>
                    <a:pt x="3836" y="4792"/>
                    <a:pt x="4704" y="3357"/>
                    <a:pt x="4770" y="1790"/>
                  </a:cubicBezTo>
                  <a:cubicBezTo>
                    <a:pt x="4964" y="772"/>
                    <a:pt x="4154" y="0"/>
                    <a:pt x="32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4761900" y="787225"/>
              <a:ext cx="63400" cy="82775"/>
            </a:xfrm>
            <a:custGeom>
              <a:rect b="b" l="l" r="r" t="t"/>
              <a:pathLst>
                <a:path extrusionOk="0" h="3311" w="2536">
                  <a:moveTo>
                    <a:pt x="1834" y="1"/>
                  </a:moveTo>
                  <a:cubicBezTo>
                    <a:pt x="1664" y="1"/>
                    <a:pt x="1472" y="59"/>
                    <a:pt x="1268" y="185"/>
                  </a:cubicBezTo>
                  <a:cubicBezTo>
                    <a:pt x="501" y="686"/>
                    <a:pt x="34" y="1486"/>
                    <a:pt x="1" y="2387"/>
                  </a:cubicBezTo>
                  <a:cubicBezTo>
                    <a:pt x="1" y="2972"/>
                    <a:pt x="280" y="3311"/>
                    <a:pt x="689" y="3311"/>
                  </a:cubicBezTo>
                  <a:cubicBezTo>
                    <a:pt x="863" y="3311"/>
                    <a:pt x="1059" y="3250"/>
                    <a:pt x="1268" y="3121"/>
                  </a:cubicBezTo>
                  <a:cubicBezTo>
                    <a:pt x="2035" y="2654"/>
                    <a:pt x="2502" y="1820"/>
                    <a:pt x="2536" y="919"/>
                  </a:cubicBezTo>
                  <a:cubicBezTo>
                    <a:pt x="2536" y="351"/>
                    <a:pt x="2250" y="1"/>
                    <a:pt x="18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5092975" y="1267450"/>
              <a:ext cx="124350" cy="149875"/>
            </a:xfrm>
            <a:custGeom>
              <a:rect b="b" l="l" r="r" t="t"/>
              <a:pathLst>
                <a:path extrusionOk="0" h="5995" w="4974">
                  <a:moveTo>
                    <a:pt x="3292" y="380"/>
                  </a:moveTo>
                  <a:cubicBezTo>
                    <a:pt x="3961" y="380"/>
                    <a:pt x="4595" y="991"/>
                    <a:pt x="4404" y="1758"/>
                  </a:cubicBezTo>
                  <a:cubicBezTo>
                    <a:pt x="4337" y="3225"/>
                    <a:pt x="3536" y="4560"/>
                    <a:pt x="2335" y="5360"/>
                  </a:cubicBezTo>
                  <a:cubicBezTo>
                    <a:pt x="2101" y="5576"/>
                    <a:pt x="1830" y="5670"/>
                    <a:pt x="1567" y="5670"/>
                  </a:cubicBezTo>
                  <a:cubicBezTo>
                    <a:pt x="892" y="5670"/>
                    <a:pt x="266" y="5051"/>
                    <a:pt x="434" y="4260"/>
                  </a:cubicBezTo>
                  <a:cubicBezTo>
                    <a:pt x="534" y="2792"/>
                    <a:pt x="1301" y="1491"/>
                    <a:pt x="2536" y="690"/>
                  </a:cubicBezTo>
                  <a:cubicBezTo>
                    <a:pt x="2761" y="474"/>
                    <a:pt x="3030" y="380"/>
                    <a:pt x="3292" y="380"/>
                  </a:cubicBezTo>
                  <a:close/>
                  <a:moveTo>
                    <a:pt x="3291" y="1"/>
                  </a:moveTo>
                  <a:cubicBezTo>
                    <a:pt x="2963" y="1"/>
                    <a:pt x="2628" y="110"/>
                    <a:pt x="2335" y="357"/>
                  </a:cubicBezTo>
                  <a:cubicBezTo>
                    <a:pt x="1001" y="1224"/>
                    <a:pt x="167" y="2658"/>
                    <a:pt x="67" y="4260"/>
                  </a:cubicBezTo>
                  <a:cubicBezTo>
                    <a:pt x="0" y="4893"/>
                    <a:pt x="301" y="5494"/>
                    <a:pt x="801" y="5827"/>
                  </a:cubicBezTo>
                  <a:cubicBezTo>
                    <a:pt x="1001" y="5961"/>
                    <a:pt x="1235" y="5994"/>
                    <a:pt x="1468" y="5994"/>
                  </a:cubicBezTo>
                  <a:cubicBezTo>
                    <a:pt x="1835" y="5994"/>
                    <a:pt x="2202" y="5894"/>
                    <a:pt x="2536" y="5694"/>
                  </a:cubicBezTo>
                  <a:cubicBezTo>
                    <a:pt x="3870" y="4827"/>
                    <a:pt x="4704" y="3359"/>
                    <a:pt x="4804" y="1758"/>
                  </a:cubicBezTo>
                  <a:cubicBezTo>
                    <a:pt x="4973" y="765"/>
                    <a:pt x="4159" y="1"/>
                    <a:pt x="3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5122150" y="1301625"/>
              <a:ext cx="63425" cy="82400"/>
            </a:xfrm>
            <a:custGeom>
              <a:rect b="b" l="l" r="r" t="t"/>
              <a:pathLst>
                <a:path extrusionOk="0" h="3296" w="2537">
                  <a:moveTo>
                    <a:pt x="1848" y="0"/>
                  </a:moveTo>
                  <a:cubicBezTo>
                    <a:pt x="1674" y="0"/>
                    <a:pt x="1477" y="61"/>
                    <a:pt x="1269" y="191"/>
                  </a:cubicBezTo>
                  <a:cubicBezTo>
                    <a:pt x="501" y="658"/>
                    <a:pt x="34" y="1492"/>
                    <a:pt x="1" y="2392"/>
                  </a:cubicBezTo>
                  <a:cubicBezTo>
                    <a:pt x="1" y="2962"/>
                    <a:pt x="289" y="3296"/>
                    <a:pt x="707" y="3296"/>
                  </a:cubicBezTo>
                  <a:cubicBezTo>
                    <a:pt x="876" y="3296"/>
                    <a:pt x="1067" y="3241"/>
                    <a:pt x="1269" y="3126"/>
                  </a:cubicBezTo>
                  <a:cubicBezTo>
                    <a:pt x="2036" y="2626"/>
                    <a:pt x="2503" y="1825"/>
                    <a:pt x="2536" y="924"/>
                  </a:cubicBezTo>
                  <a:cubicBezTo>
                    <a:pt x="2536" y="339"/>
                    <a:pt x="2257" y="0"/>
                    <a:pt x="18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5272275" y="806675"/>
              <a:ext cx="122925" cy="150300"/>
            </a:xfrm>
            <a:custGeom>
              <a:rect b="b" l="l" r="r" t="t"/>
              <a:pathLst>
                <a:path extrusionOk="0" h="6012" w="4917">
                  <a:moveTo>
                    <a:pt x="3271" y="365"/>
                  </a:moveTo>
                  <a:cubicBezTo>
                    <a:pt x="3946" y="365"/>
                    <a:pt x="4571" y="984"/>
                    <a:pt x="4403" y="1776"/>
                  </a:cubicBezTo>
                  <a:cubicBezTo>
                    <a:pt x="4303" y="3210"/>
                    <a:pt x="3536" y="4544"/>
                    <a:pt x="2302" y="5345"/>
                  </a:cubicBezTo>
                  <a:cubicBezTo>
                    <a:pt x="2067" y="5561"/>
                    <a:pt x="1794" y="5655"/>
                    <a:pt x="1531" y="5655"/>
                  </a:cubicBezTo>
                  <a:cubicBezTo>
                    <a:pt x="859" y="5655"/>
                    <a:pt x="242" y="5044"/>
                    <a:pt x="434" y="4277"/>
                  </a:cubicBezTo>
                  <a:cubicBezTo>
                    <a:pt x="501" y="2810"/>
                    <a:pt x="1268" y="1475"/>
                    <a:pt x="2502" y="675"/>
                  </a:cubicBezTo>
                  <a:cubicBezTo>
                    <a:pt x="2736" y="459"/>
                    <a:pt x="3007" y="365"/>
                    <a:pt x="3271" y="365"/>
                  </a:cubicBezTo>
                  <a:close/>
                  <a:moveTo>
                    <a:pt x="3258" y="0"/>
                  </a:moveTo>
                  <a:cubicBezTo>
                    <a:pt x="2935" y="0"/>
                    <a:pt x="2601" y="105"/>
                    <a:pt x="2302" y="341"/>
                  </a:cubicBezTo>
                  <a:cubicBezTo>
                    <a:pt x="968" y="1208"/>
                    <a:pt x="134" y="2676"/>
                    <a:pt x="67" y="4277"/>
                  </a:cubicBezTo>
                  <a:cubicBezTo>
                    <a:pt x="0" y="4878"/>
                    <a:pt x="267" y="5478"/>
                    <a:pt x="801" y="5845"/>
                  </a:cubicBezTo>
                  <a:cubicBezTo>
                    <a:pt x="968" y="5945"/>
                    <a:pt x="1201" y="6012"/>
                    <a:pt x="1435" y="6012"/>
                  </a:cubicBezTo>
                  <a:cubicBezTo>
                    <a:pt x="1802" y="5979"/>
                    <a:pt x="2168" y="5878"/>
                    <a:pt x="2502" y="5678"/>
                  </a:cubicBezTo>
                  <a:cubicBezTo>
                    <a:pt x="3836" y="4811"/>
                    <a:pt x="4670" y="3343"/>
                    <a:pt x="4770" y="1776"/>
                  </a:cubicBezTo>
                  <a:cubicBezTo>
                    <a:pt x="4916" y="755"/>
                    <a:pt x="4124" y="0"/>
                    <a:pt x="32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5300625" y="840600"/>
              <a:ext cx="64225" cy="82775"/>
            </a:xfrm>
            <a:custGeom>
              <a:rect b="b" l="l" r="r" t="t"/>
              <a:pathLst>
                <a:path extrusionOk="0" h="3311" w="2569">
                  <a:moveTo>
                    <a:pt x="1840" y="1"/>
                  </a:moveTo>
                  <a:cubicBezTo>
                    <a:pt x="1666" y="1"/>
                    <a:pt x="1471" y="59"/>
                    <a:pt x="1268" y="185"/>
                  </a:cubicBezTo>
                  <a:cubicBezTo>
                    <a:pt x="534" y="685"/>
                    <a:pt x="34" y="1486"/>
                    <a:pt x="0" y="2387"/>
                  </a:cubicBezTo>
                  <a:cubicBezTo>
                    <a:pt x="0" y="2972"/>
                    <a:pt x="280" y="3311"/>
                    <a:pt x="689" y="3311"/>
                  </a:cubicBezTo>
                  <a:cubicBezTo>
                    <a:pt x="862" y="3311"/>
                    <a:pt x="1059" y="3250"/>
                    <a:pt x="1268" y="3120"/>
                  </a:cubicBezTo>
                  <a:cubicBezTo>
                    <a:pt x="2035" y="2653"/>
                    <a:pt x="2502" y="1820"/>
                    <a:pt x="2569" y="919"/>
                  </a:cubicBezTo>
                  <a:cubicBezTo>
                    <a:pt x="2569" y="351"/>
                    <a:pt x="2266" y="1"/>
                    <a:pt x="18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4440850" y="1249125"/>
              <a:ext cx="124350" cy="150675"/>
            </a:xfrm>
            <a:custGeom>
              <a:rect b="b" l="l" r="r" t="t"/>
              <a:pathLst>
                <a:path extrusionOk="0" h="6027" w="4974">
                  <a:moveTo>
                    <a:pt x="3289" y="380"/>
                  </a:moveTo>
                  <a:cubicBezTo>
                    <a:pt x="3959" y="380"/>
                    <a:pt x="4595" y="999"/>
                    <a:pt x="4403" y="1790"/>
                  </a:cubicBezTo>
                  <a:cubicBezTo>
                    <a:pt x="4337" y="3225"/>
                    <a:pt x="3536" y="4559"/>
                    <a:pt x="2335" y="5359"/>
                  </a:cubicBezTo>
                  <a:cubicBezTo>
                    <a:pt x="2100" y="5576"/>
                    <a:pt x="1828" y="5670"/>
                    <a:pt x="1563" y="5670"/>
                  </a:cubicBezTo>
                  <a:cubicBezTo>
                    <a:pt x="890" y="5670"/>
                    <a:pt x="266" y="5058"/>
                    <a:pt x="434" y="4292"/>
                  </a:cubicBezTo>
                  <a:cubicBezTo>
                    <a:pt x="534" y="2824"/>
                    <a:pt x="1301" y="1490"/>
                    <a:pt x="2535" y="689"/>
                  </a:cubicBezTo>
                  <a:cubicBezTo>
                    <a:pt x="2760" y="474"/>
                    <a:pt x="3027" y="380"/>
                    <a:pt x="3289" y="380"/>
                  </a:cubicBezTo>
                  <a:close/>
                  <a:moveTo>
                    <a:pt x="3288" y="1"/>
                  </a:moveTo>
                  <a:cubicBezTo>
                    <a:pt x="2961" y="1"/>
                    <a:pt x="2627" y="110"/>
                    <a:pt x="2335" y="356"/>
                  </a:cubicBezTo>
                  <a:cubicBezTo>
                    <a:pt x="1001" y="1223"/>
                    <a:pt x="167" y="2691"/>
                    <a:pt x="67" y="4292"/>
                  </a:cubicBezTo>
                  <a:cubicBezTo>
                    <a:pt x="0" y="4892"/>
                    <a:pt x="300" y="5493"/>
                    <a:pt x="801" y="5860"/>
                  </a:cubicBezTo>
                  <a:cubicBezTo>
                    <a:pt x="1001" y="5960"/>
                    <a:pt x="1234" y="6027"/>
                    <a:pt x="1468" y="6027"/>
                  </a:cubicBezTo>
                  <a:cubicBezTo>
                    <a:pt x="1835" y="5993"/>
                    <a:pt x="2202" y="5893"/>
                    <a:pt x="2535" y="5693"/>
                  </a:cubicBezTo>
                  <a:cubicBezTo>
                    <a:pt x="3870" y="4826"/>
                    <a:pt x="4704" y="3358"/>
                    <a:pt x="4804" y="1790"/>
                  </a:cubicBezTo>
                  <a:cubicBezTo>
                    <a:pt x="4973" y="772"/>
                    <a:pt x="4157" y="1"/>
                    <a:pt x="32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4470025" y="1283425"/>
              <a:ext cx="63400" cy="82775"/>
            </a:xfrm>
            <a:custGeom>
              <a:rect b="b" l="l" r="r" t="t"/>
              <a:pathLst>
                <a:path extrusionOk="0" h="3311" w="2536">
                  <a:moveTo>
                    <a:pt x="1834" y="0"/>
                  </a:moveTo>
                  <a:cubicBezTo>
                    <a:pt x="1663" y="0"/>
                    <a:pt x="1471" y="59"/>
                    <a:pt x="1268" y="185"/>
                  </a:cubicBezTo>
                  <a:cubicBezTo>
                    <a:pt x="501" y="685"/>
                    <a:pt x="34" y="1486"/>
                    <a:pt x="1" y="2386"/>
                  </a:cubicBezTo>
                  <a:cubicBezTo>
                    <a:pt x="1" y="2972"/>
                    <a:pt x="280" y="3311"/>
                    <a:pt x="689" y="3311"/>
                  </a:cubicBezTo>
                  <a:cubicBezTo>
                    <a:pt x="863" y="3311"/>
                    <a:pt x="1059" y="3249"/>
                    <a:pt x="1268" y="3120"/>
                  </a:cubicBezTo>
                  <a:cubicBezTo>
                    <a:pt x="2002" y="2653"/>
                    <a:pt x="2502" y="1819"/>
                    <a:pt x="2536" y="919"/>
                  </a:cubicBezTo>
                  <a:cubicBezTo>
                    <a:pt x="2536" y="350"/>
                    <a:pt x="2250" y="0"/>
                    <a:pt x="18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4211500" y="1353900"/>
              <a:ext cx="85650" cy="104275"/>
            </a:xfrm>
            <a:custGeom>
              <a:rect b="b" l="l" r="r" t="t"/>
              <a:pathLst>
                <a:path extrusionOk="0" h="4171" w="3426">
                  <a:moveTo>
                    <a:pt x="2336" y="268"/>
                  </a:moveTo>
                  <a:cubicBezTo>
                    <a:pt x="2436" y="268"/>
                    <a:pt x="2569" y="335"/>
                    <a:pt x="2670" y="401"/>
                  </a:cubicBezTo>
                  <a:cubicBezTo>
                    <a:pt x="2936" y="568"/>
                    <a:pt x="3070" y="902"/>
                    <a:pt x="3036" y="1235"/>
                  </a:cubicBezTo>
                  <a:cubicBezTo>
                    <a:pt x="2970" y="2236"/>
                    <a:pt x="2436" y="3170"/>
                    <a:pt x="1602" y="3737"/>
                  </a:cubicBezTo>
                  <a:cubicBezTo>
                    <a:pt x="1443" y="3887"/>
                    <a:pt x="1257" y="3953"/>
                    <a:pt x="1077" y="3953"/>
                  </a:cubicBezTo>
                  <a:cubicBezTo>
                    <a:pt x="613" y="3953"/>
                    <a:pt x="181" y="3522"/>
                    <a:pt x="301" y="2970"/>
                  </a:cubicBezTo>
                  <a:cubicBezTo>
                    <a:pt x="335" y="1969"/>
                    <a:pt x="868" y="1035"/>
                    <a:pt x="1736" y="468"/>
                  </a:cubicBezTo>
                  <a:cubicBezTo>
                    <a:pt x="1902" y="368"/>
                    <a:pt x="2136" y="301"/>
                    <a:pt x="2336" y="301"/>
                  </a:cubicBezTo>
                  <a:lnTo>
                    <a:pt x="2336" y="268"/>
                  </a:lnTo>
                  <a:close/>
                  <a:moveTo>
                    <a:pt x="2250" y="0"/>
                  </a:moveTo>
                  <a:cubicBezTo>
                    <a:pt x="2027" y="0"/>
                    <a:pt x="1800" y="72"/>
                    <a:pt x="1602" y="234"/>
                  </a:cubicBezTo>
                  <a:cubicBezTo>
                    <a:pt x="668" y="835"/>
                    <a:pt x="101" y="1869"/>
                    <a:pt x="34" y="2970"/>
                  </a:cubicBezTo>
                  <a:cubicBezTo>
                    <a:pt x="1" y="3370"/>
                    <a:pt x="201" y="3804"/>
                    <a:pt x="535" y="4037"/>
                  </a:cubicBezTo>
                  <a:cubicBezTo>
                    <a:pt x="668" y="4104"/>
                    <a:pt x="835" y="4171"/>
                    <a:pt x="1002" y="4171"/>
                  </a:cubicBezTo>
                  <a:cubicBezTo>
                    <a:pt x="1269" y="4137"/>
                    <a:pt x="1502" y="4071"/>
                    <a:pt x="1736" y="3937"/>
                  </a:cubicBezTo>
                  <a:cubicBezTo>
                    <a:pt x="2670" y="3337"/>
                    <a:pt x="3237" y="2336"/>
                    <a:pt x="3303" y="1235"/>
                  </a:cubicBezTo>
                  <a:cubicBezTo>
                    <a:pt x="3425" y="529"/>
                    <a:pt x="2853" y="0"/>
                    <a:pt x="225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4230700" y="1377300"/>
              <a:ext cx="44225" cy="56975"/>
            </a:xfrm>
            <a:custGeom>
              <a:rect b="b" l="l" r="r" t="t"/>
              <a:pathLst>
                <a:path extrusionOk="0" h="2279" w="1769">
                  <a:moveTo>
                    <a:pt x="1306" y="1"/>
                  </a:moveTo>
                  <a:cubicBezTo>
                    <a:pt x="1187" y="1"/>
                    <a:pt x="1050" y="43"/>
                    <a:pt x="901" y="132"/>
                  </a:cubicBezTo>
                  <a:cubicBezTo>
                    <a:pt x="367" y="466"/>
                    <a:pt x="34" y="1033"/>
                    <a:pt x="0" y="1667"/>
                  </a:cubicBezTo>
                  <a:cubicBezTo>
                    <a:pt x="0" y="2050"/>
                    <a:pt x="206" y="2278"/>
                    <a:pt x="507" y="2278"/>
                  </a:cubicBezTo>
                  <a:cubicBezTo>
                    <a:pt x="626" y="2278"/>
                    <a:pt x="759" y="2243"/>
                    <a:pt x="901" y="2167"/>
                  </a:cubicBezTo>
                  <a:cubicBezTo>
                    <a:pt x="1435" y="1834"/>
                    <a:pt x="1735" y="1267"/>
                    <a:pt x="1768" y="633"/>
                  </a:cubicBezTo>
                  <a:cubicBezTo>
                    <a:pt x="1768" y="235"/>
                    <a:pt x="1587" y="1"/>
                    <a:pt x="13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5566650" y="885225"/>
              <a:ext cx="85025" cy="104275"/>
            </a:xfrm>
            <a:custGeom>
              <a:rect b="b" l="l" r="r" t="t"/>
              <a:pathLst>
                <a:path extrusionOk="0" h="4171" w="3401">
                  <a:moveTo>
                    <a:pt x="2261" y="253"/>
                  </a:moveTo>
                  <a:cubicBezTo>
                    <a:pt x="2724" y="253"/>
                    <a:pt x="3156" y="684"/>
                    <a:pt x="3036" y="1235"/>
                  </a:cubicBezTo>
                  <a:cubicBezTo>
                    <a:pt x="2969" y="2203"/>
                    <a:pt x="2435" y="3137"/>
                    <a:pt x="1601" y="3670"/>
                  </a:cubicBezTo>
                  <a:cubicBezTo>
                    <a:pt x="1429" y="3800"/>
                    <a:pt x="1215" y="3873"/>
                    <a:pt x="1004" y="3873"/>
                  </a:cubicBezTo>
                  <a:cubicBezTo>
                    <a:pt x="889" y="3873"/>
                    <a:pt x="774" y="3851"/>
                    <a:pt x="667" y="3804"/>
                  </a:cubicBezTo>
                  <a:cubicBezTo>
                    <a:pt x="401" y="3604"/>
                    <a:pt x="267" y="3270"/>
                    <a:pt x="301" y="2970"/>
                  </a:cubicBezTo>
                  <a:cubicBezTo>
                    <a:pt x="367" y="1936"/>
                    <a:pt x="901" y="1035"/>
                    <a:pt x="1735" y="468"/>
                  </a:cubicBezTo>
                  <a:cubicBezTo>
                    <a:pt x="1894" y="318"/>
                    <a:pt x="2080" y="253"/>
                    <a:pt x="2261" y="253"/>
                  </a:cubicBezTo>
                  <a:close/>
                  <a:moveTo>
                    <a:pt x="2244" y="1"/>
                  </a:moveTo>
                  <a:cubicBezTo>
                    <a:pt x="2024" y="1"/>
                    <a:pt x="1799" y="73"/>
                    <a:pt x="1601" y="235"/>
                  </a:cubicBezTo>
                  <a:cubicBezTo>
                    <a:pt x="667" y="835"/>
                    <a:pt x="100" y="1869"/>
                    <a:pt x="34" y="2970"/>
                  </a:cubicBezTo>
                  <a:cubicBezTo>
                    <a:pt x="0" y="3370"/>
                    <a:pt x="167" y="3804"/>
                    <a:pt x="534" y="4037"/>
                  </a:cubicBezTo>
                  <a:cubicBezTo>
                    <a:pt x="667" y="4104"/>
                    <a:pt x="834" y="4171"/>
                    <a:pt x="1001" y="4171"/>
                  </a:cubicBezTo>
                  <a:cubicBezTo>
                    <a:pt x="1268" y="4137"/>
                    <a:pt x="1501" y="4071"/>
                    <a:pt x="1735" y="3937"/>
                  </a:cubicBezTo>
                  <a:cubicBezTo>
                    <a:pt x="2669" y="3337"/>
                    <a:pt x="3236" y="2303"/>
                    <a:pt x="3303" y="1235"/>
                  </a:cubicBezTo>
                  <a:cubicBezTo>
                    <a:pt x="3400" y="529"/>
                    <a:pt x="2840" y="1"/>
                    <a:pt x="22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5585825" y="909150"/>
              <a:ext cx="44225" cy="56950"/>
            </a:xfrm>
            <a:custGeom>
              <a:rect b="b" l="l" r="r" t="t"/>
              <a:pathLst>
                <a:path extrusionOk="0" h="2278" w="1769">
                  <a:moveTo>
                    <a:pt x="1274" y="1"/>
                  </a:moveTo>
                  <a:cubicBezTo>
                    <a:pt x="1160" y="1"/>
                    <a:pt x="1033" y="36"/>
                    <a:pt x="901" y="112"/>
                  </a:cubicBezTo>
                  <a:cubicBezTo>
                    <a:pt x="367" y="445"/>
                    <a:pt x="34" y="1012"/>
                    <a:pt x="1" y="1646"/>
                  </a:cubicBezTo>
                  <a:cubicBezTo>
                    <a:pt x="1" y="2044"/>
                    <a:pt x="198" y="2278"/>
                    <a:pt x="489" y="2278"/>
                  </a:cubicBezTo>
                  <a:cubicBezTo>
                    <a:pt x="612" y="2278"/>
                    <a:pt x="752" y="2236"/>
                    <a:pt x="901" y="2146"/>
                  </a:cubicBezTo>
                  <a:cubicBezTo>
                    <a:pt x="1402" y="1813"/>
                    <a:pt x="1735" y="1246"/>
                    <a:pt x="1768" y="612"/>
                  </a:cubicBezTo>
                  <a:cubicBezTo>
                    <a:pt x="1768" y="229"/>
                    <a:pt x="1563" y="1"/>
                    <a:pt x="12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5424875" y="1154925"/>
              <a:ext cx="271225" cy="339100"/>
            </a:xfrm>
            <a:custGeom>
              <a:rect b="b" l="l" r="r" t="t"/>
              <a:pathLst>
                <a:path extrusionOk="0" h="13564" w="10849">
                  <a:moveTo>
                    <a:pt x="10108" y="321"/>
                  </a:moveTo>
                  <a:cubicBezTo>
                    <a:pt x="10175" y="321"/>
                    <a:pt x="10208" y="355"/>
                    <a:pt x="10275" y="388"/>
                  </a:cubicBezTo>
                  <a:cubicBezTo>
                    <a:pt x="10408" y="488"/>
                    <a:pt x="10475" y="655"/>
                    <a:pt x="10475" y="822"/>
                  </a:cubicBezTo>
                  <a:lnTo>
                    <a:pt x="10475" y="6726"/>
                  </a:lnTo>
                  <a:cubicBezTo>
                    <a:pt x="10441" y="7326"/>
                    <a:pt x="10108" y="7860"/>
                    <a:pt x="9641" y="8193"/>
                  </a:cubicBezTo>
                  <a:lnTo>
                    <a:pt x="1068" y="13164"/>
                  </a:lnTo>
                  <a:cubicBezTo>
                    <a:pt x="980" y="13234"/>
                    <a:pt x="883" y="13265"/>
                    <a:pt x="789" y="13265"/>
                  </a:cubicBezTo>
                  <a:cubicBezTo>
                    <a:pt x="527" y="13265"/>
                    <a:pt x="294" y="13025"/>
                    <a:pt x="368" y="12730"/>
                  </a:cubicBezTo>
                  <a:lnTo>
                    <a:pt x="368" y="6859"/>
                  </a:lnTo>
                  <a:cubicBezTo>
                    <a:pt x="401" y="6259"/>
                    <a:pt x="701" y="5725"/>
                    <a:pt x="1201" y="5391"/>
                  </a:cubicBezTo>
                  <a:lnTo>
                    <a:pt x="9774" y="421"/>
                  </a:lnTo>
                  <a:cubicBezTo>
                    <a:pt x="9874" y="388"/>
                    <a:pt x="10008" y="321"/>
                    <a:pt x="10108" y="321"/>
                  </a:cubicBezTo>
                  <a:close/>
                  <a:moveTo>
                    <a:pt x="10058" y="0"/>
                  </a:moveTo>
                  <a:cubicBezTo>
                    <a:pt x="9907" y="0"/>
                    <a:pt x="9750" y="47"/>
                    <a:pt x="9607" y="154"/>
                  </a:cubicBezTo>
                  <a:lnTo>
                    <a:pt x="1035" y="5091"/>
                  </a:lnTo>
                  <a:cubicBezTo>
                    <a:pt x="434" y="5492"/>
                    <a:pt x="67" y="6125"/>
                    <a:pt x="34" y="6859"/>
                  </a:cubicBezTo>
                  <a:lnTo>
                    <a:pt x="34" y="12730"/>
                  </a:lnTo>
                  <a:cubicBezTo>
                    <a:pt x="1" y="13030"/>
                    <a:pt x="134" y="13297"/>
                    <a:pt x="401" y="13464"/>
                  </a:cubicBezTo>
                  <a:cubicBezTo>
                    <a:pt x="501" y="13531"/>
                    <a:pt x="601" y="13564"/>
                    <a:pt x="701" y="13564"/>
                  </a:cubicBezTo>
                  <a:cubicBezTo>
                    <a:pt x="901" y="13564"/>
                    <a:pt x="1068" y="13497"/>
                    <a:pt x="1201" y="13397"/>
                  </a:cubicBezTo>
                  <a:lnTo>
                    <a:pt x="9774" y="8460"/>
                  </a:lnTo>
                  <a:cubicBezTo>
                    <a:pt x="10375" y="8060"/>
                    <a:pt x="10742" y="7426"/>
                    <a:pt x="10775" y="6726"/>
                  </a:cubicBezTo>
                  <a:lnTo>
                    <a:pt x="10775" y="822"/>
                  </a:lnTo>
                  <a:cubicBezTo>
                    <a:pt x="10848" y="357"/>
                    <a:pt x="10474" y="0"/>
                    <a:pt x="1005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5468250" y="1230775"/>
              <a:ext cx="184500" cy="108150"/>
            </a:xfrm>
            <a:custGeom>
              <a:rect b="b" l="l" r="r" t="t"/>
              <a:pathLst>
                <a:path extrusionOk="0" h="4326" w="7380">
                  <a:moveTo>
                    <a:pt x="7148" y="0"/>
                  </a:moveTo>
                  <a:cubicBezTo>
                    <a:pt x="7123" y="0"/>
                    <a:pt x="7098" y="7"/>
                    <a:pt x="7072" y="22"/>
                  </a:cubicBezTo>
                  <a:lnTo>
                    <a:pt x="134" y="4025"/>
                  </a:lnTo>
                  <a:cubicBezTo>
                    <a:pt x="0" y="4125"/>
                    <a:pt x="34" y="4326"/>
                    <a:pt x="200" y="4326"/>
                  </a:cubicBezTo>
                  <a:lnTo>
                    <a:pt x="267" y="4326"/>
                  </a:lnTo>
                  <a:lnTo>
                    <a:pt x="7239" y="289"/>
                  </a:lnTo>
                  <a:cubicBezTo>
                    <a:pt x="7380" y="205"/>
                    <a:pt x="7282" y="0"/>
                    <a:pt x="71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5468250" y="1271625"/>
              <a:ext cx="184500" cy="108175"/>
            </a:xfrm>
            <a:custGeom>
              <a:rect b="b" l="l" r="r" t="t"/>
              <a:pathLst>
                <a:path extrusionOk="0" h="4327" w="7380">
                  <a:moveTo>
                    <a:pt x="7148" y="1"/>
                  </a:moveTo>
                  <a:cubicBezTo>
                    <a:pt x="7123" y="1"/>
                    <a:pt x="7098" y="8"/>
                    <a:pt x="7072" y="23"/>
                  </a:cubicBezTo>
                  <a:lnTo>
                    <a:pt x="134" y="4026"/>
                  </a:lnTo>
                  <a:cubicBezTo>
                    <a:pt x="0" y="4126"/>
                    <a:pt x="34" y="4326"/>
                    <a:pt x="200" y="4326"/>
                  </a:cubicBezTo>
                  <a:lnTo>
                    <a:pt x="267" y="4326"/>
                  </a:lnTo>
                  <a:lnTo>
                    <a:pt x="7239" y="290"/>
                  </a:lnTo>
                  <a:cubicBezTo>
                    <a:pt x="7380" y="205"/>
                    <a:pt x="7282" y="1"/>
                    <a:pt x="71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5469075" y="1312725"/>
              <a:ext cx="182650" cy="107925"/>
            </a:xfrm>
            <a:custGeom>
              <a:rect b="b" l="l" r="r" t="t"/>
              <a:pathLst>
                <a:path extrusionOk="0" h="4317" w="7306">
                  <a:moveTo>
                    <a:pt x="7098" y="0"/>
                  </a:moveTo>
                  <a:cubicBezTo>
                    <a:pt x="7077" y="0"/>
                    <a:pt x="7057" y="5"/>
                    <a:pt x="7039" y="13"/>
                  </a:cubicBezTo>
                  <a:lnTo>
                    <a:pt x="101" y="4016"/>
                  </a:lnTo>
                  <a:cubicBezTo>
                    <a:pt x="1" y="4083"/>
                    <a:pt x="1" y="4183"/>
                    <a:pt x="34" y="4250"/>
                  </a:cubicBezTo>
                  <a:cubicBezTo>
                    <a:pt x="67" y="4283"/>
                    <a:pt x="101" y="4317"/>
                    <a:pt x="167" y="4317"/>
                  </a:cubicBezTo>
                  <a:lnTo>
                    <a:pt x="234" y="4317"/>
                  </a:lnTo>
                  <a:lnTo>
                    <a:pt x="7206" y="280"/>
                  </a:lnTo>
                  <a:cubicBezTo>
                    <a:pt x="7272" y="247"/>
                    <a:pt x="7306" y="147"/>
                    <a:pt x="7272" y="80"/>
                  </a:cubicBezTo>
                  <a:cubicBezTo>
                    <a:pt x="7224" y="31"/>
                    <a:pt x="7157" y="0"/>
                    <a:pt x="709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5741775" y="2234875"/>
              <a:ext cx="271225" cy="338275"/>
            </a:xfrm>
            <a:custGeom>
              <a:rect b="b" l="l" r="r" t="t"/>
              <a:pathLst>
                <a:path extrusionOk="0" h="13531" w="10849">
                  <a:moveTo>
                    <a:pt x="10053" y="299"/>
                  </a:moveTo>
                  <a:cubicBezTo>
                    <a:pt x="10293" y="299"/>
                    <a:pt x="10513" y="534"/>
                    <a:pt x="10441" y="821"/>
                  </a:cubicBezTo>
                  <a:lnTo>
                    <a:pt x="10441" y="6725"/>
                  </a:lnTo>
                  <a:cubicBezTo>
                    <a:pt x="10408" y="7292"/>
                    <a:pt x="10108" y="7859"/>
                    <a:pt x="9607" y="8193"/>
                  </a:cubicBezTo>
                  <a:lnTo>
                    <a:pt x="1034" y="13130"/>
                  </a:lnTo>
                  <a:cubicBezTo>
                    <a:pt x="955" y="13200"/>
                    <a:pt x="862" y="13231"/>
                    <a:pt x="770" y="13231"/>
                  </a:cubicBezTo>
                  <a:cubicBezTo>
                    <a:pt x="514" y="13231"/>
                    <a:pt x="269" y="12991"/>
                    <a:pt x="367" y="12696"/>
                  </a:cubicBezTo>
                  <a:lnTo>
                    <a:pt x="367" y="6825"/>
                  </a:lnTo>
                  <a:cubicBezTo>
                    <a:pt x="401" y="6225"/>
                    <a:pt x="701" y="5691"/>
                    <a:pt x="1201" y="5358"/>
                  </a:cubicBezTo>
                  <a:lnTo>
                    <a:pt x="9774" y="421"/>
                  </a:lnTo>
                  <a:cubicBezTo>
                    <a:pt x="9859" y="336"/>
                    <a:pt x="9958" y="299"/>
                    <a:pt x="10053" y="299"/>
                  </a:cubicBezTo>
                  <a:close/>
                  <a:moveTo>
                    <a:pt x="10041" y="0"/>
                  </a:moveTo>
                  <a:cubicBezTo>
                    <a:pt x="9892" y="0"/>
                    <a:pt x="9740" y="48"/>
                    <a:pt x="9607" y="154"/>
                  </a:cubicBezTo>
                  <a:lnTo>
                    <a:pt x="1034" y="5124"/>
                  </a:lnTo>
                  <a:cubicBezTo>
                    <a:pt x="434" y="5491"/>
                    <a:pt x="67" y="6158"/>
                    <a:pt x="34" y="6859"/>
                  </a:cubicBezTo>
                  <a:lnTo>
                    <a:pt x="34" y="12696"/>
                  </a:lnTo>
                  <a:cubicBezTo>
                    <a:pt x="0" y="12996"/>
                    <a:pt x="134" y="13297"/>
                    <a:pt x="367" y="13463"/>
                  </a:cubicBezTo>
                  <a:cubicBezTo>
                    <a:pt x="467" y="13497"/>
                    <a:pt x="567" y="13530"/>
                    <a:pt x="701" y="13530"/>
                  </a:cubicBezTo>
                  <a:cubicBezTo>
                    <a:pt x="868" y="13530"/>
                    <a:pt x="1034" y="13497"/>
                    <a:pt x="1201" y="13430"/>
                  </a:cubicBezTo>
                  <a:lnTo>
                    <a:pt x="9774" y="8460"/>
                  </a:lnTo>
                  <a:cubicBezTo>
                    <a:pt x="10374" y="8093"/>
                    <a:pt x="10741" y="7426"/>
                    <a:pt x="10775" y="6725"/>
                  </a:cubicBezTo>
                  <a:lnTo>
                    <a:pt x="10775" y="854"/>
                  </a:lnTo>
                  <a:cubicBezTo>
                    <a:pt x="10848" y="364"/>
                    <a:pt x="10454" y="0"/>
                    <a:pt x="1004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5785125" y="2310400"/>
              <a:ext cx="182675" cy="108475"/>
            </a:xfrm>
            <a:custGeom>
              <a:rect b="b" l="l" r="r" t="t"/>
              <a:pathLst>
                <a:path extrusionOk="0" h="4339" w="7307">
                  <a:moveTo>
                    <a:pt x="7152" y="0"/>
                  </a:moveTo>
                  <a:cubicBezTo>
                    <a:pt x="7124" y="0"/>
                    <a:pt x="7096" y="11"/>
                    <a:pt x="7073" y="35"/>
                  </a:cubicBezTo>
                  <a:lnTo>
                    <a:pt x="101" y="4038"/>
                  </a:lnTo>
                  <a:cubicBezTo>
                    <a:pt x="34" y="4071"/>
                    <a:pt x="1" y="4171"/>
                    <a:pt x="34" y="4271"/>
                  </a:cubicBezTo>
                  <a:cubicBezTo>
                    <a:pt x="68" y="4305"/>
                    <a:pt x="134" y="4338"/>
                    <a:pt x="201" y="4338"/>
                  </a:cubicBezTo>
                  <a:cubicBezTo>
                    <a:pt x="201" y="4338"/>
                    <a:pt x="234" y="4338"/>
                    <a:pt x="268" y="4305"/>
                  </a:cubicBezTo>
                  <a:lnTo>
                    <a:pt x="7206" y="302"/>
                  </a:lnTo>
                  <a:cubicBezTo>
                    <a:pt x="7306" y="269"/>
                    <a:pt x="7306" y="168"/>
                    <a:pt x="7273" y="102"/>
                  </a:cubicBezTo>
                  <a:cubicBezTo>
                    <a:pt x="7251" y="37"/>
                    <a:pt x="7202" y="0"/>
                    <a:pt x="71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5784300" y="2351625"/>
              <a:ext cx="183500" cy="108100"/>
            </a:xfrm>
            <a:custGeom>
              <a:rect b="b" l="l" r="r" t="t"/>
              <a:pathLst>
                <a:path extrusionOk="0" h="4324" w="7340">
                  <a:moveTo>
                    <a:pt x="7187" y="1"/>
                  </a:moveTo>
                  <a:cubicBezTo>
                    <a:pt x="7159" y="1"/>
                    <a:pt x="7130" y="8"/>
                    <a:pt x="7106" y="21"/>
                  </a:cubicBezTo>
                  <a:lnTo>
                    <a:pt x="134" y="4023"/>
                  </a:lnTo>
                  <a:cubicBezTo>
                    <a:pt x="1" y="4123"/>
                    <a:pt x="67" y="4324"/>
                    <a:pt x="234" y="4324"/>
                  </a:cubicBezTo>
                  <a:cubicBezTo>
                    <a:pt x="234" y="4324"/>
                    <a:pt x="267" y="4324"/>
                    <a:pt x="301" y="4290"/>
                  </a:cubicBezTo>
                  <a:lnTo>
                    <a:pt x="7239" y="287"/>
                  </a:lnTo>
                  <a:cubicBezTo>
                    <a:pt x="7339" y="254"/>
                    <a:pt x="7339" y="154"/>
                    <a:pt x="7306" y="87"/>
                  </a:cubicBezTo>
                  <a:cubicBezTo>
                    <a:pt x="7285" y="24"/>
                    <a:pt x="7237" y="1"/>
                    <a:pt x="71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5785125" y="2391825"/>
              <a:ext cx="182675" cy="108775"/>
            </a:xfrm>
            <a:custGeom>
              <a:rect b="b" l="l" r="r" t="t"/>
              <a:pathLst>
                <a:path extrusionOk="0" h="4351" w="7307">
                  <a:moveTo>
                    <a:pt x="7132" y="1"/>
                  </a:moveTo>
                  <a:cubicBezTo>
                    <a:pt x="7111" y="1"/>
                    <a:pt x="7091" y="5"/>
                    <a:pt x="7073" y="14"/>
                  </a:cubicBezTo>
                  <a:lnTo>
                    <a:pt x="101" y="4050"/>
                  </a:lnTo>
                  <a:cubicBezTo>
                    <a:pt x="34" y="4083"/>
                    <a:pt x="1" y="4183"/>
                    <a:pt x="34" y="4250"/>
                  </a:cubicBezTo>
                  <a:cubicBezTo>
                    <a:pt x="68" y="4317"/>
                    <a:pt x="134" y="4317"/>
                    <a:pt x="201" y="4350"/>
                  </a:cubicBezTo>
                  <a:lnTo>
                    <a:pt x="268" y="4350"/>
                  </a:lnTo>
                  <a:lnTo>
                    <a:pt x="7206" y="314"/>
                  </a:lnTo>
                  <a:cubicBezTo>
                    <a:pt x="7306" y="247"/>
                    <a:pt x="7306" y="147"/>
                    <a:pt x="7273" y="80"/>
                  </a:cubicBezTo>
                  <a:cubicBezTo>
                    <a:pt x="7248" y="32"/>
                    <a:pt x="7188" y="1"/>
                    <a:pt x="71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5294775" y="3726250"/>
              <a:ext cx="271200" cy="338800"/>
            </a:xfrm>
            <a:custGeom>
              <a:rect b="b" l="l" r="r" t="t"/>
              <a:pathLst>
                <a:path extrusionOk="0" h="13552" w="10848">
                  <a:moveTo>
                    <a:pt x="10090" y="307"/>
                  </a:moveTo>
                  <a:cubicBezTo>
                    <a:pt x="10153" y="307"/>
                    <a:pt x="10216" y="318"/>
                    <a:pt x="10275" y="342"/>
                  </a:cubicBezTo>
                  <a:cubicBezTo>
                    <a:pt x="10408" y="475"/>
                    <a:pt x="10475" y="642"/>
                    <a:pt x="10475" y="809"/>
                  </a:cubicBezTo>
                  <a:lnTo>
                    <a:pt x="10475" y="6713"/>
                  </a:lnTo>
                  <a:cubicBezTo>
                    <a:pt x="10442" y="7280"/>
                    <a:pt x="10108" y="7847"/>
                    <a:pt x="9641" y="8181"/>
                  </a:cubicBezTo>
                  <a:lnTo>
                    <a:pt x="1068" y="13118"/>
                  </a:lnTo>
                  <a:cubicBezTo>
                    <a:pt x="985" y="13192"/>
                    <a:pt x="888" y="13225"/>
                    <a:pt x="793" y="13225"/>
                  </a:cubicBezTo>
                  <a:cubicBezTo>
                    <a:pt x="549" y="13225"/>
                    <a:pt x="320" y="13006"/>
                    <a:pt x="368" y="12717"/>
                  </a:cubicBezTo>
                  <a:lnTo>
                    <a:pt x="368" y="6846"/>
                  </a:lnTo>
                  <a:cubicBezTo>
                    <a:pt x="401" y="6246"/>
                    <a:pt x="735" y="5712"/>
                    <a:pt x="1202" y="5379"/>
                  </a:cubicBezTo>
                  <a:lnTo>
                    <a:pt x="9775" y="409"/>
                  </a:lnTo>
                  <a:cubicBezTo>
                    <a:pt x="9861" y="344"/>
                    <a:pt x="9975" y="307"/>
                    <a:pt x="10090" y="307"/>
                  </a:cubicBezTo>
                  <a:close/>
                  <a:moveTo>
                    <a:pt x="10078" y="1"/>
                  </a:moveTo>
                  <a:cubicBezTo>
                    <a:pt x="9920" y="1"/>
                    <a:pt x="9756" y="54"/>
                    <a:pt x="9608" y="175"/>
                  </a:cubicBezTo>
                  <a:lnTo>
                    <a:pt x="1035" y="5079"/>
                  </a:lnTo>
                  <a:cubicBezTo>
                    <a:pt x="435" y="5479"/>
                    <a:pt x="68" y="6113"/>
                    <a:pt x="34" y="6846"/>
                  </a:cubicBezTo>
                  <a:lnTo>
                    <a:pt x="34" y="12717"/>
                  </a:lnTo>
                  <a:cubicBezTo>
                    <a:pt x="1" y="13018"/>
                    <a:pt x="134" y="13284"/>
                    <a:pt x="401" y="13451"/>
                  </a:cubicBezTo>
                  <a:cubicBezTo>
                    <a:pt x="501" y="13518"/>
                    <a:pt x="601" y="13551"/>
                    <a:pt x="701" y="13551"/>
                  </a:cubicBezTo>
                  <a:cubicBezTo>
                    <a:pt x="902" y="13551"/>
                    <a:pt x="1068" y="13485"/>
                    <a:pt x="1202" y="13418"/>
                  </a:cubicBezTo>
                  <a:lnTo>
                    <a:pt x="9775" y="8448"/>
                  </a:lnTo>
                  <a:cubicBezTo>
                    <a:pt x="10375" y="8081"/>
                    <a:pt x="10742" y="7414"/>
                    <a:pt x="10775" y="6713"/>
                  </a:cubicBezTo>
                  <a:lnTo>
                    <a:pt x="10775" y="842"/>
                  </a:lnTo>
                  <a:cubicBezTo>
                    <a:pt x="10848" y="361"/>
                    <a:pt x="10485" y="1"/>
                    <a:pt x="1007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5338975" y="3802025"/>
              <a:ext cx="183825" cy="107900"/>
            </a:xfrm>
            <a:custGeom>
              <a:rect b="b" l="l" r="r" t="t"/>
              <a:pathLst>
                <a:path extrusionOk="0" h="4316" w="7353">
                  <a:moveTo>
                    <a:pt x="7100" y="1"/>
                  </a:moveTo>
                  <a:cubicBezTo>
                    <a:pt x="7080" y="1"/>
                    <a:pt x="7060" y="5"/>
                    <a:pt x="7039" y="13"/>
                  </a:cubicBezTo>
                  <a:lnTo>
                    <a:pt x="101" y="4016"/>
                  </a:lnTo>
                  <a:cubicBezTo>
                    <a:pt x="1" y="4082"/>
                    <a:pt x="1" y="4182"/>
                    <a:pt x="34" y="4249"/>
                  </a:cubicBezTo>
                  <a:cubicBezTo>
                    <a:pt x="68" y="4282"/>
                    <a:pt x="101" y="4316"/>
                    <a:pt x="168" y="4316"/>
                  </a:cubicBezTo>
                  <a:lnTo>
                    <a:pt x="268" y="4316"/>
                  </a:lnTo>
                  <a:lnTo>
                    <a:pt x="7206" y="280"/>
                  </a:lnTo>
                  <a:cubicBezTo>
                    <a:pt x="7352" y="192"/>
                    <a:pt x="7242" y="1"/>
                    <a:pt x="71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5338975" y="3842700"/>
              <a:ext cx="182675" cy="108100"/>
            </a:xfrm>
            <a:custGeom>
              <a:rect b="b" l="l" r="r" t="t"/>
              <a:pathLst>
                <a:path extrusionOk="0" h="4324" w="7307">
                  <a:moveTo>
                    <a:pt x="7123" y="0"/>
                  </a:moveTo>
                  <a:cubicBezTo>
                    <a:pt x="7093" y="0"/>
                    <a:pt x="7064" y="8"/>
                    <a:pt x="7039" y="20"/>
                  </a:cubicBezTo>
                  <a:lnTo>
                    <a:pt x="101" y="4023"/>
                  </a:lnTo>
                  <a:cubicBezTo>
                    <a:pt x="1" y="4090"/>
                    <a:pt x="1" y="4157"/>
                    <a:pt x="34" y="4257"/>
                  </a:cubicBezTo>
                  <a:cubicBezTo>
                    <a:pt x="68" y="4290"/>
                    <a:pt x="101" y="4323"/>
                    <a:pt x="168" y="4323"/>
                  </a:cubicBezTo>
                  <a:lnTo>
                    <a:pt x="268" y="4323"/>
                  </a:lnTo>
                  <a:lnTo>
                    <a:pt x="7206" y="287"/>
                  </a:lnTo>
                  <a:cubicBezTo>
                    <a:pt x="7273" y="254"/>
                    <a:pt x="7306" y="154"/>
                    <a:pt x="7273" y="87"/>
                  </a:cubicBezTo>
                  <a:cubicBezTo>
                    <a:pt x="7230" y="24"/>
                    <a:pt x="7175" y="0"/>
                    <a:pt x="712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5338975" y="3883550"/>
              <a:ext cx="182675" cy="108100"/>
            </a:xfrm>
            <a:custGeom>
              <a:rect b="b" l="l" r="r" t="t"/>
              <a:pathLst>
                <a:path extrusionOk="0" h="4324" w="7307">
                  <a:moveTo>
                    <a:pt x="7123" y="1"/>
                  </a:moveTo>
                  <a:cubicBezTo>
                    <a:pt x="7093" y="1"/>
                    <a:pt x="7064" y="9"/>
                    <a:pt x="7039" y="21"/>
                  </a:cubicBezTo>
                  <a:lnTo>
                    <a:pt x="101" y="4024"/>
                  </a:lnTo>
                  <a:cubicBezTo>
                    <a:pt x="1" y="4090"/>
                    <a:pt x="1" y="4157"/>
                    <a:pt x="34" y="4257"/>
                  </a:cubicBezTo>
                  <a:cubicBezTo>
                    <a:pt x="68" y="4290"/>
                    <a:pt x="101" y="4324"/>
                    <a:pt x="168" y="4324"/>
                  </a:cubicBezTo>
                  <a:cubicBezTo>
                    <a:pt x="201" y="4324"/>
                    <a:pt x="234" y="4324"/>
                    <a:pt x="268" y="4290"/>
                  </a:cubicBezTo>
                  <a:lnTo>
                    <a:pt x="7206" y="288"/>
                  </a:lnTo>
                  <a:cubicBezTo>
                    <a:pt x="7273" y="254"/>
                    <a:pt x="7306" y="154"/>
                    <a:pt x="7273" y="87"/>
                  </a:cubicBezTo>
                  <a:cubicBezTo>
                    <a:pt x="7230" y="24"/>
                    <a:pt x="7175" y="1"/>
                    <a:pt x="71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3495175" y="4514325"/>
              <a:ext cx="271175" cy="338775"/>
            </a:xfrm>
            <a:custGeom>
              <a:rect b="b" l="l" r="r" t="t"/>
              <a:pathLst>
                <a:path extrusionOk="0" h="13551" w="10847">
                  <a:moveTo>
                    <a:pt x="10144" y="328"/>
                  </a:moveTo>
                  <a:cubicBezTo>
                    <a:pt x="10180" y="328"/>
                    <a:pt x="10227" y="351"/>
                    <a:pt x="10274" y="375"/>
                  </a:cubicBezTo>
                  <a:cubicBezTo>
                    <a:pt x="10408" y="475"/>
                    <a:pt x="10474" y="642"/>
                    <a:pt x="10474" y="842"/>
                  </a:cubicBezTo>
                  <a:lnTo>
                    <a:pt x="10474" y="6713"/>
                  </a:lnTo>
                  <a:cubicBezTo>
                    <a:pt x="10408" y="7313"/>
                    <a:pt x="10107" y="7847"/>
                    <a:pt x="9640" y="8180"/>
                  </a:cubicBezTo>
                  <a:lnTo>
                    <a:pt x="1068" y="13151"/>
                  </a:lnTo>
                  <a:cubicBezTo>
                    <a:pt x="976" y="13206"/>
                    <a:pt x="884" y="13230"/>
                    <a:pt x="792" y="13230"/>
                  </a:cubicBezTo>
                  <a:cubicBezTo>
                    <a:pt x="717" y="13230"/>
                    <a:pt x="642" y="13214"/>
                    <a:pt x="567" y="13184"/>
                  </a:cubicBezTo>
                  <a:cubicBezTo>
                    <a:pt x="434" y="13084"/>
                    <a:pt x="334" y="12917"/>
                    <a:pt x="367" y="12750"/>
                  </a:cubicBezTo>
                  <a:lnTo>
                    <a:pt x="367" y="6846"/>
                  </a:lnTo>
                  <a:cubicBezTo>
                    <a:pt x="400" y="6246"/>
                    <a:pt x="701" y="5712"/>
                    <a:pt x="1201" y="5378"/>
                  </a:cubicBezTo>
                  <a:lnTo>
                    <a:pt x="9774" y="441"/>
                  </a:lnTo>
                  <a:cubicBezTo>
                    <a:pt x="9874" y="375"/>
                    <a:pt x="9974" y="341"/>
                    <a:pt x="10107" y="341"/>
                  </a:cubicBezTo>
                  <a:cubicBezTo>
                    <a:pt x="10117" y="332"/>
                    <a:pt x="10130" y="328"/>
                    <a:pt x="10144" y="328"/>
                  </a:cubicBezTo>
                  <a:close/>
                  <a:moveTo>
                    <a:pt x="10062" y="0"/>
                  </a:moveTo>
                  <a:cubicBezTo>
                    <a:pt x="9906" y="0"/>
                    <a:pt x="9746" y="54"/>
                    <a:pt x="9607" y="175"/>
                  </a:cubicBezTo>
                  <a:lnTo>
                    <a:pt x="1034" y="5111"/>
                  </a:lnTo>
                  <a:cubicBezTo>
                    <a:pt x="434" y="5478"/>
                    <a:pt x="67" y="6146"/>
                    <a:pt x="34" y="6846"/>
                  </a:cubicBezTo>
                  <a:lnTo>
                    <a:pt x="34" y="12750"/>
                  </a:lnTo>
                  <a:cubicBezTo>
                    <a:pt x="0" y="13017"/>
                    <a:pt x="134" y="13317"/>
                    <a:pt x="367" y="13484"/>
                  </a:cubicBezTo>
                  <a:cubicBezTo>
                    <a:pt x="467" y="13517"/>
                    <a:pt x="567" y="13551"/>
                    <a:pt x="701" y="13551"/>
                  </a:cubicBezTo>
                  <a:cubicBezTo>
                    <a:pt x="867" y="13551"/>
                    <a:pt x="1034" y="13517"/>
                    <a:pt x="1201" y="13417"/>
                  </a:cubicBezTo>
                  <a:lnTo>
                    <a:pt x="9774" y="8447"/>
                  </a:lnTo>
                  <a:cubicBezTo>
                    <a:pt x="10374" y="8080"/>
                    <a:pt x="10741" y="7413"/>
                    <a:pt x="10775" y="6713"/>
                  </a:cubicBezTo>
                  <a:lnTo>
                    <a:pt x="10775" y="842"/>
                  </a:lnTo>
                  <a:cubicBezTo>
                    <a:pt x="10847" y="360"/>
                    <a:pt x="10467" y="0"/>
                    <a:pt x="100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3538525" y="4590900"/>
              <a:ext cx="183750" cy="107925"/>
            </a:xfrm>
            <a:custGeom>
              <a:rect b="b" l="l" r="r" t="t"/>
              <a:pathLst>
                <a:path extrusionOk="0" h="4317" w="7350">
                  <a:moveTo>
                    <a:pt x="7138" y="0"/>
                  </a:moveTo>
                  <a:cubicBezTo>
                    <a:pt x="7117" y="0"/>
                    <a:pt x="7095" y="5"/>
                    <a:pt x="7072" y="14"/>
                  </a:cubicBezTo>
                  <a:lnTo>
                    <a:pt x="101" y="4017"/>
                  </a:lnTo>
                  <a:cubicBezTo>
                    <a:pt x="34" y="4050"/>
                    <a:pt x="1" y="4150"/>
                    <a:pt x="34" y="4217"/>
                  </a:cubicBezTo>
                  <a:cubicBezTo>
                    <a:pt x="67" y="4283"/>
                    <a:pt x="134" y="4317"/>
                    <a:pt x="201" y="4317"/>
                  </a:cubicBezTo>
                  <a:cubicBezTo>
                    <a:pt x="201" y="4317"/>
                    <a:pt x="234" y="4317"/>
                    <a:pt x="268" y="4283"/>
                  </a:cubicBezTo>
                  <a:lnTo>
                    <a:pt x="7206" y="281"/>
                  </a:lnTo>
                  <a:cubicBezTo>
                    <a:pt x="7350" y="165"/>
                    <a:pt x="7270" y="0"/>
                    <a:pt x="713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3538525" y="4631750"/>
              <a:ext cx="183750" cy="107950"/>
            </a:xfrm>
            <a:custGeom>
              <a:rect b="b" l="l" r="r" t="t"/>
              <a:pathLst>
                <a:path extrusionOk="0" h="4318" w="7350">
                  <a:moveTo>
                    <a:pt x="7138" y="1"/>
                  </a:moveTo>
                  <a:cubicBezTo>
                    <a:pt x="7117" y="1"/>
                    <a:pt x="7095" y="5"/>
                    <a:pt x="7072" y="14"/>
                  </a:cubicBezTo>
                  <a:lnTo>
                    <a:pt x="101" y="4017"/>
                  </a:lnTo>
                  <a:cubicBezTo>
                    <a:pt x="34" y="4050"/>
                    <a:pt x="1" y="4150"/>
                    <a:pt x="34" y="4217"/>
                  </a:cubicBezTo>
                  <a:cubicBezTo>
                    <a:pt x="67" y="4284"/>
                    <a:pt x="134" y="4317"/>
                    <a:pt x="201" y="4317"/>
                  </a:cubicBezTo>
                  <a:cubicBezTo>
                    <a:pt x="201" y="4317"/>
                    <a:pt x="234" y="4317"/>
                    <a:pt x="268" y="4284"/>
                  </a:cubicBezTo>
                  <a:lnTo>
                    <a:pt x="7206" y="281"/>
                  </a:lnTo>
                  <a:cubicBezTo>
                    <a:pt x="7350" y="166"/>
                    <a:pt x="7270" y="1"/>
                    <a:pt x="71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3538525" y="4672050"/>
              <a:ext cx="182650" cy="108500"/>
            </a:xfrm>
            <a:custGeom>
              <a:rect b="b" l="l" r="r" t="t"/>
              <a:pathLst>
                <a:path extrusionOk="0" h="4340" w="7306">
                  <a:moveTo>
                    <a:pt x="7158" y="0"/>
                  </a:moveTo>
                  <a:cubicBezTo>
                    <a:pt x="7128" y="0"/>
                    <a:pt x="7098" y="11"/>
                    <a:pt x="7072" y="37"/>
                  </a:cubicBezTo>
                  <a:lnTo>
                    <a:pt x="101" y="4040"/>
                  </a:lnTo>
                  <a:cubicBezTo>
                    <a:pt x="34" y="4073"/>
                    <a:pt x="1" y="4173"/>
                    <a:pt x="34" y="4240"/>
                  </a:cubicBezTo>
                  <a:cubicBezTo>
                    <a:pt x="67" y="4306"/>
                    <a:pt x="134" y="4340"/>
                    <a:pt x="201" y="4340"/>
                  </a:cubicBezTo>
                  <a:cubicBezTo>
                    <a:pt x="201" y="4340"/>
                    <a:pt x="234" y="4340"/>
                    <a:pt x="268" y="4306"/>
                  </a:cubicBezTo>
                  <a:lnTo>
                    <a:pt x="7206" y="304"/>
                  </a:lnTo>
                  <a:cubicBezTo>
                    <a:pt x="7306" y="237"/>
                    <a:pt x="7306" y="170"/>
                    <a:pt x="7273" y="70"/>
                  </a:cubicBezTo>
                  <a:cubicBezTo>
                    <a:pt x="7252" y="29"/>
                    <a:pt x="7206" y="0"/>
                    <a:pt x="715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4530075" y="1997525"/>
              <a:ext cx="271175" cy="338775"/>
            </a:xfrm>
            <a:custGeom>
              <a:rect b="b" l="l" r="r" t="t"/>
              <a:pathLst>
                <a:path extrusionOk="0" h="13551" w="10847">
                  <a:moveTo>
                    <a:pt x="10022" y="334"/>
                  </a:moveTo>
                  <a:cubicBezTo>
                    <a:pt x="10274" y="334"/>
                    <a:pt x="10513" y="553"/>
                    <a:pt x="10441" y="842"/>
                  </a:cubicBezTo>
                  <a:lnTo>
                    <a:pt x="10441" y="6713"/>
                  </a:lnTo>
                  <a:cubicBezTo>
                    <a:pt x="10408" y="7313"/>
                    <a:pt x="10108" y="7847"/>
                    <a:pt x="9607" y="8180"/>
                  </a:cubicBezTo>
                  <a:lnTo>
                    <a:pt x="1034" y="13150"/>
                  </a:lnTo>
                  <a:cubicBezTo>
                    <a:pt x="954" y="13222"/>
                    <a:pt x="863" y="13252"/>
                    <a:pt x="773" y="13252"/>
                  </a:cubicBezTo>
                  <a:cubicBezTo>
                    <a:pt x="526" y="13252"/>
                    <a:pt x="294" y="13019"/>
                    <a:pt x="367" y="12750"/>
                  </a:cubicBezTo>
                  <a:lnTo>
                    <a:pt x="367" y="6846"/>
                  </a:lnTo>
                  <a:cubicBezTo>
                    <a:pt x="401" y="6279"/>
                    <a:pt x="701" y="5712"/>
                    <a:pt x="1201" y="5378"/>
                  </a:cubicBezTo>
                  <a:lnTo>
                    <a:pt x="9741" y="441"/>
                  </a:lnTo>
                  <a:cubicBezTo>
                    <a:pt x="9825" y="367"/>
                    <a:pt x="9924" y="334"/>
                    <a:pt x="10022" y="334"/>
                  </a:cubicBezTo>
                  <a:close/>
                  <a:moveTo>
                    <a:pt x="10063" y="0"/>
                  </a:moveTo>
                  <a:cubicBezTo>
                    <a:pt x="9906" y="0"/>
                    <a:pt x="9747" y="54"/>
                    <a:pt x="9607" y="175"/>
                  </a:cubicBezTo>
                  <a:lnTo>
                    <a:pt x="1034" y="5111"/>
                  </a:lnTo>
                  <a:cubicBezTo>
                    <a:pt x="434" y="5512"/>
                    <a:pt x="67" y="6145"/>
                    <a:pt x="34" y="6846"/>
                  </a:cubicBezTo>
                  <a:lnTo>
                    <a:pt x="34" y="12750"/>
                  </a:lnTo>
                  <a:cubicBezTo>
                    <a:pt x="0" y="13017"/>
                    <a:pt x="134" y="13317"/>
                    <a:pt x="367" y="13484"/>
                  </a:cubicBezTo>
                  <a:cubicBezTo>
                    <a:pt x="467" y="13551"/>
                    <a:pt x="567" y="13551"/>
                    <a:pt x="701" y="13551"/>
                  </a:cubicBezTo>
                  <a:cubicBezTo>
                    <a:pt x="868" y="13551"/>
                    <a:pt x="1034" y="13517"/>
                    <a:pt x="1201" y="13451"/>
                  </a:cubicBezTo>
                  <a:lnTo>
                    <a:pt x="9774" y="8480"/>
                  </a:lnTo>
                  <a:cubicBezTo>
                    <a:pt x="10341" y="8080"/>
                    <a:pt x="10741" y="7446"/>
                    <a:pt x="10775" y="6713"/>
                  </a:cubicBezTo>
                  <a:lnTo>
                    <a:pt x="10775" y="842"/>
                  </a:lnTo>
                  <a:cubicBezTo>
                    <a:pt x="10847" y="360"/>
                    <a:pt x="10467" y="0"/>
                    <a:pt x="1006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4573425" y="2073875"/>
              <a:ext cx="184400" cy="108150"/>
            </a:xfrm>
            <a:custGeom>
              <a:rect b="b" l="l" r="r" t="t"/>
              <a:pathLst>
                <a:path extrusionOk="0" h="4326" w="7376">
                  <a:moveTo>
                    <a:pt x="7128" y="1"/>
                  </a:moveTo>
                  <a:cubicBezTo>
                    <a:pt x="7100" y="1"/>
                    <a:pt x="7070" y="7"/>
                    <a:pt x="7039" y="23"/>
                  </a:cubicBezTo>
                  <a:lnTo>
                    <a:pt x="101" y="4025"/>
                  </a:lnTo>
                  <a:cubicBezTo>
                    <a:pt x="34" y="4059"/>
                    <a:pt x="1" y="4159"/>
                    <a:pt x="34" y="4259"/>
                  </a:cubicBezTo>
                  <a:cubicBezTo>
                    <a:pt x="68" y="4292"/>
                    <a:pt x="134" y="4326"/>
                    <a:pt x="201" y="4326"/>
                  </a:cubicBezTo>
                  <a:cubicBezTo>
                    <a:pt x="201" y="4326"/>
                    <a:pt x="234" y="4326"/>
                    <a:pt x="268" y="4292"/>
                  </a:cubicBezTo>
                  <a:lnTo>
                    <a:pt x="7206" y="289"/>
                  </a:lnTo>
                  <a:cubicBezTo>
                    <a:pt x="7376" y="205"/>
                    <a:pt x="7282" y="1"/>
                    <a:pt x="712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4573425" y="2114150"/>
              <a:ext cx="184875" cy="108750"/>
            </a:xfrm>
            <a:custGeom>
              <a:rect b="b" l="l" r="r" t="t"/>
              <a:pathLst>
                <a:path extrusionOk="0" h="4350" w="7395">
                  <a:moveTo>
                    <a:pt x="7153" y="0"/>
                  </a:moveTo>
                  <a:cubicBezTo>
                    <a:pt x="7117" y="0"/>
                    <a:pt x="7078" y="14"/>
                    <a:pt x="7039" y="46"/>
                  </a:cubicBezTo>
                  <a:lnTo>
                    <a:pt x="101" y="4049"/>
                  </a:lnTo>
                  <a:cubicBezTo>
                    <a:pt x="34" y="4082"/>
                    <a:pt x="1" y="4182"/>
                    <a:pt x="34" y="4282"/>
                  </a:cubicBezTo>
                  <a:cubicBezTo>
                    <a:pt x="68" y="4316"/>
                    <a:pt x="134" y="4349"/>
                    <a:pt x="201" y="4349"/>
                  </a:cubicBezTo>
                  <a:cubicBezTo>
                    <a:pt x="201" y="4349"/>
                    <a:pt x="234" y="4349"/>
                    <a:pt x="268" y="4316"/>
                  </a:cubicBezTo>
                  <a:lnTo>
                    <a:pt x="7206" y="313"/>
                  </a:lnTo>
                  <a:cubicBezTo>
                    <a:pt x="7394" y="232"/>
                    <a:pt x="7301" y="0"/>
                    <a:pt x="71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4573425" y="2155850"/>
              <a:ext cx="183825" cy="107900"/>
            </a:xfrm>
            <a:custGeom>
              <a:rect b="b" l="l" r="r" t="t"/>
              <a:pathLst>
                <a:path extrusionOk="0" h="4316" w="7353">
                  <a:moveTo>
                    <a:pt x="7109" y="1"/>
                  </a:moveTo>
                  <a:cubicBezTo>
                    <a:pt x="7087" y="1"/>
                    <a:pt x="7064" y="4"/>
                    <a:pt x="7039" y="13"/>
                  </a:cubicBezTo>
                  <a:lnTo>
                    <a:pt x="101" y="4015"/>
                  </a:lnTo>
                  <a:cubicBezTo>
                    <a:pt x="34" y="4049"/>
                    <a:pt x="1" y="4149"/>
                    <a:pt x="34" y="4249"/>
                  </a:cubicBezTo>
                  <a:cubicBezTo>
                    <a:pt x="68" y="4282"/>
                    <a:pt x="134" y="4316"/>
                    <a:pt x="201" y="4316"/>
                  </a:cubicBezTo>
                  <a:lnTo>
                    <a:pt x="268" y="4316"/>
                  </a:lnTo>
                  <a:lnTo>
                    <a:pt x="7206" y="279"/>
                  </a:lnTo>
                  <a:cubicBezTo>
                    <a:pt x="7353" y="192"/>
                    <a:pt x="7268" y="1"/>
                    <a:pt x="7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3527700" y="1049250"/>
              <a:ext cx="140950" cy="179600"/>
            </a:xfrm>
            <a:custGeom>
              <a:rect b="b" l="l" r="r" t="t"/>
              <a:pathLst>
                <a:path extrusionOk="0" h="7184" w="5638">
                  <a:moveTo>
                    <a:pt x="3970" y="445"/>
                  </a:moveTo>
                  <a:cubicBezTo>
                    <a:pt x="4170" y="445"/>
                    <a:pt x="4370" y="479"/>
                    <a:pt x="4537" y="579"/>
                  </a:cubicBezTo>
                  <a:cubicBezTo>
                    <a:pt x="4970" y="845"/>
                    <a:pt x="5204" y="1346"/>
                    <a:pt x="5204" y="2080"/>
                  </a:cubicBezTo>
                  <a:cubicBezTo>
                    <a:pt x="5104" y="3848"/>
                    <a:pt x="4170" y="5449"/>
                    <a:pt x="2702" y="6416"/>
                  </a:cubicBezTo>
                  <a:cubicBezTo>
                    <a:pt x="2327" y="6633"/>
                    <a:pt x="1975" y="6745"/>
                    <a:pt x="1661" y="6745"/>
                  </a:cubicBezTo>
                  <a:cubicBezTo>
                    <a:pt x="1444" y="6745"/>
                    <a:pt x="1245" y="6692"/>
                    <a:pt x="1068" y="6583"/>
                  </a:cubicBezTo>
                  <a:cubicBezTo>
                    <a:pt x="667" y="6349"/>
                    <a:pt x="434" y="5816"/>
                    <a:pt x="434" y="5082"/>
                  </a:cubicBezTo>
                  <a:cubicBezTo>
                    <a:pt x="500" y="3347"/>
                    <a:pt x="1434" y="1713"/>
                    <a:pt x="2936" y="779"/>
                  </a:cubicBezTo>
                  <a:cubicBezTo>
                    <a:pt x="3236" y="579"/>
                    <a:pt x="3603" y="445"/>
                    <a:pt x="3970" y="445"/>
                  </a:cubicBezTo>
                  <a:close/>
                  <a:moveTo>
                    <a:pt x="3969" y="1"/>
                  </a:moveTo>
                  <a:cubicBezTo>
                    <a:pt x="3575" y="1"/>
                    <a:pt x="3144" y="129"/>
                    <a:pt x="2702" y="378"/>
                  </a:cubicBezTo>
                  <a:cubicBezTo>
                    <a:pt x="1101" y="1446"/>
                    <a:pt x="100" y="3181"/>
                    <a:pt x="0" y="5082"/>
                  </a:cubicBezTo>
                  <a:cubicBezTo>
                    <a:pt x="0" y="5983"/>
                    <a:pt x="300" y="6650"/>
                    <a:pt x="867" y="6950"/>
                  </a:cubicBezTo>
                  <a:cubicBezTo>
                    <a:pt x="1101" y="7083"/>
                    <a:pt x="1368" y="7183"/>
                    <a:pt x="1635" y="7183"/>
                  </a:cubicBezTo>
                  <a:cubicBezTo>
                    <a:pt x="2102" y="7150"/>
                    <a:pt x="2535" y="7017"/>
                    <a:pt x="2936" y="6783"/>
                  </a:cubicBezTo>
                  <a:cubicBezTo>
                    <a:pt x="4537" y="5749"/>
                    <a:pt x="5537" y="3981"/>
                    <a:pt x="5637" y="2080"/>
                  </a:cubicBezTo>
                  <a:cubicBezTo>
                    <a:pt x="5637" y="1212"/>
                    <a:pt x="5337" y="545"/>
                    <a:pt x="4770" y="212"/>
                  </a:cubicBezTo>
                  <a:cubicBezTo>
                    <a:pt x="4530" y="70"/>
                    <a:pt x="4259" y="1"/>
                    <a:pt x="39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3559375" y="1089175"/>
              <a:ext cx="77575" cy="99500"/>
            </a:xfrm>
            <a:custGeom>
              <a:rect b="b" l="l" r="r" t="t"/>
              <a:pathLst>
                <a:path extrusionOk="0" h="3980" w="3103">
                  <a:moveTo>
                    <a:pt x="2251" y="0"/>
                  </a:moveTo>
                  <a:cubicBezTo>
                    <a:pt x="2044" y="0"/>
                    <a:pt x="1812" y="70"/>
                    <a:pt x="1568" y="216"/>
                  </a:cubicBezTo>
                  <a:cubicBezTo>
                    <a:pt x="634" y="816"/>
                    <a:pt x="67" y="1817"/>
                    <a:pt x="1" y="2884"/>
                  </a:cubicBezTo>
                  <a:cubicBezTo>
                    <a:pt x="1" y="3578"/>
                    <a:pt x="378" y="3980"/>
                    <a:pt x="899" y="3980"/>
                  </a:cubicBezTo>
                  <a:cubicBezTo>
                    <a:pt x="1104" y="3980"/>
                    <a:pt x="1332" y="3917"/>
                    <a:pt x="1568" y="3785"/>
                  </a:cubicBezTo>
                  <a:cubicBezTo>
                    <a:pt x="2469" y="3185"/>
                    <a:pt x="3036" y="2184"/>
                    <a:pt x="3103" y="1117"/>
                  </a:cubicBezTo>
                  <a:cubicBezTo>
                    <a:pt x="3103" y="408"/>
                    <a:pt x="2752" y="0"/>
                    <a:pt x="2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3415950" y="582075"/>
              <a:ext cx="357775" cy="431625"/>
            </a:xfrm>
            <a:custGeom>
              <a:rect b="b" l="l" r="r" t="t"/>
              <a:pathLst>
                <a:path extrusionOk="0" h="17265" w="14311">
                  <a:moveTo>
                    <a:pt x="13619" y="322"/>
                  </a:moveTo>
                  <a:cubicBezTo>
                    <a:pt x="13841" y="322"/>
                    <a:pt x="14047" y="530"/>
                    <a:pt x="13977" y="786"/>
                  </a:cubicBezTo>
                  <a:lnTo>
                    <a:pt x="13977" y="8391"/>
                  </a:lnTo>
                  <a:cubicBezTo>
                    <a:pt x="13910" y="8958"/>
                    <a:pt x="13610" y="9492"/>
                    <a:pt x="13143" y="9792"/>
                  </a:cubicBezTo>
                  <a:lnTo>
                    <a:pt x="8873" y="12261"/>
                  </a:lnTo>
                  <a:lnTo>
                    <a:pt x="7639" y="16530"/>
                  </a:lnTo>
                  <a:cubicBezTo>
                    <a:pt x="7639" y="16564"/>
                    <a:pt x="7606" y="16597"/>
                    <a:pt x="7572" y="16597"/>
                  </a:cubicBezTo>
                  <a:cubicBezTo>
                    <a:pt x="7539" y="16597"/>
                    <a:pt x="7506" y="16564"/>
                    <a:pt x="7506" y="16530"/>
                  </a:cubicBezTo>
                  <a:lnTo>
                    <a:pt x="6305" y="13762"/>
                  </a:lnTo>
                  <a:lnTo>
                    <a:pt x="1001" y="16797"/>
                  </a:lnTo>
                  <a:cubicBezTo>
                    <a:pt x="915" y="16862"/>
                    <a:pt x="815" y="16899"/>
                    <a:pt x="710" y="16899"/>
                  </a:cubicBezTo>
                  <a:cubicBezTo>
                    <a:pt x="652" y="16899"/>
                    <a:pt x="593" y="16888"/>
                    <a:pt x="534" y="16864"/>
                  </a:cubicBezTo>
                  <a:cubicBezTo>
                    <a:pt x="401" y="16764"/>
                    <a:pt x="334" y="16597"/>
                    <a:pt x="367" y="16464"/>
                  </a:cubicBezTo>
                  <a:lnTo>
                    <a:pt x="367" y="8858"/>
                  </a:lnTo>
                  <a:cubicBezTo>
                    <a:pt x="401" y="8291"/>
                    <a:pt x="701" y="7757"/>
                    <a:pt x="1168" y="7457"/>
                  </a:cubicBezTo>
                  <a:lnTo>
                    <a:pt x="13310" y="419"/>
                  </a:lnTo>
                  <a:lnTo>
                    <a:pt x="13343" y="452"/>
                  </a:lnTo>
                  <a:cubicBezTo>
                    <a:pt x="13424" y="361"/>
                    <a:pt x="13523" y="322"/>
                    <a:pt x="13619" y="322"/>
                  </a:cubicBezTo>
                  <a:close/>
                  <a:moveTo>
                    <a:pt x="13582" y="0"/>
                  </a:moveTo>
                  <a:cubicBezTo>
                    <a:pt x="13426" y="0"/>
                    <a:pt x="13274" y="44"/>
                    <a:pt x="13143" y="119"/>
                  </a:cubicBezTo>
                  <a:lnTo>
                    <a:pt x="1001" y="7157"/>
                  </a:lnTo>
                  <a:cubicBezTo>
                    <a:pt x="401" y="7524"/>
                    <a:pt x="34" y="8158"/>
                    <a:pt x="0" y="8858"/>
                  </a:cubicBezTo>
                  <a:lnTo>
                    <a:pt x="0" y="16464"/>
                  </a:lnTo>
                  <a:cubicBezTo>
                    <a:pt x="0" y="16730"/>
                    <a:pt x="134" y="16997"/>
                    <a:pt x="367" y="17164"/>
                  </a:cubicBezTo>
                  <a:cubicBezTo>
                    <a:pt x="467" y="17231"/>
                    <a:pt x="567" y="17264"/>
                    <a:pt x="667" y="17264"/>
                  </a:cubicBezTo>
                  <a:cubicBezTo>
                    <a:pt x="868" y="17231"/>
                    <a:pt x="1034" y="17197"/>
                    <a:pt x="1168" y="17097"/>
                  </a:cubicBezTo>
                  <a:lnTo>
                    <a:pt x="6138" y="14262"/>
                  </a:lnTo>
                  <a:lnTo>
                    <a:pt x="7172" y="16697"/>
                  </a:lnTo>
                  <a:cubicBezTo>
                    <a:pt x="7251" y="16856"/>
                    <a:pt x="7406" y="16931"/>
                    <a:pt x="7560" y="16931"/>
                  </a:cubicBezTo>
                  <a:cubicBezTo>
                    <a:pt x="7731" y="16931"/>
                    <a:pt x="7903" y="16839"/>
                    <a:pt x="7973" y="16664"/>
                  </a:cubicBezTo>
                  <a:lnTo>
                    <a:pt x="9173" y="12527"/>
                  </a:lnTo>
                  <a:lnTo>
                    <a:pt x="13310" y="10092"/>
                  </a:lnTo>
                  <a:cubicBezTo>
                    <a:pt x="13910" y="9725"/>
                    <a:pt x="14277" y="9092"/>
                    <a:pt x="14310" y="8391"/>
                  </a:cubicBezTo>
                  <a:lnTo>
                    <a:pt x="14310" y="786"/>
                  </a:lnTo>
                  <a:cubicBezTo>
                    <a:pt x="14310" y="519"/>
                    <a:pt x="14177" y="219"/>
                    <a:pt x="13944" y="85"/>
                  </a:cubicBezTo>
                  <a:cubicBezTo>
                    <a:pt x="13827" y="27"/>
                    <a:pt x="13703" y="0"/>
                    <a:pt x="1358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3485150" y="692600"/>
              <a:ext cx="220150" cy="129300"/>
            </a:xfrm>
            <a:custGeom>
              <a:rect b="b" l="l" r="r" t="t"/>
              <a:pathLst>
                <a:path extrusionOk="0" h="5172" w="8806">
                  <a:moveTo>
                    <a:pt x="8574" y="1"/>
                  </a:moveTo>
                  <a:cubicBezTo>
                    <a:pt x="8543" y="1"/>
                    <a:pt x="8509" y="11"/>
                    <a:pt x="8474" y="34"/>
                  </a:cubicBezTo>
                  <a:lnTo>
                    <a:pt x="134" y="4837"/>
                  </a:lnTo>
                  <a:cubicBezTo>
                    <a:pt x="34" y="4904"/>
                    <a:pt x="1" y="5004"/>
                    <a:pt x="68" y="5071"/>
                  </a:cubicBezTo>
                  <a:cubicBezTo>
                    <a:pt x="101" y="5138"/>
                    <a:pt x="134" y="5171"/>
                    <a:pt x="201" y="5171"/>
                  </a:cubicBezTo>
                  <a:cubicBezTo>
                    <a:pt x="234" y="5171"/>
                    <a:pt x="268" y="5171"/>
                    <a:pt x="301" y="5138"/>
                  </a:cubicBezTo>
                  <a:lnTo>
                    <a:pt x="8640" y="334"/>
                  </a:lnTo>
                  <a:cubicBezTo>
                    <a:pt x="8806" y="224"/>
                    <a:pt x="8721" y="1"/>
                    <a:pt x="85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3485150" y="733150"/>
              <a:ext cx="219350" cy="129600"/>
            </a:xfrm>
            <a:custGeom>
              <a:rect b="b" l="l" r="r" t="t"/>
              <a:pathLst>
                <a:path extrusionOk="0" h="5184" w="8774">
                  <a:moveTo>
                    <a:pt x="8553" y="0"/>
                  </a:moveTo>
                  <a:cubicBezTo>
                    <a:pt x="8527" y="0"/>
                    <a:pt x="8500" y="4"/>
                    <a:pt x="8474" y="13"/>
                  </a:cubicBezTo>
                  <a:lnTo>
                    <a:pt x="134" y="4850"/>
                  </a:lnTo>
                  <a:cubicBezTo>
                    <a:pt x="34" y="4883"/>
                    <a:pt x="1" y="4983"/>
                    <a:pt x="68" y="5083"/>
                  </a:cubicBezTo>
                  <a:cubicBezTo>
                    <a:pt x="101" y="5150"/>
                    <a:pt x="134" y="5184"/>
                    <a:pt x="201" y="5184"/>
                  </a:cubicBezTo>
                  <a:cubicBezTo>
                    <a:pt x="234" y="5184"/>
                    <a:pt x="268" y="5150"/>
                    <a:pt x="301" y="5150"/>
                  </a:cubicBezTo>
                  <a:lnTo>
                    <a:pt x="8640" y="313"/>
                  </a:lnTo>
                  <a:cubicBezTo>
                    <a:pt x="8740" y="280"/>
                    <a:pt x="8774" y="147"/>
                    <a:pt x="8707" y="80"/>
                  </a:cubicBezTo>
                  <a:cubicBezTo>
                    <a:pt x="8683" y="31"/>
                    <a:pt x="8623" y="0"/>
                    <a:pt x="85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3485150" y="773500"/>
              <a:ext cx="220150" cy="129275"/>
            </a:xfrm>
            <a:custGeom>
              <a:rect b="b" l="l" r="r" t="t"/>
              <a:pathLst>
                <a:path extrusionOk="0" h="5171" w="8806">
                  <a:moveTo>
                    <a:pt x="8574" y="0"/>
                  </a:moveTo>
                  <a:cubicBezTo>
                    <a:pt x="8543" y="0"/>
                    <a:pt x="8509" y="10"/>
                    <a:pt x="8474" y="34"/>
                  </a:cubicBezTo>
                  <a:lnTo>
                    <a:pt x="134" y="4837"/>
                  </a:lnTo>
                  <a:cubicBezTo>
                    <a:pt x="34" y="4904"/>
                    <a:pt x="1" y="5004"/>
                    <a:pt x="68" y="5071"/>
                  </a:cubicBezTo>
                  <a:cubicBezTo>
                    <a:pt x="101" y="5137"/>
                    <a:pt x="134" y="5171"/>
                    <a:pt x="201" y="5171"/>
                  </a:cubicBezTo>
                  <a:cubicBezTo>
                    <a:pt x="234" y="5171"/>
                    <a:pt x="268" y="5171"/>
                    <a:pt x="301" y="5137"/>
                  </a:cubicBezTo>
                  <a:lnTo>
                    <a:pt x="8640" y="334"/>
                  </a:lnTo>
                  <a:cubicBezTo>
                    <a:pt x="8806" y="224"/>
                    <a:pt x="8721" y="0"/>
                    <a:pt x="857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2327675" y="942775"/>
              <a:ext cx="73400" cy="162650"/>
            </a:xfrm>
            <a:custGeom>
              <a:rect b="b" l="l" r="r" t="t"/>
              <a:pathLst>
                <a:path extrusionOk="0" h="6506" w="2936">
                  <a:moveTo>
                    <a:pt x="2702" y="1"/>
                  </a:moveTo>
                  <a:lnTo>
                    <a:pt x="0" y="1535"/>
                  </a:lnTo>
                  <a:lnTo>
                    <a:pt x="0" y="3136"/>
                  </a:lnTo>
                  <a:lnTo>
                    <a:pt x="1168" y="5438"/>
                  </a:lnTo>
                  <a:cubicBezTo>
                    <a:pt x="1168" y="5471"/>
                    <a:pt x="1201" y="5505"/>
                    <a:pt x="1234" y="5505"/>
                  </a:cubicBezTo>
                  <a:lnTo>
                    <a:pt x="2936" y="6506"/>
                  </a:lnTo>
                  <a:lnTo>
                    <a:pt x="1835" y="4104"/>
                  </a:lnTo>
                  <a:lnTo>
                    <a:pt x="2702" y="15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2327675" y="942775"/>
              <a:ext cx="73400" cy="162650"/>
            </a:xfrm>
            <a:custGeom>
              <a:rect b="b" l="l" r="r" t="t"/>
              <a:pathLst>
                <a:path extrusionOk="0" h="6506" w="2936">
                  <a:moveTo>
                    <a:pt x="2702" y="1"/>
                  </a:moveTo>
                  <a:lnTo>
                    <a:pt x="0" y="1535"/>
                  </a:lnTo>
                  <a:lnTo>
                    <a:pt x="0" y="3136"/>
                  </a:lnTo>
                  <a:lnTo>
                    <a:pt x="1168" y="5438"/>
                  </a:lnTo>
                  <a:cubicBezTo>
                    <a:pt x="1168" y="5471"/>
                    <a:pt x="1201" y="5505"/>
                    <a:pt x="1234" y="5505"/>
                  </a:cubicBezTo>
                  <a:lnTo>
                    <a:pt x="2936" y="6506"/>
                  </a:lnTo>
                  <a:lnTo>
                    <a:pt x="1835" y="4104"/>
                  </a:lnTo>
                  <a:lnTo>
                    <a:pt x="2702" y="15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2210075" y="581475"/>
              <a:ext cx="352775" cy="524075"/>
            </a:xfrm>
            <a:custGeom>
              <a:rect b="b" l="l" r="r" t="t"/>
              <a:pathLst>
                <a:path extrusionOk="0" h="20963" w="14111">
                  <a:moveTo>
                    <a:pt x="11813" y="1"/>
                  </a:moveTo>
                  <a:cubicBezTo>
                    <a:pt x="11534" y="1"/>
                    <a:pt x="11259" y="59"/>
                    <a:pt x="11009" y="176"/>
                  </a:cubicBezTo>
                  <a:lnTo>
                    <a:pt x="835" y="6080"/>
                  </a:lnTo>
                  <a:cubicBezTo>
                    <a:pt x="368" y="6380"/>
                    <a:pt x="34" y="6914"/>
                    <a:pt x="1" y="7481"/>
                  </a:cubicBezTo>
                  <a:lnTo>
                    <a:pt x="1" y="18656"/>
                  </a:lnTo>
                  <a:cubicBezTo>
                    <a:pt x="34" y="19223"/>
                    <a:pt x="368" y="19757"/>
                    <a:pt x="835" y="20057"/>
                  </a:cubicBezTo>
                  <a:lnTo>
                    <a:pt x="1502" y="20457"/>
                  </a:lnTo>
                  <a:cubicBezTo>
                    <a:pt x="1752" y="20591"/>
                    <a:pt x="2036" y="20657"/>
                    <a:pt x="2319" y="20657"/>
                  </a:cubicBezTo>
                  <a:cubicBezTo>
                    <a:pt x="2603" y="20657"/>
                    <a:pt x="2886" y="20591"/>
                    <a:pt x="3136" y="20457"/>
                  </a:cubicBezTo>
                  <a:lnTo>
                    <a:pt x="6405" y="18556"/>
                  </a:lnTo>
                  <a:lnTo>
                    <a:pt x="7573" y="20891"/>
                  </a:lnTo>
                  <a:cubicBezTo>
                    <a:pt x="7604" y="20937"/>
                    <a:pt x="7664" y="20962"/>
                    <a:pt x="7725" y="20962"/>
                  </a:cubicBezTo>
                  <a:cubicBezTo>
                    <a:pt x="7797" y="20962"/>
                    <a:pt x="7871" y="20929"/>
                    <a:pt x="7906" y="20857"/>
                  </a:cubicBezTo>
                  <a:lnTo>
                    <a:pt x="9141" y="16988"/>
                  </a:lnTo>
                  <a:lnTo>
                    <a:pt x="13310" y="14553"/>
                  </a:lnTo>
                  <a:cubicBezTo>
                    <a:pt x="13777" y="14253"/>
                    <a:pt x="14078" y="13719"/>
                    <a:pt x="14111" y="13152"/>
                  </a:cubicBezTo>
                  <a:lnTo>
                    <a:pt x="14111" y="1977"/>
                  </a:lnTo>
                  <a:cubicBezTo>
                    <a:pt x="14078" y="1410"/>
                    <a:pt x="13777" y="876"/>
                    <a:pt x="13310" y="576"/>
                  </a:cubicBezTo>
                  <a:lnTo>
                    <a:pt x="12643" y="176"/>
                  </a:lnTo>
                  <a:cubicBezTo>
                    <a:pt x="12376" y="59"/>
                    <a:pt x="12093" y="1"/>
                    <a:pt x="118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2210925" y="747650"/>
              <a:ext cx="74225" cy="349875"/>
            </a:xfrm>
            <a:custGeom>
              <a:rect b="b" l="l" r="r" t="t"/>
              <a:pathLst>
                <a:path extrusionOk="0" h="13995" w="2969">
                  <a:moveTo>
                    <a:pt x="2969" y="13877"/>
                  </a:moveTo>
                  <a:cubicBezTo>
                    <a:pt x="2964" y="13878"/>
                    <a:pt x="2960" y="13880"/>
                    <a:pt x="2955" y="13882"/>
                  </a:cubicBezTo>
                  <a:lnTo>
                    <a:pt x="2955" y="13882"/>
                  </a:lnTo>
                  <a:cubicBezTo>
                    <a:pt x="2960" y="13880"/>
                    <a:pt x="2964" y="13879"/>
                    <a:pt x="2969" y="13877"/>
                  </a:cubicBezTo>
                  <a:close/>
                  <a:moveTo>
                    <a:pt x="267" y="0"/>
                  </a:moveTo>
                  <a:cubicBezTo>
                    <a:pt x="100" y="267"/>
                    <a:pt x="34" y="534"/>
                    <a:pt x="34" y="801"/>
                  </a:cubicBezTo>
                  <a:lnTo>
                    <a:pt x="0" y="12009"/>
                  </a:lnTo>
                  <a:cubicBezTo>
                    <a:pt x="34" y="12576"/>
                    <a:pt x="334" y="13110"/>
                    <a:pt x="834" y="13410"/>
                  </a:cubicBezTo>
                  <a:lnTo>
                    <a:pt x="1501" y="13810"/>
                  </a:lnTo>
                  <a:cubicBezTo>
                    <a:pt x="1754" y="13937"/>
                    <a:pt x="2027" y="13995"/>
                    <a:pt x="2298" y="13995"/>
                  </a:cubicBezTo>
                  <a:cubicBezTo>
                    <a:pt x="2522" y="13995"/>
                    <a:pt x="2745" y="13955"/>
                    <a:pt x="2955" y="13882"/>
                  </a:cubicBezTo>
                  <a:lnTo>
                    <a:pt x="2955" y="13882"/>
                  </a:lnTo>
                  <a:cubicBezTo>
                    <a:pt x="2885" y="13906"/>
                    <a:pt x="2818" y="13917"/>
                    <a:pt x="2755" y="13917"/>
                  </a:cubicBezTo>
                  <a:cubicBezTo>
                    <a:pt x="2492" y="13917"/>
                    <a:pt x="2302" y="13715"/>
                    <a:pt x="2302" y="13343"/>
                  </a:cubicBezTo>
                  <a:lnTo>
                    <a:pt x="2302" y="2135"/>
                  </a:lnTo>
                  <a:cubicBezTo>
                    <a:pt x="2302" y="1835"/>
                    <a:pt x="2402" y="1568"/>
                    <a:pt x="2535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2216750" y="581700"/>
              <a:ext cx="345275" cy="200150"/>
            </a:xfrm>
            <a:custGeom>
              <a:rect b="b" l="l" r="r" t="t"/>
              <a:pathLst>
                <a:path extrusionOk="0" h="8006" w="13811">
                  <a:moveTo>
                    <a:pt x="11546" y="0"/>
                  </a:moveTo>
                  <a:cubicBezTo>
                    <a:pt x="11267" y="0"/>
                    <a:pt x="10992" y="67"/>
                    <a:pt x="10742" y="200"/>
                  </a:cubicBezTo>
                  <a:lnTo>
                    <a:pt x="568" y="6071"/>
                  </a:lnTo>
                  <a:cubicBezTo>
                    <a:pt x="334" y="6238"/>
                    <a:pt x="134" y="6438"/>
                    <a:pt x="1" y="6705"/>
                  </a:cubicBezTo>
                  <a:lnTo>
                    <a:pt x="2302" y="8006"/>
                  </a:lnTo>
                  <a:cubicBezTo>
                    <a:pt x="2436" y="7739"/>
                    <a:pt x="2636" y="7539"/>
                    <a:pt x="2869" y="7372"/>
                  </a:cubicBezTo>
                  <a:lnTo>
                    <a:pt x="13043" y="1501"/>
                  </a:lnTo>
                  <a:cubicBezTo>
                    <a:pt x="13171" y="1432"/>
                    <a:pt x="13290" y="1399"/>
                    <a:pt x="13395" y="1399"/>
                  </a:cubicBezTo>
                  <a:cubicBezTo>
                    <a:pt x="13594" y="1399"/>
                    <a:pt x="13745" y="1517"/>
                    <a:pt x="13811" y="1735"/>
                  </a:cubicBezTo>
                  <a:cubicBezTo>
                    <a:pt x="13710" y="1268"/>
                    <a:pt x="13444" y="834"/>
                    <a:pt x="13043" y="601"/>
                  </a:cubicBezTo>
                  <a:lnTo>
                    <a:pt x="12376" y="200"/>
                  </a:lnTo>
                  <a:cubicBezTo>
                    <a:pt x="12109" y="67"/>
                    <a:pt x="11826" y="0"/>
                    <a:pt x="11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2312650" y="723450"/>
              <a:ext cx="206000" cy="273575"/>
            </a:xfrm>
            <a:custGeom>
              <a:rect b="b" l="l" r="r" t="t"/>
              <a:pathLst>
                <a:path extrusionOk="0" h="10943" w="8240">
                  <a:moveTo>
                    <a:pt x="4914" y="3061"/>
                  </a:moveTo>
                  <a:cubicBezTo>
                    <a:pt x="4955" y="3061"/>
                    <a:pt x="4996" y="3064"/>
                    <a:pt x="5038" y="3070"/>
                  </a:cubicBezTo>
                  <a:lnTo>
                    <a:pt x="5138" y="3070"/>
                  </a:lnTo>
                  <a:cubicBezTo>
                    <a:pt x="5438" y="3103"/>
                    <a:pt x="5705" y="3303"/>
                    <a:pt x="5838" y="3603"/>
                  </a:cubicBezTo>
                  <a:cubicBezTo>
                    <a:pt x="6239" y="4437"/>
                    <a:pt x="5772" y="5972"/>
                    <a:pt x="4871" y="6939"/>
                  </a:cubicBezTo>
                  <a:cubicBezTo>
                    <a:pt x="4537" y="7339"/>
                    <a:pt x="4104" y="7606"/>
                    <a:pt x="3637" y="7773"/>
                  </a:cubicBezTo>
                  <a:lnTo>
                    <a:pt x="3303" y="7773"/>
                  </a:lnTo>
                  <a:cubicBezTo>
                    <a:pt x="2936" y="7740"/>
                    <a:pt x="2603" y="7540"/>
                    <a:pt x="2469" y="7173"/>
                  </a:cubicBezTo>
                  <a:cubicBezTo>
                    <a:pt x="2402" y="7039"/>
                    <a:pt x="2336" y="6872"/>
                    <a:pt x="2336" y="6706"/>
                  </a:cubicBezTo>
                  <a:cubicBezTo>
                    <a:pt x="2336" y="6606"/>
                    <a:pt x="2336" y="6539"/>
                    <a:pt x="2336" y="6439"/>
                  </a:cubicBezTo>
                  <a:cubicBezTo>
                    <a:pt x="2402" y="5471"/>
                    <a:pt x="2803" y="4571"/>
                    <a:pt x="3470" y="3870"/>
                  </a:cubicBezTo>
                  <a:cubicBezTo>
                    <a:pt x="3670" y="3637"/>
                    <a:pt x="3904" y="3470"/>
                    <a:pt x="4137" y="3303"/>
                  </a:cubicBezTo>
                  <a:cubicBezTo>
                    <a:pt x="4237" y="3270"/>
                    <a:pt x="4304" y="3237"/>
                    <a:pt x="4371" y="3203"/>
                  </a:cubicBezTo>
                  <a:cubicBezTo>
                    <a:pt x="4535" y="3121"/>
                    <a:pt x="4722" y="3061"/>
                    <a:pt x="4914" y="3061"/>
                  </a:cubicBezTo>
                  <a:close/>
                  <a:moveTo>
                    <a:pt x="6172" y="1"/>
                  </a:moveTo>
                  <a:lnTo>
                    <a:pt x="5271" y="101"/>
                  </a:lnTo>
                  <a:cubicBezTo>
                    <a:pt x="5171" y="101"/>
                    <a:pt x="5104" y="168"/>
                    <a:pt x="5071" y="234"/>
                  </a:cubicBezTo>
                  <a:lnTo>
                    <a:pt x="4571" y="1535"/>
                  </a:lnTo>
                  <a:cubicBezTo>
                    <a:pt x="4537" y="1635"/>
                    <a:pt x="4471" y="1702"/>
                    <a:pt x="4371" y="1735"/>
                  </a:cubicBezTo>
                  <a:cubicBezTo>
                    <a:pt x="4170" y="1836"/>
                    <a:pt x="4004" y="1936"/>
                    <a:pt x="3803" y="2069"/>
                  </a:cubicBezTo>
                  <a:cubicBezTo>
                    <a:pt x="3770" y="2102"/>
                    <a:pt x="3737" y="2119"/>
                    <a:pt x="3708" y="2119"/>
                  </a:cubicBezTo>
                  <a:cubicBezTo>
                    <a:pt x="3678" y="2119"/>
                    <a:pt x="3653" y="2102"/>
                    <a:pt x="3637" y="2069"/>
                  </a:cubicBezTo>
                  <a:lnTo>
                    <a:pt x="3170" y="1369"/>
                  </a:lnTo>
                  <a:cubicBezTo>
                    <a:pt x="3156" y="1340"/>
                    <a:pt x="3130" y="1330"/>
                    <a:pt x="3102" y="1330"/>
                  </a:cubicBezTo>
                  <a:cubicBezTo>
                    <a:pt x="3064" y="1330"/>
                    <a:pt x="3022" y="1349"/>
                    <a:pt x="3003" y="1369"/>
                  </a:cubicBezTo>
                  <a:lnTo>
                    <a:pt x="2002" y="2436"/>
                  </a:lnTo>
                  <a:cubicBezTo>
                    <a:pt x="1935" y="2503"/>
                    <a:pt x="1902" y="2569"/>
                    <a:pt x="1902" y="2636"/>
                  </a:cubicBezTo>
                  <a:lnTo>
                    <a:pt x="2202" y="3603"/>
                  </a:lnTo>
                  <a:cubicBezTo>
                    <a:pt x="2202" y="3670"/>
                    <a:pt x="2202" y="3737"/>
                    <a:pt x="2136" y="3804"/>
                  </a:cubicBezTo>
                  <a:cubicBezTo>
                    <a:pt x="1969" y="4070"/>
                    <a:pt x="1835" y="4337"/>
                    <a:pt x="1702" y="4604"/>
                  </a:cubicBezTo>
                  <a:cubicBezTo>
                    <a:pt x="1635" y="4704"/>
                    <a:pt x="1569" y="4738"/>
                    <a:pt x="1468" y="4771"/>
                  </a:cubicBezTo>
                  <a:lnTo>
                    <a:pt x="635" y="4971"/>
                  </a:lnTo>
                  <a:cubicBezTo>
                    <a:pt x="534" y="5004"/>
                    <a:pt x="468" y="5071"/>
                    <a:pt x="434" y="5138"/>
                  </a:cubicBezTo>
                  <a:lnTo>
                    <a:pt x="34" y="6572"/>
                  </a:lnTo>
                  <a:cubicBezTo>
                    <a:pt x="1" y="6639"/>
                    <a:pt x="67" y="6706"/>
                    <a:pt x="134" y="6706"/>
                  </a:cubicBezTo>
                  <a:lnTo>
                    <a:pt x="901" y="6772"/>
                  </a:lnTo>
                  <a:cubicBezTo>
                    <a:pt x="914" y="6766"/>
                    <a:pt x="926" y="6764"/>
                    <a:pt x="938" y="6764"/>
                  </a:cubicBezTo>
                  <a:cubicBezTo>
                    <a:pt x="990" y="6764"/>
                    <a:pt x="1035" y="6818"/>
                    <a:pt x="1035" y="6872"/>
                  </a:cubicBezTo>
                  <a:cubicBezTo>
                    <a:pt x="1001" y="7139"/>
                    <a:pt x="1001" y="7373"/>
                    <a:pt x="1035" y="7640"/>
                  </a:cubicBezTo>
                  <a:cubicBezTo>
                    <a:pt x="1035" y="7706"/>
                    <a:pt x="1001" y="7806"/>
                    <a:pt x="968" y="7873"/>
                  </a:cubicBezTo>
                  <a:lnTo>
                    <a:pt x="67" y="8907"/>
                  </a:lnTo>
                  <a:cubicBezTo>
                    <a:pt x="34" y="8974"/>
                    <a:pt x="1" y="9041"/>
                    <a:pt x="34" y="9141"/>
                  </a:cubicBezTo>
                  <a:lnTo>
                    <a:pt x="434" y="10041"/>
                  </a:lnTo>
                  <a:cubicBezTo>
                    <a:pt x="468" y="10041"/>
                    <a:pt x="468" y="10075"/>
                    <a:pt x="468" y="10075"/>
                  </a:cubicBezTo>
                  <a:lnTo>
                    <a:pt x="501" y="10075"/>
                  </a:lnTo>
                  <a:cubicBezTo>
                    <a:pt x="534" y="10075"/>
                    <a:pt x="568" y="10041"/>
                    <a:pt x="601" y="10041"/>
                  </a:cubicBezTo>
                  <a:lnTo>
                    <a:pt x="1535" y="9207"/>
                  </a:lnTo>
                  <a:cubicBezTo>
                    <a:pt x="1584" y="9159"/>
                    <a:pt x="1633" y="9128"/>
                    <a:pt x="1682" y="9128"/>
                  </a:cubicBezTo>
                  <a:cubicBezTo>
                    <a:pt x="1700" y="9128"/>
                    <a:pt x="1717" y="9132"/>
                    <a:pt x="1735" y="9141"/>
                  </a:cubicBezTo>
                  <a:cubicBezTo>
                    <a:pt x="1869" y="9241"/>
                    <a:pt x="2002" y="9341"/>
                    <a:pt x="2169" y="9374"/>
                  </a:cubicBezTo>
                  <a:cubicBezTo>
                    <a:pt x="2236" y="9408"/>
                    <a:pt x="2269" y="9474"/>
                    <a:pt x="2236" y="9541"/>
                  </a:cubicBezTo>
                  <a:lnTo>
                    <a:pt x="1969" y="10842"/>
                  </a:lnTo>
                  <a:cubicBezTo>
                    <a:pt x="1935" y="10875"/>
                    <a:pt x="1969" y="10909"/>
                    <a:pt x="2002" y="10942"/>
                  </a:cubicBezTo>
                  <a:lnTo>
                    <a:pt x="2102" y="10942"/>
                  </a:lnTo>
                  <a:lnTo>
                    <a:pt x="3003" y="10842"/>
                  </a:lnTo>
                  <a:cubicBezTo>
                    <a:pt x="3070" y="10842"/>
                    <a:pt x="3136" y="10775"/>
                    <a:pt x="3203" y="10709"/>
                  </a:cubicBezTo>
                  <a:lnTo>
                    <a:pt x="3670" y="9408"/>
                  </a:lnTo>
                  <a:cubicBezTo>
                    <a:pt x="3737" y="9308"/>
                    <a:pt x="3803" y="9241"/>
                    <a:pt x="3870" y="9207"/>
                  </a:cubicBezTo>
                  <a:cubicBezTo>
                    <a:pt x="3970" y="9141"/>
                    <a:pt x="4070" y="9107"/>
                    <a:pt x="4170" y="9041"/>
                  </a:cubicBezTo>
                  <a:cubicBezTo>
                    <a:pt x="4270" y="9007"/>
                    <a:pt x="4337" y="8941"/>
                    <a:pt x="4437" y="8874"/>
                  </a:cubicBezTo>
                  <a:cubicBezTo>
                    <a:pt x="4487" y="8841"/>
                    <a:pt x="4529" y="8824"/>
                    <a:pt x="4562" y="8824"/>
                  </a:cubicBezTo>
                  <a:cubicBezTo>
                    <a:pt x="4596" y="8824"/>
                    <a:pt x="4621" y="8841"/>
                    <a:pt x="4637" y="8874"/>
                  </a:cubicBezTo>
                  <a:lnTo>
                    <a:pt x="5104" y="9574"/>
                  </a:lnTo>
                  <a:cubicBezTo>
                    <a:pt x="5114" y="9584"/>
                    <a:pt x="5127" y="9588"/>
                    <a:pt x="5141" y="9588"/>
                  </a:cubicBezTo>
                  <a:cubicBezTo>
                    <a:pt x="5174" y="9588"/>
                    <a:pt x="5214" y="9565"/>
                    <a:pt x="5238" y="9541"/>
                  </a:cubicBezTo>
                  <a:lnTo>
                    <a:pt x="6239" y="8507"/>
                  </a:lnTo>
                  <a:cubicBezTo>
                    <a:pt x="6305" y="8440"/>
                    <a:pt x="6339" y="8340"/>
                    <a:pt x="6305" y="8273"/>
                  </a:cubicBezTo>
                  <a:lnTo>
                    <a:pt x="6038" y="7339"/>
                  </a:lnTo>
                  <a:cubicBezTo>
                    <a:pt x="6038" y="7273"/>
                    <a:pt x="6038" y="7173"/>
                    <a:pt x="6105" y="7106"/>
                  </a:cubicBezTo>
                  <a:cubicBezTo>
                    <a:pt x="6272" y="6839"/>
                    <a:pt x="6405" y="6572"/>
                    <a:pt x="6539" y="6305"/>
                  </a:cubicBezTo>
                  <a:cubicBezTo>
                    <a:pt x="6605" y="6239"/>
                    <a:pt x="6672" y="6172"/>
                    <a:pt x="6772" y="6172"/>
                  </a:cubicBezTo>
                  <a:lnTo>
                    <a:pt x="7606" y="5938"/>
                  </a:lnTo>
                  <a:cubicBezTo>
                    <a:pt x="7673" y="5938"/>
                    <a:pt x="7773" y="5872"/>
                    <a:pt x="7806" y="5805"/>
                  </a:cubicBezTo>
                  <a:lnTo>
                    <a:pt x="8207" y="4337"/>
                  </a:lnTo>
                  <a:cubicBezTo>
                    <a:pt x="8240" y="4304"/>
                    <a:pt x="8207" y="4271"/>
                    <a:pt x="8173" y="4237"/>
                  </a:cubicBezTo>
                  <a:lnTo>
                    <a:pt x="8140" y="4237"/>
                  </a:lnTo>
                  <a:lnTo>
                    <a:pt x="7339" y="4204"/>
                  </a:lnTo>
                  <a:cubicBezTo>
                    <a:pt x="7273" y="4204"/>
                    <a:pt x="7206" y="4137"/>
                    <a:pt x="7239" y="4070"/>
                  </a:cubicBezTo>
                  <a:lnTo>
                    <a:pt x="7239" y="3704"/>
                  </a:lnTo>
                  <a:lnTo>
                    <a:pt x="7239" y="3303"/>
                  </a:lnTo>
                  <a:cubicBezTo>
                    <a:pt x="7239" y="3237"/>
                    <a:pt x="7239" y="3136"/>
                    <a:pt x="7306" y="3070"/>
                  </a:cubicBezTo>
                  <a:lnTo>
                    <a:pt x="8173" y="2036"/>
                  </a:lnTo>
                  <a:cubicBezTo>
                    <a:pt x="8240" y="1969"/>
                    <a:pt x="8240" y="1902"/>
                    <a:pt x="8240" y="1802"/>
                  </a:cubicBezTo>
                  <a:lnTo>
                    <a:pt x="7806" y="902"/>
                  </a:lnTo>
                  <a:cubicBezTo>
                    <a:pt x="7806" y="902"/>
                    <a:pt x="7806" y="868"/>
                    <a:pt x="7773" y="868"/>
                  </a:cubicBezTo>
                  <a:cubicBezTo>
                    <a:pt x="7740" y="868"/>
                    <a:pt x="7706" y="868"/>
                    <a:pt x="7640" y="902"/>
                  </a:cubicBezTo>
                  <a:lnTo>
                    <a:pt x="6739" y="1735"/>
                  </a:lnTo>
                  <a:cubicBezTo>
                    <a:pt x="6698" y="1777"/>
                    <a:pt x="6656" y="1805"/>
                    <a:pt x="6615" y="1805"/>
                  </a:cubicBezTo>
                  <a:cubicBezTo>
                    <a:pt x="6590" y="1805"/>
                    <a:pt x="6564" y="1794"/>
                    <a:pt x="6539" y="1769"/>
                  </a:cubicBezTo>
                  <a:cubicBezTo>
                    <a:pt x="6405" y="1669"/>
                    <a:pt x="6272" y="1602"/>
                    <a:pt x="6105" y="1569"/>
                  </a:cubicBezTo>
                  <a:cubicBezTo>
                    <a:pt x="6038" y="1535"/>
                    <a:pt x="6005" y="1469"/>
                    <a:pt x="6005" y="1402"/>
                  </a:cubicBezTo>
                  <a:lnTo>
                    <a:pt x="6305" y="101"/>
                  </a:lnTo>
                  <a:cubicBezTo>
                    <a:pt x="6305" y="68"/>
                    <a:pt x="6305" y="34"/>
                    <a:pt x="6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0" name="Google Shape;780;p38"/>
          <p:cNvSpPr txBox="1"/>
          <p:nvPr>
            <p:ph type="title"/>
          </p:nvPr>
        </p:nvSpPr>
        <p:spPr>
          <a:xfrm>
            <a:off x="516725" y="589050"/>
            <a:ext cx="34482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9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Overview</a:t>
            </a:r>
            <a:endParaRPr/>
          </a:p>
        </p:txBody>
      </p:sp>
      <p:sp>
        <p:nvSpPr>
          <p:cNvPr id="786" name="Google Shape;786;p39"/>
          <p:cNvSpPr txBox="1"/>
          <p:nvPr>
            <p:ph idx="4294967295" type="subTitle"/>
          </p:nvPr>
        </p:nvSpPr>
        <p:spPr>
          <a:xfrm flipH="1">
            <a:off x="1728800" y="1509925"/>
            <a:ext cx="54864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latin typeface="Be Vietnam"/>
                <a:ea typeface="Be Vietnam"/>
                <a:cs typeface="Be Vietnam"/>
                <a:sym typeface="Be Vietnam"/>
              </a:rPr>
              <a:t>Data spans 12 weeks with promotion </a:t>
            </a:r>
            <a:r>
              <a:rPr lang="en-GB" sz="1200">
                <a:latin typeface="Be Vietnam"/>
                <a:ea typeface="Be Vietnam"/>
                <a:cs typeface="Be Vietnam"/>
                <a:sym typeface="Be Vietnam"/>
              </a:rPr>
              <a:t>occurring</a:t>
            </a:r>
            <a:r>
              <a:rPr lang="en-GB" sz="1200">
                <a:latin typeface="Be Vietnam"/>
                <a:ea typeface="Be Vietnam"/>
                <a:cs typeface="Be Vietnam"/>
                <a:sym typeface="Be Vietnam"/>
              </a:rPr>
              <a:t> during weeks 5-8</a:t>
            </a:r>
            <a:endParaRPr sz="120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787" name="Google Shape;787;p39"/>
          <p:cNvSpPr/>
          <p:nvPr/>
        </p:nvSpPr>
        <p:spPr>
          <a:xfrm flipH="1">
            <a:off x="749434" y="1509925"/>
            <a:ext cx="862800" cy="360000"/>
          </a:xfrm>
          <a:prstGeom prst="triangle">
            <a:avLst>
              <a:gd fmla="val 79071" name="adj"/>
            </a:avLst>
          </a:prstGeom>
          <a:solidFill>
            <a:srgbClr val="FFC1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9"/>
          <p:cNvSpPr txBox="1"/>
          <p:nvPr>
            <p:ph idx="4294967295" type="subTitle"/>
          </p:nvPr>
        </p:nvSpPr>
        <p:spPr>
          <a:xfrm flipH="1">
            <a:off x="1728638" y="2090725"/>
            <a:ext cx="49239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latin typeface="Be Vietnam"/>
                <a:ea typeface="Be Vietnam"/>
                <a:cs typeface="Be Vietnam"/>
                <a:sym typeface="Be Vietnam"/>
              </a:rPr>
              <a:t>Metrics include: New Customers, Total Orders, KFC Orders, SW2 Orders</a:t>
            </a:r>
            <a:endParaRPr sz="120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789" name="Google Shape;789;p39"/>
          <p:cNvSpPr/>
          <p:nvPr/>
        </p:nvSpPr>
        <p:spPr>
          <a:xfrm flipH="1">
            <a:off x="749434" y="2090725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9"/>
          <p:cNvSpPr txBox="1"/>
          <p:nvPr>
            <p:ph idx="4294967295" type="subTitle"/>
          </p:nvPr>
        </p:nvSpPr>
        <p:spPr>
          <a:xfrm flipH="1">
            <a:off x="1728725" y="2678875"/>
            <a:ext cx="49239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latin typeface="Be Vietnam"/>
                <a:ea typeface="Be Vietnam"/>
                <a:cs typeface="Be Vietnam"/>
                <a:sym typeface="Be Vietnam"/>
              </a:rPr>
              <a:t>Glovo and KFC objectives: Drive new customers and increase KFC sales respectively</a:t>
            </a:r>
            <a:endParaRPr sz="120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791" name="Google Shape;791;p39"/>
          <p:cNvSpPr/>
          <p:nvPr/>
        </p:nvSpPr>
        <p:spPr>
          <a:xfrm flipH="1">
            <a:off x="749434" y="2678863"/>
            <a:ext cx="862800" cy="360000"/>
          </a:xfrm>
          <a:prstGeom prst="triangle">
            <a:avLst>
              <a:gd fmla="val 79071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0"/>
          <p:cNvSpPr txBox="1"/>
          <p:nvPr>
            <p:ph type="title"/>
          </p:nvPr>
        </p:nvSpPr>
        <p:spPr>
          <a:xfrm>
            <a:off x="254250" y="-139625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Overview</a:t>
            </a:r>
            <a:endParaRPr/>
          </a:p>
        </p:txBody>
      </p:sp>
      <p:pic>
        <p:nvPicPr>
          <p:cNvPr id="797" name="Google Shape;79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450" y="514050"/>
            <a:ext cx="6836550" cy="447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1"/>
          <p:cNvSpPr txBox="1"/>
          <p:nvPr>
            <p:ph type="title"/>
          </p:nvPr>
        </p:nvSpPr>
        <p:spPr>
          <a:xfrm>
            <a:off x="254250" y="-139625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Overview</a:t>
            </a:r>
            <a:endParaRPr/>
          </a:p>
        </p:txBody>
      </p:sp>
      <p:pic>
        <p:nvPicPr>
          <p:cNvPr id="803" name="Google Shape;80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5" y="608250"/>
            <a:ext cx="4181475" cy="224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4" name="Google Shape;80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0800" y="632462"/>
            <a:ext cx="4181475" cy="220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250" y="2857275"/>
            <a:ext cx="4079600" cy="2001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2675" y="2937850"/>
            <a:ext cx="4079600" cy="20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1" name="Google Shape;81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400" y="421500"/>
            <a:ext cx="7723175" cy="4633901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42"/>
          <p:cNvSpPr txBox="1"/>
          <p:nvPr>
            <p:ph type="title"/>
          </p:nvPr>
        </p:nvSpPr>
        <p:spPr>
          <a:xfrm>
            <a:off x="653775" y="0"/>
            <a:ext cx="8100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Glovo New Customers over Weeks</a:t>
            </a:r>
            <a:endParaRPr sz="2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600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7" name="Google Shape;81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75" y="163837"/>
            <a:ext cx="8026400" cy="4815825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Google Shape;818;p43"/>
          <p:cNvSpPr txBox="1"/>
          <p:nvPr>
            <p:ph idx="4294967295" type="subTitle"/>
          </p:nvPr>
        </p:nvSpPr>
        <p:spPr>
          <a:xfrm flipH="1">
            <a:off x="1669950" y="1890925"/>
            <a:ext cx="54864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latin typeface="Be Vietnam"/>
                <a:ea typeface="Be Vietnam"/>
                <a:cs typeface="Be Vietnam"/>
                <a:sym typeface="Be Vietnam"/>
              </a:rPr>
              <a:t>Analysis shows Non-SW2 KFC orders remain relatively stable before, during and after promotion</a:t>
            </a:r>
            <a:endParaRPr sz="120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819" name="Google Shape;819;p43"/>
          <p:cNvSpPr/>
          <p:nvPr/>
        </p:nvSpPr>
        <p:spPr>
          <a:xfrm flipH="1">
            <a:off x="690584" y="1890925"/>
            <a:ext cx="862800" cy="360000"/>
          </a:xfrm>
          <a:prstGeom prst="triangle">
            <a:avLst>
              <a:gd fmla="val 79071" name="adj"/>
            </a:avLst>
          </a:prstGeom>
          <a:solidFill>
            <a:srgbClr val="FFC1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43"/>
          <p:cNvSpPr txBox="1"/>
          <p:nvPr>
            <p:ph idx="4294967295" type="subTitle"/>
          </p:nvPr>
        </p:nvSpPr>
        <p:spPr>
          <a:xfrm flipH="1">
            <a:off x="1669788" y="2471725"/>
            <a:ext cx="49239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latin typeface="Be Vietnam"/>
                <a:ea typeface="Be Vietnam"/>
                <a:cs typeface="Be Vietnam"/>
                <a:sym typeface="Be Vietnam"/>
              </a:rPr>
              <a:t>SW2 orders increased significantly during promotion weeks</a:t>
            </a:r>
            <a:endParaRPr sz="120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821" name="Google Shape;821;p43"/>
          <p:cNvSpPr/>
          <p:nvPr/>
        </p:nvSpPr>
        <p:spPr>
          <a:xfrm flipH="1">
            <a:off x="690584" y="2471725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43"/>
          <p:cNvSpPr txBox="1"/>
          <p:nvPr>
            <p:ph idx="4294967295" type="subTitle"/>
          </p:nvPr>
        </p:nvSpPr>
        <p:spPr>
          <a:xfrm flipH="1">
            <a:off x="1669875" y="3059875"/>
            <a:ext cx="49239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latin typeface="Be Vietnam"/>
                <a:ea typeface="Be Vietnam"/>
                <a:cs typeface="Be Vietnam"/>
                <a:sym typeface="Be Vietnam"/>
              </a:rPr>
              <a:t>Limited evidence of cannibalization, SW2 promotion mostly adds to total orders</a:t>
            </a:r>
            <a:endParaRPr sz="120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823" name="Google Shape;823;p43"/>
          <p:cNvSpPr/>
          <p:nvPr/>
        </p:nvSpPr>
        <p:spPr>
          <a:xfrm flipH="1">
            <a:off x="690584" y="3059863"/>
            <a:ext cx="862800" cy="360000"/>
          </a:xfrm>
          <a:prstGeom prst="triangle">
            <a:avLst>
              <a:gd fmla="val 79071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43"/>
          <p:cNvSpPr txBox="1"/>
          <p:nvPr>
            <p:ph type="title"/>
          </p:nvPr>
        </p:nvSpPr>
        <p:spPr>
          <a:xfrm>
            <a:off x="653775" y="0"/>
            <a:ext cx="8100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KFC Orders Over Weeks</a:t>
            </a:r>
            <a:endParaRPr sz="2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4"/>
          <p:cNvSpPr txBox="1"/>
          <p:nvPr>
            <p:ph type="title"/>
          </p:nvPr>
        </p:nvSpPr>
        <p:spPr>
          <a:xfrm>
            <a:off x="5374475" y="720000"/>
            <a:ext cx="31533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Cost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</a:t>
            </a:r>
            <a:endParaRPr/>
          </a:p>
        </p:txBody>
      </p:sp>
      <p:sp>
        <p:nvSpPr>
          <p:cNvPr id="830" name="Google Shape;830;p44"/>
          <p:cNvSpPr txBox="1"/>
          <p:nvPr>
            <p:ph idx="2" type="title"/>
          </p:nvPr>
        </p:nvSpPr>
        <p:spPr>
          <a:xfrm>
            <a:off x="6907825" y="3795175"/>
            <a:ext cx="1653900" cy="9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grpSp>
        <p:nvGrpSpPr>
          <p:cNvPr id="831" name="Google Shape;831;p44"/>
          <p:cNvGrpSpPr/>
          <p:nvPr/>
        </p:nvGrpSpPr>
        <p:grpSpPr>
          <a:xfrm>
            <a:off x="720009" y="950857"/>
            <a:ext cx="2991737" cy="2915200"/>
            <a:chOff x="1532925" y="519425"/>
            <a:chExt cx="4318950" cy="4374550"/>
          </a:xfrm>
        </p:grpSpPr>
        <p:sp>
          <p:nvSpPr>
            <p:cNvPr id="832" name="Google Shape;832;p44"/>
            <p:cNvSpPr/>
            <p:nvPr/>
          </p:nvSpPr>
          <p:spPr>
            <a:xfrm>
              <a:off x="4106425" y="4294350"/>
              <a:ext cx="1037450" cy="599625"/>
            </a:xfrm>
            <a:custGeom>
              <a:rect b="b" l="l" r="r" t="t"/>
              <a:pathLst>
                <a:path extrusionOk="0" h="23985" w="41498">
                  <a:moveTo>
                    <a:pt x="20749" y="0"/>
                  </a:moveTo>
                  <a:cubicBezTo>
                    <a:pt x="9274" y="0"/>
                    <a:pt x="1" y="5371"/>
                    <a:pt x="1" y="11976"/>
                  </a:cubicBezTo>
                  <a:cubicBezTo>
                    <a:pt x="1" y="18614"/>
                    <a:pt x="9274" y="23984"/>
                    <a:pt x="20749" y="23984"/>
                  </a:cubicBezTo>
                  <a:cubicBezTo>
                    <a:pt x="32224" y="23984"/>
                    <a:pt x="41497" y="18614"/>
                    <a:pt x="41497" y="11976"/>
                  </a:cubicBezTo>
                  <a:cubicBezTo>
                    <a:pt x="41497" y="5371"/>
                    <a:pt x="32224" y="0"/>
                    <a:pt x="207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4"/>
            <p:cNvSpPr/>
            <p:nvPr/>
          </p:nvSpPr>
          <p:spPr>
            <a:xfrm>
              <a:off x="2182575" y="3091400"/>
              <a:ext cx="2678600" cy="1546975"/>
            </a:xfrm>
            <a:custGeom>
              <a:rect b="b" l="l" r="r" t="t"/>
              <a:pathLst>
                <a:path extrusionOk="0" h="61879" w="107144">
                  <a:moveTo>
                    <a:pt x="104441" y="1"/>
                  </a:moveTo>
                  <a:cubicBezTo>
                    <a:pt x="104108" y="1"/>
                    <a:pt x="103774" y="84"/>
                    <a:pt x="103474" y="251"/>
                  </a:cubicBezTo>
                  <a:lnTo>
                    <a:pt x="534" y="59527"/>
                  </a:lnTo>
                  <a:cubicBezTo>
                    <a:pt x="0" y="59827"/>
                    <a:pt x="0" y="60627"/>
                    <a:pt x="534" y="60961"/>
                  </a:cubicBezTo>
                  <a:lnTo>
                    <a:pt x="1701" y="61628"/>
                  </a:lnTo>
                  <a:cubicBezTo>
                    <a:pt x="2001" y="61795"/>
                    <a:pt x="2335" y="61878"/>
                    <a:pt x="2669" y="61878"/>
                  </a:cubicBezTo>
                  <a:cubicBezTo>
                    <a:pt x="3002" y="61878"/>
                    <a:pt x="3336" y="61795"/>
                    <a:pt x="3636" y="61628"/>
                  </a:cubicBezTo>
                  <a:lnTo>
                    <a:pt x="106576" y="2386"/>
                  </a:lnTo>
                  <a:cubicBezTo>
                    <a:pt x="107143" y="2052"/>
                    <a:pt x="107143" y="1252"/>
                    <a:pt x="106576" y="951"/>
                  </a:cubicBezTo>
                  <a:lnTo>
                    <a:pt x="105409" y="251"/>
                  </a:lnTo>
                  <a:cubicBezTo>
                    <a:pt x="105108" y="84"/>
                    <a:pt x="104775" y="1"/>
                    <a:pt x="1044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4"/>
            <p:cNvSpPr/>
            <p:nvPr/>
          </p:nvSpPr>
          <p:spPr>
            <a:xfrm>
              <a:off x="2774650" y="874100"/>
              <a:ext cx="354450" cy="276200"/>
            </a:xfrm>
            <a:custGeom>
              <a:rect b="b" l="l" r="r" t="t"/>
              <a:pathLst>
                <a:path extrusionOk="0" h="11048" w="14178">
                  <a:moveTo>
                    <a:pt x="7133" y="0"/>
                  </a:moveTo>
                  <a:cubicBezTo>
                    <a:pt x="6739" y="0"/>
                    <a:pt x="6285" y="134"/>
                    <a:pt x="5805" y="413"/>
                  </a:cubicBezTo>
                  <a:lnTo>
                    <a:pt x="5705" y="480"/>
                  </a:lnTo>
                  <a:cubicBezTo>
                    <a:pt x="4204" y="1347"/>
                    <a:pt x="3003" y="3248"/>
                    <a:pt x="3003" y="4749"/>
                  </a:cubicBezTo>
                  <a:lnTo>
                    <a:pt x="3003" y="7284"/>
                  </a:lnTo>
                  <a:lnTo>
                    <a:pt x="1335" y="8252"/>
                  </a:lnTo>
                  <a:cubicBezTo>
                    <a:pt x="568" y="8685"/>
                    <a:pt x="101" y="9453"/>
                    <a:pt x="1" y="10287"/>
                  </a:cubicBezTo>
                  <a:cubicBezTo>
                    <a:pt x="1" y="10780"/>
                    <a:pt x="273" y="11048"/>
                    <a:pt x="664" y="11048"/>
                  </a:cubicBezTo>
                  <a:cubicBezTo>
                    <a:pt x="854" y="11048"/>
                    <a:pt x="1072" y="10985"/>
                    <a:pt x="1302" y="10854"/>
                  </a:cubicBezTo>
                  <a:lnTo>
                    <a:pt x="3536" y="9553"/>
                  </a:lnTo>
                  <a:lnTo>
                    <a:pt x="7940" y="7018"/>
                  </a:lnTo>
                  <a:lnTo>
                    <a:pt x="12910" y="4182"/>
                  </a:lnTo>
                  <a:cubicBezTo>
                    <a:pt x="13610" y="3715"/>
                    <a:pt x="14111" y="2948"/>
                    <a:pt x="14177" y="2114"/>
                  </a:cubicBezTo>
                  <a:cubicBezTo>
                    <a:pt x="14177" y="1620"/>
                    <a:pt x="13921" y="1353"/>
                    <a:pt x="13539" y="1353"/>
                  </a:cubicBezTo>
                  <a:cubicBezTo>
                    <a:pt x="13354" y="1353"/>
                    <a:pt x="13139" y="1416"/>
                    <a:pt x="12910" y="1547"/>
                  </a:cubicBezTo>
                  <a:lnTo>
                    <a:pt x="11075" y="2614"/>
                  </a:lnTo>
                  <a:lnTo>
                    <a:pt x="11075" y="1180"/>
                  </a:lnTo>
                  <a:cubicBezTo>
                    <a:pt x="11075" y="613"/>
                    <a:pt x="10751" y="293"/>
                    <a:pt x="10282" y="293"/>
                  </a:cubicBezTo>
                  <a:cubicBezTo>
                    <a:pt x="10061" y="293"/>
                    <a:pt x="9808" y="364"/>
                    <a:pt x="9541" y="513"/>
                  </a:cubicBezTo>
                  <a:lnTo>
                    <a:pt x="9474" y="546"/>
                  </a:lnTo>
                  <a:cubicBezTo>
                    <a:pt x="9074" y="780"/>
                    <a:pt x="8740" y="1113"/>
                    <a:pt x="8507" y="1480"/>
                  </a:cubicBezTo>
                  <a:cubicBezTo>
                    <a:pt x="8462" y="526"/>
                    <a:pt x="7916" y="0"/>
                    <a:pt x="713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4"/>
            <p:cNvSpPr/>
            <p:nvPr/>
          </p:nvSpPr>
          <p:spPr>
            <a:xfrm>
              <a:off x="2068325" y="874125"/>
              <a:ext cx="539575" cy="420025"/>
            </a:xfrm>
            <a:custGeom>
              <a:rect b="b" l="l" r="r" t="t"/>
              <a:pathLst>
                <a:path extrusionOk="0" h="16801" w="21583">
                  <a:moveTo>
                    <a:pt x="10883" y="0"/>
                  </a:moveTo>
                  <a:cubicBezTo>
                    <a:pt x="10279" y="0"/>
                    <a:pt x="9580" y="208"/>
                    <a:pt x="8840" y="645"/>
                  </a:cubicBezTo>
                  <a:lnTo>
                    <a:pt x="8673" y="745"/>
                  </a:lnTo>
                  <a:cubicBezTo>
                    <a:pt x="6405" y="2046"/>
                    <a:pt x="4537" y="4948"/>
                    <a:pt x="4537" y="7217"/>
                  </a:cubicBezTo>
                  <a:lnTo>
                    <a:pt x="4537" y="11086"/>
                  </a:lnTo>
                  <a:lnTo>
                    <a:pt x="2002" y="12554"/>
                  </a:lnTo>
                  <a:cubicBezTo>
                    <a:pt x="901" y="13188"/>
                    <a:pt x="0" y="14589"/>
                    <a:pt x="0" y="15656"/>
                  </a:cubicBezTo>
                  <a:cubicBezTo>
                    <a:pt x="0" y="16392"/>
                    <a:pt x="403" y="16800"/>
                    <a:pt x="999" y="16800"/>
                  </a:cubicBezTo>
                  <a:cubicBezTo>
                    <a:pt x="1294" y="16800"/>
                    <a:pt x="1637" y="16700"/>
                    <a:pt x="2002" y="16490"/>
                  </a:cubicBezTo>
                  <a:lnTo>
                    <a:pt x="5404" y="14522"/>
                  </a:lnTo>
                  <a:lnTo>
                    <a:pt x="12075" y="10686"/>
                  </a:lnTo>
                  <a:lnTo>
                    <a:pt x="19614" y="6316"/>
                  </a:lnTo>
                  <a:cubicBezTo>
                    <a:pt x="20682" y="5716"/>
                    <a:pt x="21582" y="4315"/>
                    <a:pt x="21582" y="3214"/>
                  </a:cubicBezTo>
                  <a:cubicBezTo>
                    <a:pt x="21582" y="2478"/>
                    <a:pt x="21194" y="2070"/>
                    <a:pt x="20608" y="2070"/>
                  </a:cubicBezTo>
                  <a:cubicBezTo>
                    <a:pt x="20318" y="2070"/>
                    <a:pt x="19979" y="2170"/>
                    <a:pt x="19614" y="2380"/>
                  </a:cubicBezTo>
                  <a:lnTo>
                    <a:pt x="16845" y="3981"/>
                  </a:lnTo>
                  <a:lnTo>
                    <a:pt x="16845" y="1779"/>
                  </a:lnTo>
                  <a:cubicBezTo>
                    <a:pt x="16845" y="905"/>
                    <a:pt x="16364" y="423"/>
                    <a:pt x="15663" y="423"/>
                  </a:cubicBezTo>
                  <a:cubicBezTo>
                    <a:pt x="15321" y="423"/>
                    <a:pt x="14926" y="538"/>
                    <a:pt x="14510" y="779"/>
                  </a:cubicBezTo>
                  <a:lnTo>
                    <a:pt x="14410" y="845"/>
                  </a:lnTo>
                  <a:cubicBezTo>
                    <a:pt x="13843" y="1212"/>
                    <a:pt x="13310" y="1679"/>
                    <a:pt x="12943" y="2246"/>
                  </a:cubicBezTo>
                  <a:cubicBezTo>
                    <a:pt x="12898" y="808"/>
                    <a:pt x="12075" y="0"/>
                    <a:pt x="1088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4"/>
            <p:cNvSpPr/>
            <p:nvPr/>
          </p:nvSpPr>
          <p:spPr>
            <a:xfrm>
              <a:off x="1688050" y="1596850"/>
              <a:ext cx="244350" cy="444250"/>
            </a:xfrm>
            <a:custGeom>
              <a:rect b="b" l="l" r="r" t="t"/>
              <a:pathLst>
                <a:path extrusionOk="0" h="17770" w="9774">
                  <a:moveTo>
                    <a:pt x="5935" y="1"/>
                  </a:moveTo>
                  <a:cubicBezTo>
                    <a:pt x="5504" y="1"/>
                    <a:pt x="5016" y="136"/>
                    <a:pt x="4503" y="424"/>
                  </a:cubicBezTo>
                  <a:cubicBezTo>
                    <a:pt x="3736" y="924"/>
                    <a:pt x="3069" y="1558"/>
                    <a:pt x="2569" y="2325"/>
                  </a:cubicBezTo>
                  <a:cubicBezTo>
                    <a:pt x="1802" y="3392"/>
                    <a:pt x="1368" y="4660"/>
                    <a:pt x="1301" y="5961"/>
                  </a:cubicBezTo>
                  <a:cubicBezTo>
                    <a:pt x="1301" y="6962"/>
                    <a:pt x="1635" y="7629"/>
                    <a:pt x="2202" y="7996"/>
                  </a:cubicBezTo>
                  <a:lnTo>
                    <a:pt x="3069" y="8496"/>
                  </a:lnTo>
                  <a:cubicBezTo>
                    <a:pt x="1301" y="10231"/>
                    <a:pt x="0" y="12899"/>
                    <a:pt x="0" y="15167"/>
                  </a:cubicBezTo>
                  <a:lnTo>
                    <a:pt x="0" y="16502"/>
                  </a:lnTo>
                  <a:lnTo>
                    <a:pt x="2168" y="17769"/>
                  </a:lnTo>
                  <a:lnTo>
                    <a:pt x="3870" y="13500"/>
                  </a:lnTo>
                  <a:lnTo>
                    <a:pt x="3803" y="13166"/>
                  </a:lnTo>
                  <a:lnTo>
                    <a:pt x="6371" y="11698"/>
                  </a:lnTo>
                  <a:lnTo>
                    <a:pt x="8039" y="10731"/>
                  </a:lnTo>
                  <a:lnTo>
                    <a:pt x="8039" y="9397"/>
                  </a:lnTo>
                  <a:lnTo>
                    <a:pt x="8039" y="8996"/>
                  </a:lnTo>
                  <a:cubicBezTo>
                    <a:pt x="8239" y="8996"/>
                    <a:pt x="8406" y="8963"/>
                    <a:pt x="8440" y="8963"/>
                  </a:cubicBezTo>
                  <a:cubicBezTo>
                    <a:pt x="8473" y="8930"/>
                    <a:pt x="9774" y="8262"/>
                    <a:pt x="9774" y="8262"/>
                  </a:cubicBezTo>
                  <a:lnTo>
                    <a:pt x="6705" y="6461"/>
                  </a:lnTo>
                  <a:lnTo>
                    <a:pt x="6672" y="6461"/>
                  </a:lnTo>
                  <a:lnTo>
                    <a:pt x="7439" y="4326"/>
                  </a:lnTo>
                  <a:lnTo>
                    <a:pt x="7639" y="3926"/>
                  </a:lnTo>
                  <a:lnTo>
                    <a:pt x="8940" y="1424"/>
                  </a:lnTo>
                  <a:lnTo>
                    <a:pt x="6838" y="223"/>
                  </a:lnTo>
                  <a:lnTo>
                    <a:pt x="6705" y="157"/>
                  </a:lnTo>
                  <a:lnTo>
                    <a:pt x="6672" y="157"/>
                  </a:lnTo>
                  <a:cubicBezTo>
                    <a:pt x="6453" y="54"/>
                    <a:pt x="6205" y="1"/>
                    <a:pt x="59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4"/>
            <p:cNvSpPr/>
            <p:nvPr/>
          </p:nvSpPr>
          <p:spPr>
            <a:xfrm>
              <a:off x="1689700" y="1801725"/>
              <a:ext cx="157650" cy="238525"/>
            </a:xfrm>
            <a:custGeom>
              <a:rect b="b" l="l" r="r" t="t"/>
              <a:pathLst>
                <a:path extrusionOk="0" h="9541" w="6306">
                  <a:moveTo>
                    <a:pt x="3370" y="1"/>
                  </a:moveTo>
                  <a:cubicBezTo>
                    <a:pt x="1435" y="1669"/>
                    <a:pt x="1" y="4537"/>
                    <a:pt x="1" y="6972"/>
                  </a:cubicBezTo>
                  <a:lnTo>
                    <a:pt x="1" y="8307"/>
                  </a:lnTo>
                  <a:lnTo>
                    <a:pt x="2169" y="9541"/>
                  </a:lnTo>
                  <a:lnTo>
                    <a:pt x="3837" y="5305"/>
                  </a:lnTo>
                  <a:lnTo>
                    <a:pt x="3770" y="4971"/>
                  </a:lnTo>
                  <a:lnTo>
                    <a:pt x="6305" y="3503"/>
                  </a:lnTo>
                  <a:cubicBezTo>
                    <a:pt x="5905" y="2336"/>
                    <a:pt x="5505" y="1235"/>
                    <a:pt x="5505" y="1235"/>
                  </a:cubicBezTo>
                  <a:lnTo>
                    <a:pt x="337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4"/>
            <p:cNvSpPr/>
            <p:nvPr/>
          </p:nvSpPr>
          <p:spPr>
            <a:xfrm>
              <a:off x="1688050" y="1596850"/>
              <a:ext cx="244350" cy="444250"/>
            </a:xfrm>
            <a:custGeom>
              <a:rect b="b" l="l" r="r" t="t"/>
              <a:pathLst>
                <a:path extrusionOk="0" h="17770" w="9774">
                  <a:moveTo>
                    <a:pt x="5935" y="1"/>
                  </a:moveTo>
                  <a:cubicBezTo>
                    <a:pt x="5504" y="1"/>
                    <a:pt x="5016" y="136"/>
                    <a:pt x="4503" y="424"/>
                  </a:cubicBezTo>
                  <a:cubicBezTo>
                    <a:pt x="3736" y="924"/>
                    <a:pt x="3069" y="1558"/>
                    <a:pt x="2569" y="2325"/>
                  </a:cubicBezTo>
                  <a:cubicBezTo>
                    <a:pt x="1802" y="3392"/>
                    <a:pt x="1368" y="4660"/>
                    <a:pt x="1301" y="5961"/>
                  </a:cubicBezTo>
                  <a:cubicBezTo>
                    <a:pt x="1301" y="6962"/>
                    <a:pt x="1635" y="7629"/>
                    <a:pt x="2202" y="7996"/>
                  </a:cubicBezTo>
                  <a:lnTo>
                    <a:pt x="3069" y="8496"/>
                  </a:lnTo>
                  <a:cubicBezTo>
                    <a:pt x="1301" y="10231"/>
                    <a:pt x="0" y="12899"/>
                    <a:pt x="0" y="15167"/>
                  </a:cubicBezTo>
                  <a:lnTo>
                    <a:pt x="0" y="16502"/>
                  </a:lnTo>
                  <a:lnTo>
                    <a:pt x="2168" y="17769"/>
                  </a:lnTo>
                  <a:lnTo>
                    <a:pt x="3870" y="13500"/>
                  </a:lnTo>
                  <a:lnTo>
                    <a:pt x="3803" y="13166"/>
                  </a:lnTo>
                  <a:lnTo>
                    <a:pt x="6371" y="11698"/>
                  </a:lnTo>
                  <a:lnTo>
                    <a:pt x="8039" y="10731"/>
                  </a:lnTo>
                  <a:lnTo>
                    <a:pt x="8039" y="9397"/>
                  </a:lnTo>
                  <a:lnTo>
                    <a:pt x="8039" y="8996"/>
                  </a:lnTo>
                  <a:cubicBezTo>
                    <a:pt x="8239" y="8996"/>
                    <a:pt x="8406" y="8963"/>
                    <a:pt x="8440" y="8963"/>
                  </a:cubicBezTo>
                  <a:cubicBezTo>
                    <a:pt x="8473" y="8930"/>
                    <a:pt x="9774" y="8262"/>
                    <a:pt x="9774" y="8262"/>
                  </a:cubicBezTo>
                  <a:lnTo>
                    <a:pt x="6705" y="6461"/>
                  </a:lnTo>
                  <a:lnTo>
                    <a:pt x="6672" y="6461"/>
                  </a:lnTo>
                  <a:lnTo>
                    <a:pt x="7439" y="4326"/>
                  </a:lnTo>
                  <a:lnTo>
                    <a:pt x="7639" y="3926"/>
                  </a:lnTo>
                  <a:lnTo>
                    <a:pt x="8940" y="1424"/>
                  </a:lnTo>
                  <a:lnTo>
                    <a:pt x="6838" y="223"/>
                  </a:lnTo>
                  <a:lnTo>
                    <a:pt x="6705" y="157"/>
                  </a:lnTo>
                  <a:lnTo>
                    <a:pt x="6672" y="157"/>
                  </a:lnTo>
                  <a:cubicBezTo>
                    <a:pt x="6453" y="54"/>
                    <a:pt x="6205" y="1"/>
                    <a:pt x="59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4"/>
            <p:cNvSpPr/>
            <p:nvPr/>
          </p:nvSpPr>
          <p:spPr>
            <a:xfrm>
              <a:off x="1743075" y="1627175"/>
              <a:ext cx="225200" cy="413075"/>
            </a:xfrm>
            <a:custGeom>
              <a:rect b="b" l="l" r="r" t="t"/>
              <a:pathLst>
                <a:path extrusionOk="0" h="16523" w="9008">
                  <a:moveTo>
                    <a:pt x="5940" y="0"/>
                  </a:moveTo>
                  <a:cubicBezTo>
                    <a:pt x="5508" y="0"/>
                    <a:pt x="5020" y="143"/>
                    <a:pt x="4504" y="445"/>
                  </a:cubicBezTo>
                  <a:cubicBezTo>
                    <a:pt x="2603" y="1679"/>
                    <a:pt x="1402" y="3714"/>
                    <a:pt x="1302" y="5982"/>
                  </a:cubicBezTo>
                  <a:cubicBezTo>
                    <a:pt x="1302" y="7400"/>
                    <a:pt x="2012" y="8245"/>
                    <a:pt x="3036" y="8245"/>
                  </a:cubicBezTo>
                  <a:cubicBezTo>
                    <a:pt x="3144" y="8245"/>
                    <a:pt x="3255" y="8236"/>
                    <a:pt x="3370" y="8217"/>
                  </a:cubicBezTo>
                  <a:lnTo>
                    <a:pt x="3370" y="8217"/>
                  </a:lnTo>
                  <a:cubicBezTo>
                    <a:pt x="1435" y="9918"/>
                    <a:pt x="1" y="12787"/>
                    <a:pt x="1" y="15189"/>
                  </a:cubicBezTo>
                  <a:lnTo>
                    <a:pt x="1" y="16523"/>
                  </a:lnTo>
                  <a:lnTo>
                    <a:pt x="9007" y="11319"/>
                  </a:lnTo>
                  <a:lnTo>
                    <a:pt x="9007" y="9985"/>
                  </a:lnTo>
                  <a:cubicBezTo>
                    <a:pt x="9007" y="7979"/>
                    <a:pt x="8007" y="6811"/>
                    <a:pt x="6530" y="6811"/>
                  </a:cubicBezTo>
                  <a:cubicBezTo>
                    <a:pt x="6239" y="6811"/>
                    <a:pt x="5929" y="6856"/>
                    <a:pt x="5605" y="6949"/>
                  </a:cubicBezTo>
                  <a:cubicBezTo>
                    <a:pt x="6839" y="5715"/>
                    <a:pt x="7706" y="3847"/>
                    <a:pt x="7706" y="2279"/>
                  </a:cubicBezTo>
                  <a:cubicBezTo>
                    <a:pt x="7706" y="839"/>
                    <a:pt x="6987" y="0"/>
                    <a:pt x="59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4"/>
            <p:cNvSpPr/>
            <p:nvPr/>
          </p:nvSpPr>
          <p:spPr>
            <a:xfrm>
              <a:off x="5017925" y="1315825"/>
              <a:ext cx="160125" cy="292450"/>
            </a:xfrm>
            <a:custGeom>
              <a:rect b="b" l="l" r="r" t="t"/>
              <a:pathLst>
                <a:path extrusionOk="0" h="11698" w="6405">
                  <a:moveTo>
                    <a:pt x="3862" y="0"/>
                  </a:moveTo>
                  <a:cubicBezTo>
                    <a:pt x="3539" y="0"/>
                    <a:pt x="3226" y="97"/>
                    <a:pt x="2969" y="290"/>
                  </a:cubicBezTo>
                  <a:cubicBezTo>
                    <a:pt x="2435" y="590"/>
                    <a:pt x="2002" y="1024"/>
                    <a:pt x="1668" y="1524"/>
                  </a:cubicBezTo>
                  <a:cubicBezTo>
                    <a:pt x="1168" y="2224"/>
                    <a:pt x="868" y="3058"/>
                    <a:pt x="834" y="3926"/>
                  </a:cubicBezTo>
                  <a:cubicBezTo>
                    <a:pt x="801" y="4426"/>
                    <a:pt x="1001" y="4960"/>
                    <a:pt x="1435" y="5260"/>
                  </a:cubicBezTo>
                  <a:lnTo>
                    <a:pt x="2002" y="5594"/>
                  </a:lnTo>
                  <a:cubicBezTo>
                    <a:pt x="801" y="6761"/>
                    <a:pt x="67" y="8329"/>
                    <a:pt x="0" y="9997"/>
                  </a:cubicBezTo>
                  <a:lnTo>
                    <a:pt x="0" y="10864"/>
                  </a:lnTo>
                  <a:lnTo>
                    <a:pt x="1401" y="11698"/>
                  </a:lnTo>
                  <a:lnTo>
                    <a:pt x="2535" y="8896"/>
                  </a:lnTo>
                  <a:lnTo>
                    <a:pt x="2469" y="8696"/>
                  </a:lnTo>
                  <a:lnTo>
                    <a:pt x="4137" y="7728"/>
                  </a:lnTo>
                  <a:lnTo>
                    <a:pt x="5271" y="7061"/>
                  </a:lnTo>
                  <a:lnTo>
                    <a:pt x="5271" y="6194"/>
                  </a:lnTo>
                  <a:lnTo>
                    <a:pt x="5271" y="5927"/>
                  </a:lnTo>
                  <a:lnTo>
                    <a:pt x="5538" y="5927"/>
                  </a:lnTo>
                  <a:cubicBezTo>
                    <a:pt x="5604" y="5894"/>
                    <a:pt x="6405" y="5427"/>
                    <a:pt x="6405" y="5427"/>
                  </a:cubicBezTo>
                  <a:lnTo>
                    <a:pt x="4370" y="4259"/>
                  </a:lnTo>
                  <a:lnTo>
                    <a:pt x="4870" y="2858"/>
                  </a:lnTo>
                  <a:lnTo>
                    <a:pt x="5037" y="2591"/>
                  </a:lnTo>
                  <a:lnTo>
                    <a:pt x="5871" y="924"/>
                  </a:lnTo>
                  <a:lnTo>
                    <a:pt x="4504" y="156"/>
                  </a:lnTo>
                  <a:lnTo>
                    <a:pt x="4403" y="90"/>
                  </a:lnTo>
                  <a:cubicBezTo>
                    <a:pt x="4225" y="30"/>
                    <a:pt x="4042" y="0"/>
                    <a:pt x="38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4"/>
            <p:cNvSpPr/>
            <p:nvPr/>
          </p:nvSpPr>
          <p:spPr>
            <a:xfrm>
              <a:off x="5017925" y="1450650"/>
              <a:ext cx="104250" cy="157625"/>
            </a:xfrm>
            <a:custGeom>
              <a:rect b="b" l="l" r="r" t="t"/>
              <a:pathLst>
                <a:path extrusionOk="0" h="6305" w="4170">
                  <a:moveTo>
                    <a:pt x="2235" y="0"/>
                  </a:moveTo>
                  <a:cubicBezTo>
                    <a:pt x="934" y="1135"/>
                    <a:pt x="0" y="3003"/>
                    <a:pt x="0" y="4604"/>
                  </a:cubicBezTo>
                  <a:lnTo>
                    <a:pt x="0" y="5471"/>
                  </a:lnTo>
                  <a:lnTo>
                    <a:pt x="1435" y="6305"/>
                  </a:lnTo>
                  <a:lnTo>
                    <a:pt x="2535" y="3503"/>
                  </a:lnTo>
                  <a:lnTo>
                    <a:pt x="2502" y="3303"/>
                  </a:lnTo>
                  <a:lnTo>
                    <a:pt x="4170" y="2335"/>
                  </a:lnTo>
                  <a:cubicBezTo>
                    <a:pt x="3903" y="1568"/>
                    <a:pt x="3636" y="834"/>
                    <a:pt x="3636" y="834"/>
                  </a:cubicBezTo>
                  <a:lnTo>
                    <a:pt x="22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4"/>
            <p:cNvSpPr/>
            <p:nvPr/>
          </p:nvSpPr>
          <p:spPr>
            <a:xfrm>
              <a:off x="5017925" y="1315825"/>
              <a:ext cx="160125" cy="292450"/>
            </a:xfrm>
            <a:custGeom>
              <a:rect b="b" l="l" r="r" t="t"/>
              <a:pathLst>
                <a:path extrusionOk="0" h="11698" w="6405">
                  <a:moveTo>
                    <a:pt x="3862" y="0"/>
                  </a:moveTo>
                  <a:cubicBezTo>
                    <a:pt x="3539" y="0"/>
                    <a:pt x="3226" y="97"/>
                    <a:pt x="2969" y="290"/>
                  </a:cubicBezTo>
                  <a:cubicBezTo>
                    <a:pt x="2435" y="590"/>
                    <a:pt x="2002" y="1024"/>
                    <a:pt x="1668" y="1524"/>
                  </a:cubicBezTo>
                  <a:cubicBezTo>
                    <a:pt x="1168" y="2224"/>
                    <a:pt x="868" y="3058"/>
                    <a:pt x="834" y="3926"/>
                  </a:cubicBezTo>
                  <a:cubicBezTo>
                    <a:pt x="801" y="4426"/>
                    <a:pt x="1001" y="4960"/>
                    <a:pt x="1435" y="5260"/>
                  </a:cubicBezTo>
                  <a:lnTo>
                    <a:pt x="2002" y="5594"/>
                  </a:lnTo>
                  <a:cubicBezTo>
                    <a:pt x="801" y="6761"/>
                    <a:pt x="67" y="8329"/>
                    <a:pt x="0" y="9997"/>
                  </a:cubicBezTo>
                  <a:lnTo>
                    <a:pt x="0" y="10864"/>
                  </a:lnTo>
                  <a:lnTo>
                    <a:pt x="1401" y="11698"/>
                  </a:lnTo>
                  <a:lnTo>
                    <a:pt x="2535" y="8896"/>
                  </a:lnTo>
                  <a:lnTo>
                    <a:pt x="2469" y="8696"/>
                  </a:lnTo>
                  <a:lnTo>
                    <a:pt x="4137" y="7728"/>
                  </a:lnTo>
                  <a:lnTo>
                    <a:pt x="5271" y="7061"/>
                  </a:lnTo>
                  <a:lnTo>
                    <a:pt x="5271" y="6194"/>
                  </a:lnTo>
                  <a:lnTo>
                    <a:pt x="5271" y="5927"/>
                  </a:lnTo>
                  <a:lnTo>
                    <a:pt x="5538" y="5927"/>
                  </a:lnTo>
                  <a:cubicBezTo>
                    <a:pt x="5604" y="5894"/>
                    <a:pt x="6405" y="5427"/>
                    <a:pt x="6405" y="5427"/>
                  </a:cubicBezTo>
                  <a:lnTo>
                    <a:pt x="4370" y="4259"/>
                  </a:lnTo>
                  <a:lnTo>
                    <a:pt x="4870" y="2858"/>
                  </a:lnTo>
                  <a:lnTo>
                    <a:pt x="5037" y="2591"/>
                  </a:lnTo>
                  <a:lnTo>
                    <a:pt x="5871" y="924"/>
                  </a:lnTo>
                  <a:lnTo>
                    <a:pt x="4504" y="156"/>
                  </a:lnTo>
                  <a:lnTo>
                    <a:pt x="4403" y="90"/>
                  </a:lnTo>
                  <a:cubicBezTo>
                    <a:pt x="4225" y="30"/>
                    <a:pt x="4042" y="0"/>
                    <a:pt x="38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4"/>
            <p:cNvSpPr/>
            <p:nvPr/>
          </p:nvSpPr>
          <p:spPr>
            <a:xfrm>
              <a:off x="5053775" y="1335900"/>
              <a:ext cx="148475" cy="272375"/>
            </a:xfrm>
            <a:custGeom>
              <a:rect b="b" l="l" r="r" t="t"/>
              <a:pathLst>
                <a:path extrusionOk="0" h="10895" w="5939">
                  <a:moveTo>
                    <a:pt x="3889" y="0"/>
                  </a:moveTo>
                  <a:cubicBezTo>
                    <a:pt x="3601" y="0"/>
                    <a:pt x="3277" y="93"/>
                    <a:pt x="2936" y="287"/>
                  </a:cubicBezTo>
                  <a:cubicBezTo>
                    <a:pt x="1702" y="1088"/>
                    <a:pt x="901" y="2456"/>
                    <a:pt x="835" y="3957"/>
                  </a:cubicBezTo>
                  <a:cubicBezTo>
                    <a:pt x="835" y="4891"/>
                    <a:pt x="1297" y="5444"/>
                    <a:pt x="2001" y="5444"/>
                  </a:cubicBezTo>
                  <a:cubicBezTo>
                    <a:pt x="2077" y="5444"/>
                    <a:pt x="2155" y="5437"/>
                    <a:pt x="2236" y="5424"/>
                  </a:cubicBezTo>
                  <a:lnTo>
                    <a:pt x="2236" y="5424"/>
                  </a:lnTo>
                  <a:cubicBezTo>
                    <a:pt x="935" y="6558"/>
                    <a:pt x="1" y="8426"/>
                    <a:pt x="1" y="10028"/>
                  </a:cubicBezTo>
                  <a:lnTo>
                    <a:pt x="1" y="10895"/>
                  </a:lnTo>
                  <a:lnTo>
                    <a:pt x="5938" y="7459"/>
                  </a:lnTo>
                  <a:lnTo>
                    <a:pt x="5938" y="6592"/>
                  </a:lnTo>
                  <a:cubicBezTo>
                    <a:pt x="5938" y="5249"/>
                    <a:pt x="5258" y="4469"/>
                    <a:pt x="4290" y="4469"/>
                  </a:cubicBezTo>
                  <a:cubicBezTo>
                    <a:pt x="4104" y="4469"/>
                    <a:pt x="3908" y="4498"/>
                    <a:pt x="3703" y="4557"/>
                  </a:cubicBezTo>
                  <a:cubicBezTo>
                    <a:pt x="4504" y="3756"/>
                    <a:pt x="5004" y="2656"/>
                    <a:pt x="5071" y="1488"/>
                  </a:cubicBezTo>
                  <a:cubicBezTo>
                    <a:pt x="5071" y="543"/>
                    <a:pt x="4586" y="0"/>
                    <a:pt x="388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4"/>
            <p:cNvSpPr/>
            <p:nvPr/>
          </p:nvSpPr>
          <p:spPr>
            <a:xfrm>
              <a:off x="5474075" y="2837400"/>
              <a:ext cx="291900" cy="613875"/>
            </a:xfrm>
            <a:custGeom>
              <a:rect b="b" l="l" r="r" t="t"/>
              <a:pathLst>
                <a:path extrusionOk="0" h="24555" w="11676">
                  <a:moveTo>
                    <a:pt x="8532" y="1"/>
                  </a:moveTo>
                  <a:cubicBezTo>
                    <a:pt x="5105" y="1"/>
                    <a:pt x="1989" y="4959"/>
                    <a:pt x="1068" y="9177"/>
                  </a:cubicBezTo>
                  <a:cubicBezTo>
                    <a:pt x="1" y="13913"/>
                    <a:pt x="1068" y="23487"/>
                    <a:pt x="1068" y="23487"/>
                  </a:cubicBezTo>
                  <a:lnTo>
                    <a:pt x="2136" y="23954"/>
                  </a:lnTo>
                  <a:lnTo>
                    <a:pt x="2502" y="24121"/>
                  </a:lnTo>
                  <a:lnTo>
                    <a:pt x="3403" y="24554"/>
                  </a:lnTo>
                  <a:cubicBezTo>
                    <a:pt x="3403" y="24554"/>
                    <a:pt x="3570" y="18650"/>
                    <a:pt x="5405" y="14347"/>
                  </a:cubicBezTo>
                  <a:cubicBezTo>
                    <a:pt x="7273" y="10011"/>
                    <a:pt x="10542" y="6008"/>
                    <a:pt x="11109" y="3573"/>
                  </a:cubicBezTo>
                  <a:cubicBezTo>
                    <a:pt x="11676" y="1138"/>
                    <a:pt x="9808" y="237"/>
                    <a:pt x="9808" y="237"/>
                  </a:cubicBezTo>
                  <a:cubicBezTo>
                    <a:pt x="9380" y="76"/>
                    <a:pt x="8953" y="1"/>
                    <a:pt x="85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4"/>
            <p:cNvSpPr/>
            <p:nvPr/>
          </p:nvSpPr>
          <p:spPr>
            <a:xfrm>
              <a:off x="5474075" y="2837400"/>
              <a:ext cx="291900" cy="613875"/>
            </a:xfrm>
            <a:custGeom>
              <a:rect b="b" l="l" r="r" t="t"/>
              <a:pathLst>
                <a:path extrusionOk="0" h="24555" w="11676">
                  <a:moveTo>
                    <a:pt x="8532" y="1"/>
                  </a:moveTo>
                  <a:cubicBezTo>
                    <a:pt x="5105" y="1"/>
                    <a:pt x="1989" y="4959"/>
                    <a:pt x="1068" y="9177"/>
                  </a:cubicBezTo>
                  <a:cubicBezTo>
                    <a:pt x="1" y="13913"/>
                    <a:pt x="1068" y="23487"/>
                    <a:pt x="1068" y="23487"/>
                  </a:cubicBezTo>
                  <a:lnTo>
                    <a:pt x="2136" y="23954"/>
                  </a:lnTo>
                  <a:lnTo>
                    <a:pt x="2502" y="24121"/>
                  </a:lnTo>
                  <a:lnTo>
                    <a:pt x="3403" y="24554"/>
                  </a:lnTo>
                  <a:cubicBezTo>
                    <a:pt x="3403" y="24554"/>
                    <a:pt x="3570" y="18650"/>
                    <a:pt x="5405" y="14347"/>
                  </a:cubicBezTo>
                  <a:cubicBezTo>
                    <a:pt x="7273" y="10011"/>
                    <a:pt x="10542" y="6008"/>
                    <a:pt x="11109" y="3573"/>
                  </a:cubicBezTo>
                  <a:cubicBezTo>
                    <a:pt x="11676" y="1138"/>
                    <a:pt x="9808" y="237"/>
                    <a:pt x="9808" y="237"/>
                  </a:cubicBezTo>
                  <a:cubicBezTo>
                    <a:pt x="9380" y="76"/>
                    <a:pt x="8953" y="1"/>
                    <a:pt x="85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4"/>
            <p:cNvSpPr/>
            <p:nvPr/>
          </p:nvSpPr>
          <p:spPr>
            <a:xfrm>
              <a:off x="5507425" y="2872175"/>
              <a:ext cx="195175" cy="568250"/>
            </a:xfrm>
            <a:custGeom>
              <a:rect b="b" l="l" r="r" t="t"/>
              <a:pathLst>
                <a:path extrusionOk="0" h="22730" w="7807">
                  <a:moveTo>
                    <a:pt x="7605" y="0"/>
                  </a:moveTo>
                  <a:cubicBezTo>
                    <a:pt x="7563" y="0"/>
                    <a:pt x="7518" y="17"/>
                    <a:pt x="7473" y="47"/>
                  </a:cubicBezTo>
                  <a:cubicBezTo>
                    <a:pt x="7440" y="80"/>
                    <a:pt x="1" y="5984"/>
                    <a:pt x="768" y="22563"/>
                  </a:cubicBezTo>
                  <a:lnTo>
                    <a:pt x="1168" y="22730"/>
                  </a:lnTo>
                  <a:cubicBezTo>
                    <a:pt x="335" y="6251"/>
                    <a:pt x="7640" y="414"/>
                    <a:pt x="7706" y="347"/>
                  </a:cubicBezTo>
                  <a:cubicBezTo>
                    <a:pt x="7807" y="280"/>
                    <a:pt x="7807" y="147"/>
                    <a:pt x="7740" y="80"/>
                  </a:cubicBezTo>
                  <a:cubicBezTo>
                    <a:pt x="7703" y="25"/>
                    <a:pt x="7656" y="0"/>
                    <a:pt x="76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4"/>
            <p:cNvSpPr/>
            <p:nvPr/>
          </p:nvSpPr>
          <p:spPr>
            <a:xfrm>
              <a:off x="5472400" y="3043000"/>
              <a:ext cx="379475" cy="549200"/>
            </a:xfrm>
            <a:custGeom>
              <a:rect b="b" l="l" r="r" t="t"/>
              <a:pathLst>
                <a:path extrusionOk="0" h="21968" w="15179">
                  <a:moveTo>
                    <a:pt x="12433" y="1"/>
                  </a:moveTo>
                  <a:cubicBezTo>
                    <a:pt x="11606" y="1"/>
                    <a:pt x="10640" y="314"/>
                    <a:pt x="9675" y="1253"/>
                  </a:cubicBezTo>
                  <a:cubicBezTo>
                    <a:pt x="8474" y="2387"/>
                    <a:pt x="8007" y="3188"/>
                    <a:pt x="6639" y="3521"/>
                  </a:cubicBezTo>
                  <a:cubicBezTo>
                    <a:pt x="5271" y="3855"/>
                    <a:pt x="3870" y="3655"/>
                    <a:pt x="3137" y="4789"/>
                  </a:cubicBezTo>
                  <a:cubicBezTo>
                    <a:pt x="2403" y="5890"/>
                    <a:pt x="3270" y="8225"/>
                    <a:pt x="2503" y="9125"/>
                  </a:cubicBezTo>
                  <a:cubicBezTo>
                    <a:pt x="1736" y="10026"/>
                    <a:pt x="101" y="11093"/>
                    <a:pt x="68" y="12594"/>
                  </a:cubicBezTo>
                  <a:cubicBezTo>
                    <a:pt x="1" y="14129"/>
                    <a:pt x="1635" y="16831"/>
                    <a:pt x="1635" y="16831"/>
                  </a:cubicBezTo>
                  <a:lnTo>
                    <a:pt x="4404" y="18799"/>
                  </a:lnTo>
                  <a:lnTo>
                    <a:pt x="4771" y="19066"/>
                  </a:lnTo>
                  <a:lnTo>
                    <a:pt x="8874" y="21968"/>
                  </a:lnTo>
                  <a:cubicBezTo>
                    <a:pt x="10208" y="21868"/>
                    <a:pt x="11376" y="21100"/>
                    <a:pt x="11976" y="19900"/>
                  </a:cubicBezTo>
                  <a:cubicBezTo>
                    <a:pt x="13044" y="17798"/>
                    <a:pt x="11476" y="15530"/>
                    <a:pt x="11943" y="14095"/>
                  </a:cubicBezTo>
                  <a:cubicBezTo>
                    <a:pt x="12410" y="12628"/>
                    <a:pt x="15178" y="12194"/>
                    <a:pt x="15045" y="10526"/>
                  </a:cubicBezTo>
                  <a:cubicBezTo>
                    <a:pt x="14945" y="8825"/>
                    <a:pt x="12176" y="6957"/>
                    <a:pt x="12610" y="5456"/>
                  </a:cubicBezTo>
                  <a:cubicBezTo>
                    <a:pt x="13010" y="3955"/>
                    <a:pt x="13944" y="3354"/>
                    <a:pt x="14278" y="2120"/>
                  </a:cubicBezTo>
                  <a:cubicBezTo>
                    <a:pt x="14578" y="1186"/>
                    <a:pt x="13978" y="185"/>
                    <a:pt x="13010" y="52"/>
                  </a:cubicBezTo>
                  <a:cubicBezTo>
                    <a:pt x="12827" y="19"/>
                    <a:pt x="12634" y="1"/>
                    <a:pt x="124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4"/>
            <p:cNvSpPr/>
            <p:nvPr/>
          </p:nvSpPr>
          <p:spPr>
            <a:xfrm>
              <a:off x="5582500" y="3069925"/>
              <a:ext cx="199650" cy="449725"/>
            </a:xfrm>
            <a:custGeom>
              <a:rect b="b" l="l" r="r" t="t"/>
              <a:pathLst>
                <a:path extrusionOk="0" h="17989" w="7986">
                  <a:moveTo>
                    <a:pt x="7539" y="1"/>
                  </a:moveTo>
                  <a:cubicBezTo>
                    <a:pt x="7489" y="1"/>
                    <a:pt x="7439" y="26"/>
                    <a:pt x="7405" y="76"/>
                  </a:cubicBezTo>
                  <a:cubicBezTo>
                    <a:pt x="7339" y="109"/>
                    <a:pt x="4036" y="3178"/>
                    <a:pt x="1801" y="9316"/>
                  </a:cubicBezTo>
                  <a:cubicBezTo>
                    <a:pt x="1768" y="9349"/>
                    <a:pt x="1768" y="9416"/>
                    <a:pt x="1768" y="9449"/>
                  </a:cubicBezTo>
                  <a:cubicBezTo>
                    <a:pt x="834" y="12118"/>
                    <a:pt x="234" y="14920"/>
                    <a:pt x="0" y="17722"/>
                  </a:cubicBezTo>
                  <a:lnTo>
                    <a:pt x="367" y="17989"/>
                  </a:lnTo>
                  <a:cubicBezTo>
                    <a:pt x="601" y="15120"/>
                    <a:pt x="1201" y="12318"/>
                    <a:pt x="2168" y="9583"/>
                  </a:cubicBezTo>
                  <a:cubicBezTo>
                    <a:pt x="3426" y="9205"/>
                    <a:pt x="4915" y="9118"/>
                    <a:pt x="6027" y="9118"/>
                  </a:cubicBezTo>
                  <a:cubicBezTo>
                    <a:pt x="6981" y="9118"/>
                    <a:pt x="7657" y="9182"/>
                    <a:pt x="7672" y="9182"/>
                  </a:cubicBezTo>
                  <a:cubicBezTo>
                    <a:pt x="7692" y="9187"/>
                    <a:pt x="7711" y="9189"/>
                    <a:pt x="7729" y="9189"/>
                  </a:cubicBezTo>
                  <a:cubicBezTo>
                    <a:pt x="7975" y="9189"/>
                    <a:pt x="7986" y="8782"/>
                    <a:pt x="7706" y="8782"/>
                  </a:cubicBezTo>
                  <a:cubicBezTo>
                    <a:pt x="7645" y="8782"/>
                    <a:pt x="7005" y="8726"/>
                    <a:pt x="6102" y="8726"/>
                  </a:cubicBezTo>
                  <a:cubicBezTo>
                    <a:pt x="5030" y="8726"/>
                    <a:pt x="3587" y="8805"/>
                    <a:pt x="2302" y="9149"/>
                  </a:cubicBezTo>
                  <a:cubicBezTo>
                    <a:pt x="4470" y="3278"/>
                    <a:pt x="7639" y="376"/>
                    <a:pt x="7672" y="343"/>
                  </a:cubicBezTo>
                  <a:cubicBezTo>
                    <a:pt x="7739" y="243"/>
                    <a:pt x="7739" y="143"/>
                    <a:pt x="7672" y="76"/>
                  </a:cubicBezTo>
                  <a:cubicBezTo>
                    <a:pt x="7639" y="26"/>
                    <a:pt x="7589" y="1"/>
                    <a:pt x="7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4"/>
            <p:cNvSpPr/>
            <p:nvPr/>
          </p:nvSpPr>
          <p:spPr>
            <a:xfrm>
              <a:off x="1624675" y="3062575"/>
              <a:ext cx="291050" cy="613850"/>
            </a:xfrm>
            <a:custGeom>
              <a:rect b="b" l="l" r="r" t="t"/>
              <a:pathLst>
                <a:path extrusionOk="0" h="24554" w="11642">
                  <a:moveTo>
                    <a:pt x="3111" y="0"/>
                  </a:moveTo>
                  <a:cubicBezTo>
                    <a:pt x="2689" y="0"/>
                    <a:pt x="2262" y="76"/>
                    <a:pt x="1835" y="236"/>
                  </a:cubicBezTo>
                  <a:cubicBezTo>
                    <a:pt x="1835" y="236"/>
                    <a:pt x="0" y="1137"/>
                    <a:pt x="534" y="3572"/>
                  </a:cubicBezTo>
                  <a:cubicBezTo>
                    <a:pt x="1101" y="6007"/>
                    <a:pt x="4403" y="10010"/>
                    <a:pt x="6238" y="14346"/>
                  </a:cubicBezTo>
                  <a:cubicBezTo>
                    <a:pt x="8073" y="18650"/>
                    <a:pt x="8239" y="24554"/>
                    <a:pt x="8239" y="24554"/>
                  </a:cubicBezTo>
                  <a:lnTo>
                    <a:pt x="9140" y="24154"/>
                  </a:lnTo>
                  <a:lnTo>
                    <a:pt x="9540" y="23987"/>
                  </a:lnTo>
                  <a:lnTo>
                    <a:pt x="10608" y="23486"/>
                  </a:lnTo>
                  <a:cubicBezTo>
                    <a:pt x="10608" y="23486"/>
                    <a:pt x="11642" y="13913"/>
                    <a:pt x="10574" y="9176"/>
                  </a:cubicBezTo>
                  <a:cubicBezTo>
                    <a:pt x="9654" y="4959"/>
                    <a:pt x="6538" y="0"/>
                    <a:pt x="311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4"/>
            <p:cNvSpPr/>
            <p:nvPr/>
          </p:nvSpPr>
          <p:spPr>
            <a:xfrm>
              <a:off x="1624675" y="3062575"/>
              <a:ext cx="291050" cy="613850"/>
            </a:xfrm>
            <a:custGeom>
              <a:rect b="b" l="l" r="r" t="t"/>
              <a:pathLst>
                <a:path extrusionOk="0" h="24554" w="11642">
                  <a:moveTo>
                    <a:pt x="3111" y="0"/>
                  </a:moveTo>
                  <a:cubicBezTo>
                    <a:pt x="2689" y="0"/>
                    <a:pt x="2262" y="76"/>
                    <a:pt x="1835" y="236"/>
                  </a:cubicBezTo>
                  <a:cubicBezTo>
                    <a:pt x="1835" y="236"/>
                    <a:pt x="0" y="1137"/>
                    <a:pt x="534" y="3572"/>
                  </a:cubicBezTo>
                  <a:cubicBezTo>
                    <a:pt x="1101" y="6007"/>
                    <a:pt x="4403" y="10010"/>
                    <a:pt x="6238" y="14346"/>
                  </a:cubicBezTo>
                  <a:cubicBezTo>
                    <a:pt x="8073" y="18650"/>
                    <a:pt x="8239" y="24554"/>
                    <a:pt x="8239" y="24554"/>
                  </a:cubicBezTo>
                  <a:lnTo>
                    <a:pt x="9140" y="24154"/>
                  </a:lnTo>
                  <a:lnTo>
                    <a:pt x="9540" y="23987"/>
                  </a:lnTo>
                  <a:lnTo>
                    <a:pt x="10608" y="23486"/>
                  </a:lnTo>
                  <a:cubicBezTo>
                    <a:pt x="10608" y="23486"/>
                    <a:pt x="11642" y="13913"/>
                    <a:pt x="10574" y="9176"/>
                  </a:cubicBezTo>
                  <a:cubicBezTo>
                    <a:pt x="9654" y="4959"/>
                    <a:pt x="6538" y="0"/>
                    <a:pt x="31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4"/>
            <p:cNvSpPr/>
            <p:nvPr/>
          </p:nvSpPr>
          <p:spPr>
            <a:xfrm>
              <a:off x="1685450" y="3097950"/>
              <a:ext cx="196925" cy="568475"/>
            </a:xfrm>
            <a:custGeom>
              <a:rect b="b" l="l" r="r" t="t"/>
              <a:pathLst>
                <a:path extrusionOk="0" h="22739" w="7877">
                  <a:moveTo>
                    <a:pt x="313" y="0"/>
                  </a:moveTo>
                  <a:cubicBezTo>
                    <a:pt x="144" y="0"/>
                    <a:pt x="1" y="214"/>
                    <a:pt x="171" y="356"/>
                  </a:cubicBezTo>
                  <a:cubicBezTo>
                    <a:pt x="238" y="389"/>
                    <a:pt x="7543" y="6227"/>
                    <a:pt x="6709" y="22739"/>
                  </a:cubicBezTo>
                  <a:lnTo>
                    <a:pt x="7109" y="22572"/>
                  </a:lnTo>
                  <a:cubicBezTo>
                    <a:pt x="7876" y="5993"/>
                    <a:pt x="471" y="89"/>
                    <a:pt x="404" y="22"/>
                  </a:cubicBezTo>
                  <a:cubicBezTo>
                    <a:pt x="374" y="7"/>
                    <a:pt x="343" y="0"/>
                    <a:pt x="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4"/>
            <p:cNvSpPr/>
            <p:nvPr/>
          </p:nvSpPr>
          <p:spPr>
            <a:xfrm>
              <a:off x="1532925" y="3268175"/>
              <a:ext cx="379475" cy="548350"/>
            </a:xfrm>
            <a:custGeom>
              <a:rect b="b" l="l" r="r" t="t"/>
              <a:pathLst>
                <a:path extrusionOk="0" h="21934" w="15179">
                  <a:moveTo>
                    <a:pt x="2747" y="0"/>
                  </a:moveTo>
                  <a:cubicBezTo>
                    <a:pt x="2545" y="0"/>
                    <a:pt x="2352" y="19"/>
                    <a:pt x="2169" y="51"/>
                  </a:cubicBezTo>
                  <a:cubicBezTo>
                    <a:pt x="1202" y="185"/>
                    <a:pt x="601" y="1186"/>
                    <a:pt x="901" y="2086"/>
                  </a:cubicBezTo>
                  <a:cubicBezTo>
                    <a:pt x="1235" y="3354"/>
                    <a:pt x="2169" y="3921"/>
                    <a:pt x="2569" y="5422"/>
                  </a:cubicBezTo>
                  <a:cubicBezTo>
                    <a:pt x="3003" y="6956"/>
                    <a:pt x="234" y="8791"/>
                    <a:pt x="134" y="10492"/>
                  </a:cubicBezTo>
                  <a:cubicBezTo>
                    <a:pt x="1" y="12193"/>
                    <a:pt x="2803" y="12594"/>
                    <a:pt x="3236" y="14061"/>
                  </a:cubicBezTo>
                  <a:cubicBezTo>
                    <a:pt x="3703" y="15496"/>
                    <a:pt x="2136" y="17764"/>
                    <a:pt x="3203" y="19866"/>
                  </a:cubicBezTo>
                  <a:cubicBezTo>
                    <a:pt x="3804" y="21067"/>
                    <a:pt x="4971" y="21867"/>
                    <a:pt x="6305" y="21934"/>
                  </a:cubicBezTo>
                  <a:lnTo>
                    <a:pt x="10408" y="19065"/>
                  </a:lnTo>
                  <a:lnTo>
                    <a:pt x="10775" y="18798"/>
                  </a:lnTo>
                  <a:lnTo>
                    <a:pt x="13544" y="16797"/>
                  </a:lnTo>
                  <a:cubicBezTo>
                    <a:pt x="13544" y="16797"/>
                    <a:pt x="15178" y="14095"/>
                    <a:pt x="15145" y="12560"/>
                  </a:cubicBezTo>
                  <a:cubicBezTo>
                    <a:pt x="15078" y="11059"/>
                    <a:pt x="13444" y="10025"/>
                    <a:pt x="12677" y="9125"/>
                  </a:cubicBezTo>
                  <a:cubicBezTo>
                    <a:pt x="11909" y="8224"/>
                    <a:pt x="12777" y="5889"/>
                    <a:pt x="12043" y="4755"/>
                  </a:cubicBezTo>
                  <a:cubicBezTo>
                    <a:pt x="11309" y="3621"/>
                    <a:pt x="9908" y="3854"/>
                    <a:pt x="8540" y="3521"/>
                  </a:cubicBezTo>
                  <a:cubicBezTo>
                    <a:pt x="7173" y="3187"/>
                    <a:pt x="6706" y="2386"/>
                    <a:pt x="5505" y="1252"/>
                  </a:cubicBezTo>
                  <a:cubicBezTo>
                    <a:pt x="4539" y="314"/>
                    <a:pt x="3573" y="0"/>
                    <a:pt x="27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4"/>
            <p:cNvSpPr/>
            <p:nvPr/>
          </p:nvSpPr>
          <p:spPr>
            <a:xfrm>
              <a:off x="1604650" y="3294875"/>
              <a:ext cx="197675" cy="449950"/>
            </a:xfrm>
            <a:custGeom>
              <a:rect b="b" l="l" r="r" t="t"/>
              <a:pathLst>
                <a:path extrusionOk="0" h="17998" w="7907">
                  <a:moveTo>
                    <a:pt x="367" y="1"/>
                  </a:moveTo>
                  <a:cubicBezTo>
                    <a:pt x="317" y="1"/>
                    <a:pt x="267" y="18"/>
                    <a:pt x="234" y="51"/>
                  </a:cubicBezTo>
                  <a:cubicBezTo>
                    <a:pt x="167" y="118"/>
                    <a:pt x="167" y="251"/>
                    <a:pt x="234" y="318"/>
                  </a:cubicBezTo>
                  <a:cubicBezTo>
                    <a:pt x="267" y="351"/>
                    <a:pt x="3436" y="3253"/>
                    <a:pt x="5605" y="9124"/>
                  </a:cubicBezTo>
                  <a:cubicBezTo>
                    <a:pt x="4323" y="8834"/>
                    <a:pt x="3006" y="8701"/>
                    <a:pt x="1692" y="8701"/>
                  </a:cubicBezTo>
                  <a:cubicBezTo>
                    <a:pt x="1194" y="8701"/>
                    <a:pt x="696" y="8720"/>
                    <a:pt x="201" y="8757"/>
                  </a:cubicBezTo>
                  <a:cubicBezTo>
                    <a:pt x="67" y="8790"/>
                    <a:pt x="1" y="8891"/>
                    <a:pt x="1" y="8991"/>
                  </a:cubicBezTo>
                  <a:cubicBezTo>
                    <a:pt x="34" y="9091"/>
                    <a:pt x="134" y="9157"/>
                    <a:pt x="234" y="9157"/>
                  </a:cubicBezTo>
                  <a:cubicBezTo>
                    <a:pt x="248" y="9157"/>
                    <a:pt x="843" y="9108"/>
                    <a:pt x="1702" y="9108"/>
                  </a:cubicBezTo>
                  <a:cubicBezTo>
                    <a:pt x="2830" y="9108"/>
                    <a:pt x="4413" y="9193"/>
                    <a:pt x="5738" y="9591"/>
                  </a:cubicBezTo>
                  <a:cubicBezTo>
                    <a:pt x="6705" y="12293"/>
                    <a:pt x="7306" y="15128"/>
                    <a:pt x="7539" y="17997"/>
                  </a:cubicBezTo>
                  <a:lnTo>
                    <a:pt x="7906" y="17730"/>
                  </a:lnTo>
                  <a:cubicBezTo>
                    <a:pt x="7673" y="14895"/>
                    <a:pt x="7072" y="12093"/>
                    <a:pt x="6138" y="9424"/>
                  </a:cubicBezTo>
                  <a:cubicBezTo>
                    <a:pt x="6138" y="9391"/>
                    <a:pt x="6138" y="9358"/>
                    <a:pt x="6105" y="9324"/>
                  </a:cubicBezTo>
                  <a:cubicBezTo>
                    <a:pt x="3870" y="3153"/>
                    <a:pt x="568" y="84"/>
                    <a:pt x="501" y="51"/>
                  </a:cubicBezTo>
                  <a:cubicBezTo>
                    <a:pt x="468" y="18"/>
                    <a:pt x="417" y="1"/>
                    <a:pt x="3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4"/>
            <p:cNvSpPr/>
            <p:nvPr/>
          </p:nvSpPr>
          <p:spPr>
            <a:xfrm>
              <a:off x="2151700" y="519425"/>
              <a:ext cx="2726975" cy="3905875"/>
            </a:xfrm>
            <a:custGeom>
              <a:rect b="b" l="l" r="r" t="t"/>
              <a:pathLst>
                <a:path extrusionOk="0" h="156235" w="109079">
                  <a:moveTo>
                    <a:pt x="104826" y="0"/>
                  </a:moveTo>
                  <a:cubicBezTo>
                    <a:pt x="104581" y="0"/>
                    <a:pt x="104336" y="62"/>
                    <a:pt x="104108" y="190"/>
                  </a:cubicBezTo>
                  <a:lnTo>
                    <a:pt x="2202" y="58865"/>
                  </a:lnTo>
                  <a:cubicBezTo>
                    <a:pt x="835" y="59632"/>
                    <a:pt x="1" y="61100"/>
                    <a:pt x="1" y="62668"/>
                  </a:cubicBezTo>
                  <a:lnTo>
                    <a:pt x="1" y="152999"/>
                  </a:lnTo>
                  <a:cubicBezTo>
                    <a:pt x="1" y="153566"/>
                    <a:pt x="334" y="154100"/>
                    <a:pt x="868" y="154333"/>
                  </a:cubicBezTo>
                  <a:lnTo>
                    <a:pt x="4104" y="156235"/>
                  </a:lnTo>
                  <a:lnTo>
                    <a:pt x="4871" y="152765"/>
                  </a:lnTo>
                  <a:lnTo>
                    <a:pt x="104142" y="95625"/>
                  </a:lnTo>
                  <a:cubicBezTo>
                    <a:pt x="105509" y="94857"/>
                    <a:pt x="106343" y="93390"/>
                    <a:pt x="106343" y="91822"/>
                  </a:cubicBezTo>
                  <a:lnTo>
                    <a:pt x="106343" y="3392"/>
                  </a:lnTo>
                  <a:lnTo>
                    <a:pt x="109079" y="2224"/>
                  </a:lnTo>
                  <a:lnTo>
                    <a:pt x="105776" y="323"/>
                  </a:lnTo>
                  <a:cubicBezTo>
                    <a:pt x="105489" y="112"/>
                    <a:pt x="105157" y="0"/>
                    <a:pt x="10482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4"/>
            <p:cNvSpPr/>
            <p:nvPr/>
          </p:nvSpPr>
          <p:spPr>
            <a:xfrm>
              <a:off x="2151700" y="519425"/>
              <a:ext cx="2726975" cy="3905875"/>
            </a:xfrm>
            <a:custGeom>
              <a:rect b="b" l="l" r="r" t="t"/>
              <a:pathLst>
                <a:path extrusionOk="0" h="156235" w="109079">
                  <a:moveTo>
                    <a:pt x="104826" y="0"/>
                  </a:moveTo>
                  <a:cubicBezTo>
                    <a:pt x="104581" y="0"/>
                    <a:pt x="104336" y="62"/>
                    <a:pt x="104108" y="190"/>
                  </a:cubicBezTo>
                  <a:lnTo>
                    <a:pt x="2202" y="58865"/>
                  </a:lnTo>
                  <a:cubicBezTo>
                    <a:pt x="835" y="59632"/>
                    <a:pt x="1" y="61100"/>
                    <a:pt x="1" y="62668"/>
                  </a:cubicBezTo>
                  <a:lnTo>
                    <a:pt x="1" y="152999"/>
                  </a:lnTo>
                  <a:cubicBezTo>
                    <a:pt x="1" y="153566"/>
                    <a:pt x="334" y="154100"/>
                    <a:pt x="868" y="154333"/>
                  </a:cubicBezTo>
                  <a:lnTo>
                    <a:pt x="4104" y="156235"/>
                  </a:lnTo>
                  <a:lnTo>
                    <a:pt x="4871" y="152765"/>
                  </a:lnTo>
                  <a:lnTo>
                    <a:pt x="104142" y="95625"/>
                  </a:lnTo>
                  <a:cubicBezTo>
                    <a:pt x="105509" y="94857"/>
                    <a:pt x="106343" y="93390"/>
                    <a:pt x="106343" y="91822"/>
                  </a:cubicBezTo>
                  <a:lnTo>
                    <a:pt x="106343" y="3392"/>
                  </a:lnTo>
                  <a:lnTo>
                    <a:pt x="109079" y="2224"/>
                  </a:lnTo>
                  <a:lnTo>
                    <a:pt x="105776" y="323"/>
                  </a:lnTo>
                  <a:cubicBezTo>
                    <a:pt x="105489" y="112"/>
                    <a:pt x="105157" y="0"/>
                    <a:pt x="104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4"/>
            <p:cNvSpPr/>
            <p:nvPr/>
          </p:nvSpPr>
          <p:spPr>
            <a:xfrm>
              <a:off x="2151700" y="2029400"/>
              <a:ext cx="134300" cy="2395900"/>
            </a:xfrm>
            <a:custGeom>
              <a:rect b="b" l="l" r="r" t="t"/>
              <a:pathLst>
                <a:path extrusionOk="0" h="95836" w="5372">
                  <a:moveTo>
                    <a:pt x="635" y="0"/>
                  </a:moveTo>
                  <a:cubicBezTo>
                    <a:pt x="234" y="667"/>
                    <a:pt x="1" y="1468"/>
                    <a:pt x="1" y="2269"/>
                  </a:cubicBezTo>
                  <a:lnTo>
                    <a:pt x="1" y="92600"/>
                  </a:lnTo>
                  <a:cubicBezTo>
                    <a:pt x="1" y="93167"/>
                    <a:pt x="334" y="93701"/>
                    <a:pt x="868" y="93934"/>
                  </a:cubicBezTo>
                  <a:lnTo>
                    <a:pt x="4104" y="95836"/>
                  </a:lnTo>
                  <a:lnTo>
                    <a:pt x="4871" y="92366"/>
                  </a:lnTo>
                  <a:lnTo>
                    <a:pt x="5371" y="92100"/>
                  </a:lnTo>
                  <a:lnTo>
                    <a:pt x="5371" y="2736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4"/>
            <p:cNvSpPr/>
            <p:nvPr/>
          </p:nvSpPr>
          <p:spPr>
            <a:xfrm>
              <a:off x="2234275" y="566675"/>
              <a:ext cx="2658575" cy="3862325"/>
            </a:xfrm>
            <a:custGeom>
              <a:rect b="b" l="l" r="r" t="t"/>
              <a:pathLst>
                <a:path extrusionOk="0" h="154493" w="106343">
                  <a:moveTo>
                    <a:pt x="104827" y="1"/>
                  </a:moveTo>
                  <a:cubicBezTo>
                    <a:pt x="104575" y="1"/>
                    <a:pt x="104317" y="64"/>
                    <a:pt x="104074" y="201"/>
                  </a:cubicBezTo>
                  <a:lnTo>
                    <a:pt x="12276" y="53039"/>
                  </a:lnTo>
                  <a:lnTo>
                    <a:pt x="2168" y="58876"/>
                  </a:lnTo>
                  <a:cubicBezTo>
                    <a:pt x="834" y="59643"/>
                    <a:pt x="0" y="61078"/>
                    <a:pt x="0" y="62646"/>
                  </a:cubicBezTo>
                  <a:lnTo>
                    <a:pt x="0" y="153010"/>
                  </a:lnTo>
                  <a:cubicBezTo>
                    <a:pt x="0" y="153865"/>
                    <a:pt x="701" y="154493"/>
                    <a:pt x="1475" y="154493"/>
                  </a:cubicBezTo>
                  <a:cubicBezTo>
                    <a:pt x="1728" y="154493"/>
                    <a:pt x="1989" y="154426"/>
                    <a:pt x="2235" y="154278"/>
                  </a:cubicBezTo>
                  <a:lnTo>
                    <a:pt x="12276" y="148507"/>
                  </a:lnTo>
                  <a:lnTo>
                    <a:pt x="104141" y="95636"/>
                  </a:lnTo>
                  <a:cubicBezTo>
                    <a:pt x="105509" y="94835"/>
                    <a:pt x="106343" y="93401"/>
                    <a:pt x="106343" y="91833"/>
                  </a:cubicBezTo>
                  <a:lnTo>
                    <a:pt x="106343" y="1502"/>
                  </a:lnTo>
                  <a:cubicBezTo>
                    <a:pt x="106343" y="617"/>
                    <a:pt x="105615" y="1"/>
                    <a:pt x="1048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4"/>
            <p:cNvSpPr/>
            <p:nvPr/>
          </p:nvSpPr>
          <p:spPr>
            <a:xfrm>
              <a:off x="2234275" y="566675"/>
              <a:ext cx="2658575" cy="3861950"/>
            </a:xfrm>
            <a:custGeom>
              <a:rect b="b" l="l" r="r" t="t"/>
              <a:pathLst>
                <a:path extrusionOk="0" h="154478" w="106343">
                  <a:moveTo>
                    <a:pt x="104898" y="333"/>
                  </a:moveTo>
                  <a:cubicBezTo>
                    <a:pt x="105507" y="333"/>
                    <a:pt x="106009" y="855"/>
                    <a:pt x="106009" y="1502"/>
                  </a:cubicBezTo>
                  <a:lnTo>
                    <a:pt x="106009" y="91833"/>
                  </a:lnTo>
                  <a:cubicBezTo>
                    <a:pt x="106009" y="93301"/>
                    <a:pt x="105242" y="94635"/>
                    <a:pt x="103974" y="95369"/>
                  </a:cubicBezTo>
                  <a:lnTo>
                    <a:pt x="12142" y="148240"/>
                  </a:lnTo>
                  <a:lnTo>
                    <a:pt x="2068" y="154011"/>
                  </a:lnTo>
                  <a:cubicBezTo>
                    <a:pt x="1871" y="154126"/>
                    <a:pt x="1664" y="154178"/>
                    <a:pt x="1463" y="154178"/>
                  </a:cubicBezTo>
                  <a:cubicBezTo>
                    <a:pt x="850" y="154178"/>
                    <a:pt x="300" y="153689"/>
                    <a:pt x="300" y="153010"/>
                  </a:cubicBezTo>
                  <a:lnTo>
                    <a:pt x="300" y="62646"/>
                  </a:lnTo>
                  <a:cubicBezTo>
                    <a:pt x="300" y="61211"/>
                    <a:pt x="1068" y="59877"/>
                    <a:pt x="2335" y="59143"/>
                  </a:cubicBezTo>
                  <a:lnTo>
                    <a:pt x="12442" y="53339"/>
                  </a:lnTo>
                  <a:lnTo>
                    <a:pt x="104241" y="468"/>
                  </a:lnTo>
                  <a:cubicBezTo>
                    <a:pt x="104408" y="368"/>
                    <a:pt x="104642" y="334"/>
                    <a:pt x="104842" y="334"/>
                  </a:cubicBezTo>
                  <a:cubicBezTo>
                    <a:pt x="104861" y="333"/>
                    <a:pt x="104879" y="333"/>
                    <a:pt x="104898" y="333"/>
                  </a:cubicBezTo>
                  <a:close/>
                  <a:moveTo>
                    <a:pt x="104842" y="1"/>
                  </a:moveTo>
                  <a:cubicBezTo>
                    <a:pt x="104575" y="1"/>
                    <a:pt x="104308" y="67"/>
                    <a:pt x="104074" y="201"/>
                  </a:cubicBezTo>
                  <a:lnTo>
                    <a:pt x="12276" y="53039"/>
                  </a:lnTo>
                  <a:lnTo>
                    <a:pt x="2168" y="58876"/>
                  </a:lnTo>
                  <a:cubicBezTo>
                    <a:pt x="834" y="59643"/>
                    <a:pt x="0" y="61078"/>
                    <a:pt x="0" y="62646"/>
                  </a:cubicBezTo>
                  <a:lnTo>
                    <a:pt x="0" y="153010"/>
                  </a:lnTo>
                  <a:cubicBezTo>
                    <a:pt x="0" y="153811"/>
                    <a:pt x="667" y="154478"/>
                    <a:pt x="1468" y="154478"/>
                  </a:cubicBezTo>
                  <a:cubicBezTo>
                    <a:pt x="1735" y="154478"/>
                    <a:pt x="2002" y="154411"/>
                    <a:pt x="2235" y="154278"/>
                  </a:cubicBezTo>
                  <a:lnTo>
                    <a:pt x="12276" y="148507"/>
                  </a:lnTo>
                  <a:lnTo>
                    <a:pt x="104141" y="95636"/>
                  </a:lnTo>
                  <a:cubicBezTo>
                    <a:pt x="105509" y="94835"/>
                    <a:pt x="106343" y="93401"/>
                    <a:pt x="106343" y="91833"/>
                  </a:cubicBezTo>
                  <a:lnTo>
                    <a:pt x="106343" y="1502"/>
                  </a:lnTo>
                  <a:cubicBezTo>
                    <a:pt x="106343" y="668"/>
                    <a:pt x="105642" y="1"/>
                    <a:pt x="10484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4"/>
            <p:cNvSpPr/>
            <p:nvPr/>
          </p:nvSpPr>
          <p:spPr>
            <a:xfrm>
              <a:off x="2234275" y="1892625"/>
              <a:ext cx="306900" cy="2536375"/>
            </a:xfrm>
            <a:custGeom>
              <a:rect b="b" l="l" r="r" t="t"/>
              <a:pathLst>
                <a:path extrusionOk="0" h="101455" w="12276">
                  <a:moveTo>
                    <a:pt x="12276" y="1"/>
                  </a:moveTo>
                  <a:lnTo>
                    <a:pt x="2168" y="5838"/>
                  </a:lnTo>
                  <a:cubicBezTo>
                    <a:pt x="834" y="6605"/>
                    <a:pt x="0" y="8040"/>
                    <a:pt x="0" y="9608"/>
                  </a:cubicBezTo>
                  <a:lnTo>
                    <a:pt x="0" y="99972"/>
                  </a:lnTo>
                  <a:cubicBezTo>
                    <a:pt x="0" y="100827"/>
                    <a:pt x="701" y="101455"/>
                    <a:pt x="1475" y="101455"/>
                  </a:cubicBezTo>
                  <a:cubicBezTo>
                    <a:pt x="1728" y="101455"/>
                    <a:pt x="1989" y="101388"/>
                    <a:pt x="2235" y="101240"/>
                  </a:cubicBezTo>
                  <a:lnTo>
                    <a:pt x="12276" y="95469"/>
                  </a:lnTo>
                  <a:lnTo>
                    <a:pt x="1227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4"/>
            <p:cNvSpPr/>
            <p:nvPr/>
          </p:nvSpPr>
          <p:spPr>
            <a:xfrm>
              <a:off x="2295975" y="2091100"/>
              <a:ext cx="194325" cy="115950"/>
            </a:xfrm>
            <a:custGeom>
              <a:rect b="b" l="l" r="r" t="t"/>
              <a:pathLst>
                <a:path extrusionOk="0" h="4638" w="7773">
                  <a:moveTo>
                    <a:pt x="7673" y="1"/>
                  </a:moveTo>
                  <a:lnTo>
                    <a:pt x="3970" y="67"/>
                  </a:lnTo>
                  <a:cubicBezTo>
                    <a:pt x="3903" y="101"/>
                    <a:pt x="3837" y="134"/>
                    <a:pt x="3803" y="168"/>
                  </a:cubicBezTo>
                  <a:lnTo>
                    <a:pt x="101" y="4371"/>
                  </a:lnTo>
                  <a:cubicBezTo>
                    <a:pt x="1" y="4471"/>
                    <a:pt x="1" y="4637"/>
                    <a:pt x="101" y="4637"/>
                  </a:cubicBezTo>
                  <a:lnTo>
                    <a:pt x="3803" y="4537"/>
                  </a:lnTo>
                  <a:cubicBezTo>
                    <a:pt x="3870" y="4537"/>
                    <a:pt x="3903" y="4504"/>
                    <a:pt x="3970" y="4471"/>
                  </a:cubicBezTo>
                  <a:lnTo>
                    <a:pt x="7673" y="268"/>
                  </a:lnTo>
                  <a:cubicBezTo>
                    <a:pt x="7773" y="134"/>
                    <a:pt x="7773" y="1"/>
                    <a:pt x="76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4"/>
            <p:cNvSpPr/>
            <p:nvPr/>
          </p:nvSpPr>
          <p:spPr>
            <a:xfrm>
              <a:off x="2295975" y="2152825"/>
              <a:ext cx="194325" cy="115925"/>
            </a:xfrm>
            <a:custGeom>
              <a:rect b="b" l="l" r="r" t="t"/>
              <a:pathLst>
                <a:path extrusionOk="0" h="4637" w="7773">
                  <a:moveTo>
                    <a:pt x="7673" y="0"/>
                  </a:moveTo>
                  <a:lnTo>
                    <a:pt x="6472" y="34"/>
                  </a:lnTo>
                  <a:cubicBezTo>
                    <a:pt x="6372" y="34"/>
                    <a:pt x="6305" y="67"/>
                    <a:pt x="6238" y="134"/>
                  </a:cubicBezTo>
                  <a:lnTo>
                    <a:pt x="3970" y="2702"/>
                  </a:lnTo>
                  <a:cubicBezTo>
                    <a:pt x="3937" y="2735"/>
                    <a:pt x="3870" y="2769"/>
                    <a:pt x="3803" y="2802"/>
                  </a:cubicBezTo>
                  <a:lnTo>
                    <a:pt x="1602" y="2836"/>
                  </a:lnTo>
                  <a:cubicBezTo>
                    <a:pt x="1502" y="2836"/>
                    <a:pt x="1402" y="2869"/>
                    <a:pt x="1335" y="2969"/>
                  </a:cubicBezTo>
                  <a:lnTo>
                    <a:pt x="101" y="4370"/>
                  </a:lnTo>
                  <a:cubicBezTo>
                    <a:pt x="1" y="4470"/>
                    <a:pt x="1" y="4637"/>
                    <a:pt x="101" y="4637"/>
                  </a:cubicBezTo>
                  <a:lnTo>
                    <a:pt x="3803" y="4537"/>
                  </a:lnTo>
                  <a:cubicBezTo>
                    <a:pt x="3870" y="4537"/>
                    <a:pt x="3937" y="4503"/>
                    <a:pt x="3970" y="4470"/>
                  </a:cubicBezTo>
                  <a:lnTo>
                    <a:pt x="7673" y="300"/>
                  </a:lnTo>
                  <a:cubicBezTo>
                    <a:pt x="7773" y="167"/>
                    <a:pt x="7773" y="0"/>
                    <a:pt x="767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4"/>
            <p:cNvSpPr/>
            <p:nvPr/>
          </p:nvSpPr>
          <p:spPr>
            <a:xfrm>
              <a:off x="2295975" y="2215350"/>
              <a:ext cx="194325" cy="115950"/>
            </a:xfrm>
            <a:custGeom>
              <a:rect b="b" l="l" r="r" t="t"/>
              <a:pathLst>
                <a:path extrusionOk="0" h="4638" w="7773">
                  <a:moveTo>
                    <a:pt x="7673" y="1"/>
                  </a:moveTo>
                  <a:lnTo>
                    <a:pt x="6472" y="34"/>
                  </a:lnTo>
                  <a:cubicBezTo>
                    <a:pt x="6372" y="34"/>
                    <a:pt x="6305" y="68"/>
                    <a:pt x="6238" y="168"/>
                  </a:cubicBezTo>
                  <a:lnTo>
                    <a:pt x="3970" y="2703"/>
                  </a:lnTo>
                  <a:cubicBezTo>
                    <a:pt x="3937" y="2770"/>
                    <a:pt x="3870" y="2803"/>
                    <a:pt x="3803" y="2803"/>
                  </a:cubicBezTo>
                  <a:lnTo>
                    <a:pt x="1602" y="2836"/>
                  </a:lnTo>
                  <a:cubicBezTo>
                    <a:pt x="1502" y="2836"/>
                    <a:pt x="1402" y="2903"/>
                    <a:pt x="1335" y="2970"/>
                  </a:cubicBezTo>
                  <a:lnTo>
                    <a:pt x="101" y="4371"/>
                  </a:lnTo>
                  <a:cubicBezTo>
                    <a:pt x="1" y="4504"/>
                    <a:pt x="1" y="4638"/>
                    <a:pt x="101" y="4638"/>
                  </a:cubicBezTo>
                  <a:lnTo>
                    <a:pt x="3803" y="4571"/>
                  </a:lnTo>
                  <a:cubicBezTo>
                    <a:pt x="3870" y="4538"/>
                    <a:pt x="3937" y="4504"/>
                    <a:pt x="3970" y="4471"/>
                  </a:cubicBezTo>
                  <a:lnTo>
                    <a:pt x="7673" y="301"/>
                  </a:lnTo>
                  <a:cubicBezTo>
                    <a:pt x="7773" y="168"/>
                    <a:pt x="7773" y="34"/>
                    <a:pt x="76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4"/>
            <p:cNvSpPr/>
            <p:nvPr/>
          </p:nvSpPr>
          <p:spPr>
            <a:xfrm>
              <a:off x="3187875" y="1557800"/>
              <a:ext cx="8350" cy="2296250"/>
            </a:xfrm>
            <a:custGeom>
              <a:rect b="b" l="l" r="r" t="t"/>
              <a:pathLst>
                <a:path extrusionOk="0" h="91850" w="334">
                  <a:moveTo>
                    <a:pt x="167" y="1"/>
                  </a:moveTo>
                  <a:cubicBezTo>
                    <a:pt x="83" y="1"/>
                    <a:pt x="0" y="51"/>
                    <a:pt x="17" y="151"/>
                  </a:cubicBezTo>
                  <a:lnTo>
                    <a:pt x="17" y="91683"/>
                  </a:lnTo>
                  <a:cubicBezTo>
                    <a:pt x="17" y="91783"/>
                    <a:pt x="83" y="91850"/>
                    <a:pt x="184" y="91850"/>
                  </a:cubicBezTo>
                  <a:cubicBezTo>
                    <a:pt x="250" y="91850"/>
                    <a:pt x="317" y="91783"/>
                    <a:pt x="317" y="91683"/>
                  </a:cubicBezTo>
                  <a:lnTo>
                    <a:pt x="317" y="151"/>
                  </a:lnTo>
                  <a:cubicBezTo>
                    <a:pt x="334" y="51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4"/>
            <p:cNvSpPr/>
            <p:nvPr/>
          </p:nvSpPr>
          <p:spPr>
            <a:xfrm>
              <a:off x="2903900" y="3722425"/>
              <a:ext cx="227700" cy="142700"/>
            </a:xfrm>
            <a:custGeom>
              <a:rect b="b" l="l" r="r" t="t"/>
              <a:pathLst>
                <a:path extrusionOk="0" h="5708" w="9108">
                  <a:moveTo>
                    <a:pt x="8974" y="1"/>
                  </a:moveTo>
                  <a:cubicBezTo>
                    <a:pt x="8950" y="1"/>
                    <a:pt x="8926" y="9"/>
                    <a:pt x="8907" y="28"/>
                  </a:cubicBezTo>
                  <a:lnTo>
                    <a:pt x="201" y="5031"/>
                  </a:lnTo>
                  <a:cubicBezTo>
                    <a:pt x="101" y="5098"/>
                    <a:pt x="1" y="5198"/>
                    <a:pt x="1" y="5332"/>
                  </a:cubicBezTo>
                  <a:lnTo>
                    <a:pt x="1" y="5565"/>
                  </a:lnTo>
                  <a:cubicBezTo>
                    <a:pt x="1" y="5647"/>
                    <a:pt x="91" y="5707"/>
                    <a:pt x="160" y="5707"/>
                  </a:cubicBezTo>
                  <a:cubicBezTo>
                    <a:pt x="175" y="5707"/>
                    <a:pt x="189" y="5704"/>
                    <a:pt x="201" y="5699"/>
                  </a:cubicBezTo>
                  <a:lnTo>
                    <a:pt x="8907" y="695"/>
                  </a:lnTo>
                  <a:cubicBezTo>
                    <a:pt x="9007" y="628"/>
                    <a:pt x="9107" y="495"/>
                    <a:pt x="9107" y="361"/>
                  </a:cubicBezTo>
                  <a:lnTo>
                    <a:pt x="9107" y="128"/>
                  </a:lnTo>
                  <a:cubicBezTo>
                    <a:pt x="9107" y="56"/>
                    <a:pt x="9038" y="1"/>
                    <a:pt x="897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4"/>
            <p:cNvSpPr/>
            <p:nvPr/>
          </p:nvSpPr>
          <p:spPr>
            <a:xfrm>
              <a:off x="2903900" y="3764975"/>
              <a:ext cx="227700" cy="142675"/>
            </a:xfrm>
            <a:custGeom>
              <a:rect b="b" l="l" r="r" t="t"/>
              <a:pathLst>
                <a:path extrusionOk="0" h="5707" w="9108">
                  <a:moveTo>
                    <a:pt x="8974" y="0"/>
                  </a:moveTo>
                  <a:cubicBezTo>
                    <a:pt x="8950" y="0"/>
                    <a:pt x="8926" y="8"/>
                    <a:pt x="8907" y="27"/>
                  </a:cubicBezTo>
                  <a:lnTo>
                    <a:pt x="201" y="5031"/>
                  </a:lnTo>
                  <a:cubicBezTo>
                    <a:pt x="101" y="5097"/>
                    <a:pt x="1" y="5197"/>
                    <a:pt x="1" y="5331"/>
                  </a:cubicBezTo>
                  <a:lnTo>
                    <a:pt x="1" y="5564"/>
                  </a:lnTo>
                  <a:cubicBezTo>
                    <a:pt x="1" y="5647"/>
                    <a:pt x="91" y="5706"/>
                    <a:pt x="160" y="5706"/>
                  </a:cubicBezTo>
                  <a:cubicBezTo>
                    <a:pt x="175" y="5706"/>
                    <a:pt x="189" y="5704"/>
                    <a:pt x="201" y="5698"/>
                  </a:cubicBezTo>
                  <a:lnTo>
                    <a:pt x="8907" y="694"/>
                  </a:lnTo>
                  <a:cubicBezTo>
                    <a:pt x="9007" y="594"/>
                    <a:pt x="9107" y="494"/>
                    <a:pt x="9107" y="361"/>
                  </a:cubicBezTo>
                  <a:lnTo>
                    <a:pt x="9107" y="127"/>
                  </a:lnTo>
                  <a:cubicBezTo>
                    <a:pt x="9107" y="55"/>
                    <a:pt x="9038" y="0"/>
                    <a:pt x="89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4"/>
            <p:cNvSpPr/>
            <p:nvPr/>
          </p:nvSpPr>
          <p:spPr>
            <a:xfrm>
              <a:off x="2903900" y="3870050"/>
              <a:ext cx="118450" cy="80125"/>
            </a:xfrm>
            <a:custGeom>
              <a:rect b="b" l="l" r="r" t="t"/>
              <a:pathLst>
                <a:path extrusionOk="0" h="3205" w="4738">
                  <a:moveTo>
                    <a:pt x="4632" y="0"/>
                  </a:moveTo>
                  <a:cubicBezTo>
                    <a:pt x="4611" y="0"/>
                    <a:pt x="4590" y="8"/>
                    <a:pt x="4571" y="27"/>
                  </a:cubicBezTo>
                  <a:lnTo>
                    <a:pt x="201" y="2529"/>
                  </a:lnTo>
                  <a:cubicBezTo>
                    <a:pt x="101" y="2596"/>
                    <a:pt x="1" y="2696"/>
                    <a:pt x="1" y="2862"/>
                  </a:cubicBezTo>
                  <a:lnTo>
                    <a:pt x="1" y="3096"/>
                  </a:lnTo>
                  <a:cubicBezTo>
                    <a:pt x="1" y="3150"/>
                    <a:pt x="90" y="3205"/>
                    <a:pt x="159" y="3205"/>
                  </a:cubicBezTo>
                  <a:cubicBezTo>
                    <a:pt x="174" y="3205"/>
                    <a:pt x="189" y="3202"/>
                    <a:pt x="201" y="3196"/>
                  </a:cubicBezTo>
                  <a:lnTo>
                    <a:pt x="4571" y="694"/>
                  </a:lnTo>
                  <a:cubicBezTo>
                    <a:pt x="4671" y="627"/>
                    <a:pt x="4738" y="494"/>
                    <a:pt x="4738" y="361"/>
                  </a:cubicBezTo>
                  <a:lnTo>
                    <a:pt x="4738" y="127"/>
                  </a:lnTo>
                  <a:cubicBezTo>
                    <a:pt x="4738" y="55"/>
                    <a:pt x="4686" y="0"/>
                    <a:pt x="46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4"/>
            <p:cNvSpPr/>
            <p:nvPr/>
          </p:nvSpPr>
          <p:spPr>
            <a:xfrm>
              <a:off x="2587025" y="3811500"/>
              <a:ext cx="314400" cy="321200"/>
            </a:xfrm>
            <a:custGeom>
              <a:rect b="b" l="l" r="r" t="t"/>
              <a:pathLst>
                <a:path extrusionOk="0" h="12848" w="12576">
                  <a:moveTo>
                    <a:pt x="9079" y="1"/>
                  </a:moveTo>
                  <a:cubicBezTo>
                    <a:pt x="7212" y="1"/>
                    <a:pt x="4791" y="1472"/>
                    <a:pt x="2936" y="3903"/>
                  </a:cubicBezTo>
                  <a:cubicBezTo>
                    <a:pt x="501" y="7172"/>
                    <a:pt x="0" y="10942"/>
                    <a:pt x="1835" y="12343"/>
                  </a:cubicBezTo>
                  <a:cubicBezTo>
                    <a:pt x="2303" y="12685"/>
                    <a:pt x="2871" y="12848"/>
                    <a:pt x="3498" y="12848"/>
                  </a:cubicBezTo>
                  <a:cubicBezTo>
                    <a:pt x="5377" y="12848"/>
                    <a:pt x="7790" y="11391"/>
                    <a:pt x="9640" y="8940"/>
                  </a:cubicBezTo>
                  <a:cubicBezTo>
                    <a:pt x="12076" y="5671"/>
                    <a:pt x="12576" y="1902"/>
                    <a:pt x="10708" y="501"/>
                  </a:cubicBezTo>
                  <a:cubicBezTo>
                    <a:pt x="10252" y="161"/>
                    <a:pt x="9696" y="1"/>
                    <a:pt x="907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4"/>
            <p:cNvSpPr/>
            <p:nvPr/>
          </p:nvSpPr>
          <p:spPr>
            <a:xfrm>
              <a:off x="2587025" y="3811500"/>
              <a:ext cx="314400" cy="321200"/>
            </a:xfrm>
            <a:custGeom>
              <a:rect b="b" l="l" r="r" t="t"/>
              <a:pathLst>
                <a:path extrusionOk="0" h="12848" w="12576">
                  <a:moveTo>
                    <a:pt x="9079" y="1"/>
                  </a:moveTo>
                  <a:cubicBezTo>
                    <a:pt x="7212" y="1"/>
                    <a:pt x="4791" y="1472"/>
                    <a:pt x="2936" y="3903"/>
                  </a:cubicBezTo>
                  <a:cubicBezTo>
                    <a:pt x="501" y="7172"/>
                    <a:pt x="0" y="10942"/>
                    <a:pt x="1835" y="12343"/>
                  </a:cubicBezTo>
                  <a:cubicBezTo>
                    <a:pt x="2303" y="12685"/>
                    <a:pt x="2871" y="12848"/>
                    <a:pt x="3498" y="12848"/>
                  </a:cubicBezTo>
                  <a:cubicBezTo>
                    <a:pt x="5377" y="12848"/>
                    <a:pt x="7790" y="11391"/>
                    <a:pt x="9640" y="8940"/>
                  </a:cubicBezTo>
                  <a:cubicBezTo>
                    <a:pt x="12076" y="5671"/>
                    <a:pt x="12576" y="1902"/>
                    <a:pt x="10708" y="501"/>
                  </a:cubicBezTo>
                  <a:cubicBezTo>
                    <a:pt x="10252" y="161"/>
                    <a:pt x="9696" y="1"/>
                    <a:pt x="90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4"/>
            <p:cNvSpPr/>
            <p:nvPr/>
          </p:nvSpPr>
          <p:spPr>
            <a:xfrm>
              <a:off x="2600350" y="3813225"/>
              <a:ext cx="285250" cy="328550"/>
            </a:xfrm>
            <a:custGeom>
              <a:rect b="b" l="l" r="r" t="t"/>
              <a:pathLst>
                <a:path extrusionOk="0" h="13142" w="11410">
                  <a:moveTo>
                    <a:pt x="8474" y="299"/>
                  </a:moveTo>
                  <a:cubicBezTo>
                    <a:pt x="8941" y="299"/>
                    <a:pt x="9408" y="432"/>
                    <a:pt x="9808" y="666"/>
                  </a:cubicBezTo>
                  <a:cubicBezTo>
                    <a:pt x="10642" y="1133"/>
                    <a:pt x="11109" y="2100"/>
                    <a:pt x="11109" y="3367"/>
                  </a:cubicBezTo>
                  <a:cubicBezTo>
                    <a:pt x="11109" y="6370"/>
                    <a:pt x="8640" y="10239"/>
                    <a:pt x="5638" y="12007"/>
                  </a:cubicBezTo>
                  <a:cubicBezTo>
                    <a:pt x="4676" y="12560"/>
                    <a:pt x="3739" y="12836"/>
                    <a:pt x="2928" y="12836"/>
                  </a:cubicBezTo>
                  <a:cubicBezTo>
                    <a:pt x="2417" y="12836"/>
                    <a:pt x="1955" y="12726"/>
                    <a:pt x="1569" y="12507"/>
                  </a:cubicBezTo>
                  <a:cubicBezTo>
                    <a:pt x="768" y="12040"/>
                    <a:pt x="301" y="11073"/>
                    <a:pt x="301" y="9772"/>
                  </a:cubicBezTo>
                  <a:cubicBezTo>
                    <a:pt x="301" y="6770"/>
                    <a:pt x="2770" y="2900"/>
                    <a:pt x="5772" y="1133"/>
                  </a:cubicBezTo>
                  <a:cubicBezTo>
                    <a:pt x="6572" y="632"/>
                    <a:pt x="7506" y="365"/>
                    <a:pt x="8474" y="299"/>
                  </a:cubicBezTo>
                  <a:close/>
                  <a:moveTo>
                    <a:pt x="8501" y="0"/>
                  </a:moveTo>
                  <a:cubicBezTo>
                    <a:pt x="7628" y="0"/>
                    <a:pt x="6629" y="305"/>
                    <a:pt x="5605" y="899"/>
                  </a:cubicBezTo>
                  <a:cubicBezTo>
                    <a:pt x="2503" y="2700"/>
                    <a:pt x="1" y="6670"/>
                    <a:pt x="1" y="9772"/>
                  </a:cubicBezTo>
                  <a:cubicBezTo>
                    <a:pt x="1" y="11173"/>
                    <a:pt x="501" y="12240"/>
                    <a:pt x="1402" y="12774"/>
                  </a:cubicBezTo>
                  <a:cubicBezTo>
                    <a:pt x="1869" y="13041"/>
                    <a:pt x="2403" y="13141"/>
                    <a:pt x="2903" y="13141"/>
                  </a:cubicBezTo>
                  <a:cubicBezTo>
                    <a:pt x="3937" y="13108"/>
                    <a:pt x="4904" y="12808"/>
                    <a:pt x="5772" y="12274"/>
                  </a:cubicBezTo>
                  <a:cubicBezTo>
                    <a:pt x="8874" y="10473"/>
                    <a:pt x="11409" y="6470"/>
                    <a:pt x="11409" y="3367"/>
                  </a:cubicBezTo>
                  <a:cubicBezTo>
                    <a:pt x="11409" y="1966"/>
                    <a:pt x="10909" y="899"/>
                    <a:pt x="9975" y="365"/>
                  </a:cubicBezTo>
                  <a:cubicBezTo>
                    <a:pt x="9550" y="121"/>
                    <a:pt x="9050" y="0"/>
                    <a:pt x="850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4"/>
            <p:cNvSpPr/>
            <p:nvPr/>
          </p:nvSpPr>
          <p:spPr>
            <a:xfrm>
              <a:off x="2803850" y="3997575"/>
              <a:ext cx="60900" cy="70700"/>
            </a:xfrm>
            <a:custGeom>
              <a:rect b="b" l="l" r="r" t="t"/>
              <a:pathLst>
                <a:path extrusionOk="0" h="2828" w="2436">
                  <a:moveTo>
                    <a:pt x="1832" y="0"/>
                  </a:moveTo>
                  <a:cubicBezTo>
                    <a:pt x="1649" y="0"/>
                    <a:pt x="1434" y="63"/>
                    <a:pt x="1201" y="196"/>
                  </a:cubicBezTo>
                  <a:cubicBezTo>
                    <a:pt x="534" y="597"/>
                    <a:pt x="67" y="1331"/>
                    <a:pt x="0" y="2131"/>
                  </a:cubicBezTo>
                  <a:cubicBezTo>
                    <a:pt x="0" y="2576"/>
                    <a:pt x="237" y="2828"/>
                    <a:pt x="593" y="2828"/>
                  </a:cubicBezTo>
                  <a:cubicBezTo>
                    <a:pt x="771" y="2828"/>
                    <a:pt x="979" y="2765"/>
                    <a:pt x="1201" y="2632"/>
                  </a:cubicBezTo>
                  <a:cubicBezTo>
                    <a:pt x="1901" y="2231"/>
                    <a:pt x="2335" y="1497"/>
                    <a:pt x="2435" y="697"/>
                  </a:cubicBezTo>
                  <a:cubicBezTo>
                    <a:pt x="2435" y="252"/>
                    <a:pt x="2198" y="0"/>
                    <a:pt x="18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4"/>
            <p:cNvSpPr/>
            <p:nvPr/>
          </p:nvSpPr>
          <p:spPr>
            <a:xfrm>
              <a:off x="2903900" y="3326775"/>
              <a:ext cx="227700" cy="142675"/>
            </a:xfrm>
            <a:custGeom>
              <a:rect b="b" l="l" r="r" t="t"/>
              <a:pathLst>
                <a:path extrusionOk="0" h="5707" w="9108">
                  <a:moveTo>
                    <a:pt x="8948" y="0"/>
                  </a:moveTo>
                  <a:cubicBezTo>
                    <a:pt x="8933" y="0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079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52"/>
                    <a:pt x="70" y="5707"/>
                    <a:pt x="134" y="5707"/>
                  </a:cubicBezTo>
                  <a:cubicBezTo>
                    <a:pt x="159" y="5707"/>
                    <a:pt x="182" y="5698"/>
                    <a:pt x="201" y="5680"/>
                  </a:cubicBezTo>
                  <a:lnTo>
                    <a:pt x="8907" y="676"/>
                  </a:lnTo>
                  <a:cubicBezTo>
                    <a:pt x="9007" y="610"/>
                    <a:pt x="9107" y="509"/>
                    <a:pt x="9107" y="376"/>
                  </a:cubicBezTo>
                  <a:lnTo>
                    <a:pt x="9107" y="143"/>
                  </a:lnTo>
                  <a:cubicBezTo>
                    <a:pt x="9107" y="60"/>
                    <a:pt x="9017" y="0"/>
                    <a:pt x="894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4"/>
            <p:cNvSpPr/>
            <p:nvPr/>
          </p:nvSpPr>
          <p:spPr>
            <a:xfrm>
              <a:off x="2903900" y="3369300"/>
              <a:ext cx="227700" cy="142675"/>
            </a:xfrm>
            <a:custGeom>
              <a:rect b="b" l="l" r="r" t="t"/>
              <a:pathLst>
                <a:path extrusionOk="0" h="5707" w="9108">
                  <a:moveTo>
                    <a:pt x="8948" y="1"/>
                  </a:moveTo>
                  <a:cubicBezTo>
                    <a:pt x="8933" y="1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080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52"/>
                    <a:pt x="70" y="5707"/>
                    <a:pt x="134" y="5707"/>
                  </a:cubicBezTo>
                  <a:cubicBezTo>
                    <a:pt x="159" y="5707"/>
                    <a:pt x="182" y="5699"/>
                    <a:pt x="201" y="5680"/>
                  </a:cubicBezTo>
                  <a:lnTo>
                    <a:pt x="8907" y="676"/>
                  </a:lnTo>
                  <a:cubicBezTo>
                    <a:pt x="9007" y="610"/>
                    <a:pt x="9107" y="476"/>
                    <a:pt x="9107" y="343"/>
                  </a:cubicBezTo>
                  <a:lnTo>
                    <a:pt x="9107" y="143"/>
                  </a:lnTo>
                  <a:cubicBezTo>
                    <a:pt x="9107" y="60"/>
                    <a:pt x="9017" y="1"/>
                    <a:pt x="894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4"/>
            <p:cNvSpPr/>
            <p:nvPr/>
          </p:nvSpPr>
          <p:spPr>
            <a:xfrm>
              <a:off x="2903900" y="3474375"/>
              <a:ext cx="118450" cy="80150"/>
            </a:xfrm>
            <a:custGeom>
              <a:rect b="b" l="l" r="r" t="t"/>
              <a:pathLst>
                <a:path extrusionOk="0" h="3206" w="4738">
                  <a:moveTo>
                    <a:pt x="4609" y="1"/>
                  </a:moveTo>
                  <a:cubicBezTo>
                    <a:pt x="4596" y="1"/>
                    <a:pt x="4583" y="3"/>
                    <a:pt x="4571" y="9"/>
                  </a:cubicBezTo>
                  <a:lnTo>
                    <a:pt x="201" y="2511"/>
                  </a:lnTo>
                  <a:cubicBezTo>
                    <a:pt x="101" y="2578"/>
                    <a:pt x="1" y="2711"/>
                    <a:pt x="1" y="2845"/>
                  </a:cubicBezTo>
                  <a:lnTo>
                    <a:pt x="1" y="3078"/>
                  </a:lnTo>
                  <a:cubicBezTo>
                    <a:pt x="1" y="3150"/>
                    <a:pt x="70" y="3205"/>
                    <a:pt x="134" y="3205"/>
                  </a:cubicBezTo>
                  <a:cubicBezTo>
                    <a:pt x="159" y="3205"/>
                    <a:pt x="182" y="3197"/>
                    <a:pt x="201" y="3178"/>
                  </a:cubicBezTo>
                  <a:lnTo>
                    <a:pt x="4571" y="676"/>
                  </a:lnTo>
                  <a:cubicBezTo>
                    <a:pt x="4671" y="610"/>
                    <a:pt x="4738" y="510"/>
                    <a:pt x="4738" y="376"/>
                  </a:cubicBezTo>
                  <a:lnTo>
                    <a:pt x="4738" y="143"/>
                  </a:lnTo>
                  <a:cubicBezTo>
                    <a:pt x="4738" y="60"/>
                    <a:pt x="4670" y="1"/>
                    <a:pt x="46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4"/>
            <p:cNvSpPr/>
            <p:nvPr/>
          </p:nvSpPr>
          <p:spPr>
            <a:xfrm>
              <a:off x="2587025" y="3416225"/>
              <a:ext cx="313575" cy="321200"/>
            </a:xfrm>
            <a:custGeom>
              <a:rect b="b" l="l" r="r" t="t"/>
              <a:pathLst>
                <a:path extrusionOk="0" h="12848" w="12543">
                  <a:moveTo>
                    <a:pt x="9077" y="1"/>
                  </a:moveTo>
                  <a:cubicBezTo>
                    <a:pt x="7202" y="1"/>
                    <a:pt x="4767" y="1478"/>
                    <a:pt x="2936" y="3936"/>
                  </a:cubicBezTo>
                  <a:cubicBezTo>
                    <a:pt x="467" y="7172"/>
                    <a:pt x="0" y="10942"/>
                    <a:pt x="1835" y="12343"/>
                  </a:cubicBezTo>
                  <a:cubicBezTo>
                    <a:pt x="2294" y="12685"/>
                    <a:pt x="2858" y="12848"/>
                    <a:pt x="3484" y="12848"/>
                  </a:cubicBezTo>
                  <a:cubicBezTo>
                    <a:pt x="5357" y="12848"/>
                    <a:pt x="7782" y="11391"/>
                    <a:pt x="9607" y="8940"/>
                  </a:cubicBezTo>
                  <a:cubicBezTo>
                    <a:pt x="12076" y="5671"/>
                    <a:pt x="12543" y="1902"/>
                    <a:pt x="10708" y="501"/>
                  </a:cubicBezTo>
                  <a:cubicBezTo>
                    <a:pt x="10253" y="162"/>
                    <a:pt x="9695" y="1"/>
                    <a:pt x="907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4"/>
            <p:cNvSpPr/>
            <p:nvPr/>
          </p:nvSpPr>
          <p:spPr>
            <a:xfrm>
              <a:off x="2587025" y="3416225"/>
              <a:ext cx="313575" cy="321200"/>
            </a:xfrm>
            <a:custGeom>
              <a:rect b="b" l="l" r="r" t="t"/>
              <a:pathLst>
                <a:path extrusionOk="0" h="12848" w="12543">
                  <a:moveTo>
                    <a:pt x="9077" y="1"/>
                  </a:moveTo>
                  <a:cubicBezTo>
                    <a:pt x="7202" y="1"/>
                    <a:pt x="4767" y="1478"/>
                    <a:pt x="2936" y="3936"/>
                  </a:cubicBezTo>
                  <a:cubicBezTo>
                    <a:pt x="467" y="7172"/>
                    <a:pt x="0" y="10942"/>
                    <a:pt x="1835" y="12343"/>
                  </a:cubicBezTo>
                  <a:cubicBezTo>
                    <a:pt x="2294" y="12685"/>
                    <a:pt x="2858" y="12848"/>
                    <a:pt x="3484" y="12848"/>
                  </a:cubicBezTo>
                  <a:cubicBezTo>
                    <a:pt x="5357" y="12848"/>
                    <a:pt x="7782" y="11391"/>
                    <a:pt x="9607" y="8940"/>
                  </a:cubicBezTo>
                  <a:cubicBezTo>
                    <a:pt x="12076" y="5671"/>
                    <a:pt x="12543" y="1902"/>
                    <a:pt x="10708" y="501"/>
                  </a:cubicBezTo>
                  <a:cubicBezTo>
                    <a:pt x="10253" y="162"/>
                    <a:pt x="9695" y="1"/>
                    <a:pt x="9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4"/>
            <p:cNvSpPr/>
            <p:nvPr/>
          </p:nvSpPr>
          <p:spPr>
            <a:xfrm>
              <a:off x="2600350" y="3417650"/>
              <a:ext cx="285250" cy="328825"/>
            </a:xfrm>
            <a:custGeom>
              <a:rect b="b" l="l" r="r" t="t"/>
              <a:pathLst>
                <a:path extrusionOk="0" h="13153" w="11410">
                  <a:moveTo>
                    <a:pt x="8474" y="310"/>
                  </a:moveTo>
                  <a:cubicBezTo>
                    <a:pt x="8941" y="310"/>
                    <a:pt x="9408" y="410"/>
                    <a:pt x="9808" y="644"/>
                  </a:cubicBezTo>
                  <a:cubicBezTo>
                    <a:pt x="10642" y="1111"/>
                    <a:pt x="11109" y="2078"/>
                    <a:pt x="11109" y="3379"/>
                  </a:cubicBezTo>
                  <a:cubicBezTo>
                    <a:pt x="11109" y="6381"/>
                    <a:pt x="8640" y="10251"/>
                    <a:pt x="5638" y="11985"/>
                  </a:cubicBezTo>
                  <a:cubicBezTo>
                    <a:pt x="4684" y="12554"/>
                    <a:pt x="3754" y="12838"/>
                    <a:pt x="2947" y="12838"/>
                  </a:cubicBezTo>
                  <a:cubicBezTo>
                    <a:pt x="2429" y="12838"/>
                    <a:pt x="1960" y="12721"/>
                    <a:pt x="1569" y="12486"/>
                  </a:cubicBezTo>
                  <a:cubicBezTo>
                    <a:pt x="768" y="12019"/>
                    <a:pt x="301" y="11051"/>
                    <a:pt x="301" y="9784"/>
                  </a:cubicBezTo>
                  <a:cubicBezTo>
                    <a:pt x="301" y="6782"/>
                    <a:pt x="2770" y="2912"/>
                    <a:pt x="5772" y="1144"/>
                  </a:cubicBezTo>
                  <a:cubicBezTo>
                    <a:pt x="6572" y="644"/>
                    <a:pt x="7506" y="344"/>
                    <a:pt x="8474" y="310"/>
                  </a:cubicBezTo>
                  <a:close/>
                  <a:moveTo>
                    <a:pt x="8459" y="1"/>
                  </a:moveTo>
                  <a:cubicBezTo>
                    <a:pt x="7596" y="1"/>
                    <a:pt x="6613" y="293"/>
                    <a:pt x="5605" y="877"/>
                  </a:cubicBezTo>
                  <a:cubicBezTo>
                    <a:pt x="2503" y="2679"/>
                    <a:pt x="1" y="6681"/>
                    <a:pt x="1" y="9784"/>
                  </a:cubicBezTo>
                  <a:cubicBezTo>
                    <a:pt x="1" y="11185"/>
                    <a:pt x="501" y="12252"/>
                    <a:pt x="1402" y="12786"/>
                  </a:cubicBezTo>
                  <a:cubicBezTo>
                    <a:pt x="1869" y="13019"/>
                    <a:pt x="2403" y="13153"/>
                    <a:pt x="2903" y="13153"/>
                  </a:cubicBezTo>
                  <a:cubicBezTo>
                    <a:pt x="3937" y="13119"/>
                    <a:pt x="4904" y="12786"/>
                    <a:pt x="5772" y="12252"/>
                  </a:cubicBezTo>
                  <a:cubicBezTo>
                    <a:pt x="8874" y="10484"/>
                    <a:pt x="11409" y="6481"/>
                    <a:pt x="11409" y="3379"/>
                  </a:cubicBezTo>
                  <a:cubicBezTo>
                    <a:pt x="11409" y="1978"/>
                    <a:pt x="10909" y="911"/>
                    <a:pt x="9975" y="377"/>
                  </a:cubicBezTo>
                  <a:cubicBezTo>
                    <a:pt x="9539" y="126"/>
                    <a:pt x="9025" y="1"/>
                    <a:pt x="84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4"/>
            <p:cNvSpPr/>
            <p:nvPr/>
          </p:nvSpPr>
          <p:spPr>
            <a:xfrm>
              <a:off x="2803850" y="3602025"/>
              <a:ext cx="60900" cy="70400"/>
            </a:xfrm>
            <a:custGeom>
              <a:rect b="b" l="l" r="r" t="t"/>
              <a:pathLst>
                <a:path extrusionOk="0" h="2816" w="2436">
                  <a:moveTo>
                    <a:pt x="1810" y="1"/>
                  </a:moveTo>
                  <a:cubicBezTo>
                    <a:pt x="1632" y="1"/>
                    <a:pt x="1425" y="56"/>
                    <a:pt x="1201" y="174"/>
                  </a:cubicBezTo>
                  <a:cubicBezTo>
                    <a:pt x="534" y="607"/>
                    <a:pt x="67" y="1308"/>
                    <a:pt x="0" y="2109"/>
                  </a:cubicBezTo>
                  <a:cubicBezTo>
                    <a:pt x="0" y="2562"/>
                    <a:pt x="247" y="2815"/>
                    <a:pt x="615" y="2815"/>
                  </a:cubicBezTo>
                  <a:cubicBezTo>
                    <a:pt x="788" y="2815"/>
                    <a:pt x="988" y="2760"/>
                    <a:pt x="1201" y="2642"/>
                  </a:cubicBezTo>
                  <a:cubicBezTo>
                    <a:pt x="1901" y="2209"/>
                    <a:pt x="2335" y="1508"/>
                    <a:pt x="2435" y="707"/>
                  </a:cubicBezTo>
                  <a:cubicBezTo>
                    <a:pt x="2435" y="254"/>
                    <a:pt x="2188" y="1"/>
                    <a:pt x="181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4"/>
            <p:cNvSpPr/>
            <p:nvPr/>
          </p:nvSpPr>
          <p:spPr>
            <a:xfrm>
              <a:off x="2903900" y="2931025"/>
              <a:ext cx="227700" cy="142700"/>
            </a:xfrm>
            <a:custGeom>
              <a:rect b="b" l="l" r="r" t="t"/>
              <a:pathLst>
                <a:path extrusionOk="0" h="5708" w="9108">
                  <a:moveTo>
                    <a:pt x="8974" y="1"/>
                  </a:moveTo>
                  <a:cubicBezTo>
                    <a:pt x="8950" y="1"/>
                    <a:pt x="8926" y="9"/>
                    <a:pt x="8907" y="28"/>
                  </a:cubicBezTo>
                  <a:lnTo>
                    <a:pt x="201" y="5031"/>
                  </a:lnTo>
                  <a:cubicBezTo>
                    <a:pt x="101" y="5098"/>
                    <a:pt x="1" y="5232"/>
                    <a:pt x="1" y="5365"/>
                  </a:cubicBezTo>
                  <a:lnTo>
                    <a:pt x="1" y="5565"/>
                  </a:lnTo>
                  <a:cubicBezTo>
                    <a:pt x="1" y="5647"/>
                    <a:pt x="91" y="5707"/>
                    <a:pt x="160" y="5707"/>
                  </a:cubicBezTo>
                  <a:cubicBezTo>
                    <a:pt x="175" y="5707"/>
                    <a:pt x="189" y="5704"/>
                    <a:pt x="201" y="5699"/>
                  </a:cubicBezTo>
                  <a:lnTo>
                    <a:pt x="8907" y="695"/>
                  </a:lnTo>
                  <a:cubicBezTo>
                    <a:pt x="9007" y="628"/>
                    <a:pt x="9107" y="495"/>
                    <a:pt x="9107" y="361"/>
                  </a:cubicBezTo>
                  <a:lnTo>
                    <a:pt x="9107" y="128"/>
                  </a:lnTo>
                  <a:cubicBezTo>
                    <a:pt x="9107" y="56"/>
                    <a:pt x="9038" y="1"/>
                    <a:pt x="897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4"/>
            <p:cNvSpPr/>
            <p:nvPr/>
          </p:nvSpPr>
          <p:spPr>
            <a:xfrm>
              <a:off x="2903900" y="2973575"/>
              <a:ext cx="227700" cy="142675"/>
            </a:xfrm>
            <a:custGeom>
              <a:rect b="b" l="l" r="r" t="t"/>
              <a:pathLst>
                <a:path extrusionOk="0" h="5707" w="9108">
                  <a:moveTo>
                    <a:pt x="8974" y="0"/>
                  </a:moveTo>
                  <a:cubicBezTo>
                    <a:pt x="8950" y="0"/>
                    <a:pt x="8926" y="8"/>
                    <a:pt x="8907" y="27"/>
                  </a:cubicBezTo>
                  <a:lnTo>
                    <a:pt x="201" y="5031"/>
                  </a:lnTo>
                  <a:cubicBezTo>
                    <a:pt x="101" y="5097"/>
                    <a:pt x="1" y="5197"/>
                    <a:pt x="1" y="5364"/>
                  </a:cubicBezTo>
                  <a:lnTo>
                    <a:pt x="1" y="5598"/>
                  </a:lnTo>
                  <a:cubicBezTo>
                    <a:pt x="1" y="5652"/>
                    <a:pt x="90" y="5707"/>
                    <a:pt x="159" y="5707"/>
                  </a:cubicBezTo>
                  <a:cubicBezTo>
                    <a:pt x="174" y="5707"/>
                    <a:pt x="189" y="5704"/>
                    <a:pt x="201" y="5698"/>
                  </a:cubicBezTo>
                  <a:lnTo>
                    <a:pt x="8907" y="694"/>
                  </a:lnTo>
                  <a:cubicBezTo>
                    <a:pt x="9007" y="627"/>
                    <a:pt x="9107" y="494"/>
                    <a:pt x="9107" y="361"/>
                  </a:cubicBezTo>
                  <a:lnTo>
                    <a:pt x="9107" y="127"/>
                  </a:lnTo>
                  <a:cubicBezTo>
                    <a:pt x="9107" y="55"/>
                    <a:pt x="9038" y="0"/>
                    <a:pt x="89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4"/>
            <p:cNvSpPr/>
            <p:nvPr/>
          </p:nvSpPr>
          <p:spPr>
            <a:xfrm>
              <a:off x="2903900" y="3078650"/>
              <a:ext cx="118450" cy="80225"/>
            </a:xfrm>
            <a:custGeom>
              <a:rect b="b" l="l" r="r" t="t"/>
              <a:pathLst>
                <a:path extrusionOk="0" h="3209" w="4738">
                  <a:moveTo>
                    <a:pt x="4632" y="0"/>
                  </a:moveTo>
                  <a:cubicBezTo>
                    <a:pt x="4611" y="0"/>
                    <a:pt x="4590" y="8"/>
                    <a:pt x="4571" y="27"/>
                  </a:cubicBezTo>
                  <a:lnTo>
                    <a:pt x="201" y="2529"/>
                  </a:lnTo>
                  <a:cubicBezTo>
                    <a:pt x="101" y="2596"/>
                    <a:pt x="1" y="2729"/>
                    <a:pt x="1" y="2862"/>
                  </a:cubicBezTo>
                  <a:lnTo>
                    <a:pt x="1" y="3096"/>
                  </a:lnTo>
                  <a:cubicBezTo>
                    <a:pt x="1" y="3171"/>
                    <a:pt x="76" y="3208"/>
                    <a:pt x="142" y="3208"/>
                  </a:cubicBezTo>
                  <a:cubicBezTo>
                    <a:pt x="164" y="3208"/>
                    <a:pt x="184" y="3204"/>
                    <a:pt x="201" y="3196"/>
                  </a:cubicBezTo>
                  <a:lnTo>
                    <a:pt x="4571" y="694"/>
                  </a:lnTo>
                  <a:cubicBezTo>
                    <a:pt x="4671" y="627"/>
                    <a:pt x="4738" y="494"/>
                    <a:pt x="4738" y="361"/>
                  </a:cubicBezTo>
                  <a:lnTo>
                    <a:pt x="4738" y="127"/>
                  </a:lnTo>
                  <a:cubicBezTo>
                    <a:pt x="4738" y="55"/>
                    <a:pt x="4686" y="0"/>
                    <a:pt x="46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4"/>
            <p:cNvSpPr/>
            <p:nvPr/>
          </p:nvSpPr>
          <p:spPr>
            <a:xfrm>
              <a:off x="2586175" y="3021300"/>
              <a:ext cx="314425" cy="321200"/>
            </a:xfrm>
            <a:custGeom>
              <a:rect b="b" l="l" r="r" t="t"/>
              <a:pathLst>
                <a:path extrusionOk="0" h="12848" w="12577">
                  <a:moveTo>
                    <a:pt x="9055" y="1"/>
                  </a:moveTo>
                  <a:cubicBezTo>
                    <a:pt x="7192" y="1"/>
                    <a:pt x="4784" y="1476"/>
                    <a:pt x="2936" y="3922"/>
                  </a:cubicBezTo>
                  <a:cubicBezTo>
                    <a:pt x="501" y="7191"/>
                    <a:pt x="1" y="10961"/>
                    <a:pt x="1869" y="12328"/>
                  </a:cubicBezTo>
                  <a:cubicBezTo>
                    <a:pt x="2330" y="12681"/>
                    <a:pt x="2895" y="12847"/>
                    <a:pt x="3522" y="12847"/>
                  </a:cubicBezTo>
                  <a:cubicBezTo>
                    <a:pt x="5386" y="12847"/>
                    <a:pt x="7794" y="11372"/>
                    <a:pt x="9641" y="8926"/>
                  </a:cubicBezTo>
                  <a:cubicBezTo>
                    <a:pt x="12076" y="5657"/>
                    <a:pt x="12577" y="1887"/>
                    <a:pt x="10709" y="520"/>
                  </a:cubicBezTo>
                  <a:cubicBezTo>
                    <a:pt x="10247" y="167"/>
                    <a:pt x="9682" y="1"/>
                    <a:pt x="905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4"/>
            <p:cNvSpPr/>
            <p:nvPr/>
          </p:nvSpPr>
          <p:spPr>
            <a:xfrm>
              <a:off x="2586175" y="3021300"/>
              <a:ext cx="314425" cy="321200"/>
            </a:xfrm>
            <a:custGeom>
              <a:rect b="b" l="l" r="r" t="t"/>
              <a:pathLst>
                <a:path extrusionOk="0" h="12848" w="12577">
                  <a:moveTo>
                    <a:pt x="9055" y="1"/>
                  </a:moveTo>
                  <a:cubicBezTo>
                    <a:pt x="7192" y="1"/>
                    <a:pt x="4784" y="1476"/>
                    <a:pt x="2936" y="3922"/>
                  </a:cubicBezTo>
                  <a:cubicBezTo>
                    <a:pt x="501" y="7191"/>
                    <a:pt x="1" y="10961"/>
                    <a:pt x="1869" y="12328"/>
                  </a:cubicBezTo>
                  <a:cubicBezTo>
                    <a:pt x="2330" y="12681"/>
                    <a:pt x="2895" y="12847"/>
                    <a:pt x="3522" y="12847"/>
                  </a:cubicBezTo>
                  <a:cubicBezTo>
                    <a:pt x="5386" y="12847"/>
                    <a:pt x="7794" y="11372"/>
                    <a:pt x="9641" y="8926"/>
                  </a:cubicBezTo>
                  <a:cubicBezTo>
                    <a:pt x="12076" y="5657"/>
                    <a:pt x="12577" y="1887"/>
                    <a:pt x="10709" y="520"/>
                  </a:cubicBezTo>
                  <a:cubicBezTo>
                    <a:pt x="10247" y="167"/>
                    <a:pt x="9682" y="1"/>
                    <a:pt x="9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4"/>
            <p:cNvSpPr/>
            <p:nvPr/>
          </p:nvSpPr>
          <p:spPr>
            <a:xfrm>
              <a:off x="2600350" y="3022000"/>
              <a:ext cx="285250" cy="328500"/>
            </a:xfrm>
            <a:custGeom>
              <a:rect b="b" l="l" r="r" t="t"/>
              <a:pathLst>
                <a:path extrusionOk="0" h="13140" w="11410">
                  <a:moveTo>
                    <a:pt x="8617" y="320"/>
                  </a:moveTo>
                  <a:cubicBezTo>
                    <a:pt x="9035" y="320"/>
                    <a:pt x="9449" y="449"/>
                    <a:pt x="9808" y="659"/>
                  </a:cubicBezTo>
                  <a:cubicBezTo>
                    <a:pt x="10642" y="1126"/>
                    <a:pt x="11109" y="2093"/>
                    <a:pt x="11109" y="3360"/>
                  </a:cubicBezTo>
                  <a:cubicBezTo>
                    <a:pt x="11109" y="6363"/>
                    <a:pt x="8640" y="10265"/>
                    <a:pt x="5638" y="12000"/>
                  </a:cubicBezTo>
                  <a:cubicBezTo>
                    <a:pt x="4676" y="12553"/>
                    <a:pt x="3739" y="12829"/>
                    <a:pt x="2928" y="12829"/>
                  </a:cubicBezTo>
                  <a:cubicBezTo>
                    <a:pt x="2417" y="12829"/>
                    <a:pt x="1955" y="12719"/>
                    <a:pt x="1569" y="12500"/>
                  </a:cubicBezTo>
                  <a:cubicBezTo>
                    <a:pt x="768" y="12033"/>
                    <a:pt x="301" y="11066"/>
                    <a:pt x="301" y="9798"/>
                  </a:cubicBezTo>
                  <a:cubicBezTo>
                    <a:pt x="301" y="6763"/>
                    <a:pt x="2770" y="2893"/>
                    <a:pt x="5772" y="1159"/>
                  </a:cubicBezTo>
                  <a:cubicBezTo>
                    <a:pt x="6572" y="625"/>
                    <a:pt x="7506" y="358"/>
                    <a:pt x="8474" y="325"/>
                  </a:cubicBezTo>
                  <a:cubicBezTo>
                    <a:pt x="8521" y="322"/>
                    <a:pt x="8569" y="320"/>
                    <a:pt x="8617" y="320"/>
                  </a:cubicBezTo>
                  <a:close/>
                  <a:moveTo>
                    <a:pt x="8469" y="1"/>
                  </a:moveTo>
                  <a:cubicBezTo>
                    <a:pt x="7603" y="1"/>
                    <a:pt x="6616" y="305"/>
                    <a:pt x="5605" y="892"/>
                  </a:cubicBezTo>
                  <a:cubicBezTo>
                    <a:pt x="2503" y="2693"/>
                    <a:pt x="1" y="6663"/>
                    <a:pt x="1" y="9798"/>
                  </a:cubicBezTo>
                  <a:cubicBezTo>
                    <a:pt x="1" y="11166"/>
                    <a:pt x="501" y="12233"/>
                    <a:pt x="1402" y="12767"/>
                  </a:cubicBezTo>
                  <a:cubicBezTo>
                    <a:pt x="1822" y="13007"/>
                    <a:pt x="2296" y="13139"/>
                    <a:pt x="2750" y="13139"/>
                  </a:cubicBezTo>
                  <a:cubicBezTo>
                    <a:pt x="2802" y="13139"/>
                    <a:pt x="2852" y="13137"/>
                    <a:pt x="2903" y="13134"/>
                  </a:cubicBezTo>
                  <a:cubicBezTo>
                    <a:pt x="3937" y="13101"/>
                    <a:pt x="4904" y="12801"/>
                    <a:pt x="5772" y="12267"/>
                  </a:cubicBezTo>
                  <a:cubicBezTo>
                    <a:pt x="8874" y="10466"/>
                    <a:pt x="11409" y="6496"/>
                    <a:pt x="11409" y="3360"/>
                  </a:cubicBezTo>
                  <a:cubicBezTo>
                    <a:pt x="11409" y="1959"/>
                    <a:pt x="10909" y="925"/>
                    <a:pt x="9975" y="392"/>
                  </a:cubicBezTo>
                  <a:cubicBezTo>
                    <a:pt x="9542" y="129"/>
                    <a:pt x="9031" y="1"/>
                    <a:pt x="846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4"/>
            <p:cNvSpPr/>
            <p:nvPr/>
          </p:nvSpPr>
          <p:spPr>
            <a:xfrm>
              <a:off x="2803850" y="3206200"/>
              <a:ext cx="60900" cy="70675"/>
            </a:xfrm>
            <a:custGeom>
              <a:rect b="b" l="l" r="r" t="t"/>
              <a:pathLst>
                <a:path extrusionOk="0" h="2827" w="2436">
                  <a:moveTo>
                    <a:pt x="1827" y="0"/>
                  </a:moveTo>
                  <a:cubicBezTo>
                    <a:pt x="1645" y="0"/>
                    <a:pt x="1432" y="63"/>
                    <a:pt x="1201" y="195"/>
                  </a:cubicBezTo>
                  <a:cubicBezTo>
                    <a:pt x="534" y="596"/>
                    <a:pt x="67" y="1330"/>
                    <a:pt x="0" y="2130"/>
                  </a:cubicBezTo>
                  <a:cubicBezTo>
                    <a:pt x="0" y="2575"/>
                    <a:pt x="237" y="2827"/>
                    <a:pt x="593" y="2827"/>
                  </a:cubicBezTo>
                  <a:cubicBezTo>
                    <a:pt x="771" y="2827"/>
                    <a:pt x="979" y="2764"/>
                    <a:pt x="1201" y="2631"/>
                  </a:cubicBezTo>
                  <a:cubicBezTo>
                    <a:pt x="1901" y="2230"/>
                    <a:pt x="2335" y="1496"/>
                    <a:pt x="2435" y="729"/>
                  </a:cubicBezTo>
                  <a:cubicBezTo>
                    <a:pt x="2435" y="260"/>
                    <a:pt x="2196" y="0"/>
                    <a:pt x="182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4"/>
            <p:cNvSpPr/>
            <p:nvPr/>
          </p:nvSpPr>
          <p:spPr>
            <a:xfrm>
              <a:off x="2903900" y="2535375"/>
              <a:ext cx="227700" cy="143050"/>
            </a:xfrm>
            <a:custGeom>
              <a:rect b="b" l="l" r="r" t="t"/>
              <a:pathLst>
                <a:path extrusionOk="0" h="5722" w="9108">
                  <a:moveTo>
                    <a:pt x="8948" y="0"/>
                  </a:moveTo>
                  <a:cubicBezTo>
                    <a:pt x="8933" y="0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113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62"/>
                    <a:pt x="91" y="5722"/>
                    <a:pt x="160" y="5722"/>
                  </a:cubicBezTo>
                  <a:cubicBezTo>
                    <a:pt x="175" y="5722"/>
                    <a:pt x="189" y="5719"/>
                    <a:pt x="201" y="5713"/>
                  </a:cubicBezTo>
                  <a:lnTo>
                    <a:pt x="8907" y="710"/>
                  </a:lnTo>
                  <a:cubicBezTo>
                    <a:pt x="9007" y="610"/>
                    <a:pt x="9107" y="509"/>
                    <a:pt x="9107" y="376"/>
                  </a:cubicBezTo>
                  <a:lnTo>
                    <a:pt x="9107" y="143"/>
                  </a:lnTo>
                  <a:cubicBezTo>
                    <a:pt x="9107" y="60"/>
                    <a:pt x="9017" y="0"/>
                    <a:pt x="894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4"/>
            <p:cNvSpPr/>
            <p:nvPr/>
          </p:nvSpPr>
          <p:spPr>
            <a:xfrm>
              <a:off x="2903900" y="2577900"/>
              <a:ext cx="227700" cy="142675"/>
            </a:xfrm>
            <a:custGeom>
              <a:rect b="b" l="l" r="r" t="t"/>
              <a:pathLst>
                <a:path extrusionOk="0" h="5707" w="9108">
                  <a:moveTo>
                    <a:pt x="8948" y="1"/>
                  </a:moveTo>
                  <a:cubicBezTo>
                    <a:pt x="8933" y="1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080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52"/>
                    <a:pt x="70" y="5707"/>
                    <a:pt x="134" y="5707"/>
                  </a:cubicBezTo>
                  <a:cubicBezTo>
                    <a:pt x="159" y="5707"/>
                    <a:pt x="182" y="5699"/>
                    <a:pt x="201" y="5680"/>
                  </a:cubicBezTo>
                  <a:lnTo>
                    <a:pt x="8907" y="676"/>
                  </a:lnTo>
                  <a:cubicBezTo>
                    <a:pt x="9007" y="610"/>
                    <a:pt x="9107" y="510"/>
                    <a:pt x="9107" y="376"/>
                  </a:cubicBezTo>
                  <a:lnTo>
                    <a:pt x="9107" y="143"/>
                  </a:lnTo>
                  <a:cubicBezTo>
                    <a:pt x="9107" y="60"/>
                    <a:pt x="9017" y="1"/>
                    <a:pt x="894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4"/>
            <p:cNvSpPr/>
            <p:nvPr/>
          </p:nvSpPr>
          <p:spPr>
            <a:xfrm>
              <a:off x="2903900" y="2683350"/>
              <a:ext cx="118450" cy="80150"/>
            </a:xfrm>
            <a:custGeom>
              <a:rect b="b" l="l" r="r" t="t"/>
              <a:pathLst>
                <a:path extrusionOk="0" h="3206" w="4738">
                  <a:moveTo>
                    <a:pt x="4632" y="1"/>
                  </a:moveTo>
                  <a:cubicBezTo>
                    <a:pt x="4611" y="1"/>
                    <a:pt x="4590" y="9"/>
                    <a:pt x="4571" y="28"/>
                  </a:cubicBezTo>
                  <a:lnTo>
                    <a:pt x="201" y="2529"/>
                  </a:lnTo>
                  <a:cubicBezTo>
                    <a:pt x="101" y="2596"/>
                    <a:pt x="1" y="2696"/>
                    <a:pt x="1" y="2830"/>
                  </a:cubicBezTo>
                  <a:lnTo>
                    <a:pt x="1" y="3063"/>
                  </a:lnTo>
                  <a:cubicBezTo>
                    <a:pt x="1" y="3146"/>
                    <a:pt x="91" y="3205"/>
                    <a:pt x="160" y="3205"/>
                  </a:cubicBezTo>
                  <a:cubicBezTo>
                    <a:pt x="175" y="3205"/>
                    <a:pt x="189" y="3203"/>
                    <a:pt x="201" y="3197"/>
                  </a:cubicBezTo>
                  <a:lnTo>
                    <a:pt x="4571" y="695"/>
                  </a:lnTo>
                  <a:cubicBezTo>
                    <a:pt x="4671" y="628"/>
                    <a:pt x="4738" y="495"/>
                    <a:pt x="4738" y="361"/>
                  </a:cubicBezTo>
                  <a:lnTo>
                    <a:pt x="4738" y="128"/>
                  </a:lnTo>
                  <a:cubicBezTo>
                    <a:pt x="4738" y="56"/>
                    <a:pt x="4686" y="1"/>
                    <a:pt x="463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4"/>
            <p:cNvSpPr/>
            <p:nvPr/>
          </p:nvSpPr>
          <p:spPr>
            <a:xfrm>
              <a:off x="2586175" y="2626025"/>
              <a:ext cx="313600" cy="321200"/>
            </a:xfrm>
            <a:custGeom>
              <a:rect b="b" l="l" r="r" t="t"/>
              <a:pathLst>
                <a:path extrusionOk="0" h="12848" w="12544">
                  <a:moveTo>
                    <a:pt x="9051" y="0"/>
                  </a:moveTo>
                  <a:cubicBezTo>
                    <a:pt x="7179" y="0"/>
                    <a:pt x="4759" y="1475"/>
                    <a:pt x="2936" y="3922"/>
                  </a:cubicBezTo>
                  <a:cubicBezTo>
                    <a:pt x="501" y="7191"/>
                    <a:pt x="1" y="10960"/>
                    <a:pt x="1836" y="12328"/>
                  </a:cubicBezTo>
                  <a:cubicBezTo>
                    <a:pt x="2305" y="12680"/>
                    <a:pt x="2877" y="12847"/>
                    <a:pt x="3507" y="12847"/>
                  </a:cubicBezTo>
                  <a:cubicBezTo>
                    <a:pt x="5384" y="12847"/>
                    <a:pt x="7785" y="11372"/>
                    <a:pt x="9608" y="8925"/>
                  </a:cubicBezTo>
                  <a:cubicBezTo>
                    <a:pt x="12076" y="5656"/>
                    <a:pt x="12543" y="1887"/>
                    <a:pt x="10709" y="519"/>
                  </a:cubicBezTo>
                  <a:cubicBezTo>
                    <a:pt x="10247" y="167"/>
                    <a:pt x="9680" y="0"/>
                    <a:pt x="90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4"/>
            <p:cNvSpPr/>
            <p:nvPr/>
          </p:nvSpPr>
          <p:spPr>
            <a:xfrm>
              <a:off x="2586175" y="2626025"/>
              <a:ext cx="313600" cy="321200"/>
            </a:xfrm>
            <a:custGeom>
              <a:rect b="b" l="l" r="r" t="t"/>
              <a:pathLst>
                <a:path extrusionOk="0" h="12848" w="12544">
                  <a:moveTo>
                    <a:pt x="9051" y="0"/>
                  </a:moveTo>
                  <a:cubicBezTo>
                    <a:pt x="7179" y="0"/>
                    <a:pt x="4759" y="1475"/>
                    <a:pt x="2936" y="3922"/>
                  </a:cubicBezTo>
                  <a:cubicBezTo>
                    <a:pt x="501" y="7191"/>
                    <a:pt x="1" y="10960"/>
                    <a:pt x="1836" y="12328"/>
                  </a:cubicBezTo>
                  <a:cubicBezTo>
                    <a:pt x="2305" y="12680"/>
                    <a:pt x="2877" y="12847"/>
                    <a:pt x="3507" y="12847"/>
                  </a:cubicBezTo>
                  <a:cubicBezTo>
                    <a:pt x="5384" y="12847"/>
                    <a:pt x="7785" y="11372"/>
                    <a:pt x="9608" y="8925"/>
                  </a:cubicBezTo>
                  <a:cubicBezTo>
                    <a:pt x="12076" y="5656"/>
                    <a:pt x="12543" y="1887"/>
                    <a:pt x="10709" y="519"/>
                  </a:cubicBezTo>
                  <a:cubicBezTo>
                    <a:pt x="10247" y="167"/>
                    <a:pt x="9680" y="0"/>
                    <a:pt x="90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4"/>
            <p:cNvSpPr/>
            <p:nvPr/>
          </p:nvSpPr>
          <p:spPr>
            <a:xfrm>
              <a:off x="2600350" y="2626500"/>
              <a:ext cx="285250" cy="328575"/>
            </a:xfrm>
            <a:custGeom>
              <a:rect b="b" l="l" r="r" t="t"/>
              <a:pathLst>
                <a:path extrusionOk="0" h="13143" w="11410">
                  <a:moveTo>
                    <a:pt x="8474" y="300"/>
                  </a:moveTo>
                  <a:cubicBezTo>
                    <a:pt x="8941" y="300"/>
                    <a:pt x="9408" y="400"/>
                    <a:pt x="9808" y="634"/>
                  </a:cubicBezTo>
                  <a:cubicBezTo>
                    <a:pt x="10642" y="1101"/>
                    <a:pt x="11109" y="2068"/>
                    <a:pt x="11109" y="3369"/>
                  </a:cubicBezTo>
                  <a:cubicBezTo>
                    <a:pt x="11109" y="6371"/>
                    <a:pt x="8640" y="10241"/>
                    <a:pt x="5605" y="11975"/>
                  </a:cubicBezTo>
                  <a:cubicBezTo>
                    <a:pt x="4671" y="12544"/>
                    <a:pt x="3749" y="12828"/>
                    <a:pt x="2945" y="12828"/>
                  </a:cubicBezTo>
                  <a:cubicBezTo>
                    <a:pt x="2429" y="12828"/>
                    <a:pt x="1960" y="12711"/>
                    <a:pt x="1569" y="12476"/>
                  </a:cubicBezTo>
                  <a:cubicBezTo>
                    <a:pt x="735" y="12009"/>
                    <a:pt x="301" y="11041"/>
                    <a:pt x="301" y="9774"/>
                  </a:cubicBezTo>
                  <a:cubicBezTo>
                    <a:pt x="301" y="6772"/>
                    <a:pt x="2770" y="2902"/>
                    <a:pt x="5772" y="1134"/>
                  </a:cubicBezTo>
                  <a:cubicBezTo>
                    <a:pt x="6572" y="634"/>
                    <a:pt x="7506" y="334"/>
                    <a:pt x="8474" y="300"/>
                  </a:cubicBezTo>
                  <a:close/>
                  <a:moveTo>
                    <a:pt x="8488" y="0"/>
                  </a:moveTo>
                  <a:cubicBezTo>
                    <a:pt x="7618" y="0"/>
                    <a:pt x="6624" y="297"/>
                    <a:pt x="5605" y="867"/>
                  </a:cubicBezTo>
                  <a:cubicBezTo>
                    <a:pt x="2503" y="2702"/>
                    <a:pt x="1" y="6671"/>
                    <a:pt x="1" y="9774"/>
                  </a:cubicBezTo>
                  <a:cubicBezTo>
                    <a:pt x="1" y="11175"/>
                    <a:pt x="501" y="12242"/>
                    <a:pt x="1402" y="12776"/>
                  </a:cubicBezTo>
                  <a:cubicBezTo>
                    <a:pt x="1869" y="13009"/>
                    <a:pt x="2403" y="13143"/>
                    <a:pt x="2903" y="13143"/>
                  </a:cubicBezTo>
                  <a:cubicBezTo>
                    <a:pt x="3937" y="13109"/>
                    <a:pt x="4904" y="12809"/>
                    <a:pt x="5772" y="12276"/>
                  </a:cubicBezTo>
                  <a:cubicBezTo>
                    <a:pt x="8874" y="10441"/>
                    <a:pt x="11409" y="6471"/>
                    <a:pt x="11409" y="3369"/>
                  </a:cubicBezTo>
                  <a:cubicBezTo>
                    <a:pt x="11409" y="1968"/>
                    <a:pt x="10909" y="901"/>
                    <a:pt x="9975" y="367"/>
                  </a:cubicBezTo>
                  <a:cubicBezTo>
                    <a:pt x="9546" y="120"/>
                    <a:pt x="9042" y="0"/>
                    <a:pt x="848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4"/>
            <p:cNvSpPr/>
            <p:nvPr/>
          </p:nvSpPr>
          <p:spPr>
            <a:xfrm>
              <a:off x="2803850" y="2810875"/>
              <a:ext cx="60900" cy="70325"/>
            </a:xfrm>
            <a:custGeom>
              <a:rect b="b" l="l" r="r" t="t"/>
              <a:pathLst>
                <a:path extrusionOk="0" h="2813" w="2436">
                  <a:moveTo>
                    <a:pt x="1832" y="1"/>
                  </a:moveTo>
                  <a:cubicBezTo>
                    <a:pt x="1649" y="1"/>
                    <a:pt x="1434" y="64"/>
                    <a:pt x="1201" y="197"/>
                  </a:cubicBezTo>
                  <a:cubicBezTo>
                    <a:pt x="534" y="597"/>
                    <a:pt x="67" y="1298"/>
                    <a:pt x="0" y="2099"/>
                  </a:cubicBezTo>
                  <a:cubicBezTo>
                    <a:pt x="0" y="2568"/>
                    <a:pt x="240" y="2813"/>
                    <a:pt x="599" y="2813"/>
                  </a:cubicBezTo>
                  <a:cubicBezTo>
                    <a:pt x="775" y="2813"/>
                    <a:pt x="981" y="2753"/>
                    <a:pt x="1201" y="2632"/>
                  </a:cubicBezTo>
                  <a:cubicBezTo>
                    <a:pt x="1901" y="2199"/>
                    <a:pt x="2335" y="1498"/>
                    <a:pt x="2435" y="698"/>
                  </a:cubicBezTo>
                  <a:cubicBezTo>
                    <a:pt x="2435" y="253"/>
                    <a:pt x="2198" y="1"/>
                    <a:pt x="18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4"/>
            <p:cNvSpPr/>
            <p:nvPr/>
          </p:nvSpPr>
          <p:spPr>
            <a:xfrm>
              <a:off x="2572000" y="1807425"/>
              <a:ext cx="551250" cy="563100"/>
            </a:xfrm>
            <a:custGeom>
              <a:rect b="b" l="l" r="r" t="t"/>
              <a:pathLst>
                <a:path extrusionOk="0" h="22524" w="22050">
                  <a:moveTo>
                    <a:pt x="15890" y="0"/>
                  </a:moveTo>
                  <a:cubicBezTo>
                    <a:pt x="12611" y="0"/>
                    <a:pt x="8388" y="2556"/>
                    <a:pt x="5171" y="6845"/>
                  </a:cubicBezTo>
                  <a:cubicBezTo>
                    <a:pt x="868" y="12582"/>
                    <a:pt x="1" y="19187"/>
                    <a:pt x="3236" y="21622"/>
                  </a:cubicBezTo>
                  <a:cubicBezTo>
                    <a:pt x="4050" y="22234"/>
                    <a:pt x="5044" y="22523"/>
                    <a:pt x="6146" y="22523"/>
                  </a:cubicBezTo>
                  <a:cubicBezTo>
                    <a:pt x="9427" y="22523"/>
                    <a:pt x="13658" y="19954"/>
                    <a:pt x="16880" y="15684"/>
                  </a:cubicBezTo>
                  <a:cubicBezTo>
                    <a:pt x="21216" y="9947"/>
                    <a:pt x="22050" y="3342"/>
                    <a:pt x="18814" y="907"/>
                  </a:cubicBezTo>
                  <a:cubicBezTo>
                    <a:pt x="17997" y="292"/>
                    <a:pt x="16997" y="0"/>
                    <a:pt x="1589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4"/>
            <p:cNvSpPr/>
            <p:nvPr/>
          </p:nvSpPr>
          <p:spPr>
            <a:xfrm>
              <a:off x="2572000" y="1807425"/>
              <a:ext cx="551250" cy="563100"/>
            </a:xfrm>
            <a:custGeom>
              <a:rect b="b" l="l" r="r" t="t"/>
              <a:pathLst>
                <a:path extrusionOk="0" h="22524" w="22050">
                  <a:moveTo>
                    <a:pt x="15890" y="0"/>
                  </a:moveTo>
                  <a:cubicBezTo>
                    <a:pt x="12611" y="0"/>
                    <a:pt x="8388" y="2556"/>
                    <a:pt x="5171" y="6845"/>
                  </a:cubicBezTo>
                  <a:cubicBezTo>
                    <a:pt x="868" y="12582"/>
                    <a:pt x="1" y="19187"/>
                    <a:pt x="3236" y="21622"/>
                  </a:cubicBezTo>
                  <a:cubicBezTo>
                    <a:pt x="4050" y="22234"/>
                    <a:pt x="5044" y="22523"/>
                    <a:pt x="6146" y="22523"/>
                  </a:cubicBezTo>
                  <a:cubicBezTo>
                    <a:pt x="9427" y="22523"/>
                    <a:pt x="13658" y="19954"/>
                    <a:pt x="16880" y="15684"/>
                  </a:cubicBezTo>
                  <a:cubicBezTo>
                    <a:pt x="21216" y="9947"/>
                    <a:pt x="22050" y="3342"/>
                    <a:pt x="18814" y="907"/>
                  </a:cubicBezTo>
                  <a:cubicBezTo>
                    <a:pt x="17997" y="292"/>
                    <a:pt x="16997" y="0"/>
                    <a:pt x="158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4"/>
            <p:cNvSpPr/>
            <p:nvPr/>
          </p:nvSpPr>
          <p:spPr>
            <a:xfrm>
              <a:off x="2705425" y="2156150"/>
              <a:ext cx="269400" cy="213525"/>
            </a:xfrm>
            <a:custGeom>
              <a:rect b="b" l="l" r="r" t="t"/>
              <a:pathLst>
                <a:path extrusionOk="0" h="8541" w="10776">
                  <a:moveTo>
                    <a:pt x="7940" y="1"/>
                  </a:moveTo>
                  <a:lnTo>
                    <a:pt x="6539" y="301"/>
                  </a:lnTo>
                  <a:lnTo>
                    <a:pt x="3303" y="901"/>
                  </a:lnTo>
                  <a:lnTo>
                    <a:pt x="1769" y="1335"/>
                  </a:lnTo>
                  <a:cubicBezTo>
                    <a:pt x="1" y="2736"/>
                    <a:pt x="1369" y="7773"/>
                    <a:pt x="1602" y="8540"/>
                  </a:cubicBezTo>
                  <a:cubicBezTo>
                    <a:pt x="3036" y="8340"/>
                    <a:pt x="4437" y="7840"/>
                    <a:pt x="5705" y="7072"/>
                  </a:cubicBezTo>
                  <a:cubicBezTo>
                    <a:pt x="7606" y="5905"/>
                    <a:pt x="9341" y="4437"/>
                    <a:pt x="10775" y="2703"/>
                  </a:cubicBezTo>
                  <a:cubicBezTo>
                    <a:pt x="9975" y="1368"/>
                    <a:pt x="7940" y="1"/>
                    <a:pt x="7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4"/>
            <p:cNvSpPr/>
            <p:nvPr/>
          </p:nvSpPr>
          <p:spPr>
            <a:xfrm>
              <a:off x="2705425" y="2156150"/>
              <a:ext cx="269400" cy="213525"/>
            </a:xfrm>
            <a:custGeom>
              <a:rect b="b" l="l" r="r" t="t"/>
              <a:pathLst>
                <a:path extrusionOk="0" h="8541" w="10776">
                  <a:moveTo>
                    <a:pt x="7940" y="1"/>
                  </a:moveTo>
                  <a:lnTo>
                    <a:pt x="6539" y="301"/>
                  </a:lnTo>
                  <a:lnTo>
                    <a:pt x="3303" y="901"/>
                  </a:lnTo>
                  <a:lnTo>
                    <a:pt x="1769" y="1335"/>
                  </a:lnTo>
                  <a:cubicBezTo>
                    <a:pt x="1" y="2736"/>
                    <a:pt x="1369" y="7773"/>
                    <a:pt x="1602" y="8540"/>
                  </a:cubicBezTo>
                  <a:cubicBezTo>
                    <a:pt x="3036" y="8340"/>
                    <a:pt x="4437" y="7840"/>
                    <a:pt x="5705" y="7072"/>
                  </a:cubicBezTo>
                  <a:cubicBezTo>
                    <a:pt x="7606" y="5905"/>
                    <a:pt x="9341" y="4437"/>
                    <a:pt x="10775" y="2703"/>
                  </a:cubicBezTo>
                  <a:cubicBezTo>
                    <a:pt x="9975" y="1368"/>
                    <a:pt x="7940" y="1"/>
                    <a:pt x="7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4"/>
            <p:cNvSpPr/>
            <p:nvPr/>
          </p:nvSpPr>
          <p:spPr>
            <a:xfrm>
              <a:off x="2788000" y="2088600"/>
              <a:ext cx="116775" cy="131875"/>
            </a:xfrm>
            <a:custGeom>
              <a:rect b="b" l="l" r="r" t="t"/>
              <a:pathLst>
                <a:path extrusionOk="0" h="5275" w="4671">
                  <a:moveTo>
                    <a:pt x="34" y="1"/>
                  </a:moveTo>
                  <a:lnTo>
                    <a:pt x="0" y="2236"/>
                  </a:lnTo>
                  <a:lnTo>
                    <a:pt x="0" y="3637"/>
                  </a:lnTo>
                  <a:cubicBezTo>
                    <a:pt x="534" y="4370"/>
                    <a:pt x="1335" y="4904"/>
                    <a:pt x="2235" y="5104"/>
                  </a:cubicBezTo>
                  <a:cubicBezTo>
                    <a:pt x="2649" y="5225"/>
                    <a:pt x="3009" y="5274"/>
                    <a:pt x="3316" y="5274"/>
                  </a:cubicBezTo>
                  <a:cubicBezTo>
                    <a:pt x="4197" y="5274"/>
                    <a:pt x="4637" y="4867"/>
                    <a:pt x="4637" y="4571"/>
                  </a:cubicBezTo>
                  <a:cubicBezTo>
                    <a:pt x="4670" y="4170"/>
                    <a:pt x="3803" y="3336"/>
                    <a:pt x="3236" y="3003"/>
                  </a:cubicBezTo>
                  <a:lnTo>
                    <a:pt x="3236" y="7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4"/>
            <p:cNvSpPr/>
            <p:nvPr/>
          </p:nvSpPr>
          <p:spPr>
            <a:xfrm>
              <a:off x="2799675" y="2099450"/>
              <a:ext cx="69225" cy="47550"/>
            </a:xfrm>
            <a:custGeom>
              <a:rect b="b" l="l" r="r" t="t"/>
              <a:pathLst>
                <a:path extrusionOk="0" h="1902" w="2769">
                  <a:moveTo>
                    <a:pt x="0" y="0"/>
                  </a:moveTo>
                  <a:lnTo>
                    <a:pt x="0" y="0"/>
                  </a:lnTo>
                  <a:cubicBezTo>
                    <a:pt x="100" y="467"/>
                    <a:pt x="367" y="834"/>
                    <a:pt x="768" y="1101"/>
                  </a:cubicBezTo>
                  <a:cubicBezTo>
                    <a:pt x="1401" y="1468"/>
                    <a:pt x="2068" y="1702"/>
                    <a:pt x="2769" y="1902"/>
                  </a:cubicBezTo>
                  <a:lnTo>
                    <a:pt x="2769" y="8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4"/>
            <p:cNvSpPr/>
            <p:nvPr/>
          </p:nvSpPr>
          <p:spPr>
            <a:xfrm>
              <a:off x="2733800" y="1941000"/>
              <a:ext cx="225175" cy="197325"/>
            </a:xfrm>
            <a:custGeom>
              <a:rect b="b" l="l" r="r" t="t"/>
              <a:pathLst>
                <a:path extrusionOk="0" h="7893" w="9007">
                  <a:moveTo>
                    <a:pt x="7906" y="0"/>
                  </a:moveTo>
                  <a:cubicBezTo>
                    <a:pt x="7872" y="0"/>
                    <a:pt x="5271" y="534"/>
                    <a:pt x="5271" y="534"/>
                  </a:cubicBezTo>
                  <a:lnTo>
                    <a:pt x="234" y="2302"/>
                  </a:lnTo>
                  <a:cubicBezTo>
                    <a:pt x="234" y="2302"/>
                    <a:pt x="0" y="4604"/>
                    <a:pt x="334" y="5238"/>
                  </a:cubicBezTo>
                  <a:cubicBezTo>
                    <a:pt x="634" y="5705"/>
                    <a:pt x="1001" y="6105"/>
                    <a:pt x="1468" y="6405"/>
                  </a:cubicBezTo>
                  <a:lnTo>
                    <a:pt x="2202" y="5905"/>
                  </a:lnTo>
                  <a:cubicBezTo>
                    <a:pt x="2402" y="6038"/>
                    <a:pt x="2569" y="6238"/>
                    <a:pt x="2702" y="6472"/>
                  </a:cubicBezTo>
                  <a:cubicBezTo>
                    <a:pt x="2969" y="6872"/>
                    <a:pt x="3369" y="7206"/>
                    <a:pt x="3836" y="7339"/>
                  </a:cubicBezTo>
                  <a:cubicBezTo>
                    <a:pt x="4703" y="7606"/>
                    <a:pt x="5571" y="7773"/>
                    <a:pt x="6471" y="7873"/>
                  </a:cubicBezTo>
                  <a:cubicBezTo>
                    <a:pt x="6582" y="7886"/>
                    <a:pt x="6687" y="7893"/>
                    <a:pt x="6786" y="7893"/>
                  </a:cubicBezTo>
                  <a:cubicBezTo>
                    <a:pt x="7671" y="7893"/>
                    <a:pt x="8106" y="7362"/>
                    <a:pt x="8406" y="6372"/>
                  </a:cubicBezTo>
                  <a:cubicBezTo>
                    <a:pt x="8606" y="5371"/>
                    <a:pt x="8673" y="4337"/>
                    <a:pt x="8606" y="3336"/>
                  </a:cubicBezTo>
                  <a:cubicBezTo>
                    <a:pt x="8606" y="3336"/>
                    <a:pt x="8873" y="1802"/>
                    <a:pt x="8940" y="1668"/>
                  </a:cubicBezTo>
                  <a:cubicBezTo>
                    <a:pt x="9007" y="1535"/>
                    <a:pt x="8673" y="934"/>
                    <a:pt x="8540" y="601"/>
                  </a:cubicBezTo>
                  <a:cubicBezTo>
                    <a:pt x="8406" y="334"/>
                    <a:pt x="8173" y="134"/>
                    <a:pt x="7906" y="0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4"/>
            <p:cNvSpPr/>
            <p:nvPr/>
          </p:nvSpPr>
          <p:spPr>
            <a:xfrm>
              <a:off x="2862225" y="2036075"/>
              <a:ext cx="16700" cy="14400"/>
            </a:xfrm>
            <a:custGeom>
              <a:rect b="b" l="l" r="r" t="t"/>
              <a:pathLst>
                <a:path extrusionOk="0" h="576" w="668">
                  <a:moveTo>
                    <a:pt x="400" y="0"/>
                  </a:moveTo>
                  <a:cubicBezTo>
                    <a:pt x="134" y="0"/>
                    <a:pt x="0" y="334"/>
                    <a:pt x="167" y="501"/>
                  </a:cubicBezTo>
                  <a:cubicBezTo>
                    <a:pt x="229" y="552"/>
                    <a:pt x="300" y="575"/>
                    <a:pt x="370" y="575"/>
                  </a:cubicBezTo>
                  <a:cubicBezTo>
                    <a:pt x="524" y="575"/>
                    <a:pt x="667" y="462"/>
                    <a:pt x="667" y="300"/>
                  </a:cubicBezTo>
                  <a:cubicBezTo>
                    <a:pt x="667" y="134"/>
                    <a:pt x="534" y="0"/>
                    <a:pt x="4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4"/>
            <p:cNvSpPr/>
            <p:nvPr/>
          </p:nvSpPr>
          <p:spPr>
            <a:xfrm>
              <a:off x="2920600" y="2031075"/>
              <a:ext cx="16700" cy="14375"/>
            </a:xfrm>
            <a:custGeom>
              <a:rect b="b" l="l" r="r" t="t"/>
              <a:pathLst>
                <a:path extrusionOk="0" h="575" w="668">
                  <a:moveTo>
                    <a:pt x="367" y="0"/>
                  </a:moveTo>
                  <a:cubicBezTo>
                    <a:pt x="134" y="0"/>
                    <a:pt x="0" y="300"/>
                    <a:pt x="167" y="500"/>
                  </a:cubicBezTo>
                  <a:cubicBezTo>
                    <a:pt x="229" y="552"/>
                    <a:pt x="300" y="575"/>
                    <a:pt x="370" y="575"/>
                  </a:cubicBezTo>
                  <a:cubicBezTo>
                    <a:pt x="524" y="575"/>
                    <a:pt x="667" y="461"/>
                    <a:pt x="667" y="300"/>
                  </a:cubicBezTo>
                  <a:cubicBezTo>
                    <a:pt x="667" y="133"/>
                    <a:pt x="534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4"/>
            <p:cNvSpPr/>
            <p:nvPr/>
          </p:nvSpPr>
          <p:spPr>
            <a:xfrm>
              <a:off x="2923925" y="2005400"/>
              <a:ext cx="20875" cy="12350"/>
            </a:xfrm>
            <a:custGeom>
              <a:rect b="b" l="l" r="r" t="t"/>
              <a:pathLst>
                <a:path extrusionOk="0" h="494" w="835">
                  <a:moveTo>
                    <a:pt x="380" y="1"/>
                  </a:moveTo>
                  <a:cubicBezTo>
                    <a:pt x="235" y="1"/>
                    <a:pt x="99" y="69"/>
                    <a:pt x="1" y="193"/>
                  </a:cubicBezTo>
                  <a:lnTo>
                    <a:pt x="701" y="493"/>
                  </a:lnTo>
                  <a:cubicBezTo>
                    <a:pt x="701" y="493"/>
                    <a:pt x="834" y="160"/>
                    <a:pt x="534" y="26"/>
                  </a:cubicBezTo>
                  <a:cubicBezTo>
                    <a:pt x="483" y="9"/>
                    <a:pt x="431" y="1"/>
                    <a:pt x="3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4"/>
            <p:cNvSpPr/>
            <p:nvPr/>
          </p:nvSpPr>
          <p:spPr>
            <a:xfrm>
              <a:off x="2901400" y="2034400"/>
              <a:ext cx="28400" cy="45050"/>
            </a:xfrm>
            <a:custGeom>
              <a:rect b="b" l="l" r="r" t="t"/>
              <a:pathLst>
                <a:path extrusionOk="0" h="1802" w="1136">
                  <a:moveTo>
                    <a:pt x="1" y="0"/>
                  </a:moveTo>
                  <a:lnTo>
                    <a:pt x="234" y="1802"/>
                  </a:lnTo>
                  <a:lnTo>
                    <a:pt x="1135" y="13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4"/>
            <p:cNvSpPr/>
            <p:nvPr/>
          </p:nvSpPr>
          <p:spPr>
            <a:xfrm>
              <a:off x="2873050" y="2088600"/>
              <a:ext cx="30050" cy="19500"/>
            </a:xfrm>
            <a:custGeom>
              <a:rect b="b" l="l" r="r" t="t"/>
              <a:pathLst>
                <a:path extrusionOk="0" h="780" w="1202">
                  <a:moveTo>
                    <a:pt x="34" y="1"/>
                  </a:moveTo>
                  <a:cubicBezTo>
                    <a:pt x="1" y="67"/>
                    <a:pt x="1" y="134"/>
                    <a:pt x="34" y="234"/>
                  </a:cubicBezTo>
                  <a:cubicBezTo>
                    <a:pt x="64" y="559"/>
                    <a:pt x="355" y="779"/>
                    <a:pt x="675" y="779"/>
                  </a:cubicBezTo>
                  <a:cubicBezTo>
                    <a:pt x="717" y="779"/>
                    <a:pt x="759" y="776"/>
                    <a:pt x="801" y="768"/>
                  </a:cubicBezTo>
                  <a:cubicBezTo>
                    <a:pt x="835" y="768"/>
                    <a:pt x="835" y="768"/>
                    <a:pt x="868" y="735"/>
                  </a:cubicBezTo>
                  <a:cubicBezTo>
                    <a:pt x="1068" y="668"/>
                    <a:pt x="1202" y="468"/>
                    <a:pt x="1202" y="234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4"/>
            <p:cNvSpPr/>
            <p:nvPr/>
          </p:nvSpPr>
          <p:spPr>
            <a:xfrm>
              <a:off x="2903900" y="2155325"/>
              <a:ext cx="95950" cy="89250"/>
            </a:xfrm>
            <a:custGeom>
              <a:rect b="b" l="l" r="r" t="t"/>
              <a:pathLst>
                <a:path extrusionOk="0" h="3570" w="3838">
                  <a:moveTo>
                    <a:pt x="554" y="0"/>
                  </a:moveTo>
                  <a:cubicBezTo>
                    <a:pt x="370" y="0"/>
                    <a:pt x="186" y="11"/>
                    <a:pt x="1" y="34"/>
                  </a:cubicBezTo>
                  <a:lnTo>
                    <a:pt x="2102" y="3569"/>
                  </a:lnTo>
                  <a:cubicBezTo>
                    <a:pt x="2703" y="2869"/>
                    <a:pt x="3303" y="2168"/>
                    <a:pt x="3837" y="1435"/>
                  </a:cubicBezTo>
                  <a:cubicBezTo>
                    <a:pt x="3604" y="1201"/>
                    <a:pt x="3370" y="1001"/>
                    <a:pt x="3103" y="801"/>
                  </a:cubicBezTo>
                  <a:cubicBezTo>
                    <a:pt x="2354" y="273"/>
                    <a:pt x="1466" y="0"/>
                    <a:pt x="554" y="0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4"/>
            <p:cNvSpPr/>
            <p:nvPr/>
          </p:nvSpPr>
          <p:spPr>
            <a:xfrm>
              <a:off x="2873900" y="2093625"/>
              <a:ext cx="19200" cy="14475"/>
            </a:xfrm>
            <a:custGeom>
              <a:rect b="b" l="l" r="r" t="t"/>
              <a:pathLst>
                <a:path extrusionOk="0" h="579" w="768">
                  <a:moveTo>
                    <a:pt x="196" y="1"/>
                  </a:moveTo>
                  <a:cubicBezTo>
                    <a:pt x="130" y="1"/>
                    <a:pt x="63" y="12"/>
                    <a:pt x="0" y="33"/>
                  </a:cubicBezTo>
                  <a:cubicBezTo>
                    <a:pt x="30" y="358"/>
                    <a:pt x="321" y="578"/>
                    <a:pt x="641" y="578"/>
                  </a:cubicBezTo>
                  <a:cubicBezTo>
                    <a:pt x="683" y="578"/>
                    <a:pt x="725" y="575"/>
                    <a:pt x="767" y="567"/>
                  </a:cubicBezTo>
                  <a:cubicBezTo>
                    <a:pt x="734" y="400"/>
                    <a:pt x="667" y="267"/>
                    <a:pt x="567" y="167"/>
                  </a:cubicBezTo>
                  <a:cubicBezTo>
                    <a:pt x="476" y="53"/>
                    <a:pt x="338" y="1"/>
                    <a:pt x="196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4"/>
            <p:cNvSpPr/>
            <p:nvPr/>
          </p:nvSpPr>
          <p:spPr>
            <a:xfrm>
              <a:off x="2714600" y="1872525"/>
              <a:ext cx="267725" cy="271975"/>
            </a:xfrm>
            <a:custGeom>
              <a:rect b="b" l="l" r="r" t="t"/>
              <a:pathLst>
                <a:path extrusionOk="0" h="10879" w="10709">
                  <a:moveTo>
                    <a:pt x="8825" y="1"/>
                  </a:moveTo>
                  <a:cubicBezTo>
                    <a:pt x="7844" y="1"/>
                    <a:pt x="6839" y="838"/>
                    <a:pt x="6839" y="838"/>
                  </a:cubicBezTo>
                  <a:cubicBezTo>
                    <a:pt x="6839" y="838"/>
                    <a:pt x="5960" y="556"/>
                    <a:pt x="4961" y="556"/>
                  </a:cubicBezTo>
                  <a:cubicBezTo>
                    <a:pt x="4242" y="556"/>
                    <a:pt x="3461" y="702"/>
                    <a:pt x="2903" y="1205"/>
                  </a:cubicBezTo>
                  <a:cubicBezTo>
                    <a:pt x="1569" y="2439"/>
                    <a:pt x="1535" y="3340"/>
                    <a:pt x="1535" y="3340"/>
                  </a:cubicBezTo>
                  <a:cubicBezTo>
                    <a:pt x="601" y="3673"/>
                    <a:pt x="1" y="4607"/>
                    <a:pt x="134" y="5608"/>
                  </a:cubicBezTo>
                  <a:cubicBezTo>
                    <a:pt x="268" y="7409"/>
                    <a:pt x="1502" y="8710"/>
                    <a:pt x="1969" y="9378"/>
                  </a:cubicBezTo>
                  <a:cubicBezTo>
                    <a:pt x="2436" y="10078"/>
                    <a:pt x="2936" y="10879"/>
                    <a:pt x="2936" y="10879"/>
                  </a:cubicBezTo>
                  <a:lnTo>
                    <a:pt x="2970" y="8644"/>
                  </a:lnTo>
                  <a:lnTo>
                    <a:pt x="2970" y="8644"/>
                  </a:lnTo>
                  <a:cubicBezTo>
                    <a:pt x="2970" y="8644"/>
                    <a:pt x="2793" y="8768"/>
                    <a:pt x="2521" y="8768"/>
                  </a:cubicBezTo>
                  <a:cubicBezTo>
                    <a:pt x="2305" y="8768"/>
                    <a:pt x="2030" y="8690"/>
                    <a:pt x="1735" y="8410"/>
                  </a:cubicBezTo>
                  <a:cubicBezTo>
                    <a:pt x="1035" y="7743"/>
                    <a:pt x="1002" y="6742"/>
                    <a:pt x="1569" y="6275"/>
                  </a:cubicBezTo>
                  <a:cubicBezTo>
                    <a:pt x="1741" y="6137"/>
                    <a:pt x="1949" y="6071"/>
                    <a:pt x="2160" y="6071"/>
                  </a:cubicBezTo>
                  <a:cubicBezTo>
                    <a:pt x="2358" y="6071"/>
                    <a:pt x="2559" y="6129"/>
                    <a:pt x="2736" y="6242"/>
                  </a:cubicBezTo>
                  <a:cubicBezTo>
                    <a:pt x="2836" y="6342"/>
                    <a:pt x="2903" y="6475"/>
                    <a:pt x="2903" y="6609"/>
                  </a:cubicBezTo>
                  <a:lnTo>
                    <a:pt x="2970" y="7776"/>
                  </a:lnTo>
                  <a:cubicBezTo>
                    <a:pt x="3470" y="7710"/>
                    <a:pt x="3770" y="7276"/>
                    <a:pt x="3670" y="6809"/>
                  </a:cubicBezTo>
                  <a:cubicBezTo>
                    <a:pt x="3670" y="6809"/>
                    <a:pt x="7640" y="6442"/>
                    <a:pt x="8574" y="3206"/>
                  </a:cubicBezTo>
                  <a:cubicBezTo>
                    <a:pt x="8574" y="3206"/>
                    <a:pt x="9408" y="4074"/>
                    <a:pt x="9408" y="6075"/>
                  </a:cubicBezTo>
                  <a:cubicBezTo>
                    <a:pt x="10075" y="5642"/>
                    <a:pt x="10342" y="4774"/>
                    <a:pt x="10008" y="4040"/>
                  </a:cubicBezTo>
                  <a:cubicBezTo>
                    <a:pt x="10342" y="3907"/>
                    <a:pt x="10542" y="3507"/>
                    <a:pt x="10475" y="3140"/>
                  </a:cubicBezTo>
                  <a:cubicBezTo>
                    <a:pt x="10408" y="2773"/>
                    <a:pt x="10141" y="2473"/>
                    <a:pt x="9808" y="2406"/>
                  </a:cubicBezTo>
                  <a:cubicBezTo>
                    <a:pt x="9808" y="2406"/>
                    <a:pt x="10709" y="938"/>
                    <a:pt x="9574" y="204"/>
                  </a:cubicBezTo>
                  <a:cubicBezTo>
                    <a:pt x="9339" y="59"/>
                    <a:pt x="9083" y="1"/>
                    <a:pt x="88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4"/>
            <p:cNvSpPr/>
            <p:nvPr/>
          </p:nvSpPr>
          <p:spPr>
            <a:xfrm>
              <a:off x="2669800" y="2289425"/>
              <a:ext cx="378175" cy="248850"/>
            </a:xfrm>
            <a:custGeom>
              <a:rect b="b" l="l" r="r" t="t"/>
              <a:pathLst>
                <a:path extrusionOk="0" h="9954" w="15127">
                  <a:moveTo>
                    <a:pt x="14918" y="1"/>
                  </a:moveTo>
                  <a:cubicBezTo>
                    <a:pt x="14878" y="1"/>
                    <a:pt x="14838" y="13"/>
                    <a:pt x="14802" y="40"/>
                  </a:cubicBezTo>
                  <a:lnTo>
                    <a:pt x="325" y="8379"/>
                  </a:lnTo>
                  <a:cubicBezTo>
                    <a:pt x="125" y="8479"/>
                    <a:pt x="25" y="8680"/>
                    <a:pt x="25" y="8913"/>
                  </a:cubicBezTo>
                  <a:lnTo>
                    <a:pt x="25" y="9747"/>
                  </a:lnTo>
                  <a:cubicBezTo>
                    <a:pt x="1" y="9868"/>
                    <a:pt x="99" y="9954"/>
                    <a:pt x="206" y="9954"/>
                  </a:cubicBezTo>
                  <a:cubicBezTo>
                    <a:pt x="247" y="9954"/>
                    <a:pt x="288" y="9941"/>
                    <a:pt x="325" y="9914"/>
                  </a:cubicBezTo>
                  <a:lnTo>
                    <a:pt x="14802" y="1575"/>
                  </a:lnTo>
                  <a:cubicBezTo>
                    <a:pt x="15002" y="1474"/>
                    <a:pt x="15102" y="1274"/>
                    <a:pt x="15102" y="1041"/>
                  </a:cubicBezTo>
                  <a:lnTo>
                    <a:pt x="15102" y="240"/>
                  </a:lnTo>
                  <a:cubicBezTo>
                    <a:pt x="15127" y="94"/>
                    <a:pt x="15026" y="1"/>
                    <a:pt x="1491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4"/>
            <p:cNvSpPr/>
            <p:nvPr/>
          </p:nvSpPr>
          <p:spPr>
            <a:xfrm>
              <a:off x="2757150" y="2395625"/>
              <a:ext cx="203500" cy="133550"/>
            </a:xfrm>
            <a:custGeom>
              <a:rect b="b" l="l" r="r" t="t"/>
              <a:pathLst>
                <a:path extrusionOk="0" h="5342" w="8140">
                  <a:moveTo>
                    <a:pt x="8036" y="1"/>
                  </a:moveTo>
                  <a:cubicBezTo>
                    <a:pt x="8014" y="1"/>
                    <a:pt x="7992" y="9"/>
                    <a:pt x="7972" y="28"/>
                  </a:cubicBezTo>
                  <a:lnTo>
                    <a:pt x="167" y="4498"/>
                  </a:lnTo>
                  <a:cubicBezTo>
                    <a:pt x="67" y="4565"/>
                    <a:pt x="0" y="4665"/>
                    <a:pt x="0" y="4765"/>
                  </a:cubicBezTo>
                  <a:lnTo>
                    <a:pt x="0" y="5232"/>
                  </a:lnTo>
                  <a:cubicBezTo>
                    <a:pt x="0" y="5287"/>
                    <a:pt x="67" y="5341"/>
                    <a:pt x="128" y="5341"/>
                  </a:cubicBezTo>
                  <a:cubicBezTo>
                    <a:pt x="141" y="5341"/>
                    <a:pt x="155" y="5338"/>
                    <a:pt x="167" y="5332"/>
                  </a:cubicBezTo>
                  <a:lnTo>
                    <a:pt x="7972" y="829"/>
                  </a:lnTo>
                  <a:cubicBezTo>
                    <a:pt x="8073" y="762"/>
                    <a:pt x="8139" y="662"/>
                    <a:pt x="8139" y="562"/>
                  </a:cubicBezTo>
                  <a:lnTo>
                    <a:pt x="8139" y="95"/>
                  </a:lnTo>
                  <a:cubicBezTo>
                    <a:pt x="8139" y="48"/>
                    <a:pt x="8089" y="1"/>
                    <a:pt x="803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4"/>
            <p:cNvSpPr/>
            <p:nvPr/>
          </p:nvSpPr>
          <p:spPr>
            <a:xfrm>
              <a:off x="2943100" y="2081500"/>
              <a:ext cx="148475" cy="170975"/>
            </a:xfrm>
            <a:custGeom>
              <a:rect b="b" l="l" r="r" t="t"/>
              <a:pathLst>
                <a:path extrusionOk="0" h="6839" w="5939">
                  <a:moveTo>
                    <a:pt x="4444" y="0"/>
                  </a:moveTo>
                  <a:cubicBezTo>
                    <a:pt x="4009" y="0"/>
                    <a:pt x="3505" y="145"/>
                    <a:pt x="2970" y="451"/>
                  </a:cubicBezTo>
                  <a:cubicBezTo>
                    <a:pt x="1335" y="1385"/>
                    <a:pt x="1" y="3487"/>
                    <a:pt x="1" y="5121"/>
                  </a:cubicBezTo>
                  <a:cubicBezTo>
                    <a:pt x="1" y="6222"/>
                    <a:pt x="606" y="6839"/>
                    <a:pt x="1500" y="6839"/>
                  </a:cubicBezTo>
                  <a:cubicBezTo>
                    <a:pt x="1934" y="6839"/>
                    <a:pt x="2436" y="6694"/>
                    <a:pt x="2970" y="6389"/>
                  </a:cubicBezTo>
                  <a:cubicBezTo>
                    <a:pt x="4604" y="5422"/>
                    <a:pt x="5938" y="3320"/>
                    <a:pt x="5938" y="1686"/>
                  </a:cubicBezTo>
                  <a:cubicBezTo>
                    <a:pt x="5938" y="609"/>
                    <a:pt x="5335" y="0"/>
                    <a:pt x="44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4"/>
            <p:cNvSpPr/>
            <p:nvPr/>
          </p:nvSpPr>
          <p:spPr>
            <a:xfrm>
              <a:off x="2978125" y="2105500"/>
              <a:ext cx="85100" cy="114675"/>
            </a:xfrm>
            <a:custGeom>
              <a:rect b="b" l="l" r="r" t="t"/>
              <a:pathLst>
                <a:path extrusionOk="0" h="4587" w="3404">
                  <a:moveTo>
                    <a:pt x="2803" y="367"/>
                  </a:moveTo>
                  <a:cubicBezTo>
                    <a:pt x="2836" y="367"/>
                    <a:pt x="2869" y="375"/>
                    <a:pt x="2903" y="392"/>
                  </a:cubicBezTo>
                  <a:cubicBezTo>
                    <a:pt x="2970" y="425"/>
                    <a:pt x="3003" y="459"/>
                    <a:pt x="3036" y="526"/>
                  </a:cubicBezTo>
                  <a:cubicBezTo>
                    <a:pt x="3070" y="592"/>
                    <a:pt x="3103" y="692"/>
                    <a:pt x="3103" y="792"/>
                  </a:cubicBezTo>
                  <a:lnTo>
                    <a:pt x="3103" y="1493"/>
                  </a:lnTo>
                  <a:lnTo>
                    <a:pt x="3103" y="2193"/>
                  </a:lnTo>
                  <a:cubicBezTo>
                    <a:pt x="3070" y="2293"/>
                    <a:pt x="3070" y="2427"/>
                    <a:pt x="3036" y="2527"/>
                  </a:cubicBezTo>
                  <a:cubicBezTo>
                    <a:pt x="3003" y="2627"/>
                    <a:pt x="2970" y="2727"/>
                    <a:pt x="2903" y="2794"/>
                  </a:cubicBezTo>
                  <a:cubicBezTo>
                    <a:pt x="2836" y="2894"/>
                    <a:pt x="2769" y="2961"/>
                    <a:pt x="2703" y="3061"/>
                  </a:cubicBezTo>
                  <a:cubicBezTo>
                    <a:pt x="2603" y="3127"/>
                    <a:pt x="2503" y="3227"/>
                    <a:pt x="2402" y="3294"/>
                  </a:cubicBezTo>
                  <a:cubicBezTo>
                    <a:pt x="2202" y="3394"/>
                    <a:pt x="2169" y="3428"/>
                    <a:pt x="1702" y="3694"/>
                  </a:cubicBezTo>
                  <a:cubicBezTo>
                    <a:pt x="1235" y="3995"/>
                    <a:pt x="1168" y="3995"/>
                    <a:pt x="1001" y="4095"/>
                  </a:cubicBezTo>
                  <a:cubicBezTo>
                    <a:pt x="901" y="4161"/>
                    <a:pt x="801" y="4195"/>
                    <a:pt x="701" y="4228"/>
                  </a:cubicBezTo>
                  <a:lnTo>
                    <a:pt x="501" y="4228"/>
                  </a:lnTo>
                  <a:cubicBezTo>
                    <a:pt x="434" y="4195"/>
                    <a:pt x="368" y="4161"/>
                    <a:pt x="368" y="4095"/>
                  </a:cubicBezTo>
                  <a:cubicBezTo>
                    <a:pt x="334" y="3995"/>
                    <a:pt x="301" y="3895"/>
                    <a:pt x="301" y="3828"/>
                  </a:cubicBezTo>
                  <a:lnTo>
                    <a:pt x="301" y="3127"/>
                  </a:lnTo>
                  <a:lnTo>
                    <a:pt x="301" y="2427"/>
                  </a:lnTo>
                  <a:cubicBezTo>
                    <a:pt x="301" y="2293"/>
                    <a:pt x="334" y="2193"/>
                    <a:pt x="368" y="2093"/>
                  </a:cubicBezTo>
                  <a:cubicBezTo>
                    <a:pt x="401" y="1993"/>
                    <a:pt x="434" y="1893"/>
                    <a:pt x="501" y="1793"/>
                  </a:cubicBezTo>
                  <a:cubicBezTo>
                    <a:pt x="534" y="1726"/>
                    <a:pt x="601" y="1626"/>
                    <a:pt x="701" y="1560"/>
                  </a:cubicBezTo>
                  <a:cubicBezTo>
                    <a:pt x="768" y="1460"/>
                    <a:pt x="901" y="1393"/>
                    <a:pt x="1001" y="1326"/>
                  </a:cubicBezTo>
                  <a:cubicBezTo>
                    <a:pt x="1168" y="1193"/>
                    <a:pt x="1235" y="1159"/>
                    <a:pt x="1702" y="892"/>
                  </a:cubicBezTo>
                  <a:lnTo>
                    <a:pt x="1702" y="926"/>
                  </a:lnTo>
                  <a:cubicBezTo>
                    <a:pt x="2169" y="659"/>
                    <a:pt x="2202" y="626"/>
                    <a:pt x="2402" y="526"/>
                  </a:cubicBezTo>
                  <a:cubicBezTo>
                    <a:pt x="2469" y="459"/>
                    <a:pt x="2603" y="425"/>
                    <a:pt x="2703" y="392"/>
                  </a:cubicBezTo>
                  <a:cubicBezTo>
                    <a:pt x="2736" y="375"/>
                    <a:pt x="2769" y="367"/>
                    <a:pt x="2803" y="367"/>
                  </a:cubicBezTo>
                  <a:close/>
                  <a:moveTo>
                    <a:pt x="2970" y="0"/>
                  </a:moveTo>
                  <a:cubicBezTo>
                    <a:pt x="2911" y="0"/>
                    <a:pt x="2853" y="8"/>
                    <a:pt x="2803" y="25"/>
                  </a:cubicBezTo>
                  <a:cubicBezTo>
                    <a:pt x="2669" y="59"/>
                    <a:pt x="2536" y="125"/>
                    <a:pt x="2402" y="192"/>
                  </a:cubicBezTo>
                  <a:cubicBezTo>
                    <a:pt x="2202" y="292"/>
                    <a:pt x="2169" y="325"/>
                    <a:pt x="1702" y="626"/>
                  </a:cubicBezTo>
                  <a:lnTo>
                    <a:pt x="1702" y="592"/>
                  </a:lnTo>
                  <a:cubicBezTo>
                    <a:pt x="1235" y="859"/>
                    <a:pt x="1168" y="892"/>
                    <a:pt x="1001" y="1026"/>
                  </a:cubicBezTo>
                  <a:cubicBezTo>
                    <a:pt x="835" y="1093"/>
                    <a:pt x="701" y="1226"/>
                    <a:pt x="568" y="1326"/>
                  </a:cubicBezTo>
                  <a:cubicBezTo>
                    <a:pt x="468" y="1460"/>
                    <a:pt x="368" y="1560"/>
                    <a:pt x="268" y="1693"/>
                  </a:cubicBezTo>
                  <a:cubicBezTo>
                    <a:pt x="201" y="1826"/>
                    <a:pt x="134" y="1960"/>
                    <a:pt x="67" y="2127"/>
                  </a:cubicBezTo>
                  <a:cubicBezTo>
                    <a:pt x="34" y="2260"/>
                    <a:pt x="1" y="2427"/>
                    <a:pt x="1" y="2594"/>
                  </a:cubicBezTo>
                  <a:lnTo>
                    <a:pt x="1" y="3294"/>
                  </a:lnTo>
                  <a:lnTo>
                    <a:pt x="1" y="3995"/>
                  </a:lnTo>
                  <a:cubicBezTo>
                    <a:pt x="1" y="4128"/>
                    <a:pt x="34" y="4262"/>
                    <a:pt x="67" y="4362"/>
                  </a:cubicBezTo>
                  <a:cubicBezTo>
                    <a:pt x="101" y="4462"/>
                    <a:pt x="168" y="4528"/>
                    <a:pt x="268" y="4562"/>
                  </a:cubicBezTo>
                  <a:cubicBezTo>
                    <a:pt x="318" y="4578"/>
                    <a:pt x="368" y="4587"/>
                    <a:pt x="418" y="4587"/>
                  </a:cubicBezTo>
                  <a:cubicBezTo>
                    <a:pt x="468" y="4587"/>
                    <a:pt x="518" y="4578"/>
                    <a:pt x="568" y="4562"/>
                  </a:cubicBezTo>
                  <a:cubicBezTo>
                    <a:pt x="735" y="4528"/>
                    <a:pt x="868" y="4495"/>
                    <a:pt x="1001" y="4428"/>
                  </a:cubicBezTo>
                  <a:cubicBezTo>
                    <a:pt x="1168" y="4328"/>
                    <a:pt x="1235" y="4295"/>
                    <a:pt x="1702" y="3995"/>
                  </a:cubicBezTo>
                  <a:cubicBezTo>
                    <a:pt x="2169" y="3694"/>
                    <a:pt x="2202" y="3694"/>
                    <a:pt x="2402" y="3594"/>
                  </a:cubicBezTo>
                  <a:cubicBezTo>
                    <a:pt x="2536" y="3494"/>
                    <a:pt x="2703" y="3394"/>
                    <a:pt x="2803" y="3261"/>
                  </a:cubicBezTo>
                  <a:cubicBezTo>
                    <a:pt x="2936" y="3161"/>
                    <a:pt x="3036" y="3027"/>
                    <a:pt x="3136" y="2894"/>
                  </a:cubicBezTo>
                  <a:cubicBezTo>
                    <a:pt x="3203" y="2760"/>
                    <a:pt x="3270" y="2627"/>
                    <a:pt x="3303" y="2460"/>
                  </a:cubicBezTo>
                  <a:cubicBezTo>
                    <a:pt x="3370" y="2327"/>
                    <a:pt x="3403" y="2160"/>
                    <a:pt x="3403" y="1993"/>
                  </a:cubicBezTo>
                  <a:lnTo>
                    <a:pt x="3403" y="1293"/>
                  </a:lnTo>
                  <a:lnTo>
                    <a:pt x="3403" y="592"/>
                  </a:lnTo>
                  <a:cubicBezTo>
                    <a:pt x="3403" y="459"/>
                    <a:pt x="3370" y="359"/>
                    <a:pt x="3303" y="225"/>
                  </a:cubicBezTo>
                  <a:cubicBezTo>
                    <a:pt x="3270" y="159"/>
                    <a:pt x="3203" y="59"/>
                    <a:pt x="3136" y="25"/>
                  </a:cubicBezTo>
                  <a:cubicBezTo>
                    <a:pt x="3086" y="8"/>
                    <a:pt x="3028" y="0"/>
                    <a:pt x="29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4"/>
            <p:cNvSpPr/>
            <p:nvPr/>
          </p:nvSpPr>
          <p:spPr>
            <a:xfrm>
              <a:off x="2998150" y="2137950"/>
              <a:ext cx="44225" cy="50600"/>
            </a:xfrm>
            <a:custGeom>
              <a:rect b="b" l="l" r="r" t="t"/>
              <a:pathLst>
                <a:path extrusionOk="0" h="2024" w="1769">
                  <a:moveTo>
                    <a:pt x="1170" y="349"/>
                  </a:moveTo>
                  <a:cubicBezTo>
                    <a:pt x="1344" y="349"/>
                    <a:pt x="1468" y="468"/>
                    <a:pt x="1468" y="695"/>
                  </a:cubicBezTo>
                  <a:cubicBezTo>
                    <a:pt x="1435" y="1062"/>
                    <a:pt x="1201" y="1396"/>
                    <a:pt x="901" y="1596"/>
                  </a:cubicBezTo>
                  <a:cubicBezTo>
                    <a:pt x="795" y="1649"/>
                    <a:pt x="698" y="1675"/>
                    <a:pt x="617" y="1675"/>
                  </a:cubicBezTo>
                  <a:cubicBezTo>
                    <a:pt x="442" y="1675"/>
                    <a:pt x="334" y="1556"/>
                    <a:pt x="334" y="1329"/>
                  </a:cubicBezTo>
                  <a:cubicBezTo>
                    <a:pt x="367" y="962"/>
                    <a:pt x="567" y="629"/>
                    <a:pt x="901" y="428"/>
                  </a:cubicBezTo>
                  <a:cubicBezTo>
                    <a:pt x="997" y="375"/>
                    <a:pt x="1089" y="349"/>
                    <a:pt x="1170" y="349"/>
                  </a:cubicBezTo>
                  <a:close/>
                  <a:moveTo>
                    <a:pt x="1322" y="1"/>
                  </a:moveTo>
                  <a:cubicBezTo>
                    <a:pt x="1196" y="1"/>
                    <a:pt x="1052" y="42"/>
                    <a:pt x="901" y="128"/>
                  </a:cubicBezTo>
                  <a:cubicBezTo>
                    <a:pt x="401" y="428"/>
                    <a:pt x="67" y="962"/>
                    <a:pt x="0" y="1529"/>
                  </a:cubicBezTo>
                  <a:cubicBezTo>
                    <a:pt x="0" y="1845"/>
                    <a:pt x="183" y="2023"/>
                    <a:pt x="457" y="2023"/>
                  </a:cubicBezTo>
                  <a:cubicBezTo>
                    <a:pt x="587" y="2023"/>
                    <a:pt x="739" y="1983"/>
                    <a:pt x="901" y="1896"/>
                  </a:cubicBezTo>
                  <a:cubicBezTo>
                    <a:pt x="1401" y="1596"/>
                    <a:pt x="1702" y="1096"/>
                    <a:pt x="1768" y="495"/>
                  </a:cubicBezTo>
                  <a:cubicBezTo>
                    <a:pt x="1768" y="179"/>
                    <a:pt x="1585" y="1"/>
                    <a:pt x="1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4"/>
            <p:cNvSpPr/>
            <p:nvPr/>
          </p:nvSpPr>
          <p:spPr>
            <a:xfrm>
              <a:off x="3038175" y="2121125"/>
              <a:ext cx="10025" cy="12375"/>
            </a:xfrm>
            <a:custGeom>
              <a:rect b="b" l="l" r="r" t="t"/>
              <a:pathLst>
                <a:path extrusionOk="0" h="495" w="401">
                  <a:moveTo>
                    <a:pt x="312" y="1"/>
                  </a:moveTo>
                  <a:cubicBezTo>
                    <a:pt x="282" y="1"/>
                    <a:pt x="245" y="12"/>
                    <a:pt x="201" y="34"/>
                  </a:cubicBezTo>
                  <a:cubicBezTo>
                    <a:pt x="101" y="101"/>
                    <a:pt x="0" y="234"/>
                    <a:pt x="0" y="368"/>
                  </a:cubicBezTo>
                  <a:cubicBezTo>
                    <a:pt x="0" y="440"/>
                    <a:pt x="52" y="494"/>
                    <a:pt x="119" y="494"/>
                  </a:cubicBezTo>
                  <a:cubicBezTo>
                    <a:pt x="145" y="494"/>
                    <a:pt x="173" y="486"/>
                    <a:pt x="201" y="468"/>
                  </a:cubicBezTo>
                  <a:cubicBezTo>
                    <a:pt x="334" y="368"/>
                    <a:pt x="401" y="267"/>
                    <a:pt x="401" y="134"/>
                  </a:cubicBezTo>
                  <a:cubicBezTo>
                    <a:pt x="401" y="45"/>
                    <a:pt x="371" y="1"/>
                    <a:pt x="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4"/>
            <p:cNvSpPr/>
            <p:nvPr/>
          </p:nvSpPr>
          <p:spPr>
            <a:xfrm>
              <a:off x="2683750" y="2189500"/>
              <a:ext cx="99275" cy="181825"/>
            </a:xfrm>
            <a:custGeom>
              <a:rect b="b" l="l" r="r" t="t"/>
              <a:pathLst>
                <a:path extrusionOk="0" h="7273" w="3971">
                  <a:moveTo>
                    <a:pt x="2636" y="1"/>
                  </a:moveTo>
                  <a:cubicBezTo>
                    <a:pt x="301" y="334"/>
                    <a:pt x="1" y="2970"/>
                    <a:pt x="1" y="2970"/>
                  </a:cubicBezTo>
                  <a:lnTo>
                    <a:pt x="1" y="7006"/>
                  </a:lnTo>
                  <a:cubicBezTo>
                    <a:pt x="579" y="7184"/>
                    <a:pt x="1172" y="7273"/>
                    <a:pt x="1770" y="7273"/>
                  </a:cubicBezTo>
                  <a:cubicBezTo>
                    <a:pt x="2069" y="7273"/>
                    <a:pt x="2369" y="7251"/>
                    <a:pt x="2669" y="7206"/>
                  </a:cubicBezTo>
                  <a:cubicBezTo>
                    <a:pt x="3070" y="5872"/>
                    <a:pt x="3370" y="4537"/>
                    <a:pt x="3603" y="3170"/>
                  </a:cubicBezTo>
                  <a:cubicBezTo>
                    <a:pt x="3970" y="668"/>
                    <a:pt x="2636" y="1"/>
                    <a:pt x="2636" y="1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4"/>
            <p:cNvSpPr/>
            <p:nvPr/>
          </p:nvSpPr>
          <p:spPr>
            <a:xfrm>
              <a:off x="3248325" y="891925"/>
              <a:ext cx="1584500" cy="1476450"/>
            </a:xfrm>
            <a:custGeom>
              <a:rect b="b" l="l" r="r" t="t"/>
              <a:pathLst>
                <a:path extrusionOk="0" h="59058" w="63380">
                  <a:moveTo>
                    <a:pt x="62507" y="0"/>
                  </a:moveTo>
                  <a:cubicBezTo>
                    <a:pt x="62353" y="0"/>
                    <a:pt x="62195" y="42"/>
                    <a:pt x="62045" y="133"/>
                  </a:cubicBezTo>
                  <a:lnTo>
                    <a:pt x="1335" y="35092"/>
                  </a:lnTo>
                  <a:cubicBezTo>
                    <a:pt x="501" y="35559"/>
                    <a:pt x="0" y="36393"/>
                    <a:pt x="0" y="37327"/>
                  </a:cubicBezTo>
                  <a:lnTo>
                    <a:pt x="0" y="58175"/>
                  </a:lnTo>
                  <a:cubicBezTo>
                    <a:pt x="0" y="58684"/>
                    <a:pt x="447" y="59057"/>
                    <a:pt x="911" y="59057"/>
                  </a:cubicBezTo>
                  <a:cubicBezTo>
                    <a:pt x="1055" y="59057"/>
                    <a:pt x="1200" y="59021"/>
                    <a:pt x="1335" y="58942"/>
                  </a:cubicBezTo>
                  <a:lnTo>
                    <a:pt x="62078" y="23984"/>
                  </a:lnTo>
                  <a:cubicBezTo>
                    <a:pt x="62879" y="23517"/>
                    <a:pt x="63379" y="22650"/>
                    <a:pt x="63379" y="21716"/>
                  </a:cubicBezTo>
                  <a:lnTo>
                    <a:pt x="63379" y="901"/>
                  </a:lnTo>
                  <a:cubicBezTo>
                    <a:pt x="63379" y="375"/>
                    <a:pt x="62966" y="0"/>
                    <a:pt x="625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4"/>
            <p:cNvSpPr/>
            <p:nvPr/>
          </p:nvSpPr>
          <p:spPr>
            <a:xfrm>
              <a:off x="3248325" y="891925"/>
              <a:ext cx="1584500" cy="1476450"/>
            </a:xfrm>
            <a:custGeom>
              <a:rect b="b" l="l" r="r" t="t"/>
              <a:pathLst>
                <a:path extrusionOk="0" h="59058" w="63380">
                  <a:moveTo>
                    <a:pt x="62507" y="0"/>
                  </a:moveTo>
                  <a:cubicBezTo>
                    <a:pt x="62353" y="0"/>
                    <a:pt x="62195" y="42"/>
                    <a:pt x="62045" y="133"/>
                  </a:cubicBezTo>
                  <a:lnTo>
                    <a:pt x="1335" y="35092"/>
                  </a:lnTo>
                  <a:cubicBezTo>
                    <a:pt x="501" y="35559"/>
                    <a:pt x="0" y="36393"/>
                    <a:pt x="0" y="37327"/>
                  </a:cubicBezTo>
                  <a:lnTo>
                    <a:pt x="0" y="58175"/>
                  </a:lnTo>
                  <a:cubicBezTo>
                    <a:pt x="0" y="58684"/>
                    <a:pt x="447" y="59057"/>
                    <a:pt x="911" y="59057"/>
                  </a:cubicBezTo>
                  <a:cubicBezTo>
                    <a:pt x="1055" y="59057"/>
                    <a:pt x="1200" y="59021"/>
                    <a:pt x="1335" y="58942"/>
                  </a:cubicBezTo>
                  <a:lnTo>
                    <a:pt x="62078" y="23984"/>
                  </a:lnTo>
                  <a:cubicBezTo>
                    <a:pt x="62879" y="23517"/>
                    <a:pt x="63379" y="22650"/>
                    <a:pt x="63379" y="21716"/>
                  </a:cubicBezTo>
                  <a:lnTo>
                    <a:pt x="63379" y="901"/>
                  </a:lnTo>
                  <a:cubicBezTo>
                    <a:pt x="63379" y="375"/>
                    <a:pt x="62966" y="0"/>
                    <a:pt x="62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4"/>
            <p:cNvSpPr/>
            <p:nvPr/>
          </p:nvSpPr>
          <p:spPr>
            <a:xfrm>
              <a:off x="3308375" y="1535025"/>
              <a:ext cx="517875" cy="735250"/>
            </a:xfrm>
            <a:custGeom>
              <a:rect b="b" l="l" r="r" t="t"/>
              <a:pathLst>
                <a:path extrusionOk="0" h="29410" w="20715">
                  <a:moveTo>
                    <a:pt x="20014" y="1"/>
                  </a:moveTo>
                  <a:cubicBezTo>
                    <a:pt x="19900" y="1"/>
                    <a:pt x="19786" y="30"/>
                    <a:pt x="19681" y="95"/>
                  </a:cubicBezTo>
                  <a:lnTo>
                    <a:pt x="1001" y="10836"/>
                  </a:lnTo>
                  <a:cubicBezTo>
                    <a:pt x="367" y="11202"/>
                    <a:pt x="0" y="11870"/>
                    <a:pt x="0" y="12603"/>
                  </a:cubicBezTo>
                  <a:lnTo>
                    <a:pt x="0" y="28715"/>
                  </a:lnTo>
                  <a:cubicBezTo>
                    <a:pt x="0" y="29120"/>
                    <a:pt x="326" y="29409"/>
                    <a:pt x="688" y="29409"/>
                  </a:cubicBezTo>
                  <a:cubicBezTo>
                    <a:pt x="803" y="29409"/>
                    <a:pt x="921" y="29380"/>
                    <a:pt x="1034" y="29315"/>
                  </a:cubicBezTo>
                  <a:lnTo>
                    <a:pt x="19681" y="18574"/>
                  </a:lnTo>
                  <a:cubicBezTo>
                    <a:pt x="20315" y="18208"/>
                    <a:pt x="20715" y="17540"/>
                    <a:pt x="20715" y="16840"/>
                  </a:cubicBezTo>
                  <a:lnTo>
                    <a:pt x="20715" y="695"/>
                  </a:lnTo>
                  <a:cubicBezTo>
                    <a:pt x="20715" y="290"/>
                    <a:pt x="20370" y="1"/>
                    <a:pt x="200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4"/>
            <p:cNvSpPr/>
            <p:nvPr/>
          </p:nvSpPr>
          <p:spPr>
            <a:xfrm>
              <a:off x="3556050" y="1818375"/>
              <a:ext cx="270200" cy="321950"/>
            </a:xfrm>
            <a:custGeom>
              <a:rect b="b" l="l" r="r" t="t"/>
              <a:pathLst>
                <a:path extrusionOk="0" h="12878" w="10808">
                  <a:moveTo>
                    <a:pt x="7067" y="0"/>
                  </a:moveTo>
                  <a:cubicBezTo>
                    <a:pt x="6588" y="0"/>
                    <a:pt x="5938" y="476"/>
                    <a:pt x="5604" y="1169"/>
                  </a:cubicBezTo>
                  <a:lnTo>
                    <a:pt x="3269" y="6073"/>
                  </a:lnTo>
                  <a:lnTo>
                    <a:pt x="0" y="12878"/>
                  </a:lnTo>
                  <a:lnTo>
                    <a:pt x="6538" y="9108"/>
                  </a:lnTo>
                  <a:lnTo>
                    <a:pt x="9774" y="7240"/>
                  </a:lnTo>
                  <a:cubicBezTo>
                    <a:pt x="10408" y="6874"/>
                    <a:pt x="10808" y="6206"/>
                    <a:pt x="10808" y="5506"/>
                  </a:cubicBezTo>
                  <a:lnTo>
                    <a:pt x="10808" y="3271"/>
                  </a:lnTo>
                  <a:lnTo>
                    <a:pt x="7439" y="135"/>
                  </a:lnTo>
                  <a:cubicBezTo>
                    <a:pt x="7339" y="43"/>
                    <a:pt x="7211" y="0"/>
                    <a:pt x="706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4"/>
            <p:cNvSpPr/>
            <p:nvPr/>
          </p:nvSpPr>
          <p:spPr>
            <a:xfrm>
              <a:off x="3308375" y="1851825"/>
              <a:ext cx="411150" cy="418450"/>
            </a:xfrm>
            <a:custGeom>
              <a:rect b="b" l="l" r="r" t="t"/>
              <a:pathLst>
                <a:path extrusionOk="0" h="16738" w="16446">
                  <a:moveTo>
                    <a:pt x="7880" y="1"/>
                  </a:moveTo>
                  <a:cubicBezTo>
                    <a:pt x="7400" y="1"/>
                    <a:pt x="6749" y="493"/>
                    <a:pt x="6438" y="1166"/>
                  </a:cubicBezTo>
                  <a:lnTo>
                    <a:pt x="0" y="14609"/>
                  </a:lnTo>
                  <a:lnTo>
                    <a:pt x="0" y="16043"/>
                  </a:lnTo>
                  <a:cubicBezTo>
                    <a:pt x="0" y="16448"/>
                    <a:pt x="326" y="16737"/>
                    <a:pt x="688" y="16737"/>
                  </a:cubicBezTo>
                  <a:cubicBezTo>
                    <a:pt x="803" y="16737"/>
                    <a:pt x="921" y="16708"/>
                    <a:pt x="1034" y="16643"/>
                  </a:cubicBezTo>
                  <a:lnTo>
                    <a:pt x="9907" y="11540"/>
                  </a:lnTo>
                  <a:lnTo>
                    <a:pt x="16445" y="7770"/>
                  </a:lnTo>
                  <a:lnTo>
                    <a:pt x="13176" y="4735"/>
                  </a:lnTo>
                  <a:lnTo>
                    <a:pt x="8239" y="132"/>
                  </a:lnTo>
                  <a:cubicBezTo>
                    <a:pt x="8142" y="42"/>
                    <a:pt x="8018" y="1"/>
                    <a:pt x="78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4"/>
            <p:cNvSpPr/>
            <p:nvPr/>
          </p:nvSpPr>
          <p:spPr>
            <a:xfrm>
              <a:off x="3659450" y="1654025"/>
              <a:ext cx="119275" cy="137175"/>
            </a:xfrm>
            <a:custGeom>
              <a:rect b="b" l="l" r="r" t="t"/>
              <a:pathLst>
                <a:path extrusionOk="0" h="5487" w="4771">
                  <a:moveTo>
                    <a:pt x="3568" y="1"/>
                  </a:moveTo>
                  <a:cubicBezTo>
                    <a:pt x="3216" y="1"/>
                    <a:pt x="2807" y="120"/>
                    <a:pt x="2369" y="371"/>
                  </a:cubicBezTo>
                  <a:cubicBezTo>
                    <a:pt x="1068" y="1105"/>
                    <a:pt x="1" y="2773"/>
                    <a:pt x="1" y="4107"/>
                  </a:cubicBezTo>
                  <a:cubicBezTo>
                    <a:pt x="1" y="4997"/>
                    <a:pt x="475" y="5486"/>
                    <a:pt x="1177" y="5486"/>
                  </a:cubicBezTo>
                  <a:cubicBezTo>
                    <a:pt x="1528" y="5486"/>
                    <a:pt x="1935" y="5364"/>
                    <a:pt x="2369" y="5108"/>
                  </a:cubicBezTo>
                  <a:cubicBezTo>
                    <a:pt x="3703" y="4374"/>
                    <a:pt x="4771" y="2706"/>
                    <a:pt x="4771" y="1372"/>
                  </a:cubicBezTo>
                  <a:cubicBezTo>
                    <a:pt x="4771" y="498"/>
                    <a:pt x="4289" y="1"/>
                    <a:pt x="3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4"/>
            <p:cNvSpPr/>
            <p:nvPr/>
          </p:nvSpPr>
          <p:spPr>
            <a:xfrm>
              <a:off x="3868775" y="1202450"/>
              <a:ext cx="899825" cy="538950"/>
            </a:xfrm>
            <a:custGeom>
              <a:rect b="b" l="l" r="r" t="t"/>
              <a:pathLst>
                <a:path extrusionOk="0" h="21558" w="35993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703"/>
                    <a:pt x="0" y="20936"/>
                  </a:cubicBezTo>
                  <a:lnTo>
                    <a:pt x="0" y="21337"/>
                  </a:lnTo>
                  <a:cubicBezTo>
                    <a:pt x="0" y="21468"/>
                    <a:pt x="103" y="21558"/>
                    <a:pt x="228" y="21558"/>
                  </a:cubicBezTo>
                  <a:cubicBezTo>
                    <a:pt x="262" y="21558"/>
                    <a:pt x="298" y="21551"/>
                    <a:pt x="334" y="21537"/>
                  </a:cubicBezTo>
                  <a:lnTo>
                    <a:pt x="35692" y="1189"/>
                  </a:lnTo>
                  <a:cubicBezTo>
                    <a:pt x="35892" y="1089"/>
                    <a:pt x="35993" y="855"/>
                    <a:pt x="35993" y="655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4"/>
            <p:cNvSpPr/>
            <p:nvPr/>
          </p:nvSpPr>
          <p:spPr>
            <a:xfrm>
              <a:off x="3868775" y="1275000"/>
              <a:ext cx="899825" cy="538950"/>
            </a:xfrm>
            <a:custGeom>
              <a:rect b="b" l="l" r="r" t="t"/>
              <a:pathLst>
                <a:path extrusionOk="0" h="21558" w="35993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703"/>
                    <a:pt x="0" y="20936"/>
                  </a:cubicBezTo>
                  <a:lnTo>
                    <a:pt x="0" y="21337"/>
                  </a:lnTo>
                  <a:cubicBezTo>
                    <a:pt x="0" y="21468"/>
                    <a:pt x="103" y="21558"/>
                    <a:pt x="228" y="21558"/>
                  </a:cubicBezTo>
                  <a:cubicBezTo>
                    <a:pt x="262" y="21558"/>
                    <a:pt x="298" y="21551"/>
                    <a:pt x="334" y="21537"/>
                  </a:cubicBezTo>
                  <a:lnTo>
                    <a:pt x="35692" y="1189"/>
                  </a:lnTo>
                  <a:cubicBezTo>
                    <a:pt x="35892" y="1089"/>
                    <a:pt x="35993" y="855"/>
                    <a:pt x="35993" y="655"/>
                  </a:cubicBezTo>
                  <a:lnTo>
                    <a:pt x="35993" y="222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4"/>
            <p:cNvSpPr/>
            <p:nvPr/>
          </p:nvSpPr>
          <p:spPr>
            <a:xfrm>
              <a:off x="3868775" y="1057350"/>
              <a:ext cx="899825" cy="538600"/>
            </a:xfrm>
            <a:custGeom>
              <a:rect b="b" l="l" r="r" t="t"/>
              <a:pathLst>
                <a:path extrusionOk="0" h="21544" w="35993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669"/>
                    <a:pt x="0" y="20903"/>
                  </a:cubicBezTo>
                  <a:lnTo>
                    <a:pt x="0" y="21336"/>
                  </a:lnTo>
                  <a:cubicBezTo>
                    <a:pt x="0" y="21457"/>
                    <a:pt x="88" y="21543"/>
                    <a:pt x="200" y="21543"/>
                  </a:cubicBezTo>
                  <a:cubicBezTo>
                    <a:pt x="242" y="21543"/>
                    <a:pt x="288" y="21531"/>
                    <a:pt x="334" y="21503"/>
                  </a:cubicBezTo>
                  <a:lnTo>
                    <a:pt x="35692" y="1189"/>
                  </a:lnTo>
                  <a:cubicBezTo>
                    <a:pt x="35892" y="1055"/>
                    <a:pt x="35993" y="855"/>
                    <a:pt x="35993" y="622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4"/>
            <p:cNvSpPr/>
            <p:nvPr/>
          </p:nvSpPr>
          <p:spPr>
            <a:xfrm>
              <a:off x="3868775" y="1129900"/>
              <a:ext cx="899825" cy="538950"/>
            </a:xfrm>
            <a:custGeom>
              <a:rect b="b" l="l" r="r" t="t"/>
              <a:pathLst>
                <a:path extrusionOk="0" h="21558" w="35993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669"/>
                    <a:pt x="0" y="20903"/>
                  </a:cubicBezTo>
                  <a:lnTo>
                    <a:pt x="0" y="21336"/>
                  </a:lnTo>
                  <a:cubicBezTo>
                    <a:pt x="0" y="21468"/>
                    <a:pt x="103" y="21558"/>
                    <a:pt x="228" y="21558"/>
                  </a:cubicBezTo>
                  <a:cubicBezTo>
                    <a:pt x="262" y="21558"/>
                    <a:pt x="298" y="21551"/>
                    <a:pt x="334" y="21537"/>
                  </a:cubicBezTo>
                  <a:lnTo>
                    <a:pt x="35692" y="1189"/>
                  </a:lnTo>
                  <a:cubicBezTo>
                    <a:pt x="35892" y="1089"/>
                    <a:pt x="35993" y="855"/>
                    <a:pt x="35993" y="622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4"/>
            <p:cNvSpPr/>
            <p:nvPr/>
          </p:nvSpPr>
          <p:spPr>
            <a:xfrm>
              <a:off x="3868775" y="1455950"/>
              <a:ext cx="713850" cy="431025"/>
            </a:xfrm>
            <a:custGeom>
              <a:rect b="b" l="l" r="r" t="t"/>
              <a:pathLst>
                <a:path extrusionOk="0" h="17241" w="28554">
                  <a:moveTo>
                    <a:pt x="28312" y="1"/>
                  </a:moveTo>
                  <a:cubicBezTo>
                    <a:pt x="28280" y="1"/>
                    <a:pt x="28249" y="8"/>
                    <a:pt x="28220" y="22"/>
                  </a:cubicBezTo>
                  <a:lnTo>
                    <a:pt x="300" y="16067"/>
                  </a:lnTo>
                  <a:cubicBezTo>
                    <a:pt x="100" y="16167"/>
                    <a:pt x="0" y="16367"/>
                    <a:pt x="0" y="16600"/>
                  </a:cubicBezTo>
                  <a:lnTo>
                    <a:pt x="0" y="17034"/>
                  </a:lnTo>
                  <a:cubicBezTo>
                    <a:pt x="0" y="17155"/>
                    <a:pt x="88" y="17241"/>
                    <a:pt x="200" y="17241"/>
                  </a:cubicBezTo>
                  <a:cubicBezTo>
                    <a:pt x="242" y="17241"/>
                    <a:pt x="288" y="17228"/>
                    <a:pt x="334" y="17201"/>
                  </a:cubicBezTo>
                  <a:lnTo>
                    <a:pt x="28220" y="1189"/>
                  </a:lnTo>
                  <a:cubicBezTo>
                    <a:pt x="28420" y="1089"/>
                    <a:pt x="28554" y="856"/>
                    <a:pt x="28554" y="622"/>
                  </a:cubicBezTo>
                  <a:lnTo>
                    <a:pt x="28554" y="222"/>
                  </a:lnTo>
                  <a:cubicBezTo>
                    <a:pt x="28554" y="91"/>
                    <a:pt x="28430" y="1"/>
                    <a:pt x="28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4"/>
            <p:cNvSpPr/>
            <p:nvPr/>
          </p:nvSpPr>
          <p:spPr>
            <a:xfrm>
              <a:off x="3248325" y="2111425"/>
              <a:ext cx="586275" cy="357650"/>
            </a:xfrm>
            <a:custGeom>
              <a:rect b="b" l="l" r="r" t="t"/>
              <a:pathLst>
                <a:path extrusionOk="0" h="14306" w="23451">
                  <a:moveTo>
                    <a:pt x="23205" y="1"/>
                  </a:moveTo>
                  <a:cubicBezTo>
                    <a:pt x="23176" y="1"/>
                    <a:pt x="23145" y="7"/>
                    <a:pt x="23117" y="22"/>
                  </a:cubicBezTo>
                  <a:lnTo>
                    <a:pt x="334" y="13131"/>
                  </a:lnTo>
                  <a:cubicBezTo>
                    <a:pt x="134" y="13264"/>
                    <a:pt x="0" y="13465"/>
                    <a:pt x="0" y="13698"/>
                  </a:cubicBezTo>
                  <a:lnTo>
                    <a:pt x="0" y="14098"/>
                  </a:lnTo>
                  <a:cubicBezTo>
                    <a:pt x="0" y="14219"/>
                    <a:pt x="106" y="14305"/>
                    <a:pt x="214" y="14305"/>
                  </a:cubicBezTo>
                  <a:cubicBezTo>
                    <a:pt x="256" y="14305"/>
                    <a:pt x="297" y="14293"/>
                    <a:pt x="334" y="14265"/>
                  </a:cubicBezTo>
                  <a:lnTo>
                    <a:pt x="23117" y="1189"/>
                  </a:lnTo>
                  <a:cubicBezTo>
                    <a:pt x="23317" y="1056"/>
                    <a:pt x="23451" y="856"/>
                    <a:pt x="23451" y="622"/>
                  </a:cubicBezTo>
                  <a:lnTo>
                    <a:pt x="23451" y="222"/>
                  </a:lnTo>
                  <a:cubicBezTo>
                    <a:pt x="23424" y="91"/>
                    <a:pt x="23316" y="1"/>
                    <a:pt x="232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4"/>
            <p:cNvSpPr/>
            <p:nvPr/>
          </p:nvSpPr>
          <p:spPr>
            <a:xfrm>
              <a:off x="3248325" y="1361250"/>
              <a:ext cx="586275" cy="357975"/>
            </a:xfrm>
            <a:custGeom>
              <a:rect b="b" l="l" r="r" t="t"/>
              <a:pathLst>
                <a:path extrusionOk="0" h="14319" w="23451">
                  <a:moveTo>
                    <a:pt x="23237" y="1"/>
                  </a:moveTo>
                  <a:cubicBezTo>
                    <a:pt x="23195" y="1"/>
                    <a:pt x="23154" y="13"/>
                    <a:pt x="23117" y="41"/>
                  </a:cubicBezTo>
                  <a:lnTo>
                    <a:pt x="334" y="13117"/>
                  </a:lnTo>
                  <a:cubicBezTo>
                    <a:pt x="134" y="13250"/>
                    <a:pt x="0" y="13450"/>
                    <a:pt x="0" y="13684"/>
                  </a:cubicBezTo>
                  <a:lnTo>
                    <a:pt x="0" y="14084"/>
                  </a:lnTo>
                  <a:cubicBezTo>
                    <a:pt x="0" y="14211"/>
                    <a:pt x="116" y="14319"/>
                    <a:pt x="231" y="14319"/>
                  </a:cubicBezTo>
                  <a:cubicBezTo>
                    <a:pt x="267" y="14319"/>
                    <a:pt x="302" y="14308"/>
                    <a:pt x="334" y="14284"/>
                  </a:cubicBezTo>
                  <a:lnTo>
                    <a:pt x="23117" y="1175"/>
                  </a:lnTo>
                  <a:cubicBezTo>
                    <a:pt x="23317" y="1075"/>
                    <a:pt x="23451" y="841"/>
                    <a:pt x="23451" y="641"/>
                  </a:cubicBezTo>
                  <a:lnTo>
                    <a:pt x="23451" y="207"/>
                  </a:lnTo>
                  <a:cubicBezTo>
                    <a:pt x="23451" y="86"/>
                    <a:pt x="23345" y="1"/>
                    <a:pt x="232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4"/>
            <p:cNvSpPr/>
            <p:nvPr/>
          </p:nvSpPr>
          <p:spPr>
            <a:xfrm>
              <a:off x="3248325" y="2312550"/>
              <a:ext cx="1584500" cy="1476450"/>
            </a:xfrm>
            <a:custGeom>
              <a:rect b="b" l="l" r="r" t="t"/>
              <a:pathLst>
                <a:path extrusionOk="0" h="59058" w="63380">
                  <a:moveTo>
                    <a:pt x="62482" y="1"/>
                  </a:moveTo>
                  <a:cubicBezTo>
                    <a:pt x="62337" y="1"/>
                    <a:pt x="62187" y="37"/>
                    <a:pt x="62045" y="116"/>
                  </a:cubicBezTo>
                  <a:lnTo>
                    <a:pt x="1335" y="35074"/>
                  </a:lnTo>
                  <a:cubicBezTo>
                    <a:pt x="501" y="35541"/>
                    <a:pt x="0" y="36408"/>
                    <a:pt x="0" y="37342"/>
                  </a:cubicBezTo>
                  <a:lnTo>
                    <a:pt x="0" y="58157"/>
                  </a:lnTo>
                  <a:cubicBezTo>
                    <a:pt x="0" y="58683"/>
                    <a:pt x="413" y="59058"/>
                    <a:pt x="873" y="59058"/>
                  </a:cubicBezTo>
                  <a:cubicBezTo>
                    <a:pt x="1026" y="59058"/>
                    <a:pt x="1185" y="59016"/>
                    <a:pt x="1335" y="58925"/>
                  </a:cubicBezTo>
                  <a:lnTo>
                    <a:pt x="62078" y="23966"/>
                  </a:lnTo>
                  <a:cubicBezTo>
                    <a:pt x="62879" y="23499"/>
                    <a:pt x="63379" y="22632"/>
                    <a:pt x="63379" y="21731"/>
                  </a:cubicBezTo>
                  <a:lnTo>
                    <a:pt x="63379" y="883"/>
                  </a:lnTo>
                  <a:cubicBezTo>
                    <a:pt x="63379" y="374"/>
                    <a:pt x="62952" y="1"/>
                    <a:pt x="6248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4"/>
            <p:cNvSpPr/>
            <p:nvPr/>
          </p:nvSpPr>
          <p:spPr>
            <a:xfrm>
              <a:off x="3248325" y="2312550"/>
              <a:ext cx="1584500" cy="1476450"/>
            </a:xfrm>
            <a:custGeom>
              <a:rect b="b" l="l" r="r" t="t"/>
              <a:pathLst>
                <a:path extrusionOk="0" h="59058" w="63380">
                  <a:moveTo>
                    <a:pt x="62482" y="1"/>
                  </a:moveTo>
                  <a:cubicBezTo>
                    <a:pt x="62337" y="1"/>
                    <a:pt x="62187" y="37"/>
                    <a:pt x="62045" y="116"/>
                  </a:cubicBezTo>
                  <a:lnTo>
                    <a:pt x="1335" y="35074"/>
                  </a:lnTo>
                  <a:cubicBezTo>
                    <a:pt x="501" y="35541"/>
                    <a:pt x="0" y="36408"/>
                    <a:pt x="0" y="37342"/>
                  </a:cubicBezTo>
                  <a:lnTo>
                    <a:pt x="0" y="58157"/>
                  </a:lnTo>
                  <a:cubicBezTo>
                    <a:pt x="0" y="58683"/>
                    <a:pt x="413" y="59058"/>
                    <a:pt x="873" y="59058"/>
                  </a:cubicBezTo>
                  <a:cubicBezTo>
                    <a:pt x="1026" y="59058"/>
                    <a:pt x="1185" y="59016"/>
                    <a:pt x="1335" y="58925"/>
                  </a:cubicBezTo>
                  <a:lnTo>
                    <a:pt x="62078" y="23966"/>
                  </a:lnTo>
                  <a:cubicBezTo>
                    <a:pt x="62879" y="23499"/>
                    <a:pt x="63379" y="22632"/>
                    <a:pt x="63379" y="21731"/>
                  </a:cubicBezTo>
                  <a:lnTo>
                    <a:pt x="63379" y="883"/>
                  </a:lnTo>
                  <a:cubicBezTo>
                    <a:pt x="63379" y="374"/>
                    <a:pt x="62952" y="1"/>
                    <a:pt x="624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4"/>
            <p:cNvSpPr/>
            <p:nvPr/>
          </p:nvSpPr>
          <p:spPr>
            <a:xfrm>
              <a:off x="3308375" y="2956750"/>
              <a:ext cx="517875" cy="734550"/>
            </a:xfrm>
            <a:custGeom>
              <a:rect b="b" l="l" r="r" t="t"/>
              <a:pathLst>
                <a:path extrusionOk="0" h="29382" w="20715">
                  <a:moveTo>
                    <a:pt x="20027" y="1"/>
                  </a:moveTo>
                  <a:cubicBezTo>
                    <a:pt x="19910" y="1"/>
                    <a:pt x="19791" y="32"/>
                    <a:pt x="19681" y="100"/>
                  </a:cubicBezTo>
                  <a:lnTo>
                    <a:pt x="1001" y="10807"/>
                  </a:lnTo>
                  <a:cubicBezTo>
                    <a:pt x="367" y="11174"/>
                    <a:pt x="0" y="11841"/>
                    <a:pt x="0" y="12575"/>
                  </a:cubicBezTo>
                  <a:lnTo>
                    <a:pt x="0" y="28687"/>
                  </a:lnTo>
                  <a:cubicBezTo>
                    <a:pt x="0" y="29091"/>
                    <a:pt x="326" y="29381"/>
                    <a:pt x="688" y="29381"/>
                  </a:cubicBezTo>
                  <a:cubicBezTo>
                    <a:pt x="803" y="29381"/>
                    <a:pt x="921" y="29352"/>
                    <a:pt x="1034" y="29287"/>
                  </a:cubicBezTo>
                  <a:lnTo>
                    <a:pt x="19681" y="18546"/>
                  </a:lnTo>
                  <a:cubicBezTo>
                    <a:pt x="20315" y="18179"/>
                    <a:pt x="20715" y="17512"/>
                    <a:pt x="20715" y="16778"/>
                  </a:cubicBezTo>
                  <a:lnTo>
                    <a:pt x="20715" y="667"/>
                  </a:lnTo>
                  <a:cubicBezTo>
                    <a:pt x="20690" y="269"/>
                    <a:pt x="20368" y="1"/>
                    <a:pt x="20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4"/>
            <p:cNvSpPr/>
            <p:nvPr/>
          </p:nvSpPr>
          <p:spPr>
            <a:xfrm>
              <a:off x="3556050" y="3238675"/>
              <a:ext cx="270200" cy="322675"/>
            </a:xfrm>
            <a:custGeom>
              <a:rect b="b" l="l" r="r" t="t"/>
              <a:pathLst>
                <a:path extrusionOk="0" h="12907" w="10808">
                  <a:moveTo>
                    <a:pt x="7081" y="0"/>
                  </a:moveTo>
                  <a:cubicBezTo>
                    <a:pt x="6600" y="0"/>
                    <a:pt x="5941" y="499"/>
                    <a:pt x="5604" y="1198"/>
                  </a:cubicBezTo>
                  <a:lnTo>
                    <a:pt x="3269" y="6068"/>
                  </a:lnTo>
                  <a:lnTo>
                    <a:pt x="0" y="12906"/>
                  </a:lnTo>
                  <a:lnTo>
                    <a:pt x="6538" y="9137"/>
                  </a:lnTo>
                  <a:lnTo>
                    <a:pt x="9774" y="7269"/>
                  </a:lnTo>
                  <a:cubicBezTo>
                    <a:pt x="10408" y="6902"/>
                    <a:pt x="10808" y="6235"/>
                    <a:pt x="10808" y="5501"/>
                  </a:cubicBezTo>
                  <a:lnTo>
                    <a:pt x="10808" y="3300"/>
                  </a:lnTo>
                  <a:lnTo>
                    <a:pt x="7439" y="131"/>
                  </a:lnTo>
                  <a:cubicBezTo>
                    <a:pt x="7342" y="41"/>
                    <a:pt x="7219" y="0"/>
                    <a:pt x="708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4"/>
            <p:cNvSpPr/>
            <p:nvPr/>
          </p:nvSpPr>
          <p:spPr>
            <a:xfrm>
              <a:off x="3308375" y="3272750"/>
              <a:ext cx="411150" cy="418550"/>
            </a:xfrm>
            <a:custGeom>
              <a:rect b="b" l="l" r="r" t="t"/>
              <a:pathLst>
                <a:path extrusionOk="0" h="16742" w="16446">
                  <a:moveTo>
                    <a:pt x="7868" y="0"/>
                  </a:moveTo>
                  <a:cubicBezTo>
                    <a:pt x="7390" y="0"/>
                    <a:pt x="6746" y="476"/>
                    <a:pt x="6438" y="1169"/>
                  </a:cubicBezTo>
                  <a:lnTo>
                    <a:pt x="0" y="14579"/>
                  </a:lnTo>
                  <a:lnTo>
                    <a:pt x="0" y="16047"/>
                  </a:lnTo>
                  <a:cubicBezTo>
                    <a:pt x="0" y="16451"/>
                    <a:pt x="326" y="16741"/>
                    <a:pt x="688" y="16741"/>
                  </a:cubicBezTo>
                  <a:cubicBezTo>
                    <a:pt x="803" y="16741"/>
                    <a:pt x="921" y="16712"/>
                    <a:pt x="1034" y="16647"/>
                  </a:cubicBezTo>
                  <a:lnTo>
                    <a:pt x="9907" y="11543"/>
                  </a:lnTo>
                  <a:lnTo>
                    <a:pt x="16445" y="7774"/>
                  </a:lnTo>
                  <a:lnTo>
                    <a:pt x="13176" y="4705"/>
                  </a:lnTo>
                  <a:lnTo>
                    <a:pt x="8239" y="135"/>
                  </a:lnTo>
                  <a:cubicBezTo>
                    <a:pt x="8139" y="43"/>
                    <a:pt x="8011" y="0"/>
                    <a:pt x="78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4"/>
            <p:cNvSpPr/>
            <p:nvPr/>
          </p:nvSpPr>
          <p:spPr>
            <a:xfrm>
              <a:off x="3659450" y="3074825"/>
              <a:ext cx="119275" cy="137625"/>
            </a:xfrm>
            <a:custGeom>
              <a:rect b="b" l="l" r="r" t="t"/>
              <a:pathLst>
                <a:path extrusionOk="0" h="5505" w="4771">
                  <a:moveTo>
                    <a:pt x="3590" y="1"/>
                  </a:moveTo>
                  <a:cubicBezTo>
                    <a:pt x="3233" y="1"/>
                    <a:pt x="2816" y="123"/>
                    <a:pt x="2369" y="380"/>
                  </a:cubicBezTo>
                  <a:cubicBezTo>
                    <a:pt x="1068" y="1114"/>
                    <a:pt x="1" y="2815"/>
                    <a:pt x="1" y="4116"/>
                  </a:cubicBezTo>
                  <a:cubicBezTo>
                    <a:pt x="1" y="5015"/>
                    <a:pt x="485" y="5505"/>
                    <a:pt x="1198" y="5505"/>
                  </a:cubicBezTo>
                  <a:cubicBezTo>
                    <a:pt x="1544" y="5505"/>
                    <a:pt x="1944" y="5390"/>
                    <a:pt x="2369" y="5150"/>
                  </a:cubicBezTo>
                  <a:cubicBezTo>
                    <a:pt x="3703" y="4383"/>
                    <a:pt x="4771" y="2682"/>
                    <a:pt x="4771" y="1348"/>
                  </a:cubicBezTo>
                  <a:cubicBezTo>
                    <a:pt x="4771" y="482"/>
                    <a:pt x="4299" y="1"/>
                    <a:pt x="359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4"/>
            <p:cNvSpPr/>
            <p:nvPr/>
          </p:nvSpPr>
          <p:spPr>
            <a:xfrm>
              <a:off x="3868775" y="2623475"/>
              <a:ext cx="899825" cy="538100"/>
            </a:xfrm>
            <a:custGeom>
              <a:rect b="b" l="l" r="r" t="t"/>
              <a:pathLst>
                <a:path extrusionOk="0" h="21524" w="35993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702"/>
                    <a:pt x="0" y="20936"/>
                  </a:cubicBezTo>
                  <a:lnTo>
                    <a:pt x="0" y="21303"/>
                  </a:lnTo>
                  <a:cubicBezTo>
                    <a:pt x="0" y="21434"/>
                    <a:pt x="103" y="21524"/>
                    <a:pt x="228" y="21524"/>
                  </a:cubicBezTo>
                  <a:cubicBezTo>
                    <a:pt x="262" y="21524"/>
                    <a:pt x="298" y="21517"/>
                    <a:pt x="334" y="21503"/>
                  </a:cubicBezTo>
                  <a:lnTo>
                    <a:pt x="35692" y="1188"/>
                  </a:lnTo>
                  <a:cubicBezTo>
                    <a:pt x="35892" y="1055"/>
                    <a:pt x="35993" y="855"/>
                    <a:pt x="35993" y="621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4"/>
            <p:cNvSpPr/>
            <p:nvPr/>
          </p:nvSpPr>
          <p:spPr>
            <a:xfrm>
              <a:off x="3868775" y="2696375"/>
              <a:ext cx="899825" cy="538600"/>
            </a:xfrm>
            <a:custGeom>
              <a:rect b="b" l="l" r="r" t="t"/>
              <a:pathLst>
                <a:path extrusionOk="0" h="21544" w="35993">
                  <a:moveTo>
                    <a:pt x="35793" y="0"/>
                  </a:moveTo>
                  <a:cubicBezTo>
                    <a:pt x="35751" y="0"/>
                    <a:pt x="35705" y="13"/>
                    <a:pt x="35659" y="40"/>
                  </a:cubicBezTo>
                  <a:lnTo>
                    <a:pt x="300" y="20355"/>
                  </a:lnTo>
                  <a:cubicBezTo>
                    <a:pt x="100" y="20488"/>
                    <a:pt x="0" y="20689"/>
                    <a:pt x="0" y="20922"/>
                  </a:cubicBezTo>
                  <a:lnTo>
                    <a:pt x="0" y="21322"/>
                  </a:lnTo>
                  <a:cubicBezTo>
                    <a:pt x="0" y="21453"/>
                    <a:pt x="103" y="21543"/>
                    <a:pt x="228" y="21543"/>
                  </a:cubicBezTo>
                  <a:cubicBezTo>
                    <a:pt x="262" y="21543"/>
                    <a:pt x="298" y="21537"/>
                    <a:pt x="334" y="21522"/>
                  </a:cubicBezTo>
                  <a:lnTo>
                    <a:pt x="35692" y="1175"/>
                  </a:lnTo>
                  <a:cubicBezTo>
                    <a:pt x="35892" y="1074"/>
                    <a:pt x="35993" y="841"/>
                    <a:pt x="35993" y="641"/>
                  </a:cubicBezTo>
                  <a:lnTo>
                    <a:pt x="35993" y="207"/>
                  </a:lnTo>
                  <a:cubicBezTo>
                    <a:pt x="35993" y="86"/>
                    <a:pt x="35905" y="0"/>
                    <a:pt x="357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4"/>
            <p:cNvSpPr/>
            <p:nvPr/>
          </p:nvSpPr>
          <p:spPr>
            <a:xfrm>
              <a:off x="3868775" y="2477875"/>
              <a:ext cx="899825" cy="538600"/>
            </a:xfrm>
            <a:custGeom>
              <a:rect b="b" l="l" r="r" t="t"/>
              <a:pathLst>
                <a:path extrusionOk="0" h="21544" w="35993">
                  <a:moveTo>
                    <a:pt x="35793" y="1"/>
                  </a:moveTo>
                  <a:cubicBezTo>
                    <a:pt x="35751" y="1"/>
                    <a:pt x="35705" y="13"/>
                    <a:pt x="35659" y="41"/>
                  </a:cubicBezTo>
                  <a:lnTo>
                    <a:pt x="300" y="20355"/>
                  </a:lnTo>
                  <a:cubicBezTo>
                    <a:pt x="100" y="20489"/>
                    <a:pt x="0" y="20689"/>
                    <a:pt x="0" y="20922"/>
                  </a:cubicBezTo>
                  <a:lnTo>
                    <a:pt x="0" y="21323"/>
                  </a:lnTo>
                  <a:cubicBezTo>
                    <a:pt x="0" y="21454"/>
                    <a:pt x="103" y="21544"/>
                    <a:pt x="228" y="21544"/>
                  </a:cubicBezTo>
                  <a:cubicBezTo>
                    <a:pt x="262" y="21544"/>
                    <a:pt x="298" y="21537"/>
                    <a:pt x="334" y="21523"/>
                  </a:cubicBezTo>
                  <a:lnTo>
                    <a:pt x="35692" y="1175"/>
                  </a:lnTo>
                  <a:cubicBezTo>
                    <a:pt x="35892" y="1075"/>
                    <a:pt x="35993" y="875"/>
                    <a:pt x="35993" y="641"/>
                  </a:cubicBezTo>
                  <a:lnTo>
                    <a:pt x="35993" y="208"/>
                  </a:lnTo>
                  <a:cubicBezTo>
                    <a:pt x="35993" y="87"/>
                    <a:pt x="35905" y="1"/>
                    <a:pt x="357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4"/>
            <p:cNvSpPr/>
            <p:nvPr/>
          </p:nvSpPr>
          <p:spPr>
            <a:xfrm>
              <a:off x="3868775" y="2550450"/>
              <a:ext cx="899825" cy="539050"/>
            </a:xfrm>
            <a:custGeom>
              <a:rect b="b" l="l" r="r" t="t"/>
              <a:pathLst>
                <a:path extrusionOk="0" h="21562" w="35993">
                  <a:moveTo>
                    <a:pt x="35790" y="1"/>
                  </a:moveTo>
                  <a:cubicBezTo>
                    <a:pt x="35748" y="1"/>
                    <a:pt x="35704" y="13"/>
                    <a:pt x="35659" y="40"/>
                  </a:cubicBezTo>
                  <a:lnTo>
                    <a:pt x="300" y="20354"/>
                  </a:lnTo>
                  <a:cubicBezTo>
                    <a:pt x="100" y="20488"/>
                    <a:pt x="0" y="20688"/>
                    <a:pt x="0" y="20922"/>
                  </a:cubicBezTo>
                  <a:lnTo>
                    <a:pt x="0" y="21355"/>
                  </a:lnTo>
                  <a:cubicBezTo>
                    <a:pt x="0" y="21476"/>
                    <a:pt x="88" y="21562"/>
                    <a:pt x="200" y="21562"/>
                  </a:cubicBezTo>
                  <a:cubicBezTo>
                    <a:pt x="242" y="21562"/>
                    <a:pt x="288" y="21549"/>
                    <a:pt x="334" y="21522"/>
                  </a:cubicBezTo>
                  <a:lnTo>
                    <a:pt x="35692" y="1207"/>
                  </a:lnTo>
                  <a:cubicBezTo>
                    <a:pt x="35892" y="1074"/>
                    <a:pt x="35993" y="874"/>
                    <a:pt x="35993" y="640"/>
                  </a:cubicBezTo>
                  <a:lnTo>
                    <a:pt x="35993" y="240"/>
                  </a:lnTo>
                  <a:cubicBezTo>
                    <a:pt x="35993" y="94"/>
                    <a:pt x="35903" y="1"/>
                    <a:pt x="357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4"/>
            <p:cNvSpPr/>
            <p:nvPr/>
          </p:nvSpPr>
          <p:spPr>
            <a:xfrm>
              <a:off x="3868775" y="2876525"/>
              <a:ext cx="713850" cy="431000"/>
            </a:xfrm>
            <a:custGeom>
              <a:rect b="b" l="l" r="r" t="t"/>
              <a:pathLst>
                <a:path extrusionOk="0" h="17240" w="28554">
                  <a:moveTo>
                    <a:pt x="28337" y="0"/>
                  </a:moveTo>
                  <a:cubicBezTo>
                    <a:pt x="28297" y="0"/>
                    <a:pt x="28256" y="13"/>
                    <a:pt x="28220" y="40"/>
                  </a:cubicBezTo>
                  <a:lnTo>
                    <a:pt x="300" y="16051"/>
                  </a:lnTo>
                  <a:cubicBezTo>
                    <a:pt x="100" y="16184"/>
                    <a:pt x="0" y="16385"/>
                    <a:pt x="0" y="16618"/>
                  </a:cubicBezTo>
                  <a:lnTo>
                    <a:pt x="0" y="17018"/>
                  </a:lnTo>
                  <a:cubicBezTo>
                    <a:pt x="0" y="17150"/>
                    <a:pt x="103" y="17239"/>
                    <a:pt x="228" y="17239"/>
                  </a:cubicBezTo>
                  <a:cubicBezTo>
                    <a:pt x="262" y="17239"/>
                    <a:pt x="298" y="17233"/>
                    <a:pt x="334" y="17219"/>
                  </a:cubicBezTo>
                  <a:lnTo>
                    <a:pt x="28220" y="1207"/>
                  </a:lnTo>
                  <a:cubicBezTo>
                    <a:pt x="28420" y="1074"/>
                    <a:pt x="28554" y="874"/>
                    <a:pt x="28554" y="640"/>
                  </a:cubicBezTo>
                  <a:lnTo>
                    <a:pt x="28554" y="240"/>
                  </a:lnTo>
                  <a:cubicBezTo>
                    <a:pt x="28554" y="93"/>
                    <a:pt x="28447" y="0"/>
                    <a:pt x="283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4"/>
            <p:cNvSpPr/>
            <p:nvPr/>
          </p:nvSpPr>
          <p:spPr>
            <a:xfrm>
              <a:off x="4554250" y="772000"/>
              <a:ext cx="56750" cy="65300"/>
            </a:xfrm>
            <a:custGeom>
              <a:rect b="b" l="l" r="r" t="t"/>
              <a:pathLst>
                <a:path extrusionOk="0" h="2612" w="2270">
                  <a:moveTo>
                    <a:pt x="1709" y="1"/>
                  </a:moveTo>
                  <a:cubicBezTo>
                    <a:pt x="1544" y="1"/>
                    <a:pt x="1350" y="53"/>
                    <a:pt x="1135" y="160"/>
                  </a:cubicBezTo>
                  <a:cubicBezTo>
                    <a:pt x="501" y="561"/>
                    <a:pt x="67" y="1228"/>
                    <a:pt x="1" y="1962"/>
                  </a:cubicBezTo>
                  <a:cubicBezTo>
                    <a:pt x="1" y="2382"/>
                    <a:pt x="221" y="2612"/>
                    <a:pt x="554" y="2612"/>
                  </a:cubicBezTo>
                  <a:cubicBezTo>
                    <a:pt x="723" y="2612"/>
                    <a:pt x="921" y="2552"/>
                    <a:pt x="1135" y="2429"/>
                  </a:cubicBezTo>
                  <a:cubicBezTo>
                    <a:pt x="1769" y="2062"/>
                    <a:pt x="2202" y="1395"/>
                    <a:pt x="2269" y="661"/>
                  </a:cubicBezTo>
                  <a:cubicBezTo>
                    <a:pt x="2269" y="231"/>
                    <a:pt x="2055" y="1"/>
                    <a:pt x="17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4"/>
            <p:cNvSpPr/>
            <p:nvPr/>
          </p:nvSpPr>
          <p:spPr>
            <a:xfrm>
              <a:off x="4651825" y="715775"/>
              <a:ext cx="56725" cy="65650"/>
            </a:xfrm>
            <a:custGeom>
              <a:rect b="b" l="l" r="r" t="t"/>
              <a:pathLst>
                <a:path extrusionOk="0" h="2626" w="2269">
                  <a:moveTo>
                    <a:pt x="1680" y="0"/>
                  </a:moveTo>
                  <a:cubicBezTo>
                    <a:pt x="1516" y="0"/>
                    <a:pt x="1329" y="56"/>
                    <a:pt x="1135" y="174"/>
                  </a:cubicBezTo>
                  <a:cubicBezTo>
                    <a:pt x="468" y="575"/>
                    <a:pt x="67" y="1242"/>
                    <a:pt x="1" y="1976"/>
                  </a:cubicBezTo>
                  <a:cubicBezTo>
                    <a:pt x="1" y="2396"/>
                    <a:pt x="221" y="2626"/>
                    <a:pt x="554" y="2626"/>
                  </a:cubicBezTo>
                  <a:cubicBezTo>
                    <a:pt x="723" y="2626"/>
                    <a:pt x="921" y="2566"/>
                    <a:pt x="1135" y="2443"/>
                  </a:cubicBezTo>
                  <a:cubicBezTo>
                    <a:pt x="1768" y="2076"/>
                    <a:pt x="2169" y="1409"/>
                    <a:pt x="2269" y="675"/>
                  </a:cubicBezTo>
                  <a:cubicBezTo>
                    <a:pt x="2269" y="246"/>
                    <a:pt x="2024" y="0"/>
                    <a:pt x="16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4"/>
            <p:cNvSpPr/>
            <p:nvPr/>
          </p:nvSpPr>
          <p:spPr>
            <a:xfrm>
              <a:off x="4748550" y="659875"/>
              <a:ext cx="56750" cy="65100"/>
            </a:xfrm>
            <a:custGeom>
              <a:rect b="b" l="l" r="r" t="t"/>
              <a:pathLst>
                <a:path extrusionOk="0" h="2604" w="2270">
                  <a:moveTo>
                    <a:pt x="1700" y="0"/>
                  </a:moveTo>
                  <a:cubicBezTo>
                    <a:pt x="1534" y="0"/>
                    <a:pt x="1342" y="56"/>
                    <a:pt x="1135" y="176"/>
                  </a:cubicBezTo>
                  <a:cubicBezTo>
                    <a:pt x="501" y="542"/>
                    <a:pt x="68" y="1210"/>
                    <a:pt x="1" y="1943"/>
                  </a:cubicBezTo>
                  <a:cubicBezTo>
                    <a:pt x="1" y="2373"/>
                    <a:pt x="231" y="2603"/>
                    <a:pt x="576" y="2603"/>
                  </a:cubicBezTo>
                  <a:cubicBezTo>
                    <a:pt x="741" y="2603"/>
                    <a:pt x="931" y="2551"/>
                    <a:pt x="1135" y="2444"/>
                  </a:cubicBezTo>
                  <a:cubicBezTo>
                    <a:pt x="1769" y="2044"/>
                    <a:pt x="2203" y="1376"/>
                    <a:pt x="2269" y="643"/>
                  </a:cubicBezTo>
                  <a:cubicBezTo>
                    <a:pt x="2269" y="238"/>
                    <a:pt x="2042" y="0"/>
                    <a:pt x="17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4"/>
            <p:cNvSpPr/>
            <p:nvPr/>
          </p:nvSpPr>
          <p:spPr>
            <a:xfrm>
              <a:off x="4554250" y="772000"/>
              <a:ext cx="56750" cy="65300"/>
            </a:xfrm>
            <a:custGeom>
              <a:rect b="b" l="l" r="r" t="t"/>
              <a:pathLst>
                <a:path extrusionOk="0" h="2612" w="2270">
                  <a:moveTo>
                    <a:pt x="1709" y="1"/>
                  </a:moveTo>
                  <a:cubicBezTo>
                    <a:pt x="1544" y="1"/>
                    <a:pt x="1350" y="53"/>
                    <a:pt x="1135" y="160"/>
                  </a:cubicBezTo>
                  <a:cubicBezTo>
                    <a:pt x="501" y="561"/>
                    <a:pt x="67" y="1228"/>
                    <a:pt x="1" y="1962"/>
                  </a:cubicBezTo>
                  <a:cubicBezTo>
                    <a:pt x="1" y="2382"/>
                    <a:pt x="221" y="2612"/>
                    <a:pt x="554" y="2612"/>
                  </a:cubicBezTo>
                  <a:cubicBezTo>
                    <a:pt x="723" y="2612"/>
                    <a:pt x="921" y="2552"/>
                    <a:pt x="1135" y="2429"/>
                  </a:cubicBezTo>
                  <a:cubicBezTo>
                    <a:pt x="1769" y="2062"/>
                    <a:pt x="2202" y="1395"/>
                    <a:pt x="2269" y="661"/>
                  </a:cubicBezTo>
                  <a:cubicBezTo>
                    <a:pt x="2269" y="231"/>
                    <a:pt x="2055" y="1"/>
                    <a:pt x="17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4"/>
            <p:cNvSpPr/>
            <p:nvPr/>
          </p:nvSpPr>
          <p:spPr>
            <a:xfrm>
              <a:off x="4651825" y="715775"/>
              <a:ext cx="56725" cy="65650"/>
            </a:xfrm>
            <a:custGeom>
              <a:rect b="b" l="l" r="r" t="t"/>
              <a:pathLst>
                <a:path extrusionOk="0" h="2626" w="2269">
                  <a:moveTo>
                    <a:pt x="1680" y="0"/>
                  </a:moveTo>
                  <a:cubicBezTo>
                    <a:pt x="1516" y="0"/>
                    <a:pt x="1329" y="56"/>
                    <a:pt x="1135" y="174"/>
                  </a:cubicBezTo>
                  <a:cubicBezTo>
                    <a:pt x="468" y="575"/>
                    <a:pt x="67" y="1242"/>
                    <a:pt x="1" y="1976"/>
                  </a:cubicBezTo>
                  <a:cubicBezTo>
                    <a:pt x="1" y="2396"/>
                    <a:pt x="221" y="2626"/>
                    <a:pt x="554" y="2626"/>
                  </a:cubicBezTo>
                  <a:cubicBezTo>
                    <a:pt x="723" y="2626"/>
                    <a:pt x="921" y="2566"/>
                    <a:pt x="1135" y="2443"/>
                  </a:cubicBezTo>
                  <a:cubicBezTo>
                    <a:pt x="1768" y="2076"/>
                    <a:pt x="2169" y="1409"/>
                    <a:pt x="2269" y="675"/>
                  </a:cubicBezTo>
                  <a:cubicBezTo>
                    <a:pt x="2269" y="246"/>
                    <a:pt x="2024" y="0"/>
                    <a:pt x="16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4"/>
            <p:cNvSpPr/>
            <p:nvPr/>
          </p:nvSpPr>
          <p:spPr>
            <a:xfrm>
              <a:off x="4748550" y="659875"/>
              <a:ext cx="56750" cy="65100"/>
            </a:xfrm>
            <a:custGeom>
              <a:rect b="b" l="l" r="r" t="t"/>
              <a:pathLst>
                <a:path extrusionOk="0" h="2604" w="2270">
                  <a:moveTo>
                    <a:pt x="1700" y="0"/>
                  </a:moveTo>
                  <a:cubicBezTo>
                    <a:pt x="1534" y="0"/>
                    <a:pt x="1342" y="56"/>
                    <a:pt x="1135" y="176"/>
                  </a:cubicBezTo>
                  <a:cubicBezTo>
                    <a:pt x="501" y="542"/>
                    <a:pt x="68" y="1210"/>
                    <a:pt x="1" y="1943"/>
                  </a:cubicBezTo>
                  <a:cubicBezTo>
                    <a:pt x="1" y="2373"/>
                    <a:pt x="231" y="2603"/>
                    <a:pt x="576" y="2603"/>
                  </a:cubicBezTo>
                  <a:cubicBezTo>
                    <a:pt x="741" y="2603"/>
                    <a:pt x="931" y="2551"/>
                    <a:pt x="1135" y="2444"/>
                  </a:cubicBezTo>
                  <a:cubicBezTo>
                    <a:pt x="1769" y="2044"/>
                    <a:pt x="2203" y="1376"/>
                    <a:pt x="2269" y="643"/>
                  </a:cubicBezTo>
                  <a:cubicBezTo>
                    <a:pt x="2269" y="238"/>
                    <a:pt x="2042" y="0"/>
                    <a:pt x="17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4"/>
            <p:cNvSpPr/>
            <p:nvPr/>
          </p:nvSpPr>
          <p:spPr>
            <a:xfrm>
              <a:off x="3248325" y="1611150"/>
              <a:ext cx="1650375" cy="1526575"/>
            </a:xfrm>
            <a:custGeom>
              <a:rect b="b" l="l" r="r" t="t"/>
              <a:pathLst>
                <a:path extrusionOk="0" h="61063" w="66015">
                  <a:moveTo>
                    <a:pt x="63454" y="1"/>
                  </a:moveTo>
                  <a:cubicBezTo>
                    <a:pt x="63301" y="1"/>
                    <a:pt x="63150" y="42"/>
                    <a:pt x="63012" y="118"/>
                  </a:cubicBezTo>
                  <a:lnTo>
                    <a:pt x="1335" y="35610"/>
                  </a:lnTo>
                  <a:cubicBezTo>
                    <a:pt x="501" y="36077"/>
                    <a:pt x="0" y="36978"/>
                    <a:pt x="0" y="37912"/>
                  </a:cubicBezTo>
                  <a:lnTo>
                    <a:pt x="0" y="59061"/>
                  </a:lnTo>
                  <a:cubicBezTo>
                    <a:pt x="0" y="59428"/>
                    <a:pt x="267" y="59761"/>
                    <a:pt x="634" y="59895"/>
                  </a:cubicBezTo>
                  <a:lnTo>
                    <a:pt x="2536" y="61062"/>
                  </a:lnTo>
                  <a:lnTo>
                    <a:pt x="2469" y="59194"/>
                  </a:lnTo>
                  <a:lnTo>
                    <a:pt x="63012" y="24336"/>
                  </a:lnTo>
                  <a:cubicBezTo>
                    <a:pt x="63846" y="23869"/>
                    <a:pt x="64346" y="22968"/>
                    <a:pt x="64346" y="22034"/>
                  </a:cubicBezTo>
                  <a:lnTo>
                    <a:pt x="64346" y="2253"/>
                  </a:lnTo>
                  <a:lnTo>
                    <a:pt x="66014" y="1386"/>
                  </a:lnTo>
                  <a:lnTo>
                    <a:pt x="63979" y="185"/>
                  </a:lnTo>
                  <a:cubicBezTo>
                    <a:pt x="63817" y="59"/>
                    <a:pt x="63634" y="1"/>
                    <a:pt x="6345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4"/>
            <p:cNvSpPr/>
            <p:nvPr/>
          </p:nvSpPr>
          <p:spPr>
            <a:xfrm>
              <a:off x="3300025" y="1642450"/>
              <a:ext cx="1608675" cy="1498400"/>
            </a:xfrm>
            <a:custGeom>
              <a:rect b="b" l="l" r="r" t="t"/>
              <a:pathLst>
                <a:path extrusionOk="0" h="59936" w="64347">
                  <a:moveTo>
                    <a:pt x="63474" y="1"/>
                  </a:moveTo>
                  <a:cubicBezTo>
                    <a:pt x="63321" y="1"/>
                    <a:pt x="63162" y="42"/>
                    <a:pt x="63012" y="134"/>
                  </a:cubicBezTo>
                  <a:lnTo>
                    <a:pt x="1335" y="35593"/>
                  </a:lnTo>
                  <a:cubicBezTo>
                    <a:pt x="534" y="36060"/>
                    <a:pt x="1" y="36960"/>
                    <a:pt x="1" y="37894"/>
                  </a:cubicBezTo>
                  <a:lnTo>
                    <a:pt x="1" y="59043"/>
                  </a:lnTo>
                  <a:cubicBezTo>
                    <a:pt x="1" y="59376"/>
                    <a:pt x="201" y="59677"/>
                    <a:pt x="468" y="59810"/>
                  </a:cubicBezTo>
                  <a:cubicBezTo>
                    <a:pt x="618" y="59893"/>
                    <a:pt x="776" y="59935"/>
                    <a:pt x="930" y="59935"/>
                  </a:cubicBezTo>
                  <a:cubicBezTo>
                    <a:pt x="1085" y="59935"/>
                    <a:pt x="1235" y="59893"/>
                    <a:pt x="1368" y="59810"/>
                  </a:cubicBezTo>
                  <a:lnTo>
                    <a:pt x="63046" y="24318"/>
                  </a:lnTo>
                  <a:cubicBezTo>
                    <a:pt x="63846" y="23851"/>
                    <a:pt x="64347" y="22984"/>
                    <a:pt x="64347" y="22050"/>
                  </a:cubicBezTo>
                  <a:lnTo>
                    <a:pt x="64347" y="901"/>
                  </a:lnTo>
                  <a:cubicBezTo>
                    <a:pt x="64347" y="376"/>
                    <a:pt x="63934" y="1"/>
                    <a:pt x="634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4"/>
            <p:cNvSpPr/>
            <p:nvPr/>
          </p:nvSpPr>
          <p:spPr>
            <a:xfrm>
              <a:off x="3300025" y="1642450"/>
              <a:ext cx="1608675" cy="1498250"/>
            </a:xfrm>
            <a:custGeom>
              <a:rect b="b" l="l" r="r" t="t"/>
              <a:pathLst>
                <a:path extrusionOk="0" h="59930" w="64347">
                  <a:moveTo>
                    <a:pt x="63474" y="1"/>
                  </a:moveTo>
                  <a:cubicBezTo>
                    <a:pt x="63321" y="1"/>
                    <a:pt x="63162" y="42"/>
                    <a:pt x="63012" y="134"/>
                  </a:cubicBezTo>
                  <a:lnTo>
                    <a:pt x="1335" y="35593"/>
                  </a:lnTo>
                  <a:cubicBezTo>
                    <a:pt x="534" y="36060"/>
                    <a:pt x="1" y="36960"/>
                    <a:pt x="1" y="37894"/>
                  </a:cubicBezTo>
                  <a:lnTo>
                    <a:pt x="1" y="59043"/>
                  </a:lnTo>
                  <a:cubicBezTo>
                    <a:pt x="1" y="59572"/>
                    <a:pt x="438" y="59929"/>
                    <a:pt x="911" y="59929"/>
                  </a:cubicBezTo>
                  <a:cubicBezTo>
                    <a:pt x="1064" y="59929"/>
                    <a:pt x="1221" y="59892"/>
                    <a:pt x="1368" y="59810"/>
                  </a:cubicBezTo>
                  <a:lnTo>
                    <a:pt x="63046" y="24318"/>
                  </a:lnTo>
                  <a:cubicBezTo>
                    <a:pt x="63846" y="23851"/>
                    <a:pt x="64347" y="22984"/>
                    <a:pt x="64347" y="22016"/>
                  </a:cubicBezTo>
                  <a:lnTo>
                    <a:pt x="64347" y="901"/>
                  </a:lnTo>
                  <a:cubicBezTo>
                    <a:pt x="64347" y="376"/>
                    <a:pt x="63934" y="1"/>
                    <a:pt x="63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4"/>
            <p:cNvSpPr/>
            <p:nvPr/>
          </p:nvSpPr>
          <p:spPr>
            <a:xfrm>
              <a:off x="3360900" y="2295450"/>
              <a:ext cx="525400" cy="746200"/>
            </a:xfrm>
            <a:custGeom>
              <a:rect b="b" l="l" r="r" t="t"/>
              <a:pathLst>
                <a:path extrusionOk="0" h="29848" w="21016">
                  <a:moveTo>
                    <a:pt x="20343" y="1"/>
                  </a:moveTo>
                  <a:cubicBezTo>
                    <a:pt x="20223" y="1"/>
                    <a:pt x="20099" y="32"/>
                    <a:pt x="19982" y="99"/>
                  </a:cubicBezTo>
                  <a:lnTo>
                    <a:pt x="1035" y="11007"/>
                  </a:lnTo>
                  <a:cubicBezTo>
                    <a:pt x="401" y="11374"/>
                    <a:pt x="1" y="12041"/>
                    <a:pt x="1" y="12775"/>
                  </a:cubicBezTo>
                  <a:lnTo>
                    <a:pt x="1" y="29153"/>
                  </a:lnTo>
                  <a:cubicBezTo>
                    <a:pt x="1" y="29558"/>
                    <a:pt x="327" y="29848"/>
                    <a:pt x="688" y="29848"/>
                  </a:cubicBezTo>
                  <a:cubicBezTo>
                    <a:pt x="803" y="29848"/>
                    <a:pt x="922" y="29818"/>
                    <a:pt x="1035" y="29754"/>
                  </a:cubicBezTo>
                  <a:lnTo>
                    <a:pt x="20015" y="18846"/>
                  </a:lnTo>
                  <a:cubicBezTo>
                    <a:pt x="20649" y="18479"/>
                    <a:pt x="21016" y="17779"/>
                    <a:pt x="21016" y="17045"/>
                  </a:cubicBezTo>
                  <a:lnTo>
                    <a:pt x="21016" y="700"/>
                  </a:lnTo>
                  <a:cubicBezTo>
                    <a:pt x="21016" y="276"/>
                    <a:pt x="20699" y="1"/>
                    <a:pt x="20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4"/>
            <p:cNvSpPr/>
            <p:nvPr/>
          </p:nvSpPr>
          <p:spPr>
            <a:xfrm>
              <a:off x="3611925" y="2582375"/>
              <a:ext cx="275225" cy="327675"/>
            </a:xfrm>
            <a:custGeom>
              <a:rect b="b" l="l" r="r" t="t"/>
              <a:pathLst>
                <a:path extrusionOk="0" h="13107" w="11009">
                  <a:moveTo>
                    <a:pt x="7214" y="0"/>
                  </a:moveTo>
                  <a:cubicBezTo>
                    <a:pt x="6733" y="0"/>
                    <a:pt x="6074" y="498"/>
                    <a:pt x="5738" y="1198"/>
                  </a:cubicBezTo>
                  <a:lnTo>
                    <a:pt x="3336" y="6168"/>
                  </a:lnTo>
                  <a:lnTo>
                    <a:pt x="0" y="13107"/>
                  </a:lnTo>
                  <a:lnTo>
                    <a:pt x="6672" y="9270"/>
                  </a:lnTo>
                  <a:lnTo>
                    <a:pt x="9974" y="7369"/>
                  </a:lnTo>
                  <a:cubicBezTo>
                    <a:pt x="10608" y="7002"/>
                    <a:pt x="11008" y="6335"/>
                    <a:pt x="11008" y="5601"/>
                  </a:cubicBezTo>
                  <a:lnTo>
                    <a:pt x="11008" y="3333"/>
                  </a:lnTo>
                  <a:lnTo>
                    <a:pt x="7572" y="131"/>
                  </a:lnTo>
                  <a:cubicBezTo>
                    <a:pt x="7475" y="41"/>
                    <a:pt x="7352" y="0"/>
                    <a:pt x="72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4"/>
            <p:cNvSpPr/>
            <p:nvPr/>
          </p:nvSpPr>
          <p:spPr>
            <a:xfrm>
              <a:off x="3611925" y="2582375"/>
              <a:ext cx="275225" cy="327675"/>
            </a:xfrm>
            <a:custGeom>
              <a:rect b="b" l="l" r="r" t="t"/>
              <a:pathLst>
                <a:path extrusionOk="0" h="13107" w="11009">
                  <a:moveTo>
                    <a:pt x="7214" y="0"/>
                  </a:moveTo>
                  <a:cubicBezTo>
                    <a:pt x="6733" y="0"/>
                    <a:pt x="6074" y="498"/>
                    <a:pt x="5738" y="1198"/>
                  </a:cubicBezTo>
                  <a:lnTo>
                    <a:pt x="3336" y="6168"/>
                  </a:lnTo>
                  <a:lnTo>
                    <a:pt x="0" y="13107"/>
                  </a:lnTo>
                  <a:lnTo>
                    <a:pt x="6672" y="9270"/>
                  </a:lnTo>
                  <a:lnTo>
                    <a:pt x="9974" y="7369"/>
                  </a:lnTo>
                  <a:cubicBezTo>
                    <a:pt x="10608" y="7002"/>
                    <a:pt x="11008" y="6335"/>
                    <a:pt x="11008" y="5601"/>
                  </a:cubicBezTo>
                  <a:lnTo>
                    <a:pt x="11008" y="3333"/>
                  </a:lnTo>
                  <a:lnTo>
                    <a:pt x="7572" y="131"/>
                  </a:lnTo>
                  <a:cubicBezTo>
                    <a:pt x="7475" y="41"/>
                    <a:pt x="7352" y="0"/>
                    <a:pt x="72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4"/>
            <p:cNvSpPr/>
            <p:nvPr/>
          </p:nvSpPr>
          <p:spPr>
            <a:xfrm>
              <a:off x="3360900" y="2616925"/>
              <a:ext cx="417825" cy="424725"/>
            </a:xfrm>
            <a:custGeom>
              <a:rect b="b" l="l" r="r" t="t"/>
              <a:pathLst>
                <a:path extrusionOk="0" h="16989" w="16713">
                  <a:moveTo>
                    <a:pt x="7993" y="1"/>
                  </a:moveTo>
                  <a:cubicBezTo>
                    <a:pt x="7514" y="1"/>
                    <a:pt x="6870" y="495"/>
                    <a:pt x="6539" y="1184"/>
                  </a:cubicBezTo>
                  <a:lnTo>
                    <a:pt x="1" y="14827"/>
                  </a:lnTo>
                  <a:lnTo>
                    <a:pt x="1" y="16294"/>
                  </a:lnTo>
                  <a:cubicBezTo>
                    <a:pt x="1" y="16699"/>
                    <a:pt x="327" y="16989"/>
                    <a:pt x="688" y="16989"/>
                  </a:cubicBezTo>
                  <a:cubicBezTo>
                    <a:pt x="803" y="16989"/>
                    <a:pt x="922" y="16959"/>
                    <a:pt x="1035" y="16895"/>
                  </a:cubicBezTo>
                  <a:lnTo>
                    <a:pt x="10041" y="11725"/>
                  </a:lnTo>
                  <a:lnTo>
                    <a:pt x="16713" y="7888"/>
                  </a:lnTo>
                  <a:lnTo>
                    <a:pt x="13377" y="4786"/>
                  </a:lnTo>
                  <a:lnTo>
                    <a:pt x="8373" y="150"/>
                  </a:lnTo>
                  <a:cubicBezTo>
                    <a:pt x="8271" y="48"/>
                    <a:pt x="8140" y="1"/>
                    <a:pt x="799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4"/>
            <p:cNvSpPr/>
            <p:nvPr/>
          </p:nvSpPr>
          <p:spPr>
            <a:xfrm>
              <a:off x="3717000" y="2415450"/>
              <a:ext cx="121775" cy="140250"/>
            </a:xfrm>
            <a:custGeom>
              <a:rect b="b" l="l" r="r" t="t"/>
              <a:pathLst>
                <a:path extrusionOk="0" h="5610" w="4871">
                  <a:moveTo>
                    <a:pt x="3638" y="0"/>
                  </a:moveTo>
                  <a:cubicBezTo>
                    <a:pt x="3282" y="0"/>
                    <a:pt x="2871" y="119"/>
                    <a:pt x="2435" y="370"/>
                  </a:cubicBezTo>
                  <a:cubicBezTo>
                    <a:pt x="1101" y="1137"/>
                    <a:pt x="0" y="2871"/>
                    <a:pt x="0" y="4206"/>
                  </a:cubicBezTo>
                  <a:cubicBezTo>
                    <a:pt x="0" y="5104"/>
                    <a:pt x="499" y="5609"/>
                    <a:pt x="1233" y="5609"/>
                  </a:cubicBezTo>
                  <a:cubicBezTo>
                    <a:pt x="1588" y="5609"/>
                    <a:pt x="1999" y="5490"/>
                    <a:pt x="2435" y="5240"/>
                  </a:cubicBezTo>
                  <a:cubicBezTo>
                    <a:pt x="3770" y="4473"/>
                    <a:pt x="4870" y="2738"/>
                    <a:pt x="4870" y="1404"/>
                  </a:cubicBezTo>
                  <a:cubicBezTo>
                    <a:pt x="4870" y="505"/>
                    <a:pt x="4371" y="0"/>
                    <a:pt x="363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4"/>
            <p:cNvSpPr/>
            <p:nvPr/>
          </p:nvSpPr>
          <p:spPr>
            <a:xfrm>
              <a:off x="3929650" y="1957525"/>
              <a:ext cx="914000" cy="546925"/>
            </a:xfrm>
            <a:custGeom>
              <a:rect b="b" l="l" r="r" t="t"/>
              <a:pathLst>
                <a:path extrusionOk="0" h="21877" w="36560">
                  <a:moveTo>
                    <a:pt x="36360" y="0"/>
                  </a:moveTo>
                  <a:cubicBezTo>
                    <a:pt x="36318" y="0"/>
                    <a:pt x="36272" y="12"/>
                    <a:pt x="36226" y="40"/>
                  </a:cubicBezTo>
                  <a:lnTo>
                    <a:pt x="334" y="20655"/>
                  </a:lnTo>
                  <a:cubicBezTo>
                    <a:pt x="134" y="20788"/>
                    <a:pt x="0" y="20988"/>
                    <a:pt x="0" y="21222"/>
                  </a:cubicBezTo>
                  <a:lnTo>
                    <a:pt x="0" y="21655"/>
                  </a:lnTo>
                  <a:cubicBezTo>
                    <a:pt x="0" y="21787"/>
                    <a:pt x="124" y="21876"/>
                    <a:pt x="242" y="21876"/>
                  </a:cubicBezTo>
                  <a:cubicBezTo>
                    <a:pt x="274" y="21876"/>
                    <a:pt x="305" y="21870"/>
                    <a:pt x="334" y="21856"/>
                  </a:cubicBezTo>
                  <a:lnTo>
                    <a:pt x="36259" y="1207"/>
                  </a:lnTo>
                  <a:cubicBezTo>
                    <a:pt x="36460" y="1074"/>
                    <a:pt x="36560" y="874"/>
                    <a:pt x="36560" y="640"/>
                  </a:cubicBezTo>
                  <a:lnTo>
                    <a:pt x="36560" y="207"/>
                  </a:lnTo>
                  <a:cubicBezTo>
                    <a:pt x="36560" y="86"/>
                    <a:pt x="36472" y="0"/>
                    <a:pt x="363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4"/>
            <p:cNvSpPr/>
            <p:nvPr/>
          </p:nvSpPr>
          <p:spPr>
            <a:xfrm>
              <a:off x="3929650" y="2031025"/>
              <a:ext cx="914650" cy="546800"/>
            </a:xfrm>
            <a:custGeom>
              <a:rect b="b" l="l" r="r" t="t"/>
              <a:pathLst>
                <a:path extrusionOk="0" h="21872" w="36586">
                  <a:moveTo>
                    <a:pt x="36348" y="1"/>
                  </a:moveTo>
                  <a:cubicBezTo>
                    <a:pt x="36308" y="1"/>
                    <a:pt x="36266" y="11"/>
                    <a:pt x="36226" y="35"/>
                  </a:cubicBezTo>
                  <a:lnTo>
                    <a:pt x="334" y="20683"/>
                  </a:lnTo>
                  <a:cubicBezTo>
                    <a:pt x="134" y="20784"/>
                    <a:pt x="0" y="21017"/>
                    <a:pt x="0" y="21251"/>
                  </a:cubicBezTo>
                  <a:lnTo>
                    <a:pt x="0" y="21651"/>
                  </a:lnTo>
                  <a:cubicBezTo>
                    <a:pt x="0" y="21782"/>
                    <a:pt x="124" y="21872"/>
                    <a:pt x="242" y="21872"/>
                  </a:cubicBezTo>
                  <a:cubicBezTo>
                    <a:pt x="274" y="21872"/>
                    <a:pt x="305" y="21865"/>
                    <a:pt x="334" y="21851"/>
                  </a:cubicBezTo>
                  <a:lnTo>
                    <a:pt x="36259" y="1236"/>
                  </a:lnTo>
                  <a:cubicBezTo>
                    <a:pt x="36460" y="1103"/>
                    <a:pt x="36560" y="869"/>
                    <a:pt x="36560" y="669"/>
                  </a:cubicBezTo>
                  <a:lnTo>
                    <a:pt x="36560" y="236"/>
                  </a:lnTo>
                  <a:cubicBezTo>
                    <a:pt x="36585" y="109"/>
                    <a:pt x="36475" y="1"/>
                    <a:pt x="36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4"/>
            <p:cNvSpPr/>
            <p:nvPr/>
          </p:nvSpPr>
          <p:spPr>
            <a:xfrm>
              <a:off x="3929650" y="1809550"/>
              <a:ext cx="914000" cy="546925"/>
            </a:xfrm>
            <a:custGeom>
              <a:rect b="b" l="l" r="r" t="t"/>
              <a:pathLst>
                <a:path extrusionOk="0" h="21877" w="36560">
                  <a:moveTo>
                    <a:pt x="36331" y="0"/>
                  </a:moveTo>
                  <a:cubicBezTo>
                    <a:pt x="36297" y="0"/>
                    <a:pt x="36262" y="7"/>
                    <a:pt x="36226" y="21"/>
                  </a:cubicBezTo>
                  <a:lnTo>
                    <a:pt x="334" y="20669"/>
                  </a:lnTo>
                  <a:cubicBezTo>
                    <a:pt x="134" y="20803"/>
                    <a:pt x="0" y="21003"/>
                    <a:pt x="0" y="21237"/>
                  </a:cubicBezTo>
                  <a:lnTo>
                    <a:pt x="0" y="21670"/>
                  </a:lnTo>
                  <a:cubicBezTo>
                    <a:pt x="0" y="21791"/>
                    <a:pt x="105" y="21877"/>
                    <a:pt x="214" y="21877"/>
                  </a:cubicBezTo>
                  <a:cubicBezTo>
                    <a:pt x="255" y="21877"/>
                    <a:pt x="297" y="21865"/>
                    <a:pt x="334" y="21837"/>
                  </a:cubicBezTo>
                  <a:lnTo>
                    <a:pt x="36259" y="1189"/>
                  </a:lnTo>
                  <a:cubicBezTo>
                    <a:pt x="36460" y="1089"/>
                    <a:pt x="36560" y="889"/>
                    <a:pt x="36560" y="655"/>
                  </a:cubicBezTo>
                  <a:lnTo>
                    <a:pt x="36560" y="221"/>
                  </a:lnTo>
                  <a:cubicBezTo>
                    <a:pt x="36560" y="90"/>
                    <a:pt x="36457" y="0"/>
                    <a:pt x="36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4"/>
            <p:cNvSpPr/>
            <p:nvPr/>
          </p:nvSpPr>
          <p:spPr>
            <a:xfrm>
              <a:off x="3929650" y="1883425"/>
              <a:ext cx="914000" cy="546800"/>
            </a:xfrm>
            <a:custGeom>
              <a:rect b="b" l="l" r="r" t="t"/>
              <a:pathLst>
                <a:path extrusionOk="0" h="21872" w="36560">
                  <a:moveTo>
                    <a:pt x="36343" y="1"/>
                  </a:moveTo>
                  <a:cubicBezTo>
                    <a:pt x="36306" y="1"/>
                    <a:pt x="36266" y="11"/>
                    <a:pt x="36226" y="35"/>
                  </a:cubicBezTo>
                  <a:lnTo>
                    <a:pt x="334" y="20683"/>
                  </a:lnTo>
                  <a:cubicBezTo>
                    <a:pt x="134" y="20783"/>
                    <a:pt x="0" y="21017"/>
                    <a:pt x="0" y="21250"/>
                  </a:cubicBezTo>
                  <a:lnTo>
                    <a:pt x="0" y="21651"/>
                  </a:lnTo>
                  <a:cubicBezTo>
                    <a:pt x="0" y="21782"/>
                    <a:pt x="124" y="21872"/>
                    <a:pt x="242" y="21872"/>
                  </a:cubicBezTo>
                  <a:cubicBezTo>
                    <a:pt x="274" y="21872"/>
                    <a:pt x="305" y="21865"/>
                    <a:pt x="334" y="21851"/>
                  </a:cubicBezTo>
                  <a:lnTo>
                    <a:pt x="36259" y="1203"/>
                  </a:lnTo>
                  <a:cubicBezTo>
                    <a:pt x="36460" y="1103"/>
                    <a:pt x="36560" y="869"/>
                    <a:pt x="36560" y="636"/>
                  </a:cubicBezTo>
                  <a:lnTo>
                    <a:pt x="36560" y="235"/>
                  </a:lnTo>
                  <a:cubicBezTo>
                    <a:pt x="36560" y="108"/>
                    <a:pt x="36463" y="1"/>
                    <a:pt x="36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4"/>
            <p:cNvSpPr/>
            <p:nvPr/>
          </p:nvSpPr>
          <p:spPr>
            <a:xfrm>
              <a:off x="3929650" y="2214500"/>
              <a:ext cx="724700" cy="437550"/>
            </a:xfrm>
            <a:custGeom>
              <a:rect b="b" l="l" r="r" t="t"/>
              <a:pathLst>
                <a:path extrusionOk="0" h="17502" w="28988">
                  <a:moveTo>
                    <a:pt x="28771" y="0"/>
                  </a:moveTo>
                  <a:cubicBezTo>
                    <a:pt x="28734" y="0"/>
                    <a:pt x="28694" y="11"/>
                    <a:pt x="28654" y="35"/>
                  </a:cubicBezTo>
                  <a:lnTo>
                    <a:pt x="334" y="16280"/>
                  </a:lnTo>
                  <a:cubicBezTo>
                    <a:pt x="134" y="16413"/>
                    <a:pt x="0" y="16613"/>
                    <a:pt x="0" y="16880"/>
                  </a:cubicBezTo>
                  <a:lnTo>
                    <a:pt x="0" y="17281"/>
                  </a:lnTo>
                  <a:cubicBezTo>
                    <a:pt x="0" y="17412"/>
                    <a:pt x="124" y="17502"/>
                    <a:pt x="242" y="17502"/>
                  </a:cubicBezTo>
                  <a:cubicBezTo>
                    <a:pt x="274" y="17502"/>
                    <a:pt x="305" y="17495"/>
                    <a:pt x="334" y="17481"/>
                  </a:cubicBezTo>
                  <a:lnTo>
                    <a:pt x="28687" y="1202"/>
                  </a:lnTo>
                  <a:cubicBezTo>
                    <a:pt x="28888" y="1102"/>
                    <a:pt x="28988" y="869"/>
                    <a:pt x="28988" y="635"/>
                  </a:cubicBezTo>
                  <a:lnTo>
                    <a:pt x="28988" y="235"/>
                  </a:lnTo>
                  <a:cubicBezTo>
                    <a:pt x="28988" y="108"/>
                    <a:pt x="28891" y="0"/>
                    <a:pt x="28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4"/>
            <p:cNvSpPr/>
            <p:nvPr/>
          </p:nvSpPr>
          <p:spPr>
            <a:xfrm>
              <a:off x="4937025" y="4393450"/>
              <a:ext cx="110100" cy="211150"/>
            </a:xfrm>
            <a:custGeom>
              <a:rect b="b" l="l" r="r" t="t"/>
              <a:pathLst>
                <a:path extrusionOk="0" h="8446" w="4404">
                  <a:moveTo>
                    <a:pt x="3441" y="1"/>
                  </a:moveTo>
                  <a:cubicBezTo>
                    <a:pt x="2976" y="1"/>
                    <a:pt x="2521" y="100"/>
                    <a:pt x="2102" y="273"/>
                  </a:cubicBezTo>
                  <a:cubicBezTo>
                    <a:pt x="1302" y="673"/>
                    <a:pt x="334" y="2941"/>
                    <a:pt x="334" y="2941"/>
                  </a:cubicBezTo>
                  <a:lnTo>
                    <a:pt x="1" y="8445"/>
                  </a:lnTo>
                  <a:cubicBezTo>
                    <a:pt x="1" y="8445"/>
                    <a:pt x="3436" y="6911"/>
                    <a:pt x="3703" y="6511"/>
                  </a:cubicBezTo>
                  <a:cubicBezTo>
                    <a:pt x="3937" y="6110"/>
                    <a:pt x="3637" y="4409"/>
                    <a:pt x="3737" y="3642"/>
                  </a:cubicBezTo>
                  <a:cubicBezTo>
                    <a:pt x="3870" y="2875"/>
                    <a:pt x="4304" y="1674"/>
                    <a:pt x="4370" y="940"/>
                  </a:cubicBezTo>
                  <a:cubicBezTo>
                    <a:pt x="4404" y="206"/>
                    <a:pt x="3937" y="39"/>
                    <a:pt x="3937" y="39"/>
                  </a:cubicBezTo>
                  <a:cubicBezTo>
                    <a:pt x="3771" y="13"/>
                    <a:pt x="3606" y="1"/>
                    <a:pt x="344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4"/>
            <p:cNvSpPr/>
            <p:nvPr/>
          </p:nvSpPr>
          <p:spPr>
            <a:xfrm>
              <a:off x="4937025" y="4393450"/>
              <a:ext cx="110100" cy="211150"/>
            </a:xfrm>
            <a:custGeom>
              <a:rect b="b" l="l" r="r" t="t"/>
              <a:pathLst>
                <a:path extrusionOk="0" h="8446" w="4404">
                  <a:moveTo>
                    <a:pt x="3441" y="1"/>
                  </a:moveTo>
                  <a:cubicBezTo>
                    <a:pt x="2976" y="1"/>
                    <a:pt x="2521" y="100"/>
                    <a:pt x="2102" y="273"/>
                  </a:cubicBezTo>
                  <a:cubicBezTo>
                    <a:pt x="1302" y="673"/>
                    <a:pt x="334" y="2941"/>
                    <a:pt x="334" y="2941"/>
                  </a:cubicBezTo>
                  <a:lnTo>
                    <a:pt x="1" y="8445"/>
                  </a:lnTo>
                  <a:cubicBezTo>
                    <a:pt x="1" y="8445"/>
                    <a:pt x="3436" y="6911"/>
                    <a:pt x="3703" y="6511"/>
                  </a:cubicBezTo>
                  <a:cubicBezTo>
                    <a:pt x="3937" y="6110"/>
                    <a:pt x="3637" y="4409"/>
                    <a:pt x="3737" y="3642"/>
                  </a:cubicBezTo>
                  <a:cubicBezTo>
                    <a:pt x="3870" y="2875"/>
                    <a:pt x="4304" y="1674"/>
                    <a:pt x="4370" y="940"/>
                  </a:cubicBezTo>
                  <a:cubicBezTo>
                    <a:pt x="4404" y="206"/>
                    <a:pt x="3937" y="39"/>
                    <a:pt x="3937" y="39"/>
                  </a:cubicBezTo>
                  <a:cubicBezTo>
                    <a:pt x="3771" y="13"/>
                    <a:pt x="3606" y="1"/>
                    <a:pt x="34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4"/>
            <p:cNvSpPr/>
            <p:nvPr/>
          </p:nvSpPr>
          <p:spPr>
            <a:xfrm>
              <a:off x="4845300" y="4384425"/>
              <a:ext cx="190150" cy="225150"/>
            </a:xfrm>
            <a:custGeom>
              <a:rect b="b" l="l" r="r" t="t"/>
              <a:pathLst>
                <a:path extrusionOk="0" h="9006" w="7606">
                  <a:moveTo>
                    <a:pt x="4971" y="0"/>
                  </a:moveTo>
                  <a:cubicBezTo>
                    <a:pt x="4971" y="0"/>
                    <a:pt x="3937" y="2001"/>
                    <a:pt x="3937" y="2068"/>
                  </a:cubicBezTo>
                  <a:cubicBezTo>
                    <a:pt x="3937" y="2102"/>
                    <a:pt x="3069" y="6638"/>
                    <a:pt x="3069" y="6638"/>
                  </a:cubicBezTo>
                  <a:cubicBezTo>
                    <a:pt x="3069" y="6638"/>
                    <a:pt x="2995" y="6637"/>
                    <a:pt x="2871" y="6637"/>
                  </a:cubicBezTo>
                  <a:cubicBezTo>
                    <a:pt x="2247" y="6637"/>
                    <a:pt x="362" y="6660"/>
                    <a:pt x="167" y="6938"/>
                  </a:cubicBezTo>
                  <a:cubicBezTo>
                    <a:pt x="34" y="7272"/>
                    <a:pt x="0" y="7606"/>
                    <a:pt x="100" y="7939"/>
                  </a:cubicBezTo>
                  <a:cubicBezTo>
                    <a:pt x="667" y="8532"/>
                    <a:pt x="1792" y="9005"/>
                    <a:pt x="2751" y="9005"/>
                  </a:cubicBezTo>
                  <a:cubicBezTo>
                    <a:pt x="3033" y="9005"/>
                    <a:pt x="3301" y="8964"/>
                    <a:pt x="3536" y="8873"/>
                  </a:cubicBezTo>
                  <a:cubicBezTo>
                    <a:pt x="4570" y="8506"/>
                    <a:pt x="4804" y="7339"/>
                    <a:pt x="4837" y="6338"/>
                  </a:cubicBezTo>
                  <a:cubicBezTo>
                    <a:pt x="4871" y="5337"/>
                    <a:pt x="4904" y="2569"/>
                    <a:pt x="5604" y="1468"/>
                  </a:cubicBezTo>
                  <a:cubicBezTo>
                    <a:pt x="6071" y="801"/>
                    <a:pt x="6805" y="400"/>
                    <a:pt x="7606" y="400"/>
                  </a:cubicBezTo>
                  <a:lnTo>
                    <a:pt x="703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4"/>
            <p:cNvSpPr/>
            <p:nvPr/>
          </p:nvSpPr>
          <p:spPr>
            <a:xfrm>
              <a:off x="4163975" y="4592375"/>
              <a:ext cx="317750" cy="62350"/>
            </a:xfrm>
            <a:custGeom>
              <a:rect b="b" l="l" r="r" t="t"/>
              <a:pathLst>
                <a:path extrusionOk="0" h="2494" w="12710">
                  <a:moveTo>
                    <a:pt x="219" y="1"/>
                  </a:moveTo>
                  <a:cubicBezTo>
                    <a:pt x="103" y="1"/>
                    <a:pt x="39" y="7"/>
                    <a:pt x="34" y="21"/>
                  </a:cubicBezTo>
                  <a:cubicBezTo>
                    <a:pt x="1" y="488"/>
                    <a:pt x="201" y="889"/>
                    <a:pt x="534" y="1189"/>
                  </a:cubicBezTo>
                  <a:cubicBezTo>
                    <a:pt x="1468" y="1723"/>
                    <a:pt x="2502" y="1989"/>
                    <a:pt x="3570" y="2023"/>
                  </a:cubicBezTo>
                  <a:cubicBezTo>
                    <a:pt x="3740" y="2027"/>
                    <a:pt x="3908" y="2028"/>
                    <a:pt x="4071" y="2028"/>
                  </a:cubicBezTo>
                  <a:cubicBezTo>
                    <a:pt x="5378" y="2028"/>
                    <a:pt x="6439" y="1923"/>
                    <a:pt x="6972" y="1923"/>
                  </a:cubicBezTo>
                  <a:cubicBezTo>
                    <a:pt x="7573" y="1956"/>
                    <a:pt x="9341" y="2490"/>
                    <a:pt x="10308" y="2490"/>
                  </a:cubicBezTo>
                  <a:cubicBezTo>
                    <a:pt x="10367" y="2493"/>
                    <a:pt x="10427" y="2494"/>
                    <a:pt x="10486" y="2494"/>
                  </a:cubicBezTo>
                  <a:cubicBezTo>
                    <a:pt x="11132" y="2494"/>
                    <a:pt x="11796" y="2331"/>
                    <a:pt x="12376" y="2056"/>
                  </a:cubicBezTo>
                  <a:cubicBezTo>
                    <a:pt x="12710" y="1889"/>
                    <a:pt x="12443" y="1156"/>
                    <a:pt x="12443" y="1156"/>
                  </a:cubicBezTo>
                  <a:cubicBezTo>
                    <a:pt x="12443" y="1156"/>
                    <a:pt x="1763" y="1"/>
                    <a:pt x="21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4"/>
            <p:cNvSpPr/>
            <p:nvPr/>
          </p:nvSpPr>
          <p:spPr>
            <a:xfrm>
              <a:off x="4158975" y="4497000"/>
              <a:ext cx="321075" cy="144300"/>
            </a:xfrm>
            <a:custGeom>
              <a:rect b="b" l="l" r="r" t="t"/>
              <a:pathLst>
                <a:path extrusionOk="0" h="5772" w="12843">
                  <a:moveTo>
                    <a:pt x="8173" y="0"/>
                  </a:moveTo>
                  <a:cubicBezTo>
                    <a:pt x="7939" y="100"/>
                    <a:pt x="7806" y="801"/>
                    <a:pt x="7339" y="1101"/>
                  </a:cubicBezTo>
                  <a:cubicBezTo>
                    <a:pt x="7133" y="1225"/>
                    <a:pt x="6722" y="1269"/>
                    <a:pt x="6244" y="1269"/>
                  </a:cubicBezTo>
                  <a:cubicBezTo>
                    <a:pt x="5565" y="1269"/>
                    <a:pt x="4752" y="1179"/>
                    <a:pt x="4203" y="1101"/>
                  </a:cubicBezTo>
                  <a:cubicBezTo>
                    <a:pt x="3859" y="1064"/>
                    <a:pt x="3455" y="1027"/>
                    <a:pt x="3035" y="1027"/>
                  </a:cubicBezTo>
                  <a:cubicBezTo>
                    <a:pt x="2319" y="1027"/>
                    <a:pt x="1557" y="1135"/>
                    <a:pt x="968" y="1535"/>
                  </a:cubicBezTo>
                  <a:cubicBezTo>
                    <a:pt x="301" y="2068"/>
                    <a:pt x="0" y="2936"/>
                    <a:pt x="201" y="3770"/>
                  </a:cubicBezTo>
                  <a:cubicBezTo>
                    <a:pt x="301" y="4070"/>
                    <a:pt x="901" y="4870"/>
                    <a:pt x="2269" y="5237"/>
                  </a:cubicBezTo>
                  <a:cubicBezTo>
                    <a:pt x="2402" y="5271"/>
                    <a:pt x="2502" y="5271"/>
                    <a:pt x="2636" y="5304"/>
                  </a:cubicBezTo>
                  <a:cubicBezTo>
                    <a:pt x="3078" y="5365"/>
                    <a:pt x="3646" y="5386"/>
                    <a:pt x="4237" y="5386"/>
                  </a:cubicBezTo>
                  <a:cubicBezTo>
                    <a:pt x="5250" y="5386"/>
                    <a:pt x="6328" y="5325"/>
                    <a:pt x="6939" y="5304"/>
                  </a:cubicBezTo>
                  <a:cubicBezTo>
                    <a:pt x="8006" y="5304"/>
                    <a:pt x="9007" y="5771"/>
                    <a:pt x="10341" y="5771"/>
                  </a:cubicBezTo>
                  <a:cubicBezTo>
                    <a:pt x="11675" y="5738"/>
                    <a:pt x="12309" y="5571"/>
                    <a:pt x="12576" y="5071"/>
                  </a:cubicBezTo>
                  <a:cubicBezTo>
                    <a:pt x="12843" y="4604"/>
                    <a:pt x="12643" y="4337"/>
                    <a:pt x="12576" y="3403"/>
                  </a:cubicBezTo>
                  <a:cubicBezTo>
                    <a:pt x="12509" y="2502"/>
                    <a:pt x="12476" y="1235"/>
                    <a:pt x="12409" y="701"/>
                  </a:cubicBezTo>
                  <a:cubicBezTo>
                    <a:pt x="12409" y="701"/>
                    <a:pt x="12309" y="200"/>
                    <a:pt x="12042" y="167"/>
                  </a:cubicBezTo>
                  <a:lnTo>
                    <a:pt x="817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4"/>
            <p:cNvSpPr/>
            <p:nvPr/>
          </p:nvSpPr>
          <p:spPr>
            <a:xfrm>
              <a:off x="4364125" y="4425275"/>
              <a:ext cx="99250" cy="109275"/>
            </a:xfrm>
            <a:custGeom>
              <a:rect b="b" l="l" r="r" t="t"/>
              <a:pathLst>
                <a:path extrusionOk="0" h="4371" w="3970">
                  <a:moveTo>
                    <a:pt x="100" y="1"/>
                  </a:moveTo>
                  <a:lnTo>
                    <a:pt x="0" y="2903"/>
                  </a:lnTo>
                  <a:cubicBezTo>
                    <a:pt x="0" y="4340"/>
                    <a:pt x="1713" y="4370"/>
                    <a:pt x="1858" y="4370"/>
                  </a:cubicBezTo>
                  <a:cubicBezTo>
                    <a:pt x="1865" y="4370"/>
                    <a:pt x="1868" y="4370"/>
                    <a:pt x="1868" y="4370"/>
                  </a:cubicBezTo>
                  <a:cubicBezTo>
                    <a:pt x="3570" y="4370"/>
                    <a:pt x="3870" y="3036"/>
                    <a:pt x="3870" y="3036"/>
                  </a:cubicBezTo>
                  <a:lnTo>
                    <a:pt x="3970" y="701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4"/>
            <p:cNvSpPr/>
            <p:nvPr/>
          </p:nvSpPr>
          <p:spPr>
            <a:xfrm>
              <a:off x="4158975" y="4521475"/>
              <a:ext cx="105100" cy="108150"/>
            </a:xfrm>
            <a:custGeom>
              <a:rect b="b" l="l" r="r" t="t"/>
              <a:pathLst>
                <a:path extrusionOk="0" h="4326" w="4204">
                  <a:moveTo>
                    <a:pt x="3048" y="0"/>
                  </a:moveTo>
                  <a:cubicBezTo>
                    <a:pt x="2328" y="0"/>
                    <a:pt x="1560" y="120"/>
                    <a:pt x="968" y="522"/>
                  </a:cubicBezTo>
                  <a:cubicBezTo>
                    <a:pt x="301" y="1056"/>
                    <a:pt x="0" y="1923"/>
                    <a:pt x="201" y="2791"/>
                  </a:cubicBezTo>
                  <a:cubicBezTo>
                    <a:pt x="301" y="3091"/>
                    <a:pt x="901" y="3891"/>
                    <a:pt x="2269" y="4258"/>
                  </a:cubicBezTo>
                  <a:cubicBezTo>
                    <a:pt x="2402" y="4292"/>
                    <a:pt x="2502" y="4292"/>
                    <a:pt x="2636" y="4325"/>
                  </a:cubicBezTo>
                  <a:cubicBezTo>
                    <a:pt x="2102" y="723"/>
                    <a:pt x="4203" y="89"/>
                    <a:pt x="4203" y="89"/>
                  </a:cubicBezTo>
                  <a:cubicBezTo>
                    <a:pt x="3862" y="40"/>
                    <a:pt x="3463" y="0"/>
                    <a:pt x="30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4"/>
            <p:cNvSpPr/>
            <p:nvPr/>
          </p:nvSpPr>
          <p:spPr>
            <a:xfrm>
              <a:off x="4851975" y="4261275"/>
              <a:ext cx="119275" cy="133175"/>
            </a:xfrm>
            <a:custGeom>
              <a:rect b="b" l="l" r="r" t="t"/>
              <a:pathLst>
                <a:path extrusionOk="0" h="5327" w="4771">
                  <a:moveTo>
                    <a:pt x="3203" y="0"/>
                  </a:moveTo>
                  <a:cubicBezTo>
                    <a:pt x="963" y="0"/>
                    <a:pt x="0" y="2558"/>
                    <a:pt x="0" y="2558"/>
                  </a:cubicBezTo>
                  <a:lnTo>
                    <a:pt x="1868" y="5326"/>
                  </a:lnTo>
                  <a:lnTo>
                    <a:pt x="4770" y="3158"/>
                  </a:lnTo>
                  <a:lnTo>
                    <a:pt x="3569" y="23"/>
                  </a:lnTo>
                  <a:cubicBezTo>
                    <a:pt x="3444" y="7"/>
                    <a:pt x="3322" y="0"/>
                    <a:pt x="320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4"/>
            <p:cNvSpPr/>
            <p:nvPr/>
          </p:nvSpPr>
          <p:spPr>
            <a:xfrm>
              <a:off x="4847800" y="4337950"/>
              <a:ext cx="172650" cy="251700"/>
            </a:xfrm>
            <a:custGeom>
              <a:rect b="b" l="l" r="r" t="t"/>
              <a:pathLst>
                <a:path extrusionOk="0" h="10068" w="6906">
                  <a:moveTo>
                    <a:pt x="4348" y="0"/>
                  </a:moveTo>
                  <a:cubicBezTo>
                    <a:pt x="3898" y="0"/>
                    <a:pt x="3461" y="157"/>
                    <a:pt x="3136" y="458"/>
                  </a:cubicBezTo>
                  <a:cubicBezTo>
                    <a:pt x="3136" y="458"/>
                    <a:pt x="1902" y="1192"/>
                    <a:pt x="2035" y="2226"/>
                  </a:cubicBezTo>
                  <a:cubicBezTo>
                    <a:pt x="2169" y="3293"/>
                    <a:pt x="2702" y="3660"/>
                    <a:pt x="2669" y="4961"/>
                  </a:cubicBezTo>
                  <a:cubicBezTo>
                    <a:pt x="2669" y="5662"/>
                    <a:pt x="2602" y="6362"/>
                    <a:pt x="2502" y="7063"/>
                  </a:cubicBezTo>
                  <a:cubicBezTo>
                    <a:pt x="2502" y="7063"/>
                    <a:pt x="2253" y="6987"/>
                    <a:pt x="1919" y="6987"/>
                  </a:cubicBezTo>
                  <a:cubicBezTo>
                    <a:pt x="1552" y="6987"/>
                    <a:pt x="1084" y="7079"/>
                    <a:pt x="734" y="7463"/>
                  </a:cubicBezTo>
                  <a:cubicBezTo>
                    <a:pt x="434" y="7763"/>
                    <a:pt x="201" y="8164"/>
                    <a:pt x="67" y="8564"/>
                  </a:cubicBezTo>
                  <a:cubicBezTo>
                    <a:pt x="0" y="8797"/>
                    <a:pt x="67" y="9031"/>
                    <a:pt x="234" y="9198"/>
                  </a:cubicBezTo>
                  <a:cubicBezTo>
                    <a:pt x="668" y="9698"/>
                    <a:pt x="1268" y="9998"/>
                    <a:pt x="1902" y="10065"/>
                  </a:cubicBezTo>
                  <a:lnTo>
                    <a:pt x="2102" y="10065"/>
                  </a:lnTo>
                  <a:cubicBezTo>
                    <a:pt x="2156" y="10067"/>
                    <a:pt x="2210" y="10067"/>
                    <a:pt x="2262" y="10067"/>
                  </a:cubicBezTo>
                  <a:cubicBezTo>
                    <a:pt x="3258" y="10067"/>
                    <a:pt x="3778" y="9760"/>
                    <a:pt x="3937" y="9031"/>
                  </a:cubicBezTo>
                  <a:cubicBezTo>
                    <a:pt x="4103" y="8264"/>
                    <a:pt x="4037" y="4561"/>
                    <a:pt x="4637" y="3460"/>
                  </a:cubicBezTo>
                  <a:cubicBezTo>
                    <a:pt x="5204" y="2359"/>
                    <a:pt x="6071" y="1892"/>
                    <a:pt x="6905" y="1859"/>
                  </a:cubicBezTo>
                  <a:lnTo>
                    <a:pt x="4937" y="91"/>
                  </a:lnTo>
                  <a:cubicBezTo>
                    <a:pt x="4744" y="30"/>
                    <a:pt x="4545" y="0"/>
                    <a:pt x="43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4"/>
            <p:cNvSpPr/>
            <p:nvPr/>
          </p:nvSpPr>
          <p:spPr>
            <a:xfrm>
              <a:off x="4321600" y="4520875"/>
              <a:ext cx="24200" cy="51800"/>
            </a:xfrm>
            <a:custGeom>
              <a:rect b="b" l="l" r="r" t="t"/>
              <a:pathLst>
                <a:path extrusionOk="0" h="2072" w="968">
                  <a:moveTo>
                    <a:pt x="838" y="0"/>
                  </a:moveTo>
                  <a:cubicBezTo>
                    <a:pt x="705" y="0"/>
                    <a:pt x="567" y="38"/>
                    <a:pt x="467" y="113"/>
                  </a:cubicBezTo>
                  <a:cubicBezTo>
                    <a:pt x="67" y="346"/>
                    <a:pt x="0" y="1747"/>
                    <a:pt x="100" y="1981"/>
                  </a:cubicBezTo>
                  <a:cubicBezTo>
                    <a:pt x="135" y="2042"/>
                    <a:pt x="175" y="2071"/>
                    <a:pt x="215" y="2071"/>
                  </a:cubicBezTo>
                  <a:cubicBezTo>
                    <a:pt x="327" y="2071"/>
                    <a:pt x="443" y="1841"/>
                    <a:pt x="467" y="1447"/>
                  </a:cubicBezTo>
                  <a:cubicBezTo>
                    <a:pt x="534" y="947"/>
                    <a:pt x="701" y="446"/>
                    <a:pt x="967" y="13"/>
                  </a:cubicBezTo>
                  <a:cubicBezTo>
                    <a:pt x="926" y="4"/>
                    <a:pt x="882" y="0"/>
                    <a:pt x="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4"/>
            <p:cNvSpPr/>
            <p:nvPr/>
          </p:nvSpPr>
          <p:spPr>
            <a:xfrm>
              <a:off x="4293225" y="4525025"/>
              <a:ext cx="20875" cy="46400"/>
            </a:xfrm>
            <a:custGeom>
              <a:rect b="b" l="l" r="r" t="t"/>
              <a:pathLst>
                <a:path extrusionOk="0" h="1856" w="835">
                  <a:moveTo>
                    <a:pt x="547" y="1"/>
                  </a:moveTo>
                  <a:cubicBezTo>
                    <a:pt x="448" y="1"/>
                    <a:pt x="347" y="35"/>
                    <a:pt x="268" y="114"/>
                  </a:cubicBezTo>
                  <a:cubicBezTo>
                    <a:pt x="68" y="414"/>
                    <a:pt x="1" y="747"/>
                    <a:pt x="34" y="1114"/>
                  </a:cubicBezTo>
                  <a:cubicBezTo>
                    <a:pt x="34" y="1485"/>
                    <a:pt x="92" y="1855"/>
                    <a:pt x="232" y="1855"/>
                  </a:cubicBezTo>
                  <a:cubicBezTo>
                    <a:pt x="244" y="1855"/>
                    <a:pt x="255" y="1853"/>
                    <a:pt x="268" y="1848"/>
                  </a:cubicBezTo>
                  <a:cubicBezTo>
                    <a:pt x="435" y="1748"/>
                    <a:pt x="368" y="1148"/>
                    <a:pt x="501" y="681"/>
                  </a:cubicBezTo>
                  <a:cubicBezTo>
                    <a:pt x="668" y="214"/>
                    <a:pt x="835" y="114"/>
                    <a:pt x="835" y="114"/>
                  </a:cubicBezTo>
                  <a:cubicBezTo>
                    <a:pt x="765" y="43"/>
                    <a:pt x="657" y="1"/>
                    <a:pt x="5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4"/>
            <p:cNvSpPr/>
            <p:nvPr/>
          </p:nvSpPr>
          <p:spPr>
            <a:xfrm>
              <a:off x="4258275" y="4523225"/>
              <a:ext cx="28325" cy="45625"/>
            </a:xfrm>
            <a:custGeom>
              <a:rect b="b" l="l" r="r" t="t"/>
              <a:pathLst>
                <a:path extrusionOk="0" h="1825" w="1133">
                  <a:moveTo>
                    <a:pt x="879" y="0"/>
                  </a:moveTo>
                  <a:cubicBezTo>
                    <a:pt x="801" y="0"/>
                    <a:pt x="724" y="27"/>
                    <a:pt x="665" y="85"/>
                  </a:cubicBezTo>
                  <a:cubicBezTo>
                    <a:pt x="298" y="419"/>
                    <a:pt x="65" y="886"/>
                    <a:pt x="31" y="1353"/>
                  </a:cubicBezTo>
                  <a:cubicBezTo>
                    <a:pt x="1" y="1659"/>
                    <a:pt x="54" y="1824"/>
                    <a:pt x="140" y="1824"/>
                  </a:cubicBezTo>
                  <a:cubicBezTo>
                    <a:pt x="148" y="1824"/>
                    <a:pt x="156" y="1823"/>
                    <a:pt x="165" y="1820"/>
                  </a:cubicBezTo>
                  <a:cubicBezTo>
                    <a:pt x="298" y="1787"/>
                    <a:pt x="298" y="1453"/>
                    <a:pt x="598" y="886"/>
                  </a:cubicBezTo>
                  <a:cubicBezTo>
                    <a:pt x="732" y="586"/>
                    <a:pt x="899" y="352"/>
                    <a:pt x="1132" y="119"/>
                  </a:cubicBezTo>
                  <a:cubicBezTo>
                    <a:pt x="1076" y="44"/>
                    <a:pt x="978" y="0"/>
                    <a:pt x="8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4"/>
            <p:cNvSpPr/>
            <p:nvPr/>
          </p:nvSpPr>
          <p:spPr>
            <a:xfrm>
              <a:off x="4848625" y="4512625"/>
              <a:ext cx="61750" cy="76950"/>
            </a:xfrm>
            <a:custGeom>
              <a:rect b="b" l="l" r="r" t="t"/>
              <a:pathLst>
                <a:path extrusionOk="0" h="3078" w="2470">
                  <a:moveTo>
                    <a:pt x="1886" y="0"/>
                  </a:moveTo>
                  <a:cubicBezTo>
                    <a:pt x="1519" y="0"/>
                    <a:pt x="1051" y="92"/>
                    <a:pt x="701" y="476"/>
                  </a:cubicBezTo>
                  <a:cubicBezTo>
                    <a:pt x="401" y="776"/>
                    <a:pt x="168" y="1177"/>
                    <a:pt x="68" y="1577"/>
                  </a:cubicBezTo>
                  <a:cubicBezTo>
                    <a:pt x="1" y="1810"/>
                    <a:pt x="34" y="2044"/>
                    <a:pt x="201" y="2211"/>
                  </a:cubicBezTo>
                  <a:cubicBezTo>
                    <a:pt x="635" y="2711"/>
                    <a:pt x="1235" y="3011"/>
                    <a:pt x="1869" y="3078"/>
                  </a:cubicBezTo>
                  <a:lnTo>
                    <a:pt x="2069" y="3078"/>
                  </a:lnTo>
                  <a:cubicBezTo>
                    <a:pt x="1936" y="2044"/>
                    <a:pt x="2069" y="1010"/>
                    <a:pt x="2469" y="76"/>
                  </a:cubicBezTo>
                  <a:cubicBezTo>
                    <a:pt x="2469" y="76"/>
                    <a:pt x="2220" y="0"/>
                    <a:pt x="188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4"/>
            <p:cNvSpPr/>
            <p:nvPr/>
          </p:nvSpPr>
          <p:spPr>
            <a:xfrm>
              <a:off x="4907000" y="4439450"/>
              <a:ext cx="25050" cy="23775"/>
            </a:xfrm>
            <a:custGeom>
              <a:rect b="b" l="l" r="r" t="t"/>
              <a:pathLst>
                <a:path extrusionOk="0" h="951" w="1002">
                  <a:moveTo>
                    <a:pt x="234" y="1"/>
                  </a:moveTo>
                  <a:lnTo>
                    <a:pt x="234" y="1"/>
                  </a:lnTo>
                  <a:cubicBezTo>
                    <a:pt x="1" y="234"/>
                    <a:pt x="334" y="634"/>
                    <a:pt x="334" y="634"/>
                  </a:cubicBezTo>
                  <a:cubicBezTo>
                    <a:pt x="334" y="634"/>
                    <a:pt x="651" y="951"/>
                    <a:pt x="838" y="951"/>
                  </a:cubicBezTo>
                  <a:cubicBezTo>
                    <a:pt x="862" y="951"/>
                    <a:pt x="883" y="946"/>
                    <a:pt x="901" y="935"/>
                  </a:cubicBezTo>
                  <a:cubicBezTo>
                    <a:pt x="968" y="868"/>
                    <a:pt x="1002" y="768"/>
                    <a:pt x="935" y="701"/>
                  </a:cubicBezTo>
                  <a:cubicBezTo>
                    <a:pt x="635" y="534"/>
                    <a:pt x="368" y="301"/>
                    <a:pt x="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4"/>
            <p:cNvSpPr/>
            <p:nvPr/>
          </p:nvSpPr>
          <p:spPr>
            <a:xfrm>
              <a:off x="4912000" y="4474475"/>
              <a:ext cx="19225" cy="32550"/>
            </a:xfrm>
            <a:custGeom>
              <a:rect b="b" l="l" r="r" t="t"/>
              <a:pathLst>
                <a:path extrusionOk="0" h="1302" w="769">
                  <a:moveTo>
                    <a:pt x="101" y="1"/>
                  </a:moveTo>
                  <a:cubicBezTo>
                    <a:pt x="1" y="201"/>
                    <a:pt x="1" y="434"/>
                    <a:pt x="68" y="668"/>
                  </a:cubicBezTo>
                  <a:cubicBezTo>
                    <a:pt x="201" y="1001"/>
                    <a:pt x="435" y="1302"/>
                    <a:pt x="601" y="1302"/>
                  </a:cubicBezTo>
                  <a:cubicBezTo>
                    <a:pt x="768" y="1302"/>
                    <a:pt x="768" y="1068"/>
                    <a:pt x="535" y="768"/>
                  </a:cubicBezTo>
                  <a:cubicBezTo>
                    <a:pt x="368" y="534"/>
                    <a:pt x="201" y="267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4"/>
            <p:cNvSpPr/>
            <p:nvPr/>
          </p:nvSpPr>
          <p:spPr>
            <a:xfrm>
              <a:off x="4905350" y="4502825"/>
              <a:ext cx="24350" cy="29700"/>
            </a:xfrm>
            <a:custGeom>
              <a:rect b="b" l="l" r="r" t="t"/>
              <a:pathLst>
                <a:path extrusionOk="0" h="1188" w="974">
                  <a:moveTo>
                    <a:pt x="300" y="1"/>
                  </a:moveTo>
                  <a:lnTo>
                    <a:pt x="300" y="1"/>
                  </a:lnTo>
                  <a:cubicBezTo>
                    <a:pt x="0" y="201"/>
                    <a:pt x="334" y="868"/>
                    <a:pt x="534" y="1068"/>
                  </a:cubicBezTo>
                  <a:cubicBezTo>
                    <a:pt x="604" y="1150"/>
                    <a:pt x="691" y="1187"/>
                    <a:pt x="763" y="1187"/>
                  </a:cubicBezTo>
                  <a:cubicBezTo>
                    <a:pt x="894" y="1187"/>
                    <a:pt x="974" y="1063"/>
                    <a:pt x="801" y="868"/>
                  </a:cubicBezTo>
                  <a:cubicBezTo>
                    <a:pt x="601" y="601"/>
                    <a:pt x="434" y="30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4"/>
            <p:cNvSpPr/>
            <p:nvPr/>
          </p:nvSpPr>
          <p:spPr>
            <a:xfrm>
              <a:off x="4324100" y="3291975"/>
              <a:ext cx="617125" cy="1168650"/>
            </a:xfrm>
            <a:custGeom>
              <a:rect b="b" l="l" r="r" t="t"/>
              <a:pathLst>
                <a:path extrusionOk="0" h="46746" w="24685">
                  <a:moveTo>
                    <a:pt x="16979" y="0"/>
                  </a:moveTo>
                  <a:lnTo>
                    <a:pt x="1468" y="2202"/>
                  </a:lnTo>
                  <a:cubicBezTo>
                    <a:pt x="1468" y="2202"/>
                    <a:pt x="234" y="15111"/>
                    <a:pt x="100" y="17413"/>
                  </a:cubicBezTo>
                  <a:cubicBezTo>
                    <a:pt x="0" y="19714"/>
                    <a:pt x="167" y="24518"/>
                    <a:pt x="234" y="25985"/>
                  </a:cubicBezTo>
                  <a:cubicBezTo>
                    <a:pt x="334" y="27453"/>
                    <a:pt x="968" y="34758"/>
                    <a:pt x="1068" y="36927"/>
                  </a:cubicBezTo>
                  <a:cubicBezTo>
                    <a:pt x="1201" y="39128"/>
                    <a:pt x="1568" y="46166"/>
                    <a:pt x="1568" y="46166"/>
                  </a:cubicBezTo>
                  <a:cubicBezTo>
                    <a:pt x="2302" y="46500"/>
                    <a:pt x="3102" y="46667"/>
                    <a:pt x="3903" y="46734"/>
                  </a:cubicBezTo>
                  <a:cubicBezTo>
                    <a:pt x="4019" y="46742"/>
                    <a:pt x="4129" y="46745"/>
                    <a:pt x="4232" y="46745"/>
                  </a:cubicBezTo>
                  <a:cubicBezTo>
                    <a:pt x="5400" y="46745"/>
                    <a:pt x="5738" y="46267"/>
                    <a:pt x="5738" y="46267"/>
                  </a:cubicBezTo>
                  <a:cubicBezTo>
                    <a:pt x="5738" y="46267"/>
                    <a:pt x="5938" y="44465"/>
                    <a:pt x="6238" y="43031"/>
                  </a:cubicBezTo>
                  <a:cubicBezTo>
                    <a:pt x="6505" y="41630"/>
                    <a:pt x="7806" y="33624"/>
                    <a:pt x="7772" y="30922"/>
                  </a:cubicBezTo>
                  <a:cubicBezTo>
                    <a:pt x="7772" y="29488"/>
                    <a:pt x="7539" y="28020"/>
                    <a:pt x="7139" y="26653"/>
                  </a:cubicBezTo>
                  <a:lnTo>
                    <a:pt x="9307" y="13410"/>
                  </a:lnTo>
                  <a:cubicBezTo>
                    <a:pt x="9307" y="13410"/>
                    <a:pt x="9740" y="16278"/>
                    <a:pt x="10274" y="19281"/>
                  </a:cubicBezTo>
                  <a:cubicBezTo>
                    <a:pt x="10775" y="22316"/>
                    <a:pt x="11342" y="25485"/>
                    <a:pt x="11575" y="26052"/>
                  </a:cubicBezTo>
                  <a:cubicBezTo>
                    <a:pt x="12042" y="27153"/>
                    <a:pt x="21115" y="41330"/>
                    <a:pt x="21115" y="41330"/>
                  </a:cubicBezTo>
                  <a:cubicBezTo>
                    <a:pt x="21716" y="40629"/>
                    <a:pt x="22383" y="39995"/>
                    <a:pt x="23117" y="39428"/>
                  </a:cubicBezTo>
                  <a:cubicBezTo>
                    <a:pt x="23584" y="39095"/>
                    <a:pt x="24117" y="38861"/>
                    <a:pt x="24684" y="38795"/>
                  </a:cubicBezTo>
                  <a:cubicBezTo>
                    <a:pt x="24684" y="38795"/>
                    <a:pt x="21015" y="28587"/>
                    <a:pt x="20181" y="26986"/>
                  </a:cubicBezTo>
                  <a:cubicBezTo>
                    <a:pt x="19581" y="25952"/>
                    <a:pt x="18714" y="25085"/>
                    <a:pt x="17713" y="24451"/>
                  </a:cubicBezTo>
                  <a:cubicBezTo>
                    <a:pt x="17713" y="24451"/>
                    <a:pt x="17613" y="4003"/>
                    <a:pt x="17513" y="2702"/>
                  </a:cubicBezTo>
                  <a:cubicBezTo>
                    <a:pt x="17413" y="1768"/>
                    <a:pt x="17212" y="867"/>
                    <a:pt x="1697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4"/>
            <p:cNvSpPr/>
            <p:nvPr/>
          </p:nvSpPr>
          <p:spPr>
            <a:xfrm>
              <a:off x="4555925" y="3440400"/>
              <a:ext cx="150125" cy="333600"/>
            </a:xfrm>
            <a:custGeom>
              <a:rect b="b" l="l" r="r" t="t"/>
              <a:pathLst>
                <a:path extrusionOk="0" h="13344" w="6005">
                  <a:moveTo>
                    <a:pt x="6005" y="1"/>
                  </a:moveTo>
                  <a:lnTo>
                    <a:pt x="6005" y="1"/>
                  </a:lnTo>
                  <a:cubicBezTo>
                    <a:pt x="4704" y="1168"/>
                    <a:pt x="3003" y="1902"/>
                    <a:pt x="1268" y="2002"/>
                  </a:cubicBezTo>
                  <a:lnTo>
                    <a:pt x="0" y="7473"/>
                  </a:lnTo>
                  <a:cubicBezTo>
                    <a:pt x="0" y="7473"/>
                    <a:pt x="467" y="10341"/>
                    <a:pt x="968" y="13344"/>
                  </a:cubicBezTo>
                  <a:lnTo>
                    <a:pt x="834" y="7639"/>
                  </a:lnTo>
                  <a:lnTo>
                    <a:pt x="2069" y="2636"/>
                  </a:lnTo>
                  <a:cubicBezTo>
                    <a:pt x="5204" y="2336"/>
                    <a:pt x="6005" y="1"/>
                    <a:pt x="60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4"/>
            <p:cNvSpPr/>
            <p:nvPr/>
          </p:nvSpPr>
          <p:spPr>
            <a:xfrm>
              <a:off x="4640150" y="2774100"/>
              <a:ext cx="226850" cy="542900"/>
            </a:xfrm>
            <a:custGeom>
              <a:rect b="b" l="l" r="r" t="t"/>
              <a:pathLst>
                <a:path extrusionOk="0" h="21716" w="9074">
                  <a:moveTo>
                    <a:pt x="2235" y="0"/>
                  </a:moveTo>
                  <a:cubicBezTo>
                    <a:pt x="1" y="1568"/>
                    <a:pt x="1902" y="8139"/>
                    <a:pt x="2302" y="9307"/>
                  </a:cubicBezTo>
                  <a:cubicBezTo>
                    <a:pt x="2669" y="10474"/>
                    <a:pt x="4037" y="13944"/>
                    <a:pt x="4037" y="13944"/>
                  </a:cubicBezTo>
                  <a:cubicBezTo>
                    <a:pt x="3503" y="14377"/>
                    <a:pt x="1368" y="18347"/>
                    <a:pt x="1368" y="18347"/>
                  </a:cubicBezTo>
                  <a:cubicBezTo>
                    <a:pt x="1668" y="19514"/>
                    <a:pt x="3503" y="21716"/>
                    <a:pt x="3503" y="21716"/>
                  </a:cubicBezTo>
                  <a:cubicBezTo>
                    <a:pt x="3503" y="21716"/>
                    <a:pt x="8707" y="15078"/>
                    <a:pt x="8907" y="14144"/>
                  </a:cubicBezTo>
                  <a:cubicBezTo>
                    <a:pt x="9074" y="13210"/>
                    <a:pt x="5404" y="3503"/>
                    <a:pt x="4470" y="2002"/>
                  </a:cubicBezTo>
                  <a:cubicBezTo>
                    <a:pt x="3937" y="1134"/>
                    <a:pt x="3169" y="434"/>
                    <a:pt x="2235" y="0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4"/>
            <p:cNvSpPr/>
            <p:nvPr/>
          </p:nvSpPr>
          <p:spPr>
            <a:xfrm>
              <a:off x="4391750" y="2557275"/>
              <a:ext cx="29925" cy="57575"/>
            </a:xfrm>
            <a:custGeom>
              <a:rect b="b" l="l" r="r" t="t"/>
              <a:pathLst>
                <a:path extrusionOk="0" h="2303" w="1197">
                  <a:moveTo>
                    <a:pt x="1197" y="0"/>
                  </a:moveTo>
                  <a:cubicBezTo>
                    <a:pt x="1197" y="0"/>
                    <a:pt x="63" y="1535"/>
                    <a:pt x="29" y="1935"/>
                  </a:cubicBezTo>
                  <a:cubicBezTo>
                    <a:pt x="1" y="2278"/>
                    <a:pt x="879" y="2303"/>
                    <a:pt x="1131" y="2303"/>
                  </a:cubicBezTo>
                  <a:cubicBezTo>
                    <a:pt x="1172" y="2303"/>
                    <a:pt x="1197" y="2302"/>
                    <a:pt x="1197" y="2302"/>
                  </a:cubicBezTo>
                  <a:lnTo>
                    <a:pt x="1197" y="0"/>
                  </a:ln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4"/>
            <p:cNvSpPr/>
            <p:nvPr/>
          </p:nvSpPr>
          <p:spPr>
            <a:xfrm>
              <a:off x="4406650" y="2444725"/>
              <a:ext cx="250200" cy="332725"/>
            </a:xfrm>
            <a:custGeom>
              <a:rect b="b" l="l" r="r" t="t"/>
              <a:pathLst>
                <a:path extrusionOk="0" h="13309" w="10008">
                  <a:moveTo>
                    <a:pt x="4203" y="0"/>
                  </a:moveTo>
                  <a:cubicBezTo>
                    <a:pt x="3323" y="0"/>
                    <a:pt x="2500" y="236"/>
                    <a:pt x="1902" y="666"/>
                  </a:cubicBezTo>
                  <a:cubicBezTo>
                    <a:pt x="1368" y="1500"/>
                    <a:pt x="901" y="2368"/>
                    <a:pt x="601" y="3268"/>
                  </a:cubicBezTo>
                  <a:cubicBezTo>
                    <a:pt x="267" y="4402"/>
                    <a:pt x="1" y="9272"/>
                    <a:pt x="1335" y="10407"/>
                  </a:cubicBezTo>
                  <a:cubicBezTo>
                    <a:pt x="1435" y="10507"/>
                    <a:pt x="1568" y="10573"/>
                    <a:pt x="1702" y="10607"/>
                  </a:cubicBezTo>
                  <a:cubicBezTo>
                    <a:pt x="1984" y="10674"/>
                    <a:pt x="2272" y="10709"/>
                    <a:pt x="2559" y="10709"/>
                  </a:cubicBezTo>
                  <a:cubicBezTo>
                    <a:pt x="2983" y="10709"/>
                    <a:pt x="3405" y="10633"/>
                    <a:pt x="3803" y="10473"/>
                  </a:cubicBezTo>
                  <a:lnTo>
                    <a:pt x="3803" y="13309"/>
                  </a:lnTo>
                  <a:lnTo>
                    <a:pt x="8874" y="13309"/>
                  </a:lnTo>
                  <a:cubicBezTo>
                    <a:pt x="8874" y="13309"/>
                    <a:pt x="8707" y="11107"/>
                    <a:pt x="8707" y="10340"/>
                  </a:cubicBezTo>
                  <a:cubicBezTo>
                    <a:pt x="8673" y="9606"/>
                    <a:pt x="10008" y="7671"/>
                    <a:pt x="9007" y="3769"/>
                  </a:cubicBezTo>
                  <a:cubicBezTo>
                    <a:pt x="8298" y="1117"/>
                    <a:pt x="6117" y="0"/>
                    <a:pt x="4203" y="0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4"/>
            <p:cNvSpPr/>
            <p:nvPr/>
          </p:nvSpPr>
          <p:spPr>
            <a:xfrm>
              <a:off x="4339100" y="2764000"/>
              <a:ext cx="419500" cy="617225"/>
            </a:xfrm>
            <a:custGeom>
              <a:rect b="b" l="l" r="r" t="t"/>
              <a:pathLst>
                <a:path extrusionOk="0" h="24689" w="16780">
                  <a:moveTo>
                    <a:pt x="12603" y="0"/>
                  </a:moveTo>
                  <a:cubicBezTo>
                    <a:pt x="10618" y="0"/>
                    <a:pt x="5438" y="838"/>
                    <a:pt x="5438" y="838"/>
                  </a:cubicBezTo>
                  <a:lnTo>
                    <a:pt x="301" y="6475"/>
                  </a:lnTo>
                  <a:cubicBezTo>
                    <a:pt x="301" y="6475"/>
                    <a:pt x="1" y="8977"/>
                    <a:pt x="167" y="10278"/>
                  </a:cubicBezTo>
                  <a:cubicBezTo>
                    <a:pt x="368" y="11579"/>
                    <a:pt x="1635" y="12313"/>
                    <a:pt x="1635" y="12313"/>
                  </a:cubicBezTo>
                  <a:lnTo>
                    <a:pt x="734" y="23221"/>
                  </a:lnTo>
                  <a:cubicBezTo>
                    <a:pt x="734" y="23221"/>
                    <a:pt x="2035" y="24622"/>
                    <a:pt x="7406" y="24688"/>
                  </a:cubicBezTo>
                  <a:lnTo>
                    <a:pt x="7873" y="24688"/>
                  </a:lnTo>
                  <a:cubicBezTo>
                    <a:pt x="13610" y="24622"/>
                    <a:pt x="16779" y="21119"/>
                    <a:pt x="16779" y="21119"/>
                  </a:cubicBezTo>
                  <a:lnTo>
                    <a:pt x="13911" y="13714"/>
                  </a:lnTo>
                  <a:cubicBezTo>
                    <a:pt x="14878" y="11612"/>
                    <a:pt x="15545" y="9411"/>
                    <a:pt x="15945" y="7142"/>
                  </a:cubicBezTo>
                  <a:cubicBezTo>
                    <a:pt x="15979" y="6709"/>
                    <a:pt x="16045" y="6309"/>
                    <a:pt x="16079" y="5842"/>
                  </a:cubicBezTo>
                  <a:cubicBezTo>
                    <a:pt x="16512" y="1505"/>
                    <a:pt x="14611" y="71"/>
                    <a:pt x="12810" y="4"/>
                  </a:cubicBezTo>
                  <a:cubicBezTo>
                    <a:pt x="12745" y="2"/>
                    <a:pt x="12676" y="0"/>
                    <a:pt x="1260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4"/>
            <p:cNvSpPr/>
            <p:nvPr/>
          </p:nvSpPr>
          <p:spPr>
            <a:xfrm>
              <a:off x="4524225" y="2941725"/>
              <a:ext cx="233525" cy="438650"/>
            </a:xfrm>
            <a:custGeom>
              <a:rect b="b" l="l" r="r" t="t"/>
              <a:pathLst>
                <a:path extrusionOk="0" h="17546" w="9341">
                  <a:moveTo>
                    <a:pt x="8507" y="0"/>
                  </a:moveTo>
                  <a:cubicBezTo>
                    <a:pt x="8407" y="334"/>
                    <a:pt x="6939" y="5337"/>
                    <a:pt x="3904" y="7405"/>
                  </a:cubicBezTo>
                  <a:cubicBezTo>
                    <a:pt x="3904" y="7405"/>
                    <a:pt x="7473" y="8339"/>
                    <a:pt x="6939" y="11675"/>
                  </a:cubicBezTo>
                  <a:cubicBezTo>
                    <a:pt x="6405" y="15011"/>
                    <a:pt x="3303" y="16979"/>
                    <a:pt x="1" y="17546"/>
                  </a:cubicBezTo>
                  <a:lnTo>
                    <a:pt x="435" y="17546"/>
                  </a:lnTo>
                  <a:cubicBezTo>
                    <a:pt x="6205" y="17479"/>
                    <a:pt x="9341" y="14010"/>
                    <a:pt x="9341" y="14010"/>
                  </a:cubicBezTo>
                  <a:lnTo>
                    <a:pt x="6472" y="6571"/>
                  </a:lnTo>
                  <a:cubicBezTo>
                    <a:pt x="7473" y="4503"/>
                    <a:pt x="8140" y="2268"/>
                    <a:pt x="85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4"/>
            <p:cNvSpPr/>
            <p:nvPr/>
          </p:nvSpPr>
          <p:spPr>
            <a:xfrm>
              <a:off x="4440000" y="2692375"/>
              <a:ext cx="63400" cy="20075"/>
            </a:xfrm>
            <a:custGeom>
              <a:rect b="b" l="l" r="r" t="t"/>
              <a:pathLst>
                <a:path extrusionOk="0" h="803" w="2536">
                  <a:moveTo>
                    <a:pt x="2536" y="0"/>
                  </a:moveTo>
                  <a:lnTo>
                    <a:pt x="2536" y="0"/>
                  </a:lnTo>
                  <a:cubicBezTo>
                    <a:pt x="2536" y="0"/>
                    <a:pt x="1495" y="557"/>
                    <a:pt x="506" y="557"/>
                  </a:cubicBezTo>
                  <a:cubicBezTo>
                    <a:pt x="334" y="557"/>
                    <a:pt x="164" y="540"/>
                    <a:pt x="1" y="501"/>
                  </a:cubicBezTo>
                  <a:lnTo>
                    <a:pt x="1" y="501"/>
                  </a:lnTo>
                  <a:cubicBezTo>
                    <a:pt x="101" y="601"/>
                    <a:pt x="234" y="667"/>
                    <a:pt x="368" y="701"/>
                  </a:cubicBezTo>
                  <a:cubicBezTo>
                    <a:pt x="650" y="768"/>
                    <a:pt x="938" y="803"/>
                    <a:pt x="1225" y="803"/>
                  </a:cubicBezTo>
                  <a:cubicBezTo>
                    <a:pt x="1649" y="803"/>
                    <a:pt x="2071" y="727"/>
                    <a:pt x="2469" y="567"/>
                  </a:cubicBezTo>
                  <a:lnTo>
                    <a:pt x="2536" y="0"/>
                  </a:ln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4"/>
            <p:cNvSpPr/>
            <p:nvPr/>
          </p:nvSpPr>
          <p:spPr>
            <a:xfrm>
              <a:off x="4341600" y="2331750"/>
              <a:ext cx="400325" cy="374900"/>
            </a:xfrm>
            <a:custGeom>
              <a:rect b="b" l="l" r="r" t="t"/>
              <a:pathLst>
                <a:path extrusionOk="0" h="14996" w="16013">
                  <a:moveTo>
                    <a:pt x="9851" y="1"/>
                  </a:moveTo>
                  <a:cubicBezTo>
                    <a:pt x="9046" y="1"/>
                    <a:pt x="8302" y="422"/>
                    <a:pt x="7940" y="1116"/>
                  </a:cubicBezTo>
                  <a:cubicBezTo>
                    <a:pt x="7940" y="1116"/>
                    <a:pt x="7046" y="111"/>
                    <a:pt x="5753" y="111"/>
                  </a:cubicBezTo>
                  <a:cubicBezTo>
                    <a:pt x="5466" y="111"/>
                    <a:pt x="5159" y="161"/>
                    <a:pt x="4837" y="282"/>
                  </a:cubicBezTo>
                  <a:cubicBezTo>
                    <a:pt x="3803" y="582"/>
                    <a:pt x="3270" y="1683"/>
                    <a:pt x="3637" y="2684"/>
                  </a:cubicBezTo>
                  <a:cubicBezTo>
                    <a:pt x="3637" y="2684"/>
                    <a:pt x="3229" y="2513"/>
                    <a:pt x="2697" y="2513"/>
                  </a:cubicBezTo>
                  <a:cubicBezTo>
                    <a:pt x="2151" y="2513"/>
                    <a:pt x="1474" y="2692"/>
                    <a:pt x="968" y="3417"/>
                  </a:cubicBezTo>
                  <a:cubicBezTo>
                    <a:pt x="1" y="4818"/>
                    <a:pt x="1168" y="7153"/>
                    <a:pt x="3203" y="7787"/>
                  </a:cubicBezTo>
                  <a:cubicBezTo>
                    <a:pt x="3403" y="7187"/>
                    <a:pt x="3737" y="6620"/>
                    <a:pt x="4170" y="6119"/>
                  </a:cubicBezTo>
                  <a:cubicBezTo>
                    <a:pt x="4170" y="6119"/>
                    <a:pt x="4370" y="7253"/>
                    <a:pt x="5004" y="7354"/>
                  </a:cubicBezTo>
                  <a:cubicBezTo>
                    <a:pt x="5004" y="7354"/>
                    <a:pt x="4270" y="9155"/>
                    <a:pt x="5371" y="9789"/>
                  </a:cubicBezTo>
                  <a:cubicBezTo>
                    <a:pt x="5371" y="9789"/>
                    <a:pt x="4837" y="11223"/>
                    <a:pt x="5371" y="11290"/>
                  </a:cubicBezTo>
                  <a:cubicBezTo>
                    <a:pt x="5371" y="11290"/>
                    <a:pt x="5399" y="11313"/>
                    <a:pt x="5441" y="11313"/>
                  </a:cubicBezTo>
                  <a:cubicBezTo>
                    <a:pt x="5523" y="11313"/>
                    <a:pt x="5662" y="11227"/>
                    <a:pt x="5771" y="10723"/>
                  </a:cubicBezTo>
                  <a:cubicBezTo>
                    <a:pt x="5938" y="10189"/>
                    <a:pt x="6339" y="9288"/>
                    <a:pt x="7039" y="9021"/>
                  </a:cubicBezTo>
                  <a:cubicBezTo>
                    <a:pt x="7174" y="8978"/>
                    <a:pt x="7311" y="8958"/>
                    <a:pt x="7444" y="8958"/>
                  </a:cubicBezTo>
                  <a:cubicBezTo>
                    <a:pt x="8035" y="8958"/>
                    <a:pt x="8571" y="9357"/>
                    <a:pt x="8707" y="9955"/>
                  </a:cubicBezTo>
                  <a:cubicBezTo>
                    <a:pt x="8774" y="10189"/>
                    <a:pt x="8774" y="10456"/>
                    <a:pt x="8707" y="10689"/>
                  </a:cubicBezTo>
                  <a:cubicBezTo>
                    <a:pt x="8486" y="11669"/>
                    <a:pt x="7876" y="12498"/>
                    <a:pt x="6621" y="12498"/>
                  </a:cubicBezTo>
                  <a:cubicBezTo>
                    <a:pt x="6551" y="12498"/>
                    <a:pt x="6479" y="12496"/>
                    <a:pt x="6405" y="12491"/>
                  </a:cubicBezTo>
                  <a:lnTo>
                    <a:pt x="6405" y="12491"/>
                  </a:lnTo>
                  <a:cubicBezTo>
                    <a:pt x="6405" y="12491"/>
                    <a:pt x="6439" y="14325"/>
                    <a:pt x="7840" y="14759"/>
                  </a:cubicBezTo>
                  <a:cubicBezTo>
                    <a:pt x="8384" y="14940"/>
                    <a:pt x="9030" y="14996"/>
                    <a:pt x="9616" y="14996"/>
                  </a:cubicBezTo>
                  <a:cubicBezTo>
                    <a:pt x="10536" y="14996"/>
                    <a:pt x="11309" y="14859"/>
                    <a:pt x="11309" y="14859"/>
                  </a:cubicBezTo>
                  <a:cubicBezTo>
                    <a:pt x="11709" y="14292"/>
                    <a:pt x="12143" y="13758"/>
                    <a:pt x="12610" y="13258"/>
                  </a:cubicBezTo>
                  <a:cubicBezTo>
                    <a:pt x="13243" y="12657"/>
                    <a:pt x="16012" y="9855"/>
                    <a:pt x="15812" y="7320"/>
                  </a:cubicBezTo>
                  <a:cubicBezTo>
                    <a:pt x="15645" y="4818"/>
                    <a:pt x="13844" y="4518"/>
                    <a:pt x="13844" y="4518"/>
                  </a:cubicBezTo>
                  <a:cubicBezTo>
                    <a:pt x="14311" y="3851"/>
                    <a:pt x="14278" y="2950"/>
                    <a:pt x="13777" y="2283"/>
                  </a:cubicBezTo>
                  <a:cubicBezTo>
                    <a:pt x="13513" y="1887"/>
                    <a:pt x="13061" y="1665"/>
                    <a:pt x="12601" y="1665"/>
                  </a:cubicBezTo>
                  <a:cubicBezTo>
                    <a:pt x="12364" y="1665"/>
                    <a:pt x="12125" y="1725"/>
                    <a:pt x="11909" y="1850"/>
                  </a:cubicBezTo>
                  <a:cubicBezTo>
                    <a:pt x="11909" y="1850"/>
                    <a:pt x="11642" y="215"/>
                    <a:pt x="10108" y="15"/>
                  </a:cubicBezTo>
                  <a:cubicBezTo>
                    <a:pt x="10022" y="5"/>
                    <a:pt x="9936" y="1"/>
                    <a:pt x="98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4"/>
            <p:cNvSpPr/>
            <p:nvPr/>
          </p:nvSpPr>
          <p:spPr>
            <a:xfrm>
              <a:off x="3691775" y="2614950"/>
              <a:ext cx="791625" cy="373525"/>
            </a:xfrm>
            <a:custGeom>
              <a:rect b="b" l="l" r="r" t="t"/>
              <a:pathLst>
                <a:path extrusionOk="0" h="14941" w="31665">
                  <a:moveTo>
                    <a:pt x="434" y="1"/>
                  </a:moveTo>
                  <a:cubicBezTo>
                    <a:pt x="156" y="1"/>
                    <a:pt x="0" y="123"/>
                    <a:pt x="42" y="262"/>
                  </a:cubicBezTo>
                  <a:cubicBezTo>
                    <a:pt x="109" y="562"/>
                    <a:pt x="1977" y="3097"/>
                    <a:pt x="1977" y="3097"/>
                  </a:cubicBezTo>
                  <a:cubicBezTo>
                    <a:pt x="1476" y="3331"/>
                    <a:pt x="1209" y="3831"/>
                    <a:pt x="1309" y="4365"/>
                  </a:cubicBezTo>
                  <a:cubicBezTo>
                    <a:pt x="676" y="4665"/>
                    <a:pt x="876" y="5499"/>
                    <a:pt x="876" y="5499"/>
                  </a:cubicBezTo>
                  <a:cubicBezTo>
                    <a:pt x="609" y="5899"/>
                    <a:pt x="609" y="6400"/>
                    <a:pt x="876" y="6767"/>
                  </a:cubicBezTo>
                  <a:cubicBezTo>
                    <a:pt x="1309" y="7500"/>
                    <a:pt x="4779" y="8601"/>
                    <a:pt x="5446" y="8835"/>
                  </a:cubicBezTo>
                  <a:cubicBezTo>
                    <a:pt x="6079" y="9102"/>
                    <a:pt x="15786" y="14839"/>
                    <a:pt x="16620" y="14939"/>
                  </a:cubicBezTo>
                  <a:cubicBezTo>
                    <a:pt x="16631" y="14940"/>
                    <a:pt x="16644" y="14940"/>
                    <a:pt x="16661" y="14940"/>
                  </a:cubicBezTo>
                  <a:cubicBezTo>
                    <a:pt x="17506" y="14940"/>
                    <a:pt x="26289" y="14127"/>
                    <a:pt x="27728" y="13571"/>
                  </a:cubicBezTo>
                  <a:cubicBezTo>
                    <a:pt x="29229" y="12938"/>
                    <a:pt x="30464" y="11770"/>
                    <a:pt x="31131" y="10236"/>
                  </a:cubicBezTo>
                  <a:cubicBezTo>
                    <a:pt x="31631" y="9135"/>
                    <a:pt x="31664" y="7901"/>
                    <a:pt x="31297" y="6767"/>
                  </a:cubicBezTo>
                  <a:lnTo>
                    <a:pt x="31297" y="6767"/>
                  </a:lnTo>
                  <a:cubicBezTo>
                    <a:pt x="31297" y="6767"/>
                    <a:pt x="30530" y="6767"/>
                    <a:pt x="28929" y="6800"/>
                  </a:cubicBezTo>
                  <a:cubicBezTo>
                    <a:pt x="27328" y="6833"/>
                    <a:pt x="16720" y="10002"/>
                    <a:pt x="16153" y="10002"/>
                  </a:cubicBezTo>
                  <a:cubicBezTo>
                    <a:pt x="15586" y="10002"/>
                    <a:pt x="7047" y="5766"/>
                    <a:pt x="7047" y="5766"/>
                  </a:cubicBezTo>
                  <a:cubicBezTo>
                    <a:pt x="6980" y="5099"/>
                    <a:pt x="6980" y="4465"/>
                    <a:pt x="6980" y="3798"/>
                  </a:cubicBezTo>
                  <a:cubicBezTo>
                    <a:pt x="7080" y="3231"/>
                    <a:pt x="7280" y="2564"/>
                    <a:pt x="7347" y="2230"/>
                  </a:cubicBezTo>
                  <a:cubicBezTo>
                    <a:pt x="7414" y="1863"/>
                    <a:pt x="7214" y="1796"/>
                    <a:pt x="7214" y="1796"/>
                  </a:cubicBezTo>
                  <a:cubicBezTo>
                    <a:pt x="7167" y="1788"/>
                    <a:pt x="7121" y="1784"/>
                    <a:pt x="7076" y="1784"/>
                  </a:cubicBezTo>
                  <a:cubicBezTo>
                    <a:pt x="5994" y="1784"/>
                    <a:pt x="5379" y="3998"/>
                    <a:pt x="5379" y="3998"/>
                  </a:cubicBezTo>
                  <a:lnTo>
                    <a:pt x="3578" y="2530"/>
                  </a:lnTo>
                  <a:cubicBezTo>
                    <a:pt x="3044" y="2063"/>
                    <a:pt x="2577" y="1563"/>
                    <a:pt x="2110" y="996"/>
                  </a:cubicBezTo>
                  <a:cubicBezTo>
                    <a:pt x="1449" y="238"/>
                    <a:pt x="823" y="1"/>
                    <a:pt x="434" y="1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45"/>
          <p:cNvSpPr txBox="1"/>
          <p:nvPr>
            <p:ph type="title"/>
          </p:nvPr>
        </p:nvSpPr>
        <p:spPr>
          <a:xfrm>
            <a:off x="653775" y="0"/>
            <a:ext cx="8100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Cost Analysis</a:t>
            </a:r>
            <a:endParaRPr sz="2300"/>
          </a:p>
        </p:txBody>
      </p:sp>
      <p:pic>
        <p:nvPicPr>
          <p:cNvPr id="988" name="Google Shape;98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25" y="476675"/>
            <a:ext cx="7464500" cy="44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sometric SEO Strateg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FC100"/>
      </a:accent1>
      <a:accent2>
        <a:srgbClr val="000000"/>
      </a:accent2>
      <a:accent3>
        <a:srgbClr val="434343"/>
      </a:accent3>
      <a:accent4>
        <a:srgbClr val="F3F3F3"/>
      </a:accent4>
      <a:accent5>
        <a:srgbClr val="FFC100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