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8" r:id="rId3"/>
    <p:sldId id="260" r:id="rId4"/>
    <p:sldId id="261" r:id="rId5"/>
    <p:sldId id="263" r:id="rId6"/>
    <p:sldId id="264" r:id="rId7"/>
    <p:sldId id="265" r:id="rId8"/>
    <p:sldId id="29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Georgia" panose="0204050205040502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Georgia" panose="0204050205040502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Georgia" panose="0204050205040502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Georgia" panose="0204050205040502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Georgia" panose="02040502050405020303"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0066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F826A5-EEA2-490D-8B1D-7B6706F10112}" type="doc">
      <dgm:prSet loTypeId="urn:microsoft.com/office/officeart/2005/8/layout/list1" loCatId="list" qsTypeId="urn:microsoft.com/office/officeart/2005/8/quickstyle/simple1" qsCatId="simple" csTypeId="urn:microsoft.com/office/officeart/2005/8/colors/colorful1#4" csCatId="colorful" phldr="1"/>
      <dgm:spPr/>
      <dgm:t>
        <a:bodyPr/>
        <a:lstStyle/>
        <a:p>
          <a:endParaRPr lang="en-US"/>
        </a:p>
      </dgm:t>
    </dgm:pt>
    <dgm:pt modelId="{A13E3DA3-9BAE-41AE-B4C7-4F0F9A080E0C}">
      <dgm:prSet custT="1"/>
      <dgm:spPr/>
      <dgm:t>
        <a:bodyPr/>
        <a:lstStyle/>
        <a:p>
          <a:pPr rtl="0"/>
          <a:r>
            <a:rPr lang="en-US" sz="2000" dirty="0" smtClean="0"/>
            <a:t>Atomicity</a:t>
          </a:r>
          <a:endParaRPr lang="en-US" sz="2000" dirty="0"/>
        </a:p>
      </dgm:t>
    </dgm:pt>
    <dgm:pt modelId="{A195E9E3-1C58-4986-9DCC-CDCAC78596FA}" type="parTrans" cxnId="{A843BBB0-D10F-4ED6-A64E-278BFB8CC2A1}">
      <dgm:prSet/>
      <dgm:spPr/>
      <dgm:t>
        <a:bodyPr/>
        <a:lstStyle/>
        <a:p>
          <a:endParaRPr lang="en-US"/>
        </a:p>
      </dgm:t>
    </dgm:pt>
    <dgm:pt modelId="{3DA4C7ED-1D38-4783-A533-C8C0F3EFCAAD}" type="sibTrans" cxnId="{A843BBB0-D10F-4ED6-A64E-278BFB8CC2A1}">
      <dgm:prSet/>
      <dgm:spPr/>
      <dgm:t>
        <a:bodyPr/>
        <a:lstStyle/>
        <a:p>
          <a:endParaRPr lang="en-US"/>
        </a:p>
      </dgm:t>
    </dgm:pt>
    <dgm:pt modelId="{C72F853E-E77A-4346-B718-6CF51DCCC7CD}">
      <dgm:prSet custT="1"/>
      <dgm:spPr/>
      <dgm:t>
        <a:bodyPr/>
        <a:lstStyle/>
        <a:p>
          <a:pPr rtl="0">
            <a:lnSpc>
              <a:spcPct val="100000"/>
            </a:lnSpc>
          </a:pPr>
          <a:r>
            <a:rPr lang="en-US" sz="1600" b="0" i="0" dirty="0" smtClean="0">
              <a:solidFill>
                <a:schemeClr val="bg2">
                  <a:lumMod val="25000"/>
                </a:schemeClr>
              </a:solidFill>
            </a:rPr>
            <a:t>Atomicity means all or nothing. Transactions often contain multiple separate actions. For example, a transaction may insert data into one table, delete from another table, and update a third table. Atomicity ensures that either all of these actions occur or none at all.</a:t>
          </a:r>
          <a:endParaRPr lang="en-US" sz="1600" dirty="0">
            <a:solidFill>
              <a:schemeClr val="bg2">
                <a:lumMod val="25000"/>
              </a:schemeClr>
            </a:solidFill>
          </a:endParaRPr>
        </a:p>
      </dgm:t>
    </dgm:pt>
    <dgm:pt modelId="{DB5DD1AF-2245-44F8-AD4E-A5E6B533EC99}" type="parTrans" cxnId="{4EAD9163-00E0-4B6A-B3E3-BEC5E9624A12}">
      <dgm:prSet/>
      <dgm:spPr/>
      <dgm:t>
        <a:bodyPr/>
        <a:lstStyle/>
        <a:p>
          <a:endParaRPr lang="en-US"/>
        </a:p>
      </dgm:t>
    </dgm:pt>
    <dgm:pt modelId="{9D5A7889-A35C-4B37-8BB5-17733D511043}" type="sibTrans" cxnId="{4EAD9163-00E0-4B6A-B3E3-BEC5E9624A12}">
      <dgm:prSet/>
      <dgm:spPr/>
      <dgm:t>
        <a:bodyPr/>
        <a:lstStyle/>
        <a:p>
          <a:endParaRPr lang="en-US"/>
        </a:p>
      </dgm:t>
    </dgm:pt>
    <dgm:pt modelId="{0B6F9345-2CFF-4EBB-96FD-DB9ED03E17F8}">
      <dgm:prSet custT="1"/>
      <dgm:spPr/>
      <dgm:t>
        <a:bodyPr/>
        <a:lstStyle/>
        <a:p>
          <a:pPr rtl="0"/>
          <a:r>
            <a:rPr lang="en-US" sz="2000" dirty="0" smtClean="0"/>
            <a:t>Consistency </a:t>
          </a:r>
          <a:endParaRPr lang="en-US" sz="2000" dirty="0"/>
        </a:p>
      </dgm:t>
    </dgm:pt>
    <dgm:pt modelId="{BF8F5D3D-267F-4567-825C-A5F55D3B9766}" type="parTrans" cxnId="{00B93222-EB15-482E-95B6-1291C170E80C}">
      <dgm:prSet/>
      <dgm:spPr/>
      <dgm:t>
        <a:bodyPr/>
        <a:lstStyle/>
        <a:p>
          <a:endParaRPr lang="en-US"/>
        </a:p>
      </dgm:t>
    </dgm:pt>
    <dgm:pt modelId="{E21668FC-1939-412E-A40A-88B6EC67E553}" type="sibTrans" cxnId="{00B93222-EB15-482E-95B6-1291C170E80C}">
      <dgm:prSet/>
      <dgm:spPr/>
      <dgm:t>
        <a:bodyPr/>
        <a:lstStyle/>
        <a:p>
          <a:endParaRPr lang="en-US"/>
        </a:p>
      </dgm:t>
    </dgm:pt>
    <dgm:pt modelId="{DE9C4CF4-C0DD-46DE-8BDC-B7E3016F7CC6}">
      <dgm:prSet custT="1"/>
      <dgm:spPr/>
      <dgm:t>
        <a:bodyPr/>
        <a:lstStyle/>
        <a:p>
          <a:pPr rtl="0"/>
          <a:r>
            <a:rPr lang="en-US" sz="1600" b="0" i="0" dirty="0" smtClean="0">
              <a:solidFill>
                <a:schemeClr val="bg2">
                  <a:lumMod val="25000"/>
                </a:schemeClr>
              </a:solidFill>
            </a:rPr>
            <a:t>Consistency means that transactions always take the database from one consistent state to another. So, if a transaction violates the databases consistency rules, then the entire transaction will be rolled back.</a:t>
          </a:r>
          <a:endParaRPr lang="en-US" sz="1600" dirty="0">
            <a:solidFill>
              <a:schemeClr val="bg2">
                <a:lumMod val="25000"/>
              </a:schemeClr>
            </a:solidFill>
          </a:endParaRPr>
        </a:p>
      </dgm:t>
    </dgm:pt>
    <dgm:pt modelId="{950C128E-ADBA-4DF6-A3BF-E47E0AE0B2A9}" type="parTrans" cxnId="{4C86E65E-A0F5-45A3-8667-B703462B578B}">
      <dgm:prSet/>
      <dgm:spPr/>
      <dgm:t>
        <a:bodyPr/>
        <a:lstStyle/>
        <a:p>
          <a:endParaRPr lang="en-US"/>
        </a:p>
      </dgm:t>
    </dgm:pt>
    <dgm:pt modelId="{A372F7A3-35C5-4445-9927-0239F4AD4BC4}" type="sibTrans" cxnId="{4C86E65E-A0F5-45A3-8667-B703462B578B}">
      <dgm:prSet/>
      <dgm:spPr/>
      <dgm:t>
        <a:bodyPr/>
        <a:lstStyle/>
        <a:p>
          <a:endParaRPr lang="en-US"/>
        </a:p>
      </dgm:t>
    </dgm:pt>
    <dgm:pt modelId="{BE3BC779-317F-455D-B663-F789F2572A1C}">
      <dgm:prSet custT="1"/>
      <dgm:spPr/>
      <dgm:t>
        <a:bodyPr/>
        <a:lstStyle/>
        <a:p>
          <a:pPr rtl="0"/>
          <a:r>
            <a:rPr lang="en-US" sz="2000" dirty="0" smtClean="0"/>
            <a:t>Isolation </a:t>
          </a:r>
          <a:endParaRPr lang="en-US" sz="2000" dirty="0"/>
        </a:p>
      </dgm:t>
    </dgm:pt>
    <dgm:pt modelId="{658BA9EE-2F41-4E94-B550-79ACEBC8513B}" type="parTrans" cxnId="{B2901BB2-4FC9-4854-9F82-8149E9B58FCE}">
      <dgm:prSet/>
      <dgm:spPr/>
      <dgm:t>
        <a:bodyPr/>
        <a:lstStyle/>
        <a:p>
          <a:endParaRPr lang="en-US"/>
        </a:p>
      </dgm:t>
    </dgm:pt>
    <dgm:pt modelId="{A6FF3F9E-C0C6-4C4B-91FB-A5C630F58C68}" type="sibTrans" cxnId="{B2901BB2-4FC9-4854-9F82-8149E9B58FCE}">
      <dgm:prSet/>
      <dgm:spPr/>
      <dgm:t>
        <a:bodyPr/>
        <a:lstStyle/>
        <a:p>
          <a:endParaRPr lang="en-US"/>
        </a:p>
      </dgm:t>
    </dgm:pt>
    <dgm:pt modelId="{7F567D76-8D7C-4924-B3F7-B3D7E5BD686E}">
      <dgm:prSet custT="1"/>
      <dgm:spPr/>
      <dgm:t>
        <a:bodyPr/>
        <a:lstStyle/>
        <a:p>
          <a:pPr rtl="0">
            <a:lnSpc>
              <a:spcPct val="100000"/>
            </a:lnSpc>
          </a:pPr>
          <a:r>
            <a:rPr lang="en-US" sz="1600" dirty="0" smtClean="0">
              <a:solidFill>
                <a:srgbClr val="002060"/>
              </a:solidFill>
            </a:rPr>
            <a:t>Data used during transaction cannot be used by second transaction until the first is completed</a:t>
          </a:r>
          <a:endParaRPr lang="en-US" sz="1600" dirty="0">
            <a:solidFill>
              <a:srgbClr val="002060"/>
            </a:solidFill>
          </a:endParaRPr>
        </a:p>
      </dgm:t>
    </dgm:pt>
    <dgm:pt modelId="{6A9CE3D9-169E-428E-8282-9C9C715AAB10}" type="parTrans" cxnId="{C7AE7BF5-21AA-4A1E-B9ED-977909D572E8}">
      <dgm:prSet/>
      <dgm:spPr/>
      <dgm:t>
        <a:bodyPr/>
        <a:lstStyle/>
        <a:p>
          <a:endParaRPr lang="en-US"/>
        </a:p>
      </dgm:t>
    </dgm:pt>
    <dgm:pt modelId="{CA752BEE-2B04-4DCE-AF01-1CDA56FC59EC}" type="sibTrans" cxnId="{C7AE7BF5-21AA-4A1E-B9ED-977909D572E8}">
      <dgm:prSet/>
      <dgm:spPr/>
      <dgm:t>
        <a:bodyPr/>
        <a:lstStyle/>
        <a:p>
          <a:endParaRPr lang="en-US"/>
        </a:p>
      </dgm:t>
    </dgm:pt>
    <dgm:pt modelId="{77BB7268-D0DD-4F0A-B332-52044C7E2711}">
      <dgm:prSet custT="1"/>
      <dgm:spPr/>
      <dgm:t>
        <a:bodyPr/>
        <a:lstStyle/>
        <a:p>
          <a:pPr rtl="0">
            <a:lnSpc>
              <a:spcPct val="100000"/>
            </a:lnSpc>
          </a:pPr>
          <a:r>
            <a:rPr lang="en-US" sz="2000" dirty="0" smtClean="0"/>
            <a:t>Durability </a:t>
          </a:r>
          <a:endParaRPr lang="en-US" sz="2000" dirty="0"/>
        </a:p>
      </dgm:t>
    </dgm:pt>
    <dgm:pt modelId="{63F4C6A4-1C52-4931-A29E-9A9FDE094196}" type="parTrans" cxnId="{42B20CC6-2D54-4CAC-A1A2-9F6959657A31}">
      <dgm:prSet/>
      <dgm:spPr/>
      <dgm:t>
        <a:bodyPr/>
        <a:lstStyle/>
        <a:p>
          <a:endParaRPr lang="en-US"/>
        </a:p>
      </dgm:t>
    </dgm:pt>
    <dgm:pt modelId="{388A7A5B-3D84-4F05-A9C5-FE04AA6E6D8B}" type="sibTrans" cxnId="{42B20CC6-2D54-4CAC-A1A2-9F6959657A31}">
      <dgm:prSet/>
      <dgm:spPr/>
      <dgm:t>
        <a:bodyPr/>
        <a:lstStyle/>
        <a:p>
          <a:endParaRPr lang="en-US"/>
        </a:p>
      </dgm:t>
    </dgm:pt>
    <dgm:pt modelId="{FB4D3C35-4597-4A22-85A1-EEBE057BF5BC}">
      <dgm:prSet custT="1"/>
      <dgm:spPr/>
      <dgm:t>
        <a:bodyPr/>
        <a:lstStyle/>
        <a:p>
          <a:pPr rtl="0"/>
          <a:r>
            <a:rPr lang="en-US" sz="1600" dirty="0" smtClean="0">
              <a:solidFill>
                <a:srgbClr val="002060"/>
              </a:solidFill>
            </a:rPr>
            <a:t>Ensures that once transactions are committed, they cannot be undone or lost</a:t>
          </a:r>
          <a:endParaRPr lang="en-US" sz="1600" dirty="0">
            <a:solidFill>
              <a:srgbClr val="002060"/>
            </a:solidFill>
          </a:endParaRPr>
        </a:p>
      </dgm:t>
    </dgm:pt>
    <dgm:pt modelId="{4AF2B1B9-E8F5-4D4F-B796-39B547BEAB13}" type="parTrans" cxnId="{BA23B7D8-3D17-469F-984E-8C918FC6EABB}">
      <dgm:prSet/>
      <dgm:spPr/>
      <dgm:t>
        <a:bodyPr/>
        <a:lstStyle/>
        <a:p>
          <a:endParaRPr lang="en-US"/>
        </a:p>
      </dgm:t>
    </dgm:pt>
    <dgm:pt modelId="{0C80DB75-AB69-4CDD-AF1A-3E6445A90293}" type="sibTrans" cxnId="{BA23B7D8-3D17-469F-984E-8C918FC6EABB}">
      <dgm:prSet/>
      <dgm:spPr/>
      <dgm:t>
        <a:bodyPr/>
        <a:lstStyle/>
        <a:p>
          <a:endParaRPr lang="en-US"/>
        </a:p>
      </dgm:t>
    </dgm:pt>
    <dgm:pt modelId="{0FD33510-4083-4C06-96D3-7594A390F50E}">
      <dgm:prSet custT="1"/>
      <dgm:spPr/>
      <dgm:t>
        <a:bodyPr/>
        <a:lstStyle/>
        <a:p>
          <a:pPr rtl="0"/>
          <a:r>
            <a:rPr lang="en-US" sz="2000" dirty="0" smtClean="0"/>
            <a:t>Serializability</a:t>
          </a:r>
          <a:endParaRPr lang="en-US" sz="2000" dirty="0"/>
        </a:p>
      </dgm:t>
    </dgm:pt>
    <dgm:pt modelId="{24C74601-621A-4645-8528-FBDEA87182CC}" type="parTrans" cxnId="{838B7C0A-0EBF-414A-B748-DD3F12EB76F3}">
      <dgm:prSet/>
      <dgm:spPr/>
      <dgm:t>
        <a:bodyPr/>
        <a:lstStyle/>
        <a:p>
          <a:endParaRPr lang="en-US"/>
        </a:p>
      </dgm:t>
    </dgm:pt>
    <dgm:pt modelId="{7E7DCC3F-4A99-4E26-96BB-CD99F5FE1B57}" type="sibTrans" cxnId="{838B7C0A-0EBF-414A-B748-DD3F12EB76F3}">
      <dgm:prSet/>
      <dgm:spPr/>
      <dgm:t>
        <a:bodyPr/>
        <a:lstStyle/>
        <a:p>
          <a:endParaRPr lang="en-US"/>
        </a:p>
      </dgm:t>
    </dgm:pt>
    <dgm:pt modelId="{A8CEDD60-F9A6-40B0-8138-CF5CDD694345}">
      <dgm:prSet custT="1"/>
      <dgm:spPr/>
      <dgm:t>
        <a:bodyPr/>
        <a:lstStyle/>
        <a:p>
          <a:pPr rtl="0"/>
          <a:r>
            <a:rPr lang="en-US" sz="1600" dirty="0" smtClean="0">
              <a:solidFill>
                <a:srgbClr val="002060"/>
              </a:solidFill>
            </a:rPr>
            <a:t>Ensures that the schedule for the concurrent execution of several transactions should yield consistent results</a:t>
          </a:r>
          <a:endParaRPr lang="en-US" sz="1600" dirty="0">
            <a:solidFill>
              <a:srgbClr val="002060"/>
            </a:solidFill>
          </a:endParaRPr>
        </a:p>
      </dgm:t>
    </dgm:pt>
    <dgm:pt modelId="{DB85B25D-ECAC-428D-A282-86262B2B477F}" type="parTrans" cxnId="{469CF3BA-2EFA-4F56-A6C7-9321685D5FCC}">
      <dgm:prSet/>
      <dgm:spPr/>
      <dgm:t>
        <a:bodyPr/>
        <a:lstStyle/>
        <a:p>
          <a:endParaRPr lang="en-US"/>
        </a:p>
      </dgm:t>
    </dgm:pt>
    <dgm:pt modelId="{AF346FA8-CB1E-4C81-8641-6D715AAA5B74}" type="sibTrans" cxnId="{469CF3BA-2EFA-4F56-A6C7-9321685D5FCC}">
      <dgm:prSet/>
      <dgm:spPr/>
      <dgm:t>
        <a:bodyPr/>
        <a:lstStyle/>
        <a:p>
          <a:endParaRPr lang="en-US"/>
        </a:p>
      </dgm:t>
    </dgm:pt>
    <dgm:pt modelId="{ED623C59-181E-4DBA-A319-7DABD3B009E7}" type="pres">
      <dgm:prSet presAssocID="{53F826A5-EEA2-490D-8B1D-7B6706F10112}" presName="linear" presStyleCnt="0">
        <dgm:presLayoutVars>
          <dgm:dir/>
          <dgm:animLvl val="lvl"/>
          <dgm:resizeHandles val="exact"/>
        </dgm:presLayoutVars>
      </dgm:prSet>
      <dgm:spPr/>
      <dgm:t>
        <a:bodyPr/>
        <a:lstStyle/>
        <a:p>
          <a:endParaRPr lang="en-US"/>
        </a:p>
      </dgm:t>
    </dgm:pt>
    <dgm:pt modelId="{28DE76F3-89D6-4991-9381-6CF1C3505D14}" type="pres">
      <dgm:prSet presAssocID="{A13E3DA3-9BAE-41AE-B4C7-4F0F9A080E0C}" presName="parentLin" presStyleCnt="0"/>
      <dgm:spPr/>
      <dgm:t>
        <a:bodyPr/>
        <a:lstStyle/>
        <a:p>
          <a:endParaRPr lang="en-US"/>
        </a:p>
      </dgm:t>
    </dgm:pt>
    <dgm:pt modelId="{CCE73A67-2E7E-4590-A73B-2ED35CA2FB89}" type="pres">
      <dgm:prSet presAssocID="{A13E3DA3-9BAE-41AE-B4C7-4F0F9A080E0C}" presName="parentLeftMargin" presStyleLbl="node1" presStyleIdx="0" presStyleCnt="5"/>
      <dgm:spPr/>
      <dgm:t>
        <a:bodyPr/>
        <a:lstStyle/>
        <a:p>
          <a:endParaRPr lang="en-US"/>
        </a:p>
      </dgm:t>
    </dgm:pt>
    <dgm:pt modelId="{C70F1A27-3C8C-4673-A7C6-22ECDD0D3ACB}" type="pres">
      <dgm:prSet presAssocID="{A13E3DA3-9BAE-41AE-B4C7-4F0F9A080E0C}" presName="parentText" presStyleLbl="node1" presStyleIdx="0" presStyleCnt="5">
        <dgm:presLayoutVars>
          <dgm:chMax val="0"/>
          <dgm:bulletEnabled val="1"/>
        </dgm:presLayoutVars>
      </dgm:prSet>
      <dgm:spPr/>
      <dgm:t>
        <a:bodyPr/>
        <a:lstStyle/>
        <a:p>
          <a:endParaRPr lang="en-US"/>
        </a:p>
      </dgm:t>
    </dgm:pt>
    <dgm:pt modelId="{E596868C-36AE-4BA4-925C-229FB34D4DF9}" type="pres">
      <dgm:prSet presAssocID="{A13E3DA3-9BAE-41AE-B4C7-4F0F9A080E0C}" presName="negativeSpace" presStyleCnt="0"/>
      <dgm:spPr/>
      <dgm:t>
        <a:bodyPr/>
        <a:lstStyle/>
        <a:p>
          <a:endParaRPr lang="en-US"/>
        </a:p>
      </dgm:t>
    </dgm:pt>
    <dgm:pt modelId="{95F585B3-1197-43E4-9B44-DD7B242C8BA6}" type="pres">
      <dgm:prSet presAssocID="{A13E3DA3-9BAE-41AE-B4C7-4F0F9A080E0C}" presName="childText" presStyleLbl="conFgAcc1" presStyleIdx="0" presStyleCnt="5">
        <dgm:presLayoutVars>
          <dgm:bulletEnabled val="1"/>
        </dgm:presLayoutVars>
      </dgm:prSet>
      <dgm:spPr/>
      <dgm:t>
        <a:bodyPr/>
        <a:lstStyle/>
        <a:p>
          <a:endParaRPr lang="en-US"/>
        </a:p>
      </dgm:t>
    </dgm:pt>
    <dgm:pt modelId="{865F5CA5-BB08-4A94-9E66-AC3598228824}" type="pres">
      <dgm:prSet presAssocID="{3DA4C7ED-1D38-4783-A533-C8C0F3EFCAAD}" presName="spaceBetweenRectangles" presStyleCnt="0"/>
      <dgm:spPr/>
      <dgm:t>
        <a:bodyPr/>
        <a:lstStyle/>
        <a:p>
          <a:endParaRPr lang="en-US"/>
        </a:p>
      </dgm:t>
    </dgm:pt>
    <dgm:pt modelId="{BB0A449E-5D04-42EA-831D-36A948832A8A}" type="pres">
      <dgm:prSet presAssocID="{0B6F9345-2CFF-4EBB-96FD-DB9ED03E17F8}" presName="parentLin" presStyleCnt="0"/>
      <dgm:spPr/>
      <dgm:t>
        <a:bodyPr/>
        <a:lstStyle/>
        <a:p>
          <a:endParaRPr lang="en-US"/>
        </a:p>
      </dgm:t>
    </dgm:pt>
    <dgm:pt modelId="{10B32F4F-9842-47FF-AD27-6BDABCF24879}" type="pres">
      <dgm:prSet presAssocID="{0B6F9345-2CFF-4EBB-96FD-DB9ED03E17F8}" presName="parentLeftMargin" presStyleLbl="node1" presStyleIdx="0" presStyleCnt="5"/>
      <dgm:spPr/>
      <dgm:t>
        <a:bodyPr/>
        <a:lstStyle/>
        <a:p>
          <a:endParaRPr lang="en-US"/>
        </a:p>
      </dgm:t>
    </dgm:pt>
    <dgm:pt modelId="{908539D2-CC53-4420-8789-FB73AE0B6551}" type="pres">
      <dgm:prSet presAssocID="{0B6F9345-2CFF-4EBB-96FD-DB9ED03E17F8}" presName="parentText" presStyleLbl="node1" presStyleIdx="1" presStyleCnt="5">
        <dgm:presLayoutVars>
          <dgm:chMax val="0"/>
          <dgm:bulletEnabled val="1"/>
        </dgm:presLayoutVars>
      </dgm:prSet>
      <dgm:spPr/>
      <dgm:t>
        <a:bodyPr/>
        <a:lstStyle/>
        <a:p>
          <a:endParaRPr lang="en-US"/>
        </a:p>
      </dgm:t>
    </dgm:pt>
    <dgm:pt modelId="{6DF269DD-5897-470F-A2EB-F5CDB275267F}" type="pres">
      <dgm:prSet presAssocID="{0B6F9345-2CFF-4EBB-96FD-DB9ED03E17F8}" presName="negativeSpace" presStyleCnt="0"/>
      <dgm:spPr/>
      <dgm:t>
        <a:bodyPr/>
        <a:lstStyle/>
        <a:p>
          <a:endParaRPr lang="en-US"/>
        </a:p>
      </dgm:t>
    </dgm:pt>
    <dgm:pt modelId="{695C7CE0-7972-4246-A839-5301853835B3}" type="pres">
      <dgm:prSet presAssocID="{0B6F9345-2CFF-4EBB-96FD-DB9ED03E17F8}" presName="childText" presStyleLbl="conFgAcc1" presStyleIdx="1" presStyleCnt="5">
        <dgm:presLayoutVars>
          <dgm:bulletEnabled val="1"/>
        </dgm:presLayoutVars>
      </dgm:prSet>
      <dgm:spPr/>
      <dgm:t>
        <a:bodyPr/>
        <a:lstStyle/>
        <a:p>
          <a:endParaRPr lang="en-US"/>
        </a:p>
      </dgm:t>
    </dgm:pt>
    <dgm:pt modelId="{3794B91E-2305-4A6C-B380-A62D2EE4CF7D}" type="pres">
      <dgm:prSet presAssocID="{E21668FC-1939-412E-A40A-88B6EC67E553}" presName="spaceBetweenRectangles" presStyleCnt="0"/>
      <dgm:spPr/>
      <dgm:t>
        <a:bodyPr/>
        <a:lstStyle/>
        <a:p>
          <a:endParaRPr lang="en-US"/>
        </a:p>
      </dgm:t>
    </dgm:pt>
    <dgm:pt modelId="{7D88DBA5-851A-40A5-B380-465DADC543B9}" type="pres">
      <dgm:prSet presAssocID="{BE3BC779-317F-455D-B663-F789F2572A1C}" presName="parentLin" presStyleCnt="0"/>
      <dgm:spPr/>
      <dgm:t>
        <a:bodyPr/>
        <a:lstStyle/>
        <a:p>
          <a:endParaRPr lang="en-US"/>
        </a:p>
      </dgm:t>
    </dgm:pt>
    <dgm:pt modelId="{65839C47-5816-4891-84D2-86DB779BA867}" type="pres">
      <dgm:prSet presAssocID="{BE3BC779-317F-455D-B663-F789F2572A1C}" presName="parentLeftMargin" presStyleLbl="node1" presStyleIdx="1" presStyleCnt="5"/>
      <dgm:spPr/>
      <dgm:t>
        <a:bodyPr/>
        <a:lstStyle/>
        <a:p>
          <a:endParaRPr lang="en-US"/>
        </a:p>
      </dgm:t>
    </dgm:pt>
    <dgm:pt modelId="{6F3C2B79-7BCB-4E1B-B754-83D95BAABCBA}" type="pres">
      <dgm:prSet presAssocID="{BE3BC779-317F-455D-B663-F789F2572A1C}" presName="parentText" presStyleLbl="node1" presStyleIdx="2" presStyleCnt="5" custLinFactNeighborY="-11966">
        <dgm:presLayoutVars>
          <dgm:chMax val="0"/>
          <dgm:bulletEnabled val="1"/>
        </dgm:presLayoutVars>
      </dgm:prSet>
      <dgm:spPr/>
      <dgm:t>
        <a:bodyPr/>
        <a:lstStyle/>
        <a:p>
          <a:endParaRPr lang="en-US"/>
        </a:p>
      </dgm:t>
    </dgm:pt>
    <dgm:pt modelId="{F40287C2-F9AA-469F-99B8-6201DB980488}" type="pres">
      <dgm:prSet presAssocID="{BE3BC779-317F-455D-B663-F789F2572A1C}" presName="negativeSpace" presStyleCnt="0"/>
      <dgm:spPr/>
      <dgm:t>
        <a:bodyPr/>
        <a:lstStyle/>
        <a:p>
          <a:endParaRPr lang="en-US"/>
        </a:p>
      </dgm:t>
    </dgm:pt>
    <dgm:pt modelId="{D3F11113-323F-4B3C-913B-6F67374D8E6D}" type="pres">
      <dgm:prSet presAssocID="{BE3BC779-317F-455D-B663-F789F2572A1C}" presName="childText" presStyleLbl="conFgAcc1" presStyleIdx="2" presStyleCnt="5" custLinFactNeighborY="-91065">
        <dgm:presLayoutVars>
          <dgm:bulletEnabled val="1"/>
        </dgm:presLayoutVars>
      </dgm:prSet>
      <dgm:spPr/>
      <dgm:t>
        <a:bodyPr/>
        <a:lstStyle/>
        <a:p>
          <a:endParaRPr lang="en-US"/>
        </a:p>
      </dgm:t>
    </dgm:pt>
    <dgm:pt modelId="{16B36F29-CACC-4162-9363-CCBC2C1272D4}" type="pres">
      <dgm:prSet presAssocID="{A6FF3F9E-C0C6-4C4B-91FB-A5C630F58C68}" presName="spaceBetweenRectangles" presStyleCnt="0"/>
      <dgm:spPr/>
      <dgm:t>
        <a:bodyPr/>
        <a:lstStyle/>
        <a:p>
          <a:endParaRPr lang="en-US"/>
        </a:p>
      </dgm:t>
    </dgm:pt>
    <dgm:pt modelId="{843251E2-032A-49C5-827D-899E9944A165}" type="pres">
      <dgm:prSet presAssocID="{77BB7268-D0DD-4F0A-B332-52044C7E2711}" presName="parentLin" presStyleCnt="0"/>
      <dgm:spPr/>
      <dgm:t>
        <a:bodyPr/>
        <a:lstStyle/>
        <a:p>
          <a:endParaRPr lang="en-US"/>
        </a:p>
      </dgm:t>
    </dgm:pt>
    <dgm:pt modelId="{01426B4E-C767-41A4-AAE1-EB201C5DB20B}" type="pres">
      <dgm:prSet presAssocID="{77BB7268-D0DD-4F0A-B332-52044C7E2711}" presName="parentLeftMargin" presStyleLbl="node1" presStyleIdx="2" presStyleCnt="5"/>
      <dgm:spPr/>
      <dgm:t>
        <a:bodyPr/>
        <a:lstStyle/>
        <a:p>
          <a:endParaRPr lang="en-US"/>
        </a:p>
      </dgm:t>
    </dgm:pt>
    <dgm:pt modelId="{CAE0D7EA-707A-42A5-82A6-448822BD2C8E}" type="pres">
      <dgm:prSet presAssocID="{77BB7268-D0DD-4F0A-B332-52044C7E2711}" presName="parentText" presStyleLbl="node1" presStyleIdx="3" presStyleCnt="5">
        <dgm:presLayoutVars>
          <dgm:chMax val="0"/>
          <dgm:bulletEnabled val="1"/>
        </dgm:presLayoutVars>
      </dgm:prSet>
      <dgm:spPr/>
      <dgm:t>
        <a:bodyPr/>
        <a:lstStyle/>
        <a:p>
          <a:endParaRPr lang="en-US"/>
        </a:p>
      </dgm:t>
    </dgm:pt>
    <dgm:pt modelId="{A2EE425D-8DB7-42A3-A092-2DDF11E4C545}" type="pres">
      <dgm:prSet presAssocID="{77BB7268-D0DD-4F0A-B332-52044C7E2711}" presName="negativeSpace" presStyleCnt="0"/>
      <dgm:spPr/>
      <dgm:t>
        <a:bodyPr/>
        <a:lstStyle/>
        <a:p>
          <a:endParaRPr lang="en-US"/>
        </a:p>
      </dgm:t>
    </dgm:pt>
    <dgm:pt modelId="{C2C89960-6692-4282-8578-00E7A250A50A}" type="pres">
      <dgm:prSet presAssocID="{77BB7268-D0DD-4F0A-B332-52044C7E2711}" presName="childText" presStyleLbl="conFgAcc1" presStyleIdx="3" presStyleCnt="5">
        <dgm:presLayoutVars>
          <dgm:bulletEnabled val="1"/>
        </dgm:presLayoutVars>
      </dgm:prSet>
      <dgm:spPr/>
      <dgm:t>
        <a:bodyPr/>
        <a:lstStyle/>
        <a:p>
          <a:endParaRPr lang="en-US"/>
        </a:p>
      </dgm:t>
    </dgm:pt>
    <dgm:pt modelId="{94472802-6A2E-4C4E-BE6B-F6BC04ADA6A8}" type="pres">
      <dgm:prSet presAssocID="{388A7A5B-3D84-4F05-A9C5-FE04AA6E6D8B}" presName="spaceBetweenRectangles" presStyleCnt="0"/>
      <dgm:spPr/>
      <dgm:t>
        <a:bodyPr/>
        <a:lstStyle/>
        <a:p>
          <a:endParaRPr lang="en-US"/>
        </a:p>
      </dgm:t>
    </dgm:pt>
    <dgm:pt modelId="{44A2FF08-3BBC-478B-B6CD-F08EF8024BB9}" type="pres">
      <dgm:prSet presAssocID="{0FD33510-4083-4C06-96D3-7594A390F50E}" presName="parentLin" presStyleCnt="0"/>
      <dgm:spPr/>
      <dgm:t>
        <a:bodyPr/>
        <a:lstStyle/>
        <a:p>
          <a:endParaRPr lang="en-US"/>
        </a:p>
      </dgm:t>
    </dgm:pt>
    <dgm:pt modelId="{CE2EFBD0-4EB9-473B-9A5D-A41E1E75E7A5}" type="pres">
      <dgm:prSet presAssocID="{0FD33510-4083-4C06-96D3-7594A390F50E}" presName="parentLeftMargin" presStyleLbl="node1" presStyleIdx="3" presStyleCnt="5"/>
      <dgm:spPr/>
      <dgm:t>
        <a:bodyPr/>
        <a:lstStyle/>
        <a:p>
          <a:endParaRPr lang="en-US"/>
        </a:p>
      </dgm:t>
    </dgm:pt>
    <dgm:pt modelId="{25F0C89E-3337-4641-93ED-5BC11D9C0733}" type="pres">
      <dgm:prSet presAssocID="{0FD33510-4083-4C06-96D3-7594A390F50E}" presName="parentText" presStyleLbl="node1" presStyleIdx="4" presStyleCnt="5">
        <dgm:presLayoutVars>
          <dgm:chMax val="0"/>
          <dgm:bulletEnabled val="1"/>
        </dgm:presLayoutVars>
      </dgm:prSet>
      <dgm:spPr/>
      <dgm:t>
        <a:bodyPr/>
        <a:lstStyle/>
        <a:p>
          <a:endParaRPr lang="en-US"/>
        </a:p>
      </dgm:t>
    </dgm:pt>
    <dgm:pt modelId="{E7ED6674-EF49-44CA-8743-0DC13F77D8ED}" type="pres">
      <dgm:prSet presAssocID="{0FD33510-4083-4C06-96D3-7594A390F50E}" presName="negativeSpace" presStyleCnt="0"/>
      <dgm:spPr/>
      <dgm:t>
        <a:bodyPr/>
        <a:lstStyle/>
        <a:p>
          <a:endParaRPr lang="en-US"/>
        </a:p>
      </dgm:t>
    </dgm:pt>
    <dgm:pt modelId="{88FDEBD5-7B6D-4CA6-84B1-8E39B5D6042E}" type="pres">
      <dgm:prSet presAssocID="{0FD33510-4083-4C06-96D3-7594A390F50E}" presName="childText" presStyleLbl="conFgAcc1" presStyleIdx="4" presStyleCnt="5">
        <dgm:presLayoutVars>
          <dgm:bulletEnabled val="1"/>
        </dgm:presLayoutVars>
      </dgm:prSet>
      <dgm:spPr/>
      <dgm:t>
        <a:bodyPr/>
        <a:lstStyle/>
        <a:p>
          <a:endParaRPr lang="en-US"/>
        </a:p>
      </dgm:t>
    </dgm:pt>
  </dgm:ptLst>
  <dgm:cxnLst>
    <dgm:cxn modelId="{DC921A63-E6BF-4910-9385-E8A8A9E94B85}" type="presOf" srcId="{77BB7268-D0DD-4F0A-B332-52044C7E2711}" destId="{01426B4E-C767-41A4-AAE1-EB201C5DB20B}" srcOrd="0" destOrd="0" presId="urn:microsoft.com/office/officeart/2005/8/layout/list1"/>
    <dgm:cxn modelId="{427A33DB-6A2B-4071-BEC7-77C2CF5E9352}" type="presOf" srcId="{A8CEDD60-F9A6-40B0-8138-CF5CDD694345}" destId="{88FDEBD5-7B6D-4CA6-84B1-8E39B5D6042E}" srcOrd="0" destOrd="0" presId="urn:microsoft.com/office/officeart/2005/8/layout/list1"/>
    <dgm:cxn modelId="{838B7C0A-0EBF-414A-B748-DD3F12EB76F3}" srcId="{53F826A5-EEA2-490D-8B1D-7B6706F10112}" destId="{0FD33510-4083-4C06-96D3-7594A390F50E}" srcOrd="4" destOrd="0" parTransId="{24C74601-621A-4645-8528-FBDEA87182CC}" sibTransId="{7E7DCC3F-4A99-4E26-96BB-CD99F5FE1B57}"/>
    <dgm:cxn modelId="{F98DADD9-9BF3-4B61-8BF0-CEDB3ADC182C}" type="presOf" srcId="{0FD33510-4083-4C06-96D3-7594A390F50E}" destId="{25F0C89E-3337-4641-93ED-5BC11D9C0733}" srcOrd="1" destOrd="0" presId="urn:microsoft.com/office/officeart/2005/8/layout/list1"/>
    <dgm:cxn modelId="{4EAD9163-00E0-4B6A-B3E3-BEC5E9624A12}" srcId="{A13E3DA3-9BAE-41AE-B4C7-4F0F9A080E0C}" destId="{C72F853E-E77A-4346-B718-6CF51DCCC7CD}" srcOrd="0" destOrd="0" parTransId="{DB5DD1AF-2245-44F8-AD4E-A5E6B533EC99}" sibTransId="{9D5A7889-A35C-4B37-8BB5-17733D511043}"/>
    <dgm:cxn modelId="{BA23B7D8-3D17-469F-984E-8C918FC6EABB}" srcId="{77BB7268-D0DD-4F0A-B332-52044C7E2711}" destId="{FB4D3C35-4597-4A22-85A1-EEBE057BF5BC}" srcOrd="0" destOrd="0" parTransId="{4AF2B1B9-E8F5-4D4F-B796-39B547BEAB13}" sibTransId="{0C80DB75-AB69-4CDD-AF1A-3E6445A90293}"/>
    <dgm:cxn modelId="{936E41E3-87C2-448F-8B85-C9E35733B0A3}" type="presOf" srcId="{53F826A5-EEA2-490D-8B1D-7B6706F10112}" destId="{ED623C59-181E-4DBA-A319-7DABD3B009E7}" srcOrd="0" destOrd="0" presId="urn:microsoft.com/office/officeart/2005/8/layout/list1"/>
    <dgm:cxn modelId="{D37A8FE2-8308-41BA-B3A2-437A89C18068}" type="presOf" srcId="{77BB7268-D0DD-4F0A-B332-52044C7E2711}" destId="{CAE0D7EA-707A-42A5-82A6-448822BD2C8E}" srcOrd="1" destOrd="0" presId="urn:microsoft.com/office/officeart/2005/8/layout/list1"/>
    <dgm:cxn modelId="{B2901BB2-4FC9-4854-9F82-8149E9B58FCE}" srcId="{53F826A5-EEA2-490D-8B1D-7B6706F10112}" destId="{BE3BC779-317F-455D-B663-F789F2572A1C}" srcOrd="2" destOrd="0" parTransId="{658BA9EE-2F41-4E94-B550-79ACEBC8513B}" sibTransId="{A6FF3F9E-C0C6-4C4B-91FB-A5C630F58C68}"/>
    <dgm:cxn modelId="{4C86E65E-A0F5-45A3-8667-B703462B578B}" srcId="{0B6F9345-2CFF-4EBB-96FD-DB9ED03E17F8}" destId="{DE9C4CF4-C0DD-46DE-8BDC-B7E3016F7CC6}" srcOrd="0" destOrd="0" parTransId="{950C128E-ADBA-4DF6-A3BF-E47E0AE0B2A9}" sibTransId="{A372F7A3-35C5-4445-9927-0239F4AD4BC4}"/>
    <dgm:cxn modelId="{7707683F-C8BD-4FC4-A3C7-881998AD520B}" type="presOf" srcId="{0B6F9345-2CFF-4EBB-96FD-DB9ED03E17F8}" destId="{10B32F4F-9842-47FF-AD27-6BDABCF24879}" srcOrd="0" destOrd="0" presId="urn:microsoft.com/office/officeart/2005/8/layout/list1"/>
    <dgm:cxn modelId="{13BC3A80-87AB-4A31-9F84-48B57433F847}" type="presOf" srcId="{BE3BC779-317F-455D-B663-F789F2572A1C}" destId="{6F3C2B79-7BCB-4E1B-B754-83D95BAABCBA}" srcOrd="1" destOrd="0" presId="urn:microsoft.com/office/officeart/2005/8/layout/list1"/>
    <dgm:cxn modelId="{5963D142-9E36-4022-A07F-6BBF75952FED}" type="presOf" srcId="{A13E3DA3-9BAE-41AE-B4C7-4F0F9A080E0C}" destId="{CCE73A67-2E7E-4590-A73B-2ED35CA2FB89}" srcOrd="0" destOrd="0" presId="urn:microsoft.com/office/officeart/2005/8/layout/list1"/>
    <dgm:cxn modelId="{462C3E3E-D660-48B4-B28C-559A9F9B62E9}" type="presOf" srcId="{7F567D76-8D7C-4924-B3F7-B3D7E5BD686E}" destId="{D3F11113-323F-4B3C-913B-6F67374D8E6D}" srcOrd="0" destOrd="0" presId="urn:microsoft.com/office/officeart/2005/8/layout/list1"/>
    <dgm:cxn modelId="{42B20CC6-2D54-4CAC-A1A2-9F6959657A31}" srcId="{53F826A5-EEA2-490D-8B1D-7B6706F10112}" destId="{77BB7268-D0DD-4F0A-B332-52044C7E2711}" srcOrd="3" destOrd="0" parTransId="{63F4C6A4-1C52-4931-A29E-9A9FDE094196}" sibTransId="{388A7A5B-3D84-4F05-A9C5-FE04AA6E6D8B}"/>
    <dgm:cxn modelId="{469CF3BA-2EFA-4F56-A6C7-9321685D5FCC}" srcId="{0FD33510-4083-4C06-96D3-7594A390F50E}" destId="{A8CEDD60-F9A6-40B0-8138-CF5CDD694345}" srcOrd="0" destOrd="0" parTransId="{DB85B25D-ECAC-428D-A282-86262B2B477F}" sibTransId="{AF346FA8-CB1E-4C81-8641-6D715AAA5B74}"/>
    <dgm:cxn modelId="{00B93222-EB15-482E-95B6-1291C170E80C}" srcId="{53F826A5-EEA2-490D-8B1D-7B6706F10112}" destId="{0B6F9345-2CFF-4EBB-96FD-DB9ED03E17F8}" srcOrd="1" destOrd="0" parTransId="{BF8F5D3D-267F-4567-825C-A5F55D3B9766}" sibTransId="{E21668FC-1939-412E-A40A-88B6EC67E553}"/>
    <dgm:cxn modelId="{45CB58B6-846C-4DDD-8C3F-749017FF25ED}" type="presOf" srcId="{A13E3DA3-9BAE-41AE-B4C7-4F0F9A080E0C}" destId="{C70F1A27-3C8C-4673-A7C6-22ECDD0D3ACB}" srcOrd="1" destOrd="0" presId="urn:microsoft.com/office/officeart/2005/8/layout/list1"/>
    <dgm:cxn modelId="{A843BBB0-D10F-4ED6-A64E-278BFB8CC2A1}" srcId="{53F826A5-EEA2-490D-8B1D-7B6706F10112}" destId="{A13E3DA3-9BAE-41AE-B4C7-4F0F9A080E0C}" srcOrd="0" destOrd="0" parTransId="{A195E9E3-1C58-4986-9DCC-CDCAC78596FA}" sibTransId="{3DA4C7ED-1D38-4783-A533-C8C0F3EFCAAD}"/>
    <dgm:cxn modelId="{8CD0DEE3-0B76-4F3F-84FE-4BCBEFB08AA0}" type="presOf" srcId="{0FD33510-4083-4C06-96D3-7594A390F50E}" destId="{CE2EFBD0-4EB9-473B-9A5D-A41E1E75E7A5}" srcOrd="0" destOrd="0" presId="urn:microsoft.com/office/officeart/2005/8/layout/list1"/>
    <dgm:cxn modelId="{C7AE7BF5-21AA-4A1E-B9ED-977909D572E8}" srcId="{BE3BC779-317F-455D-B663-F789F2572A1C}" destId="{7F567D76-8D7C-4924-B3F7-B3D7E5BD686E}" srcOrd="0" destOrd="0" parTransId="{6A9CE3D9-169E-428E-8282-9C9C715AAB10}" sibTransId="{CA752BEE-2B04-4DCE-AF01-1CDA56FC59EC}"/>
    <dgm:cxn modelId="{40821637-5C69-4583-B5ED-B49FAE4E42AE}" type="presOf" srcId="{0B6F9345-2CFF-4EBB-96FD-DB9ED03E17F8}" destId="{908539D2-CC53-4420-8789-FB73AE0B6551}" srcOrd="1" destOrd="0" presId="urn:microsoft.com/office/officeart/2005/8/layout/list1"/>
    <dgm:cxn modelId="{7231033F-72F1-4401-987B-66E4DCB68A71}" type="presOf" srcId="{C72F853E-E77A-4346-B718-6CF51DCCC7CD}" destId="{95F585B3-1197-43E4-9B44-DD7B242C8BA6}" srcOrd="0" destOrd="0" presId="urn:microsoft.com/office/officeart/2005/8/layout/list1"/>
    <dgm:cxn modelId="{3A13A580-342B-4A5A-9800-272553FEE1B9}" type="presOf" srcId="{BE3BC779-317F-455D-B663-F789F2572A1C}" destId="{65839C47-5816-4891-84D2-86DB779BA867}" srcOrd="0" destOrd="0" presId="urn:microsoft.com/office/officeart/2005/8/layout/list1"/>
    <dgm:cxn modelId="{B893B082-8E43-488A-ACA1-8FFC304D1E1E}" type="presOf" srcId="{FB4D3C35-4597-4A22-85A1-EEBE057BF5BC}" destId="{C2C89960-6692-4282-8578-00E7A250A50A}" srcOrd="0" destOrd="0" presId="urn:microsoft.com/office/officeart/2005/8/layout/list1"/>
    <dgm:cxn modelId="{4CB606B4-8236-4A0E-9F70-2FE871AAA30A}" type="presOf" srcId="{DE9C4CF4-C0DD-46DE-8BDC-B7E3016F7CC6}" destId="{695C7CE0-7972-4246-A839-5301853835B3}" srcOrd="0" destOrd="0" presId="urn:microsoft.com/office/officeart/2005/8/layout/list1"/>
    <dgm:cxn modelId="{738FE1F5-AC92-4F6F-A9FB-C87E3942C459}" type="presParOf" srcId="{ED623C59-181E-4DBA-A319-7DABD3B009E7}" destId="{28DE76F3-89D6-4991-9381-6CF1C3505D14}" srcOrd="0" destOrd="0" presId="urn:microsoft.com/office/officeart/2005/8/layout/list1"/>
    <dgm:cxn modelId="{7683C11A-360A-48E4-8307-E988D51B86E5}" type="presParOf" srcId="{28DE76F3-89D6-4991-9381-6CF1C3505D14}" destId="{CCE73A67-2E7E-4590-A73B-2ED35CA2FB89}" srcOrd="0" destOrd="0" presId="urn:microsoft.com/office/officeart/2005/8/layout/list1"/>
    <dgm:cxn modelId="{D1A4CA5C-A06F-4928-A76D-AA3119AF3624}" type="presParOf" srcId="{28DE76F3-89D6-4991-9381-6CF1C3505D14}" destId="{C70F1A27-3C8C-4673-A7C6-22ECDD0D3ACB}" srcOrd="1" destOrd="0" presId="urn:microsoft.com/office/officeart/2005/8/layout/list1"/>
    <dgm:cxn modelId="{7F58F5BF-32AA-415A-9428-A1CB1D14C6B2}" type="presParOf" srcId="{ED623C59-181E-4DBA-A319-7DABD3B009E7}" destId="{E596868C-36AE-4BA4-925C-229FB34D4DF9}" srcOrd="1" destOrd="0" presId="urn:microsoft.com/office/officeart/2005/8/layout/list1"/>
    <dgm:cxn modelId="{3ACBE9E8-264E-41F2-A129-D82A3518331B}" type="presParOf" srcId="{ED623C59-181E-4DBA-A319-7DABD3B009E7}" destId="{95F585B3-1197-43E4-9B44-DD7B242C8BA6}" srcOrd="2" destOrd="0" presId="urn:microsoft.com/office/officeart/2005/8/layout/list1"/>
    <dgm:cxn modelId="{065326F4-8928-44BB-92A5-B788C8B3AA5E}" type="presParOf" srcId="{ED623C59-181E-4DBA-A319-7DABD3B009E7}" destId="{865F5CA5-BB08-4A94-9E66-AC3598228824}" srcOrd="3" destOrd="0" presId="urn:microsoft.com/office/officeart/2005/8/layout/list1"/>
    <dgm:cxn modelId="{6E134DD8-C61D-4B26-9731-38A98DD6AB47}" type="presParOf" srcId="{ED623C59-181E-4DBA-A319-7DABD3B009E7}" destId="{BB0A449E-5D04-42EA-831D-36A948832A8A}" srcOrd="4" destOrd="0" presId="urn:microsoft.com/office/officeart/2005/8/layout/list1"/>
    <dgm:cxn modelId="{8D7E8C39-9D6F-4900-9CBB-09F97A8FE899}" type="presParOf" srcId="{BB0A449E-5D04-42EA-831D-36A948832A8A}" destId="{10B32F4F-9842-47FF-AD27-6BDABCF24879}" srcOrd="0" destOrd="0" presId="urn:microsoft.com/office/officeart/2005/8/layout/list1"/>
    <dgm:cxn modelId="{76B699AC-7A63-445E-A6CE-50A40B54473A}" type="presParOf" srcId="{BB0A449E-5D04-42EA-831D-36A948832A8A}" destId="{908539D2-CC53-4420-8789-FB73AE0B6551}" srcOrd="1" destOrd="0" presId="urn:microsoft.com/office/officeart/2005/8/layout/list1"/>
    <dgm:cxn modelId="{D80A8D87-6D37-471E-BE8B-7FCC27D08528}" type="presParOf" srcId="{ED623C59-181E-4DBA-A319-7DABD3B009E7}" destId="{6DF269DD-5897-470F-A2EB-F5CDB275267F}" srcOrd="5" destOrd="0" presId="urn:microsoft.com/office/officeart/2005/8/layout/list1"/>
    <dgm:cxn modelId="{CE0FCE31-0C56-4D93-83D6-AABD8930688F}" type="presParOf" srcId="{ED623C59-181E-4DBA-A319-7DABD3B009E7}" destId="{695C7CE0-7972-4246-A839-5301853835B3}" srcOrd="6" destOrd="0" presId="urn:microsoft.com/office/officeart/2005/8/layout/list1"/>
    <dgm:cxn modelId="{800426B0-D751-4D08-A6B2-225BD05FFC91}" type="presParOf" srcId="{ED623C59-181E-4DBA-A319-7DABD3B009E7}" destId="{3794B91E-2305-4A6C-B380-A62D2EE4CF7D}" srcOrd="7" destOrd="0" presId="urn:microsoft.com/office/officeart/2005/8/layout/list1"/>
    <dgm:cxn modelId="{371E126C-AB6B-41EA-8154-318588AEA6FB}" type="presParOf" srcId="{ED623C59-181E-4DBA-A319-7DABD3B009E7}" destId="{7D88DBA5-851A-40A5-B380-465DADC543B9}" srcOrd="8" destOrd="0" presId="urn:microsoft.com/office/officeart/2005/8/layout/list1"/>
    <dgm:cxn modelId="{F9BF8DFA-26D6-47CD-B2BC-4BBE9CC51147}" type="presParOf" srcId="{7D88DBA5-851A-40A5-B380-465DADC543B9}" destId="{65839C47-5816-4891-84D2-86DB779BA867}" srcOrd="0" destOrd="0" presId="urn:microsoft.com/office/officeart/2005/8/layout/list1"/>
    <dgm:cxn modelId="{E59AE40B-4277-45A1-B5AF-61E3569F3D95}" type="presParOf" srcId="{7D88DBA5-851A-40A5-B380-465DADC543B9}" destId="{6F3C2B79-7BCB-4E1B-B754-83D95BAABCBA}" srcOrd="1" destOrd="0" presId="urn:microsoft.com/office/officeart/2005/8/layout/list1"/>
    <dgm:cxn modelId="{1D6617F7-D26E-409F-BC07-82C679A10051}" type="presParOf" srcId="{ED623C59-181E-4DBA-A319-7DABD3B009E7}" destId="{F40287C2-F9AA-469F-99B8-6201DB980488}" srcOrd="9" destOrd="0" presId="urn:microsoft.com/office/officeart/2005/8/layout/list1"/>
    <dgm:cxn modelId="{4629372D-C331-4054-BFCA-0B457FF14869}" type="presParOf" srcId="{ED623C59-181E-4DBA-A319-7DABD3B009E7}" destId="{D3F11113-323F-4B3C-913B-6F67374D8E6D}" srcOrd="10" destOrd="0" presId="urn:microsoft.com/office/officeart/2005/8/layout/list1"/>
    <dgm:cxn modelId="{024E7328-43D7-47FA-A878-473C076BBB48}" type="presParOf" srcId="{ED623C59-181E-4DBA-A319-7DABD3B009E7}" destId="{16B36F29-CACC-4162-9363-CCBC2C1272D4}" srcOrd="11" destOrd="0" presId="urn:microsoft.com/office/officeart/2005/8/layout/list1"/>
    <dgm:cxn modelId="{C41983E4-62AA-4E19-B4CD-A254E82A323F}" type="presParOf" srcId="{ED623C59-181E-4DBA-A319-7DABD3B009E7}" destId="{843251E2-032A-49C5-827D-899E9944A165}" srcOrd="12" destOrd="0" presId="urn:microsoft.com/office/officeart/2005/8/layout/list1"/>
    <dgm:cxn modelId="{5E4EB505-DDE4-4EE7-8CAA-C55DB9FA42B0}" type="presParOf" srcId="{843251E2-032A-49C5-827D-899E9944A165}" destId="{01426B4E-C767-41A4-AAE1-EB201C5DB20B}" srcOrd="0" destOrd="0" presId="urn:microsoft.com/office/officeart/2005/8/layout/list1"/>
    <dgm:cxn modelId="{D4B6BC83-0FC4-433D-B3A3-CAC96BF04560}" type="presParOf" srcId="{843251E2-032A-49C5-827D-899E9944A165}" destId="{CAE0D7EA-707A-42A5-82A6-448822BD2C8E}" srcOrd="1" destOrd="0" presId="urn:microsoft.com/office/officeart/2005/8/layout/list1"/>
    <dgm:cxn modelId="{F7DB0667-4A73-4935-989B-B06C978F2EB2}" type="presParOf" srcId="{ED623C59-181E-4DBA-A319-7DABD3B009E7}" destId="{A2EE425D-8DB7-42A3-A092-2DDF11E4C545}" srcOrd="13" destOrd="0" presId="urn:microsoft.com/office/officeart/2005/8/layout/list1"/>
    <dgm:cxn modelId="{F61A9D94-F9BF-453E-9BF8-A0F7BE3DE02E}" type="presParOf" srcId="{ED623C59-181E-4DBA-A319-7DABD3B009E7}" destId="{C2C89960-6692-4282-8578-00E7A250A50A}" srcOrd="14" destOrd="0" presId="urn:microsoft.com/office/officeart/2005/8/layout/list1"/>
    <dgm:cxn modelId="{F2BE09B4-B08D-4A88-8F44-983CF59C5CE9}" type="presParOf" srcId="{ED623C59-181E-4DBA-A319-7DABD3B009E7}" destId="{94472802-6A2E-4C4E-BE6B-F6BC04ADA6A8}" srcOrd="15" destOrd="0" presId="urn:microsoft.com/office/officeart/2005/8/layout/list1"/>
    <dgm:cxn modelId="{B1862991-94FD-423A-BEA2-E2583B362064}" type="presParOf" srcId="{ED623C59-181E-4DBA-A319-7DABD3B009E7}" destId="{44A2FF08-3BBC-478B-B6CD-F08EF8024BB9}" srcOrd="16" destOrd="0" presId="urn:microsoft.com/office/officeart/2005/8/layout/list1"/>
    <dgm:cxn modelId="{DBA8BE97-6E60-4584-95E2-CB19EA9046FE}" type="presParOf" srcId="{44A2FF08-3BBC-478B-B6CD-F08EF8024BB9}" destId="{CE2EFBD0-4EB9-473B-9A5D-A41E1E75E7A5}" srcOrd="0" destOrd="0" presId="urn:microsoft.com/office/officeart/2005/8/layout/list1"/>
    <dgm:cxn modelId="{D308F557-33F0-4FF2-9C57-AFAEDDE26784}" type="presParOf" srcId="{44A2FF08-3BBC-478B-B6CD-F08EF8024BB9}" destId="{25F0C89E-3337-4641-93ED-5BC11D9C0733}" srcOrd="1" destOrd="0" presId="urn:microsoft.com/office/officeart/2005/8/layout/list1"/>
    <dgm:cxn modelId="{D6C92EED-7FA1-43BF-8B01-A8573F83D115}" type="presParOf" srcId="{ED623C59-181E-4DBA-A319-7DABD3B009E7}" destId="{E7ED6674-EF49-44CA-8743-0DC13F77D8ED}" srcOrd="17" destOrd="0" presId="urn:microsoft.com/office/officeart/2005/8/layout/list1"/>
    <dgm:cxn modelId="{5BFCA0B7-A38C-47AA-AD02-4D8C04AA2030}" type="presParOf" srcId="{ED623C59-181E-4DBA-A319-7DABD3B009E7}" destId="{88FDEBD5-7B6D-4CA6-84B1-8E39B5D6042E}"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7E607E-3975-457F-9DB8-6CE4019F30CC}" type="doc">
      <dgm:prSet loTypeId="urn:microsoft.com/office/officeart/2005/8/layout/list1" loCatId="list" qsTypeId="urn:microsoft.com/office/officeart/2005/8/quickstyle/simple1" qsCatId="simple" csTypeId="urn:microsoft.com/office/officeart/2005/8/colors/colorful1#5" csCatId="colorful"/>
      <dgm:spPr/>
      <dgm:t>
        <a:bodyPr/>
        <a:lstStyle/>
        <a:p>
          <a:endParaRPr lang="en-US"/>
        </a:p>
      </dgm:t>
    </dgm:pt>
    <dgm:pt modelId="{4B5CBEF0-AD30-4012-9726-7C764489CA68}">
      <dgm:prSet custT="1"/>
      <dgm:spPr/>
      <dgm:t>
        <a:bodyPr/>
        <a:lstStyle/>
        <a:p>
          <a:pPr rtl="0"/>
          <a:r>
            <a:rPr lang="en-US" sz="2200" dirty="0" smtClean="0"/>
            <a:t>Lost update</a:t>
          </a:r>
          <a:endParaRPr lang="en-US" sz="2200" dirty="0"/>
        </a:p>
      </dgm:t>
    </dgm:pt>
    <dgm:pt modelId="{B65BFA04-6309-4B09-B03A-E2CED6949701}" type="parTrans" cxnId="{B1E7F24E-5025-41FF-A108-7E6278515D48}">
      <dgm:prSet/>
      <dgm:spPr/>
      <dgm:t>
        <a:bodyPr/>
        <a:lstStyle/>
        <a:p>
          <a:endParaRPr lang="en-US"/>
        </a:p>
      </dgm:t>
    </dgm:pt>
    <dgm:pt modelId="{417D3A3A-9445-4E4B-8A6F-7CB8CE4C97A9}" type="sibTrans" cxnId="{B1E7F24E-5025-41FF-A108-7E6278515D48}">
      <dgm:prSet/>
      <dgm:spPr/>
      <dgm:t>
        <a:bodyPr/>
        <a:lstStyle/>
        <a:p>
          <a:endParaRPr lang="en-US"/>
        </a:p>
      </dgm:t>
    </dgm:pt>
    <dgm:pt modelId="{95982259-6452-4FB0-93FD-C0EC4BAC88FB}">
      <dgm:prSet custT="1"/>
      <dgm:spPr/>
      <dgm:t>
        <a:bodyPr/>
        <a:lstStyle/>
        <a:p>
          <a:pPr rtl="0">
            <a:lnSpc>
              <a:spcPct val="100000"/>
            </a:lnSpc>
          </a:pPr>
          <a:r>
            <a:rPr lang="en-US" sz="2000" dirty="0" smtClean="0">
              <a:solidFill>
                <a:srgbClr val="002060"/>
              </a:solidFill>
            </a:rPr>
            <a:t>Occurs in two concurrent transactions when: </a:t>
          </a:r>
          <a:endParaRPr lang="en-US" sz="2000" dirty="0">
            <a:solidFill>
              <a:srgbClr val="002060"/>
            </a:solidFill>
          </a:endParaRPr>
        </a:p>
      </dgm:t>
    </dgm:pt>
    <dgm:pt modelId="{72A2A453-5855-4419-B5A0-2DD9E1A49925}" type="parTrans" cxnId="{F95E3686-B39D-4BF1-BC53-953FA6B96230}">
      <dgm:prSet/>
      <dgm:spPr/>
      <dgm:t>
        <a:bodyPr/>
        <a:lstStyle/>
        <a:p>
          <a:endParaRPr lang="en-US"/>
        </a:p>
      </dgm:t>
    </dgm:pt>
    <dgm:pt modelId="{FB8758C9-8671-45DA-8613-98521415BF34}" type="sibTrans" cxnId="{F95E3686-B39D-4BF1-BC53-953FA6B96230}">
      <dgm:prSet/>
      <dgm:spPr/>
      <dgm:t>
        <a:bodyPr/>
        <a:lstStyle/>
        <a:p>
          <a:endParaRPr lang="en-US"/>
        </a:p>
      </dgm:t>
    </dgm:pt>
    <dgm:pt modelId="{CC1F97E8-C524-4202-A966-1C1B1394C2F6}">
      <dgm:prSet custT="1"/>
      <dgm:spPr/>
      <dgm:t>
        <a:bodyPr/>
        <a:lstStyle/>
        <a:p>
          <a:pPr rtl="0">
            <a:lnSpc>
              <a:spcPct val="100000"/>
            </a:lnSpc>
          </a:pPr>
          <a:r>
            <a:rPr lang="en-US" sz="1800" dirty="0" smtClean="0">
              <a:solidFill>
                <a:srgbClr val="002060"/>
              </a:solidFill>
            </a:rPr>
            <a:t>Same data element is updated</a:t>
          </a:r>
          <a:endParaRPr lang="en-US" sz="1800" dirty="0">
            <a:solidFill>
              <a:srgbClr val="002060"/>
            </a:solidFill>
          </a:endParaRPr>
        </a:p>
      </dgm:t>
    </dgm:pt>
    <dgm:pt modelId="{391B7E78-62AB-40C2-BEE3-FE780F3D6FBD}" type="parTrans" cxnId="{CE46AE85-4023-4BD3-89A8-1F7B2B3B39A9}">
      <dgm:prSet/>
      <dgm:spPr/>
      <dgm:t>
        <a:bodyPr/>
        <a:lstStyle/>
        <a:p>
          <a:endParaRPr lang="en-US"/>
        </a:p>
      </dgm:t>
    </dgm:pt>
    <dgm:pt modelId="{583BDBBC-DF34-410A-B9E6-372D563FD7F6}" type="sibTrans" cxnId="{CE46AE85-4023-4BD3-89A8-1F7B2B3B39A9}">
      <dgm:prSet/>
      <dgm:spPr/>
      <dgm:t>
        <a:bodyPr/>
        <a:lstStyle/>
        <a:p>
          <a:endParaRPr lang="en-US"/>
        </a:p>
      </dgm:t>
    </dgm:pt>
    <dgm:pt modelId="{4F8CF1E3-DD62-431B-B6C9-9E6773DEC3C9}">
      <dgm:prSet custT="1"/>
      <dgm:spPr/>
      <dgm:t>
        <a:bodyPr/>
        <a:lstStyle/>
        <a:p>
          <a:pPr rtl="0">
            <a:lnSpc>
              <a:spcPct val="100000"/>
            </a:lnSpc>
          </a:pPr>
          <a:r>
            <a:rPr lang="en-US" sz="1800" dirty="0" smtClean="0">
              <a:solidFill>
                <a:srgbClr val="002060"/>
              </a:solidFill>
            </a:rPr>
            <a:t>One of the updates is lost</a:t>
          </a:r>
          <a:endParaRPr lang="en-US" sz="1800" dirty="0">
            <a:solidFill>
              <a:srgbClr val="002060"/>
            </a:solidFill>
          </a:endParaRPr>
        </a:p>
      </dgm:t>
    </dgm:pt>
    <dgm:pt modelId="{F3B4970F-334D-43F7-B59D-7DE6743BBDCF}" type="parTrans" cxnId="{CE224178-5D45-4714-9749-25B0A02E4F53}">
      <dgm:prSet/>
      <dgm:spPr/>
      <dgm:t>
        <a:bodyPr/>
        <a:lstStyle/>
        <a:p>
          <a:endParaRPr lang="en-US"/>
        </a:p>
      </dgm:t>
    </dgm:pt>
    <dgm:pt modelId="{83C4AF13-FA0C-40FD-B9DE-A7757F92FB74}" type="sibTrans" cxnId="{CE224178-5D45-4714-9749-25B0A02E4F53}">
      <dgm:prSet/>
      <dgm:spPr/>
      <dgm:t>
        <a:bodyPr/>
        <a:lstStyle/>
        <a:p>
          <a:endParaRPr lang="en-US"/>
        </a:p>
      </dgm:t>
    </dgm:pt>
    <dgm:pt modelId="{E3590C5A-EC63-41C6-9579-16893EB81AB4}">
      <dgm:prSet custT="1"/>
      <dgm:spPr/>
      <dgm:t>
        <a:bodyPr/>
        <a:lstStyle/>
        <a:p>
          <a:pPr rtl="0"/>
          <a:r>
            <a:rPr lang="en-US" sz="2200" dirty="0" smtClean="0"/>
            <a:t>Uncommitted data</a:t>
          </a:r>
          <a:endParaRPr lang="en-US" sz="2200" dirty="0"/>
        </a:p>
      </dgm:t>
    </dgm:pt>
    <dgm:pt modelId="{51C434DE-C378-4686-BA43-CA362FCA82A5}" type="parTrans" cxnId="{04C3E19D-9FC2-47ED-9368-0D53856EC1BE}">
      <dgm:prSet/>
      <dgm:spPr/>
      <dgm:t>
        <a:bodyPr/>
        <a:lstStyle/>
        <a:p>
          <a:endParaRPr lang="en-US"/>
        </a:p>
      </dgm:t>
    </dgm:pt>
    <dgm:pt modelId="{38F1BDF7-DA94-4730-BCE0-5B737BD36AF0}" type="sibTrans" cxnId="{04C3E19D-9FC2-47ED-9368-0D53856EC1BE}">
      <dgm:prSet/>
      <dgm:spPr/>
      <dgm:t>
        <a:bodyPr/>
        <a:lstStyle/>
        <a:p>
          <a:endParaRPr lang="en-US"/>
        </a:p>
      </dgm:t>
    </dgm:pt>
    <dgm:pt modelId="{9C7AB1F9-00CD-499D-9000-24310D19FCA8}">
      <dgm:prSet custT="1"/>
      <dgm:spPr/>
      <dgm:t>
        <a:bodyPr/>
        <a:lstStyle/>
        <a:p>
          <a:pPr rtl="0">
            <a:lnSpc>
              <a:spcPct val="100000"/>
            </a:lnSpc>
          </a:pPr>
          <a:r>
            <a:rPr lang="en-US" sz="2000" dirty="0" smtClean="0">
              <a:solidFill>
                <a:srgbClr val="002060"/>
              </a:solidFill>
            </a:rPr>
            <a:t>Occurs when:</a:t>
          </a:r>
          <a:endParaRPr lang="en-US" sz="2000" dirty="0">
            <a:solidFill>
              <a:srgbClr val="002060"/>
            </a:solidFill>
          </a:endParaRPr>
        </a:p>
      </dgm:t>
    </dgm:pt>
    <dgm:pt modelId="{BAC4D060-AEE7-48BA-90C0-ED17319B1757}" type="parTrans" cxnId="{92C7ACCF-5B17-45AC-B28B-4C92170F60E4}">
      <dgm:prSet/>
      <dgm:spPr/>
      <dgm:t>
        <a:bodyPr/>
        <a:lstStyle/>
        <a:p>
          <a:endParaRPr lang="en-US"/>
        </a:p>
      </dgm:t>
    </dgm:pt>
    <dgm:pt modelId="{31E39578-B8DA-4CAA-93DE-4C667AF64A95}" type="sibTrans" cxnId="{92C7ACCF-5B17-45AC-B28B-4C92170F60E4}">
      <dgm:prSet/>
      <dgm:spPr/>
      <dgm:t>
        <a:bodyPr/>
        <a:lstStyle/>
        <a:p>
          <a:endParaRPr lang="en-US"/>
        </a:p>
      </dgm:t>
    </dgm:pt>
    <dgm:pt modelId="{81E6D58F-8D84-4273-92C2-7D35F383F01E}">
      <dgm:prSet custT="1"/>
      <dgm:spPr/>
      <dgm:t>
        <a:bodyPr/>
        <a:lstStyle/>
        <a:p>
          <a:pPr rtl="0">
            <a:lnSpc>
              <a:spcPct val="100000"/>
            </a:lnSpc>
          </a:pPr>
          <a:r>
            <a:rPr lang="en-US" sz="1800" dirty="0" smtClean="0">
              <a:solidFill>
                <a:srgbClr val="002060"/>
              </a:solidFill>
            </a:rPr>
            <a:t>Two transactions are executed concurrently</a:t>
          </a:r>
          <a:endParaRPr lang="en-US" sz="1800" dirty="0">
            <a:solidFill>
              <a:srgbClr val="002060"/>
            </a:solidFill>
          </a:endParaRPr>
        </a:p>
      </dgm:t>
    </dgm:pt>
    <dgm:pt modelId="{CD2A1DCC-0DA7-4A60-A909-A1B05DB3072E}" type="parTrans" cxnId="{FDD391C5-31C3-4426-BCB6-DC971CBE89BF}">
      <dgm:prSet/>
      <dgm:spPr/>
      <dgm:t>
        <a:bodyPr/>
        <a:lstStyle/>
        <a:p>
          <a:endParaRPr lang="en-US"/>
        </a:p>
      </dgm:t>
    </dgm:pt>
    <dgm:pt modelId="{307C56B9-1F27-4A36-B6B3-B82802F23D59}" type="sibTrans" cxnId="{FDD391C5-31C3-4426-BCB6-DC971CBE89BF}">
      <dgm:prSet/>
      <dgm:spPr/>
      <dgm:t>
        <a:bodyPr/>
        <a:lstStyle/>
        <a:p>
          <a:endParaRPr lang="en-US"/>
        </a:p>
      </dgm:t>
    </dgm:pt>
    <dgm:pt modelId="{13263AED-588C-4A94-8082-ED38673E7E46}">
      <dgm:prSet custT="1"/>
      <dgm:spPr/>
      <dgm:t>
        <a:bodyPr/>
        <a:lstStyle/>
        <a:p>
          <a:pPr rtl="0">
            <a:lnSpc>
              <a:spcPct val="100000"/>
            </a:lnSpc>
          </a:pPr>
          <a:r>
            <a:rPr lang="en-US" sz="1800" dirty="0" smtClean="0">
              <a:solidFill>
                <a:srgbClr val="002060"/>
              </a:solidFill>
            </a:rPr>
            <a:t>First transaction is rolled back after the second transaction has already accessed uncommitted data</a:t>
          </a:r>
          <a:endParaRPr lang="en-US" sz="1800" dirty="0">
            <a:solidFill>
              <a:srgbClr val="002060"/>
            </a:solidFill>
          </a:endParaRPr>
        </a:p>
      </dgm:t>
    </dgm:pt>
    <dgm:pt modelId="{D7360A92-4CBE-427B-83DF-C4C8D72C0881}" type="parTrans" cxnId="{7469454B-DD78-47FC-90F9-E723668AADED}">
      <dgm:prSet/>
      <dgm:spPr/>
      <dgm:t>
        <a:bodyPr/>
        <a:lstStyle/>
        <a:p>
          <a:endParaRPr lang="en-US"/>
        </a:p>
      </dgm:t>
    </dgm:pt>
    <dgm:pt modelId="{9A7DD12B-567D-4F8D-AB64-2067FF4DAC7D}" type="sibTrans" cxnId="{7469454B-DD78-47FC-90F9-E723668AADED}">
      <dgm:prSet/>
      <dgm:spPr/>
      <dgm:t>
        <a:bodyPr/>
        <a:lstStyle/>
        <a:p>
          <a:endParaRPr lang="en-US"/>
        </a:p>
      </dgm:t>
    </dgm:pt>
    <dgm:pt modelId="{1ECD10C9-97AF-4077-9740-1D96188CCBCC}">
      <dgm:prSet custT="1"/>
      <dgm:spPr/>
      <dgm:t>
        <a:bodyPr/>
        <a:lstStyle/>
        <a:p>
          <a:pPr rtl="0"/>
          <a:r>
            <a:rPr lang="en-US" sz="2200" dirty="0" smtClean="0"/>
            <a:t>Inconsistent retrievals</a:t>
          </a:r>
          <a:endParaRPr lang="en-US" sz="2200" dirty="0"/>
        </a:p>
      </dgm:t>
    </dgm:pt>
    <dgm:pt modelId="{0F27F30D-1F97-4E2C-82E0-DBD072A687F4}" type="parTrans" cxnId="{A062184E-F275-47B8-8ED2-DFD5BB2D0EF4}">
      <dgm:prSet/>
      <dgm:spPr/>
      <dgm:t>
        <a:bodyPr/>
        <a:lstStyle/>
        <a:p>
          <a:endParaRPr lang="en-US"/>
        </a:p>
      </dgm:t>
    </dgm:pt>
    <dgm:pt modelId="{DC1F8D7F-72CE-40DE-8D2C-E34751F49159}" type="sibTrans" cxnId="{A062184E-F275-47B8-8ED2-DFD5BB2D0EF4}">
      <dgm:prSet/>
      <dgm:spPr/>
      <dgm:t>
        <a:bodyPr/>
        <a:lstStyle/>
        <a:p>
          <a:endParaRPr lang="en-US"/>
        </a:p>
      </dgm:t>
    </dgm:pt>
    <dgm:pt modelId="{1DD693E5-85F0-448E-8C45-1C62D131A308}">
      <dgm:prSet custT="1"/>
      <dgm:spPr/>
      <dgm:t>
        <a:bodyPr/>
        <a:lstStyle/>
        <a:p>
          <a:pPr rtl="0">
            <a:lnSpc>
              <a:spcPct val="100000"/>
            </a:lnSpc>
          </a:pPr>
          <a:r>
            <a:rPr lang="en-US" sz="2000" dirty="0" smtClean="0">
              <a:solidFill>
                <a:srgbClr val="002060"/>
              </a:solidFill>
            </a:rPr>
            <a:t>Occurs when a transaction accesses data before and after one or more other transactions finish working with such data</a:t>
          </a:r>
          <a:endParaRPr lang="en-US" sz="2000" dirty="0">
            <a:solidFill>
              <a:srgbClr val="002060"/>
            </a:solidFill>
          </a:endParaRPr>
        </a:p>
      </dgm:t>
    </dgm:pt>
    <dgm:pt modelId="{0476D048-5A5F-4DCC-8832-28E35E0C3BDC}" type="parTrans" cxnId="{BB53D9F2-0283-48B6-B959-54AC559D5054}">
      <dgm:prSet/>
      <dgm:spPr/>
      <dgm:t>
        <a:bodyPr/>
        <a:lstStyle/>
        <a:p>
          <a:endParaRPr lang="en-US"/>
        </a:p>
      </dgm:t>
    </dgm:pt>
    <dgm:pt modelId="{BA1838D4-CCC8-4EF9-BCB0-66A24D49C442}" type="sibTrans" cxnId="{BB53D9F2-0283-48B6-B959-54AC559D5054}">
      <dgm:prSet/>
      <dgm:spPr/>
      <dgm:t>
        <a:bodyPr/>
        <a:lstStyle/>
        <a:p>
          <a:endParaRPr lang="en-US"/>
        </a:p>
      </dgm:t>
    </dgm:pt>
    <dgm:pt modelId="{A2E84848-3DE2-4277-9D56-EFC0CC3A653F}" type="pres">
      <dgm:prSet presAssocID="{397E607E-3975-457F-9DB8-6CE4019F30CC}" presName="linear" presStyleCnt="0">
        <dgm:presLayoutVars>
          <dgm:dir/>
          <dgm:animLvl val="lvl"/>
          <dgm:resizeHandles val="exact"/>
        </dgm:presLayoutVars>
      </dgm:prSet>
      <dgm:spPr/>
      <dgm:t>
        <a:bodyPr/>
        <a:lstStyle/>
        <a:p>
          <a:endParaRPr lang="en-US"/>
        </a:p>
      </dgm:t>
    </dgm:pt>
    <dgm:pt modelId="{0E1AE3B6-6166-48A0-91AF-0FA4D0E76BAB}" type="pres">
      <dgm:prSet presAssocID="{4B5CBEF0-AD30-4012-9726-7C764489CA68}" presName="parentLin" presStyleCnt="0"/>
      <dgm:spPr/>
      <dgm:t>
        <a:bodyPr/>
        <a:lstStyle/>
        <a:p>
          <a:endParaRPr lang="en-US"/>
        </a:p>
      </dgm:t>
    </dgm:pt>
    <dgm:pt modelId="{FEF75C66-C1B6-4FF0-ACEB-90D053621570}" type="pres">
      <dgm:prSet presAssocID="{4B5CBEF0-AD30-4012-9726-7C764489CA68}" presName="parentLeftMargin" presStyleLbl="node1" presStyleIdx="0" presStyleCnt="3"/>
      <dgm:spPr/>
      <dgm:t>
        <a:bodyPr/>
        <a:lstStyle/>
        <a:p>
          <a:endParaRPr lang="en-US"/>
        </a:p>
      </dgm:t>
    </dgm:pt>
    <dgm:pt modelId="{FCBE56E4-23E0-4666-B42E-06336A790749}" type="pres">
      <dgm:prSet presAssocID="{4B5CBEF0-AD30-4012-9726-7C764489CA68}" presName="parentText" presStyleLbl="node1" presStyleIdx="0" presStyleCnt="3">
        <dgm:presLayoutVars>
          <dgm:chMax val="0"/>
          <dgm:bulletEnabled val="1"/>
        </dgm:presLayoutVars>
      </dgm:prSet>
      <dgm:spPr/>
      <dgm:t>
        <a:bodyPr/>
        <a:lstStyle/>
        <a:p>
          <a:endParaRPr lang="en-US"/>
        </a:p>
      </dgm:t>
    </dgm:pt>
    <dgm:pt modelId="{3FBA9D83-DC65-4FDE-B87D-16062499208C}" type="pres">
      <dgm:prSet presAssocID="{4B5CBEF0-AD30-4012-9726-7C764489CA68}" presName="negativeSpace" presStyleCnt="0"/>
      <dgm:spPr/>
      <dgm:t>
        <a:bodyPr/>
        <a:lstStyle/>
        <a:p>
          <a:endParaRPr lang="en-US"/>
        </a:p>
      </dgm:t>
    </dgm:pt>
    <dgm:pt modelId="{ED83E9C0-9BF2-497C-B93A-B0E0AF302717}" type="pres">
      <dgm:prSet presAssocID="{4B5CBEF0-AD30-4012-9726-7C764489CA68}" presName="childText" presStyleLbl="conFgAcc1" presStyleIdx="0" presStyleCnt="3">
        <dgm:presLayoutVars>
          <dgm:bulletEnabled val="1"/>
        </dgm:presLayoutVars>
      </dgm:prSet>
      <dgm:spPr/>
      <dgm:t>
        <a:bodyPr/>
        <a:lstStyle/>
        <a:p>
          <a:endParaRPr lang="en-US"/>
        </a:p>
      </dgm:t>
    </dgm:pt>
    <dgm:pt modelId="{7D699BD5-33B1-4F03-907D-14012F88893F}" type="pres">
      <dgm:prSet presAssocID="{417D3A3A-9445-4E4B-8A6F-7CB8CE4C97A9}" presName="spaceBetweenRectangles" presStyleCnt="0"/>
      <dgm:spPr/>
      <dgm:t>
        <a:bodyPr/>
        <a:lstStyle/>
        <a:p>
          <a:endParaRPr lang="en-US"/>
        </a:p>
      </dgm:t>
    </dgm:pt>
    <dgm:pt modelId="{FCBACD86-E989-4D68-AF65-4567567D9B75}" type="pres">
      <dgm:prSet presAssocID="{E3590C5A-EC63-41C6-9579-16893EB81AB4}" presName="parentLin" presStyleCnt="0"/>
      <dgm:spPr/>
      <dgm:t>
        <a:bodyPr/>
        <a:lstStyle/>
        <a:p>
          <a:endParaRPr lang="en-US"/>
        </a:p>
      </dgm:t>
    </dgm:pt>
    <dgm:pt modelId="{42F3B384-3C31-40BB-A6C3-B000B471E314}" type="pres">
      <dgm:prSet presAssocID="{E3590C5A-EC63-41C6-9579-16893EB81AB4}" presName="parentLeftMargin" presStyleLbl="node1" presStyleIdx="0" presStyleCnt="3"/>
      <dgm:spPr/>
      <dgm:t>
        <a:bodyPr/>
        <a:lstStyle/>
        <a:p>
          <a:endParaRPr lang="en-US"/>
        </a:p>
      </dgm:t>
    </dgm:pt>
    <dgm:pt modelId="{6DD787C0-085A-44D9-B259-7A490B8DD31F}" type="pres">
      <dgm:prSet presAssocID="{E3590C5A-EC63-41C6-9579-16893EB81AB4}" presName="parentText" presStyleLbl="node1" presStyleIdx="1" presStyleCnt="3">
        <dgm:presLayoutVars>
          <dgm:chMax val="0"/>
          <dgm:bulletEnabled val="1"/>
        </dgm:presLayoutVars>
      </dgm:prSet>
      <dgm:spPr/>
      <dgm:t>
        <a:bodyPr/>
        <a:lstStyle/>
        <a:p>
          <a:endParaRPr lang="en-US"/>
        </a:p>
      </dgm:t>
    </dgm:pt>
    <dgm:pt modelId="{A8054C07-D3E3-4746-A174-BF2EE71DC076}" type="pres">
      <dgm:prSet presAssocID="{E3590C5A-EC63-41C6-9579-16893EB81AB4}" presName="negativeSpace" presStyleCnt="0"/>
      <dgm:spPr/>
      <dgm:t>
        <a:bodyPr/>
        <a:lstStyle/>
        <a:p>
          <a:endParaRPr lang="en-US"/>
        </a:p>
      </dgm:t>
    </dgm:pt>
    <dgm:pt modelId="{6C6FA266-8E6C-43E4-B99B-5F6EA1FF235E}" type="pres">
      <dgm:prSet presAssocID="{E3590C5A-EC63-41C6-9579-16893EB81AB4}" presName="childText" presStyleLbl="conFgAcc1" presStyleIdx="1" presStyleCnt="3">
        <dgm:presLayoutVars>
          <dgm:bulletEnabled val="1"/>
        </dgm:presLayoutVars>
      </dgm:prSet>
      <dgm:spPr/>
      <dgm:t>
        <a:bodyPr/>
        <a:lstStyle/>
        <a:p>
          <a:endParaRPr lang="en-US"/>
        </a:p>
      </dgm:t>
    </dgm:pt>
    <dgm:pt modelId="{9664FA31-6989-4793-BCF4-0A397CBEAC3F}" type="pres">
      <dgm:prSet presAssocID="{38F1BDF7-DA94-4730-BCE0-5B737BD36AF0}" presName="spaceBetweenRectangles" presStyleCnt="0"/>
      <dgm:spPr/>
      <dgm:t>
        <a:bodyPr/>
        <a:lstStyle/>
        <a:p>
          <a:endParaRPr lang="en-US"/>
        </a:p>
      </dgm:t>
    </dgm:pt>
    <dgm:pt modelId="{615D47D8-8DFA-4C9D-97D2-A13F6CF308FA}" type="pres">
      <dgm:prSet presAssocID="{1ECD10C9-97AF-4077-9740-1D96188CCBCC}" presName="parentLin" presStyleCnt="0"/>
      <dgm:spPr/>
      <dgm:t>
        <a:bodyPr/>
        <a:lstStyle/>
        <a:p>
          <a:endParaRPr lang="en-US"/>
        </a:p>
      </dgm:t>
    </dgm:pt>
    <dgm:pt modelId="{0B348890-A6DC-45B4-B544-614446481292}" type="pres">
      <dgm:prSet presAssocID="{1ECD10C9-97AF-4077-9740-1D96188CCBCC}" presName="parentLeftMargin" presStyleLbl="node1" presStyleIdx="1" presStyleCnt="3"/>
      <dgm:spPr/>
      <dgm:t>
        <a:bodyPr/>
        <a:lstStyle/>
        <a:p>
          <a:endParaRPr lang="en-US"/>
        </a:p>
      </dgm:t>
    </dgm:pt>
    <dgm:pt modelId="{0CC30416-F849-4BB5-ACAC-CE147B0869DD}" type="pres">
      <dgm:prSet presAssocID="{1ECD10C9-97AF-4077-9740-1D96188CCBCC}" presName="parentText" presStyleLbl="node1" presStyleIdx="2" presStyleCnt="3">
        <dgm:presLayoutVars>
          <dgm:chMax val="0"/>
          <dgm:bulletEnabled val="1"/>
        </dgm:presLayoutVars>
      </dgm:prSet>
      <dgm:spPr/>
      <dgm:t>
        <a:bodyPr/>
        <a:lstStyle/>
        <a:p>
          <a:endParaRPr lang="en-US"/>
        </a:p>
      </dgm:t>
    </dgm:pt>
    <dgm:pt modelId="{6C9261DB-E16E-48F5-9E4E-681E8721156C}" type="pres">
      <dgm:prSet presAssocID="{1ECD10C9-97AF-4077-9740-1D96188CCBCC}" presName="negativeSpace" presStyleCnt="0"/>
      <dgm:spPr/>
      <dgm:t>
        <a:bodyPr/>
        <a:lstStyle/>
        <a:p>
          <a:endParaRPr lang="en-US"/>
        </a:p>
      </dgm:t>
    </dgm:pt>
    <dgm:pt modelId="{32305EB6-0B7F-4A93-A94C-E6F7C39D1208}" type="pres">
      <dgm:prSet presAssocID="{1ECD10C9-97AF-4077-9740-1D96188CCBCC}" presName="childText" presStyleLbl="conFgAcc1" presStyleIdx="2" presStyleCnt="3">
        <dgm:presLayoutVars>
          <dgm:bulletEnabled val="1"/>
        </dgm:presLayoutVars>
      </dgm:prSet>
      <dgm:spPr/>
      <dgm:t>
        <a:bodyPr/>
        <a:lstStyle/>
        <a:p>
          <a:endParaRPr lang="en-US"/>
        </a:p>
      </dgm:t>
    </dgm:pt>
  </dgm:ptLst>
  <dgm:cxnLst>
    <dgm:cxn modelId="{E25F751C-1519-414C-85C2-1DB7D91FD059}" type="presOf" srcId="{1ECD10C9-97AF-4077-9740-1D96188CCBCC}" destId="{0B348890-A6DC-45B4-B544-614446481292}" srcOrd="0" destOrd="0" presId="urn:microsoft.com/office/officeart/2005/8/layout/list1"/>
    <dgm:cxn modelId="{F95E3686-B39D-4BF1-BC53-953FA6B96230}" srcId="{4B5CBEF0-AD30-4012-9726-7C764489CA68}" destId="{95982259-6452-4FB0-93FD-C0EC4BAC88FB}" srcOrd="0" destOrd="0" parTransId="{72A2A453-5855-4419-B5A0-2DD9E1A49925}" sibTransId="{FB8758C9-8671-45DA-8613-98521415BF34}"/>
    <dgm:cxn modelId="{66519A9D-65A9-44B5-9D10-EE1427D41224}" type="presOf" srcId="{4B5CBEF0-AD30-4012-9726-7C764489CA68}" destId="{FEF75C66-C1B6-4FF0-ACEB-90D053621570}" srcOrd="0" destOrd="0" presId="urn:microsoft.com/office/officeart/2005/8/layout/list1"/>
    <dgm:cxn modelId="{A062184E-F275-47B8-8ED2-DFD5BB2D0EF4}" srcId="{397E607E-3975-457F-9DB8-6CE4019F30CC}" destId="{1ECD10C9-97AF-4077-9740-1D96188CCBCC}" srcOrd="2" destOrd="0" parTransId="{0F27F30D-1F97-4E2C-82E0-DBD072A687F4}" sibTransId="{DC1F8D7F-72CE-40DE-8D2C-E34751F49159}"/>
    <dgm:cxn modelId="{B1E7F24E-5025-41FF-A108-7E6278515D48}" srcId="{397E607E-3975-457F-9DB8-6CE4019F30CC}" destId="{4B5CBEF0-AD30-4012-9726-7C764489CA68}" srcOrd="0" destOrd="0" parTransId="{B65BFA04-6309-4B09-B03A-E2CED6949701}" sibTransId="{417D3A3A-9445-4E4B-8A6F-7CB8CE4C97A9}"/>
    <dgm:cxn modelId="{C529514B-A276-4E4A-B652-2B91948E0C9A}" type="presOf" srcId="{1DD693E5-85F0-448E-8C45-1C62D131A308}" destId="{32305EB6-0B7F-4A93-A94C-E6F7C39D1208}" srcOrd="0" destOrd="0" presId="urn:microsoft.com/office/officeart/2005/8/layout/list1"/>
    <dgm:cxn modelId="{92C7ACCF-5B17-45AC-B28B-4C92170F60E4}" srcId="{E3590C5A-EC63-41C6-9579-16893EB81AB4}" destId="{9C7AB1F9-00CD-499D-9000-24310D19FCA8}" srcOrd="0" destOrd="0" parTransId="{BAC4D060-AEE7-48BA-90C0-ED17319B1757}" sibTransId="{31E39578-B8DA-4CAA-93DE-4C667AF64A95}"/>
    <dgm:cxn modelId="{D607764E-5AA1-48FA-A863-B5FDE08D1A0E}" type="presOf" srcId="{4B5CBEF0-AD30-4012-9726-7C764489CA68}" destId="{FCBE56E4-23E0-4666-B42E-06336A790749}" srcOrd="1" destOrd="0" presId="urn:microsoft.com/office/officeart/2005/8/layout/list1"/>
    <dgm:cxn modelId="{CE46AE85-4023-4BD3-89A8-1F7B2B3B39A9}" srcId="{95982259-6452-4FB0-93FD-C0EC4BAC88FB}" destId="{CC1F97E8-C524-4202-A966-1C1B1394C2F6}" srcOrd="0" destOrd="0" parTransId="{391B7E78-62AB-40C2-BEE3-FE780F3D6FBD}" sibTransId="{583BDBBC-DF34-410A-B9E6-372D563FD7F6}"/>
    <dgm:cxn modelId="{784F13AF-760A-4243-B39A-9F20AC8BB3BE}" type="presOf" srcId="{E3590C5A-EC63-41C6-9579-16893EB81AB4}" destId="{42F3B384-3C31-40BB-A6C3-B000B471E314}" srcOrd="0" destOrd="0" presId="urn:microsoft.com/office/officeart/2005/8/layout/list1"/>
    <dgm:cxn modelId="{5AF8B869-59AC-462A-A18E-E72E273045C3}" type="presOf" srcId="{81E6D58F-8D84-4273-92C2-7D35F383F01E}" destId="{6C6FA266-8E6C-43E4-B99B-5F6EA1FF235E}" srcOrd="0" destOrd="1" presId="urn:microsoft.com/office/officeart/2005/8/layout/list1"/>
    <dgm:cxn modelId="{D03E784F-BC37-4BA2-8F10-61C76360CCD3}" type="presOf" srcId="{CC1F97E8-C524-4202-A966-1C1B1394C2F6}" destId="{ED83E9C0-9BF2-497C-B93A-B0E0AF302717}" srcOrd="0" destOrd="1" presId="urn:microsoft.com/office/officeart/2005/8/layout/list1"/>
    <dgm:cxn modelId="{FDD391C5-31C3-4426-BCB6-DC971CBE89BF}" srcId="{9C7AB1F9-00CD-499D-9000-24310D19FCA8}" destId="{81E6D58F-8D84-4273-92C2-7D35F383F01E}" srcOrd="0" destOrd="0" parTransId="{CD2A1DCC-0DA7-4A60-A909-A1B05DB3072E}" sibTransId="{307C56B9-1F27-4A36-B6B3-B82802F23D59}"/>
    <dgm:cxn modelId="{7AA3743A-D3DF-452E-9DB0-97FCB8821467}" type="presOf" srcId="{9C7AB1F9-00CD-499D-9000-24310D19FCA8}" destId="{6C6FA266-8E6C-43E4-B99B-5F6EA1FF235E}" srcOrd="0" destOrd="0" presId="urn:microsoft.com/office/officeart/2005/8/layout/list1"/>
    <dgm:cxn modelId="{7CAC5595-0EA7-4957-85EC-137FF26A751B}" type="presOf" srcId="{1ECD10C9-97AF-4077-9740-1D96188CCBCC}" destId="{0CC30416-F849-4BB5-ACAC-CE147B0869DD}" srcOrd="1" destOrd="0" presId="urn:microsoft.com/office/officeart/2005/8/layout/list1"/>
    <dgm:cxn modelId="{BB53D9F2-0283-48B6-B959-54AC559D5054}" srcId="{1ECD10C9-97AF-4077-9740-1D96188CCBCC}" destId="{1DD693E5-85F0-448E-8C45-1C62D131A308}" srcOrd="0" destOrd="0" parTransId="{0476D048-5A5F-4DCC-8832-28E35E0C3BDC}" sibTransId="{BA1838D4-CCC8-4EF9-BCB0-66A24D49C442}"/>
    <dgm:cxn modelId="{04C3E19D-9FC2-47ED-9368-0D53856EC1BE}" srcId="{397E607E-3975-457F-9DB8-6CE4019F30CC}" destId="{E3590C5A-EC63-41C6-9579-16893EB81AB4}" srcOrd="1" destOrd="0" parTransId="{51C434DE-C378-4686-BA43-CA362FCA82A5}" sibTransId="{38F1BDF7-DA94-4730-BCE0-5B737BD36AF0}"/>
    <dgm:cxn modelId="{3AD1C280-DC84-4E04-8E50-0648380E17A2}" type="presOf" srcId="{4F8CF1E3-DD62-431B-B6C9-9E6773DEC3C9}" destId="{ED83E9C0-9BF2-497C-B93A-B0E0AF302717}" srcOrd="0" destOrd="2" presId="urn:microsoft.com/office/officeart/2005/8/layout/list1"/>
    <dgm:cxn modelId="{7E027E1F-5DA8-4D68-BE04-072CE4F338F3}" type="presOf" srcId="{E3590C5A-EC63-41C6-9579-16893EB81AB4}" destId="{6DD787C0-085A-44D9-B259-7A490B8DD31F}" srcOrd="1" destOrd="0" presId="urn:microsoft.com/office/officeart/2005/8/layout/list1"/>
    <dgm:cxn modelId="{CE224178-5D45-4714-9749-25B0A02E4F53}" srcId="{95982259-6452-4FB0-93FD-C0EC4BAC88FB}" destId="{4F8CF1E3-DD62-431B-B6C9-9E6773DEC3C9}" srcOrd="1" destOrd="0" parTransId="{F3B4970F-334D-43F7-B59D-7DE6743BBDCF}" sibTransId="{83C4AF13-FA0C-40FD-B9DE-A7757F92FB74}"/>
    <dgm:cxn modelId="{CDC0318A-95E3-4871-9B51-1AFBD01FE92E}" type="presOf" srcId="{95982259-6452-4FB0-93FD-C0EC4BAC88FB}" destId="{ED83E9C0-9BF2-497C-B93A-B0E0AF302717}" srcOrd="0" destOrd="0" presId="urn:microsoft.com/office/officeart/2005/8/layout/list1"/>
    <dgm:cxn modelId="{A42DFFD2-6C13-4B11-8637-09478A9FDA5A}" type="presOf" srcId="{397E607E-3975-457F-9DB8-6CE4019F30CC}" destId="{A2E84848-3DE2-4277-9D56-EFC0CC3A653F}" srcOrd="0" destOrd="0" presId="urn:microsoft.com/office/officeart/2005/8/layout/list1"/>
    <dgm:cxn modelId="{7469454B-DD78-47FC-90F9-E723668AADED}" srcId="{9C7AB1F9-00CD-499D-9000-24310D19FCA8}" destId="{13263AED-588C-4A94-8082-ED38673E7E46}" srcOrd="1" destOrd="0" parTransId="{D7360A92-4CBE-427B-83DF-C4C8D72C0881}" sibTransId="{9A7DD12B-567D-4F8D-AB64-2067FF4DAC7D}"/>
    <dgm:cxn modelId="{2879219D-3E93-474D-8DA2-C15DE4C76D74}" type="presOf" srcId="{13263AED-588C-4A94-8082-ED38673E7E46}" destId="{6C6FA266-8E6C-43E4-B99B-5F6EA1FF235E}" srcOrd="0" destOrd="2" presId="urn:microsoft.com/office/officeart/2005/8/layout/list1"/>
    <dgm:cxn modelId="{C8578DA4-2287-4951-AD2B-E91CB6ECCD63}" type="presParOf" srcId="{A2E84848-3DE2-4277-9D56-EFC0CC3A653F}" destId="{0E1AE3B6-6166-48A0-91AF-0FA4D0E76BAB}" srcOrd="0" destOrd="0" presId="urn:microsoft.com/office/officeart/2005/8/layout/list1"/>
    <dgm:cxn modelId="{3723CE32-6F0F-4A77-851C-909573387209}" type="presParOf" srcId="{0E1AE3B6-6166-48A0-91AF-0FA4D0E76BAB}" destId="{FEF75C66-C1B6-4FF0-ACEB-90D053621570}" srcOrd="0" destOrd="0" presId="urn:microsoft.com/office/officeart/2005/8/layout/list1"/>
    <dgm:cxn modelId="{5069A252-C342-44E9-B200-CB271BC4832F}" type="presParOf" srcId="{0E1AE3B6-6166-48A0-91AF-0FA4D0E76BAB}" destId="{FCBE56E4-23E0-4666-B42E-06336A790749}" srcOrd="1" destOrd="0" presId="urn:microsoft.com/office/officeart/2005/8/layout/list1"/>
    <dgm:cxn modelId="{E84FAA4E-D2B9-4ECF-8981-0DB1DD2EE2F6}" type="presParOf" srcId="{A2E84848-3DE2-4277-9D56-EFC0CC3A653F}" destId="{3FBA9D83-DC65-4FDE-B87D-16062499208C}" srcOrd="1" destOrd="0" presId="urn:microsoft.com/office/officeart/2005/8/layout/list1"/>
    <dgm:cxn modelId="{C87C336D-66E1-4DE8-AFD3-6B79A7427791}" type="presParOf" srcId="{A2E84848-3DE2-4277-9D56-EFC0CC3A653F}" destId="{ED83E9C0-9BF2-497C-B93A-B0E0AF302717}" srcOrd="2" destOrd="0" presId="urn:microsoft.com/office/officeart/2005/8/layout/list1"/>
    <dgm:cxn modelId="{288AAB7F-BD14-4206-BA61-7B3FCDB91925}" type="presParOf" srcId="{A2E84848-3DE2-4277-9D56-EFC0CC3A653F}" destId="{7D699BD5-33B1-4F03-907D-14012F88893F}" srcOrd="3" destOrd="0" presId="urn:microsoft.com/office/officeart/2005/8/layout/list1"/>
    <dgm:cxn modelId="{2419A486-E43F-40B0-8E07-CA0EF0EB00C3}" type="presParOf" srcId="{A2E84848-3DE2-4277-9D56-EFC0CC3A653F}" destId="{FCBACD86-E989-4D68-AF65-4567567D9B75}" srcOrd="4" destOrd="0" presId="urn:microsoft.com/office/officeart/2005/8/layout/list1"/>
    <dgm:cxn modelId="{BC7C280B-0652-41E7-9A0A-60C62647EFCF}" type="presParOf" srcId="{FCBACD86-E989-4D68-AF65-4567567D9B75}" destId="{42F3B384-3C31-40BB-A6C3-B000B471E314}" srcOrd="0" destOrd="0" presId="urn:microsoft.com/office/officeart/2005/8/layout/list1"/>
    <dgm:cxn modelId="{38F02703-E53A-421B-ADE6-1D992C11421B}" type="presParOf" srcId="{FCBACD86-E989-4D68-AF65-4567567D9B75}" destId="{6DD787C0-085A-44D9-B259-7A490B8DD31F}" srcOrd="1" destOrd="0" presId="urn:microsoft.com/office/officeart/2005/8/layout/list1"/>
    <dgm:cxn modelId="{C169114E-74B3-44B5-B155-FAF7CD99EEE9}" type="presParOf" srcId="{A2E84848-3DE2-4277-9D56-EFC0CC3A653F}" destId="{A8054C07-D3E3-4746-A174-BF2EE71DC076}" srcOrd="5" destOrd="0" presId="urn:microsoft.com/office/officeart/2005/8/layout/list1"/>
    <dgm:cxn modelId="{2B16689C-BB65-4EEA-A2F3-7C602FB57B29}" type="presParOf" srcId="{A2E84848-3DE2-4277-9D56-EFC0CC3A653F}" destId="{6C6FA266-8E6C-43E4-B99B-5F6EA1FF235E}" srcOrd="6" destOrd="0" presId="urn:microsoft.com/office/officeart/2005/8/layout/list1"/>
    <dgm:cxn modelId="{CB6CA453-7B2E-43DD-A448-EF86FD7726BC}" type="presParOf" srcId="{A2E84848-3DE2-4277-9D56-EFC0CC3A653F}" destId="{9664FA31-6989-4793-BCF4-0A397CBEAC3F}" srcOrd="7" destOrd="0" presId="urn:microsoft.com/office/officeart/2005/8/layout/list1"/>
    <dgm:cxn modelId="{5281CF10-B65F-4D78-90A7-966CD14BA75F}" type="presParOf" srcId="{A2E84848-3DE2-4277-9D56-EFC0CC3A653F}" destId="{615D47D8-8DFA-4C9D-97D2-A13F6CF308FA}" srcOrd="8" destOrd="0" presId="urn:microsoft.com/office/officeart/2005/8/layout/list1"/>
    <dgm:cxn modelId="{BA89362D-7749-48D3-90B0-BCDD6EFE24AB}" type="presParOf" srcId="{615D47D8-8DFA-4C9D-97D2-A13F6CF308FA}" destId="{0B348890-A6DC-45B4-B544-614446481292}" srcOrd="0" destOrd="0" presId="urn:microsoft.com/office/officeart/2005/8/layout/list1"/>
    <dgm:cxn modelId="{609388CE-F2D8-4ADF-BD44-F33752CD4A46}" type="presParOf" srcId="{615D47D8-8DFA-4C9D-97D2-A13F6CF308FA}" destId="{0CC30416-F849-4BB5-ACAC-CE147B0869DD}" srcOrd="1" destOrd="0" presId="urn:microsoft.com/office/officeart/2005/8/layout/list1"/>
    <dgm:cxn modelId="{B8D43B55-1E8B-4F8B-A7EC-CDCE8AA61168}" type="presParOf" srcId="{A2E84848-3DE2-4277-9D56-EFC0CC3A653F}" destId="{6C9261DB-E16E-48F5-9E4E-681E8721156C}" srcOrd="9" destOrd="0" presId="urn:microsoft.com/office/officeart/2005/8/layout/list1"/>
    <dgm:cxn modelId="{DB241C82-553C-4BF7-91A7-6898268A7FD4}" type="presParOf" srcId="{A2E84848-3DE2-4277-9D56-EFC0CC3A653F}" destId="{32305EB6-0B7F-4A93-A94C-E6F7C39D120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A37116-6368-40A0-9FFB-2B09B72141BB}" type="doc">
      <dgm:prSet loTypeId="urn:microsoft.com/office/officeart/2005/8/layout/list1" loCatId="list" qsTypeId="urn:microsoft.com/office/officeart/2005/8/quickstyle/simple1" qsCatId="simple" csTypeId="urn:microsoft.com/office/officeart/2005/8/colors/colorful1#6" csCatId="colorful" phldr="1"/>
      <dgm:spPr/>
      <dgm:t>
        <a:bodyPr/>
        <a:lstStyle/>
        <a:p>
          <a:endParaRPr lang="en-US"/>
        </a:p>
      </dgm:t>
    </dgm:pt>
    <dgm:pt modelId="{D2EE2AC6-9DEA-47E6-9C39-349A171B4027}">
      <dgm:prSet custT="1"/>
      <dgm:spPr/>
      <dgm:t>
        <a:bodyPr/>
        <a:lstStyle/>
        <a:p>
          <a:pPr rtl="0"/>
          <a:r>
            <a:rPr lang="en-US" sz="2400" dirty="0" smtClean="0"/>
            <a:t>Binary lock</a:t>
          </a:r>
          <a:endParaRPr lang="en-US" sz="2400" dirty="0"/>
        </a:p>
      </dgm:t>
    </dgm:pt>
    <dgm:pt modelId="{57F754AA-BA0E-4D3F-8D97-E8B3BF864B33}" type="parTrans" cxnId="{FC147190-741D-4E34-9C89-597C5A2CC48B}">
      <dgm:prSet/>
      <dgm:spPr/>
      <dgm:t>
        <a:bodyPr/>
        <a:lstStyle/>
        <a:p>
          <a:endParaRPr lang="en-US"/>
        </a:p>
      </dgm:t>
    </dgm:pt>
    <dgm:pt modelId="{726B611B-D8E2-4634-8577-459FC1A2F08F}" type="sibTrans" cxnId="{FC147190-741D-4E34-9C89-597C5A2CC48B}">
      <dgm:prSet/>
      <dgm:spPr/>
      <dgm:t>
        <a:bodyPr/>
        <a:lstStyle/>
        <a:p>
          <a:endParaRPr lang="en-US"/>
        </a:p>
      </dgm:t>
    </dgm:pt>
    <dgm:pt modelId="{F4981915-9572-4E3E-81EE-67AAD5F18FC1}">
      <dgm:prSet custT="1"/>
      <dgm:spPr/>
      <dgm:t>
        <a:bodyPr/>
        <a:lstStyle/>
        <a:p>
          <a:pPr rtl="0">
            <a:lnSpc>
              <a:spcPct val="100000"/>
            </a:lnSpc>
          </a:pPr>
          <a:r>
            <a:rPr lang="en-US" sz="2000" dirty="0" smtClean="0">
              <a:solidFill>
                <a:srgbClr val="002060"/>
              </a:solidFill>
            </a:rPr>
            <a:t>Has two states, locked (1) and unlocked (0)</a:t>
          </a:r>
          <a:endParaRPr lang="en-US" sz="2000" dirty="0">
            <a:solidFill>
              <a:srgbClr val="002060"/>
            </a:solidFill>
          </a:endParaRPr>
        </a:p>
      </dgm:t>
    </dgm:pt>
    <dgm:pt modelId="{549166C5-795F-446C-A2DA-85C46A6A4568}" type="parTrans" cxnId="{D12B001D-E1B9-480B-9EBD-EE4C47EAA71C}">
      <dgm:prSet/>
      <dgm:spPr/>
      <dgm:t>
        <a:bodyPr/>
        <a:lstStyle/>
        <a:p>
          <a:endParaRPr lang="en-US"/>
        </a:p>
      </dgm:t>
    </dgm:pt>
    <dgm:pt modelId="{F4B37F2B-E94B-441E-88E1-D8A51273C004}" type="sibTrans" cxnId="{D12B001D-E1B9-480B-9EBD-EE4C47EAA71C}">
      <dgm:prSet/>
      <dgm:spPr/>
      <dgm:t>
        <a:bodyPr/>
        <a:lstStyle/>
        <a:p>
          <a:endParaRPr lang="en-US"/>
        </a:p>
      </dgm:t>
    </dgm:pt>
    <dgm:pt modelId="{AB8DB106-8B59-4968-90B5-75CA469F3F26}">
      <dgm:prSet custT="1"/>
      <dgm:spPr/>
      <dgm:t>
        <a:bodyPr/>
        <a:lstStyle/>
        <a:p>
          <a:pPr rtl="0"/>
          <a:r>
            <a:rPr lang="en-US" sz="2400" dirty="0" smtClean="0"/>
            <a:t>Exclusive lock</a:t>
          </a:r>
          <a:endParaRPr lang="en-US" sz="2400" dirty="0"/>
        </a:p>
      </dgm:t>
    </dgm:pt>
    <dgm:pt modelId="{2D747C14-97CE-4E38-9A22-FC3FE4C5B93A}" type="parTrans" cxnId="{9F329214-33D3-4DAC-BC14-DB5452004A05}">
      <dgm:prSet/>
      <dgm:spPr/>
      <dgm:t>
        <a:bodyPr/>
        <a:lstStyle/>
        <a:p>
          <a:endParaRPr lang="en-US"/>
        </a:p>
      </dgm:t>
    </dgm:pt>
    <dgm:pt modelId="{B79E99F6-89DB-43B4-BACA-E83C4F637FB3}" type="sibTrans" cxnId="{9F329214-33D3-4DAC-BC14-DB5452004A05}">
      <dgm:prSet/>
      <dgm:spPr/>
      <dgm:t>
        <a:bodyPr/>
        <a:lstStyle/>
        <a:p>
          <a:endParaRPr lang="en-US"/>
        </a:p>
      </dgm:t>
    </dgm:pt>
    <dgm:pt modelId="{2F8F85AC-0513-408D-AA94-975782778913}">
      <dgm:prSet custT="1"/>
      <dgm:spPr/>
      <dgm:t>
        <a:bodyPr/>
        <a:lstStyle/>
        <a:p>
          <a:pPr rtl="0">
            <a:lnSpc>
              <a:spcPct val="100000"/>
            </a:lnSpc>
          </a:pPr>
          <a:r>
            <a:rPr lang="en-US" sz="2000" dirty="0" smtClean="0">
              <a:solidFill>
                <a:srgbClr val="002060"/>
              </a:solidFill>
            </a:rPr>
            <a:t>Exists when access is reserved for the transaction that locked the object</a:t>
          </a:r>
          <a:endParaRPr lang="en-US" sz="2000" dirty="0">
            <a:solidFill>
              <a:srgbClr val="002060"/>
            </a:solidFill>
          </a:endParaRPr>
        </a:p>
      </dgm:t>
    </dgm:pt>
    <dgm:pt modelId="{0F8C4FE8-DEA4-4D3D-8248-8BADBC9A5A0B}" type="parTrans" cxnId="{68530FAD-539A-4CE3-8C82-F72D8C0CE553}">
      <dgm:prSet/>
      <dgm:spPr/>
      <dgm:t>
        <a:bodyPr/>
        <a:lstStyle/>
        <a:p>
          <a:endParaRPr lang="en-US"/>
        </a:p>
      </dgm:t>
    </dgm:pt>
    <dgm:pt modelId="{312CCA74-B4D9-4280-80FA-CE835A7065C6}" type="sibTrans" cxnId="{68530FAD-539A-4CE3-8C82-F72D8C0CE553}">
      <dgm:prSet/>
      <dgm:spPr/>
      <dgm:t>
        <a:bodyPr/>
        <a:lstStyle/>
        <a:p>
          <a:endParaRPr lang="en-US"/>
        </a:p>
      </dgm:t>
    </dgm:pt>
    <dgm:pt modelId="{7BDE1C75-C9BF-476B-A38B-D7EEA7299E15}">
      <dgm:prSet custT="1"/>
      <dgm:spPr/>
      <dgm:t>
        <a:bodyPr/>
        <a:lstStyle/>
        <a:p>
          <a:pPr rtl="0"/>
          <a:r>
            <a:rPr lang="en-US" sz="2400" dirty="0" smtClean="0"/>
            <a:t>Shared lock</a:t>
          </a:r>
          <a:endParaRPr lang="en-US" sz="2400" dirty="0"/>
        </a:p>
      </dgm:t>
    </dgm:pt>
    <dgm:pt modelId="{154C23FE-5359-4C29-8B8F-CF611EF69144}" type="parTrans" cxnId="{362843D7-B7D2-42B3-8483-7A52449E2919}">
      <dgm:prSet/>
      <dgm:spPr/>
      <dgm:t>
        <a:bodyPr/>
        <a:lstStyle/>
        <a:p>
          <a:endParaRPr lang="en-US"/>
        </a:p>
      </dgm:t>
    </dgm:pt>
    <dgm:pt modelId="{FE4CD9E6-8624-4FD7-AABE-5283192FF89A}" type="sibTrans" cxnId="{362843D7-B7D2-42B3-8483-7A52449E2919}">
      <dgm:prSet/>
      <dgm:spPr/>
      <dgm:t>
        <a:bodyPr/>
        <a:lstStyle/>
        <a:p>
          <a:endParaRPr lang="en-US"/>
        </a:p>
      </dgm:t>
    </dgm:pt>
    <dgm:pt modelId="{E9ED39A4-E835-4E53-B25C-C3B1FF124A62}">
      <dgm:prSet custT="1"/>
      <dgm:spPr/>
      <dgm:t>
        <a:bodyPr/>
        <a:lstStyle/>
        <a:p>
          <a:pPr rtl="0">
            <a:lnSpc>
              <a:spcPct val="100000"/>
            </a:lnSpc>
          </a:pPr>
          <a:r>
            <a:rPr lang="en-US" sz="2000" dirty="0" smtClean="0">
              <a:solidFill>
                <a:srgbClr val="002060"/>
              </a:solidFill>
            </a:rPr>
            <a:t>Exists when concurrent transactions are granted read access on the basis of a common lock</a:t>
          </a:r>
          <a:endParaRPr lang="en-US" sz="2000" dirty="0">
            <a:solidFill>
              <a:srgbClr val="002060"/>
            </a:solidFill>
          </a:endParaRPr>
        </a:p>
      </dgm:t>
    </dgm:pt>
    <dgm:pt modelId="{7723AE95-99DE-4F35-9360-9630AE703139}" type="parTrans" cxnId="{70FB8C62-565D-4743-B102-FEC69B85A346}">
      <dgm:prSet/>
      <dgm:spPr/>
      <dgm:t>
        <a:bodyPr/>
        <a:lstStyle/>
        <a:p>
          <a:endParaRPr lang="en-US"/>
        </a:p>
      </dgm:t>
    </dgm:pt>
    <dgm:pt modelId="{B87406B1-A443-44BF-8F9E-EDD23D8AE53C}" type="sibTrans" cxnId="{70FB8C62-565D-4743-B102-FEC69B85A346}">
      <dgm:prSet/>
      <dgm:spPr/>
      <dgm:t>
        <a:bodyPr/>
        <a:lstStyle/>
        <a:p>
          <a:endParaRPr lang="en-US"/>
        </a:p>
      </dgm:t>
    </dgm:pt>
    <dgm:pt modelId="{75438BF2-006D-442F-8F37-85204422120F}">
      <dgm:prSet custT="1"/>
      <dgm:spPr/>
      <dgm:t>
        <a:bodyPr/>
        <a:lstStyle/>
        <a:p>
          <a:pPr rtl="0">
            <a:lnSpc>
              <a:spcPct val="100000"/>
            </a:lnSpc>
          </a:pPr>
          <a:r>
            <a:rPr lang="en-US" sz="1800" dirty="0" smtClean="0">
              <a:solidFill>
                <a:srgbClr val="002060"/>
              </a:solidFill>
            </a:rPr>
            <a:t>If an object is locked by a transaction, no other transaction can use that object</a:t>
          </a:r>
          <a:endParaRPr lang="en-US" sz="1800" dirty="0">
            <a:solidFill>
              <a:srgbClr val="002060"/>
            </a:solidFill>
          </a:endParaRPr>
        </a:p>
      </dgm:t>
    </dgm:pt>
    <dgm:pt modelId="{66323916-6BCD-435B-BA47-1505873A1F01}" type="parTrans" cxnId="{557120DE-FCFC-4347-9283-D64587F494CA}">
      <dgm:prSet/>
      <dgm:spPr/>
      <dgm:t>
        <a:bodyPr/>
        <a:lstStyle/>
        <a:p>
          <a:endParaRPr lang="en-US"/>
        </a:p>
      </dgm:t>
    </dgm:pt>
    <dgm:pt modelId="{0FFDAECF-74FC-43D7-A7C1-CC27566BFFDB}" type="sibTrans" cxnId="{557120DE-FCFC-4347-9283-D64587F494CA}">
      <dgm:prSet/>
      <dgm:spPr/>
      <dgm:t>
        <a:bodyPr/>
        <a:lstStyle/>
        <a:p>
          <a:endParaRPr lang="en-US"/>
        </a:p>
      </dgm:t>
    </dgm:pt>
    <dgm:pt modelId="{8999ADB1-E190-47F8-B2DF-71BF6AD322BB}">
      <dgm:prSet custT="1"/>
      <dgm:spPr/>
      <dgm:t>
        <a:bodyPr/>
        <a:lstStyle/>
        <a:p>
          <a:pPr rtl="0">
            <a:lnSpc>
              <a:spcPct val="100000"/>
            </a:lnSpc>
          </a:pPr>
          <a:r>
            <a:rPr lang="en-US" sz="1800" dirty="0" smtClean="0">
              <a:solidFill>
                <a:srgbClr val="002060"/>
              </a:solidFill>
            </a:rPr>
            <a:t>If an object is unlocked, any transaction can lock the object for its use</a:t>
          </a:r>
          <a:endParaRPr lang="en-US" sz="1800" dirty="0">
            <a:solidFill>
              <a:srgbClr val="002060"/>
            </a:solidFill>
          </a:endParaRPr>
        </a:p>
      </dgm:t>
    </dgm:pt>
    <dgm:pt modelId="{4CF46725-78ED-4553-A370-9C3EFBF5C2FB}" type="parTrans" cxnId="{0BCB58C5-AD29-4959-A7E2-F56090A767FE}">
      <dgm:prSet/>
      <dgm:spPr/>
      <dgm:t>
        <a:bodyPr/>
        <a:lstStyle/>
        <a:p>
          <a:endParaRPr lang="en-US"/>
        </a:p>
      </dgm:t>
    </dgm:pt>
    <dgm:pt modelId="{9C817F88-CE84-40E6-AF2C-499FF6CB1A9D}" type="sibTrans" cxnId="{0BCB58C5-AD29-4959-A7E2-F56090A767FE}">
      <dgm:prSet/>
      <dgm:spPr/>
      <dgm:t>
        <a:bodyPr/>
        <a:lstStyle/>
        <a:p>
          <a:endParaRPr lang="en-US"/>
        </a:p>
      </dgm:t>
    </dgm:pt>
    <dgm:pt modelId="{70B28786-0FB9-463F-8AFB-F173215C242C}" type="pres">
      <dgm:prSet presAssocID="{10A37116-6368-40A0-9FFB-2B09B72141BB}" presName="linear" presStyleCnt="0">
        <dgm:presLayoutVars>
          <dgm:dir/>
          <dgm:animLvl val="lvl"/>
          <dgm:resizeHandles val="exact"/>
        </dgm:presLayoutVars>
      </dgm:prSet>
      <dgm:spPr/>
      <dgm:t>
        <a:bodyPr/>
        <a:lstStyle/>
        <a:p>
          <a:endParaRPr lang="en-US"/>
        </a:p>
      </dgm:t>
    </dgm:pt>
    <dgm:pt modelId="{E9B8C125-ECC0-4D15-B11F-7DCF9FF8A554}" type="pres">
      <dgm:prSet presAssocID="{D2EE2AC6-9DEA-47E6-9C39-349A171B4027}" presName="parentLin" presStyleCnt="0"/>
      <dgm:spPr/>
      <dgm:t>
        <a:bodyPr/>
        <a:lstStyle/>
        <a:p>
          <a:endParaRPr lang="en-US"/>
        </a:p>
      </dgm:t>
    </dgm:pt>
    <dgm:pt modelId="{A7DF8342-5908-4FAE-A0EC-2562D92D4C01}" type="pres">
      <dgm:prSet presAssocID="{D2EE2AC6-9DEA-47E6-9C39-349A171B4027}" presName="parentLeftMargin" presStyleLbl="node1" presStyleIdx="0" presStyleCnt="3"/>
      <dgm:spPr/>
      <dgm:t>
        <a:bodyPr/>
        <a:lstStyle/>
        <a:p>
          <a:endParaRPr lang="en-US"/>
        </a:p>
      </dgm:t>
    </dgm:pt>
    <dgm:pt modelId="{03FDB05C-2EE8-457C-8351-EC2BAF2BA869}" type="pres">
      <dgm:prSet presAssocID="{D2EE2AC6-9DEA-47E6-9C39-349A171B4027}" presName="parentText" presStyleLbl="node1" presStyleIdx="0" presStyleCnt="3">
        <dgm:presLayoutVars>
          <dgm:chMax val="0"/>
          <dgm:bulletEnabled val="1"/>
        </dgm:presLayoutVars>
      </dgm:prSet>
      <dgm:spPr/>
      <dgm:t>
        <a:bodyPr/>
        <a:lstStyle/>
        <a:p>
          <a:endParaRPr lang="en-US"/>
        </a:p>
      </dgm:t>
    </dgm:pt>
    <dgm:pt modelId="{A0FA5327-8A3D-4675-B509-07A5B219B4A9}" type="pres">
      <dgm:prSet presAssocID="{D2EE2AC6-9DEA-47E6-9C39-349A171B4027}" presName="negativeSpace" presStyleCnt="0"/>
      <dgm:spPr/>
      <dgm:t>
        <a:bodyPr/>
        <a:lstStyle/>
        <a:p>
          <a:endParaRPr lang="en-US"/>
        </a:p>
      </dgm:t>
    </dgm:pt>
    <dgm:pt modelId="{A350B385-E996-4434-AA7C-F7FD40FE797B}" type="pres">
      <dgm:prSet presAssocID="{D2EE2AC6-9DEA-47E6-9C39-349A171B4027}" presName="childText" presStyleLbl="conFgAcc1" presStyleIdx="0" presStyleCnt="3">
        <dgm:presLayoutVars>
          <dgm:bulletEnabled val="1"/>
        </dgm:presLayoutVars>
      </dgm:prSet>
      <dgm:spPr/>
      <dgm:t>
        <a:bodyPr/>
        <a:lstStyle/>
        <a:p>
          <a:endParaRPr lang="en-US"/>
        </a:p>
      </dgm:t>
    </dgm:pt>
    <dgm:pt modelId="{9C17AD78-7E50-419F-96A1-ED94577ACCCB}" type="pres">
      <dgm:prSet presAssocID="{726B611B-D8E2-4634-8577-459FC1A2F08F}" presName="spaceBetweenRectangles" presStyleCnt="0"/>
      <dgm:spPr/>
      <dgm:t>
        <a:bodyPr/>
        <a:lstStyle/>
        <a:p>
          <a:endParaRPr lang="en-US"/>
        </a:p>
      </dgm:t>
    </dgm:pt>
    <dgm:pt modelId="{6E1A1519-44E3-4521-AA54-91C2DC886CEA}" type="pres">
      <dgm:prSet presAssocID="{AB8DB106-8B59-4968-90B5-75CA469F3F26}" presName="parentLin" presStyleCnt="0"/>
      <dgm:spPr/>
      <dgm:t>
        <a:bodyPr/>
        <a:lstStyle/>
        <a:p>
          <a:endParaRPr lang="en-US"/>
        </a:p>
      </dgm:t>
    </dgm:pt>
    <dgm:pt modelId="{A772EE8F-5AE4-46BB-946C-E6C321466F14}" type="pres">
      <dgm:prSet presAssocID="{AB8DB106-8B59-4968-90B5-75CA469F3F26}" presName="parentLeftMargin" presStyleLbl="node1" presStyleIdx="0" presStyleCnt="3"/>
      <dgm:spPr/>
      <dgm:t>
        <a:bodyPr/>
        <a:lstStyle/>
        <a:p>
          <a:endParaRPr lang="en-US"/>
        </a:p>
      </dgm:t>
    </dgm:pt>
    <dgm:pt modelId="{B3ABEEED-6E60-4C84-A246-F980284B1BCF}" type="pres">
      <dgm:prSet presAssocID="{AB8DB106-8B59-4968-90B5-75CA469F3F26}" presName="parentText" presStyleLbl="node1" presStyleIdx="1" presStyleCnt="3">
        <dgm:presLayoutVars>
          <dgm:chMax val="0"/>
          <dgm:bulletEnabled val="1"/>
        </dgm:presLayoutVars>
      </dgm:prSet>
      <dgm:spPr/>
      <dgm:t>
        <a:bodyPr/>
        <a:lstStyle/>
        <a:p>
          <a:endParaRPr lang="en-US"/>
        </a:p>
      </dgm:t>
    </dgm:pt>
    <dgm:pt modelId="{3DA8F2C7-BF4C-4E49-8E5B-5BF738A983EE}" type="pres">
      <dgm:prSet presAssocID="{AB8DB106-8B59-4968-90B5-75CA469F3F26}" presName="negativeSpace" presStyleCnt="0"/>
      <dgm:spPr/>
      <dgm:t>
        <a:bodyPr/>
        <a:lstStyle/>
        <a:p>
          <a:endParaRPr lang="en-US"/>
        </a:p>
      </dgm:t>
    </dgm:pt>
    <dgm:pt modelId="{5F622128-35A4-40E3-9A56-581F8CD44175}" type="pres">
      <dgm:prSet presAssocID="{AB8DB106-8B59-4968-90B5-75CA469F3F26}" presName="childText" presStyleLbl="conFgAcc1" presStyleIdx="1" presStyleCnt="3">
        <dgm:presLayoutVars>
          <dgm:bulletEnabled val="1"/>
        </dgm:presLayoutVars>
      </dgm:prSet>
      <dgm:spPr/>
      <dgm:t>
        <a:bodyPr/>
        <a:lstStyle/>
        <a:p>
          <a:endParaRPr lang="en-US"/>
        </a:p>
      </dgm:t>
    </dgm:pt>
    <dgm:pt modelId="{726381D6-8A28-4FC6-B4B8-84C87B1A92DD}" type="pres">
      <dgm:prSet presAssocID="{B79E99F6-89DB-43B4-BACA-E83C4F637FB3}" presName="spaceBetweenRectangles" presStyleCnt="0"/>
      <dgm:spPr/>
      <dgm:t>
        <a:bodyPr/>
        <a:lstStyle/>
        <a:p>
          <a:endParaRPr lang="en-US"/>
        </a:p>
      </dgm:t>
    </dgm:pt>
    <dgm:pt modelId="{6BCB658D-95E3-4F81-B768-EC312178EA74}" type="pres">
      <dgm:prSet presAssocID="{7BDE1C75-C9BF-476B-A38B-D7EEA7299E15}" presName="parentLin" presStyleCnt="0"/>
      <dgm:spPr/>
      <dgm:t>
        <a:bodyPr/>
        <a:lstStyle/>
        <a:p>
          <a:endParaRPr lang="en-US"/>
        </a:p>
      </dgm:t>
    </dgm:pt>
    <dgm:pt modelId="{9A64A307-2868-41DA-8038-4B406A452B6B}" type="pres">
      <dgm:prSet presAssocID="{7BDE1C75-C9BF-476B-A38B-D7EEA7299E15}" presName="parentLeftMargin" presStyleLbl="node1" presStyleIdx="1" presStyleCnt="3"/>
      <dgm:spPr/>
      <dgm:t>
        <a:bodyPr/>
        <a:lstStyle/>
        <a:p>
          <a:endParaRPr lang="en-US"/>
        </a:p>
      </dgm:t>
    </dgm:pt>
    <dgm:pt modelId="{E329C815-548A-42E9-8D00-3607E06151AF}" type="pres">
      <dgm:prSet presAssocID="{7BDE1C75-C9BF-476B-A38B-D7EEA7299E15}" presName="parentText" presStyleLbl="node1" presStyleIdx="2" presStyleCnt="3">
        <dgm:presLayoutVars>
          <dgm:chMax val="0"/>
          <dgm:bulletEnabled val="1"/>
        </dgm:presLayoutVars>
      </dgm:prSet>
      <dgm:spPr/>
      <dgm:t>
        <a:bodyPr/>
        <a:lstStyle/>
        <a:p>
          <a:endParaRPr lang="en-US"/>
        </a:p>
      </dgm:t>
    </dgm:pt>
    <dgm:pt modelId="{E54BF307-8A15-4F40-9D6F-F2727859A248}" type="pres">
      <dgm:prSet presAssocID="{7BDE1C75-C9BF-476B-A38B-D7EEA7299E15}" presName="negativeSpace" presStyleCnt="0"/>
      <dgm:spPr/>
      <dgm:t>
        <a:bodyPr/>
        <a:lstStyle/>
        <a:p>
          <a:endParaRPr lang="en-US"/>
        </a:p>
      </dgm:t>
    </dgm:pt>
    <dgm:pt modelId="{A24A5233-73F1-41C5-9F03-C532EC94D370}" type="pres">
      <dgm:prSet presAssocID="{7BDE1C75-C9BF-476B-A38B-D7EEA7299E15}" presName="childText" presStyleLbl="conFgAcc1" presStyleIdx="2" presStyleCnt="3">
        <dgm:presLayoutVars>
          <dgm:bulletEnabled val="1"/>
        </dgm:presLayoutVars>
      </dgm:prSet>
      <dgm:spPr/>
      <dgm:t>
        <a:bodyPr/>
        <a:lstStyle/>
        <a:p>
          <a:endParaRPr lang="en-US"/>
        </a:p>
      </dgm:t>
    </dgm:pt>
  </dgm:ptLst>
  <dgm:cxnLst>
    <dgm:cxn modelId="{4B751EEB-E61F-4BCE-9853-20602F9B0F6A}" type="presOf" srcId="{AB8DB106-8B59-4968-90B5-75CA469F3F26}" destId="{A772EE8F-5AE4-46BB-946C-E6C321466F14}" srcOrd="0" destOrd="0" presId="urn:microsoft.com/office/officeart/2005/8/layout/list1"/>
    <dgm:cxn modelId="{FC147190-741D-4E34-9C89-597C5A2CC48B}" srcId="{10A37116-6368-40A0-9FFB-2B09B72141BB}" destId="{D2EE2AC6-9DEA-47E6-9C39-349A171B4027}" srcOrd="0" destOrd="0" parTransId="{57F754AA-BA0E-4D3F-8D97-E8B3BF864B33}" sibTransId="{726B611B-D8E2-4634-8577-459FC1A2F08F}"/>
    <dgm:cxn modelId="{65DBC649-43E1-4854-8F2F-E48B67B147FE}" type="presOf" srcId="{7BDE1C75-C9BF-476B-A38B-D7EEA7299E15}" destId="{E329C815-548A-42E9-8D00-3607E06151AF}" srcOrd="1" destOrd="0" presId="urn:microsoft.com/office/officeart/2005/8/layout/list1"/>
    <dgm:cxn modelId="{A4DBCC4F-23FF-4F5C-A76A-37DEB9989C74}" type="presOf" srcId="{2F8F85AC-0513-408D-AA94-975782778913}" destId="{5F622128-35A4-40E3-9A56-581F8CD44175}" srcOrd="0" destOrd="0" presId="urn:microsoft.com/office/officeart/2005/8/layout/list1"/>
    <dgm:cxn modelId="{088DCAAC-C758-4BE6-82B1-3D02261FD3D5}" type="presOf" srcId="{75438BF2-006D-442F-8F37-85204422120F}" destId="{A350B385-E996-4434-AA7C-F7FD40FE797B}" srcOrd="0" destOrd="1" presId="urn:microsoft.com/office/officeart/2005/8/layout/list1"/>
    <dgm:cxn modelId="{53146BA3-5EA2-4A96-BC12-BA5C5EF9A852}" type="presOf" srcId="{F4981915-9572-4E3E-81EE-67AAD5F18FC1}" destId="{A350B385-E996-4434-AA7C-F7FD40FE797B}" srcOrd="0" destOrd="0" presId="urn:microsoft.com/office/officeart/2005/8/layout/list1"/>
    <dgm:cxn modelId="{70FB8C62-565D-4743-B102-FEC69B85A346}" srcId="{7BDE1C75-C9BF-476B-A38B-D7EEA7299E15}" destId="{E9ED39A4-E835-4E53-B25C-C3B1FF124A62}" srcOrd="0" destOrd="0" parTransId="{7723AE95-99DE-4F35-9360-9630AE703139}" sibTransId="{B87406B1-A443-44BF-8F9E-EDD23D8AE53C}"/>
    <dgm:cxn modelId="{24D80608-6802-4978-880D-0160F7E9EE7D}" type="presOf" srcId="{D2EE2AC6-9DEA-47E6-9C39-349A171B4027}" destId="{03FDB05C-2EE8-457C-8351-EC2BAF2BA869}" srcOrd="1" destOrd="0" presId="urn:microsoft.com/office/officeart/2005/8/layout/list1"/>
    <dgm:cxn modelId="{F4DD1051-BB00-46CF-85DB-40F65D178DDE}" type="presOf" srcId="{7BDE1C75-C9BF-476B-A38B-D7EEA7299E15}" destId="{9A64A307-2868-41DA-8038-4B406A452B6B}" srcOrd="0" destOrd="0" presId="urn:microsoft.com/office/officeart/2005/8/layout/list1"/>
    <dgm:cxn modelId="{0BCB58C5-AD29-4959-A7E2-F56090A767FE}" srcId="{F4981915-9572-4E3E-81EE-67AAD5F18FC1}" destId="{8999ADB1-E190-47F8-B2DF-71BF6AD322BB}" srcOrd="1" destOrd="0" parTransId="{4CF46725-78ED-4553-A370-9C3EFBF5C2FB}" sibTransId="{9C817F88-CE84-40E6-AF2C-499FF6CB1A9D}"/>
    <dgm:cxn modelId="{557120DE-FCFC-4347-9283-D64587F494CA}" srcId="{F4981915-9572-4E3E-81EE-67AAD5F18FC1}" destId="{75438BF2-006D-442F-8F37-85204422120F}" srcOrd="0" destOrd="0" parTransId="{66323916-6BCD-435B-BA47-1505873A1F01}" sibTransId="{0FFDAECF-74FC-43D7-A7C1-CC27566BFFDB}"/>
    <dgm:cxn modelId="{362843D7-B7D2-42B3-8483-7A52449E2919}" srcId="{10A37116-6368-40A0-9FFB-2B09B72141BB}" destId="{7BDE1C75-C9BF-476B-A38B-D7EEA7299E15}" srcOrd="2" destOrd="0" parTransId="{154C23FE-5359-4C29-8B8F-CF611EF69144}" sibTransId="{FE4CD9E6-8624-4FD7-AABE-5283192FF89A}"/>
    <dgm:cxn modelId="{68530FAD-539A-4CE3-8C82-F72D8C0CE553}" srcId="{AB8DB106-8B59-4968-90B5-75CA469F3F26}" destId="{2F8F85AC-0513-408D-AA94-975782778913}" srcOrd="0" destOrd="0" parTransId="{0F8C4FE8-DEA4-4D3D-8248-8BADBC9A5A0B}" sibTransId="{312CCA74-B4D9-4280-80FA-CE835A7065C6}"/>
    <dgm:cxn modelId="{2DD5A279-4E99-491D-93B4-E830A046253D}" type="presOf" srcId="{E9ED39A4-E835-4E53-B25C-C3B1FF124A62}" destId="{A24A5233-73F1-41C5-9F03-C532EC94D370}" srcOrd="0" destOrd="0" presId="urn:microsoft.com/office/officeart/2005/8/layout/list1"/>
    <dgm:cxn modelId="{9F329214-33D3-4DAC-BC14-DB5452004A05}" srcId="{10A37116-6368-40A0-9FFB-2B09B72141BB}" destId="{AB8DB106-8B59-4968-90B5-75CA469F3F26}" srcOrd="1" destOrd="0" parTransId="{2D747C14-97CE-4E38-9A22-FC3FE4C5B93A}" sibTransId="{B79E99F6-89DB-43B4-BACA-E83C4F637FB3}"/>
    <dgm:cxn modelId="{A0E90559-6896-40F7-ACAF-1855881A30B2}" type="presOf" srcId="{10A37116-6368-40A0-9FFB-2B09B72141BB}" destId="{70B28786-0FB9-463F-8AFB-F173215C242C}" srcOrd="0" destOrd="0" presId="urn:microsoft.com/office/officeart/2005/8/layout/list1"/>
    <dgm:cxn modelId="{D12B001D-E1B9-480B-9EBD-EE4C47EAA71C}" srcId="{D2EE2AC6-9DEA-47E6-9C39-349A171B4027}" destId="{F4981915-9572-4E3E-81EE-67AAD5F18FC1}" srcOrd="0" destOrd="0" parTransId="{549166C5-795F-446C-A2DA-85C46A6A4568}" sibTransId="{F4B37F2B-E94B-441E-88E1-D8A51273C004}"/>
    <dgm:cxn modelId="{02AE4ECA-6049-4DB5-9C55-F4795AEFCC9D}" type="presOf" srcId="{D2EE2AC6-9DEA-47E6-9C39-349A171B4027}" destId="{A7DF8342-5908-4FAE-A0EC-2562D92D4C01}" srcOrd="0" destOrd="0" presId="urn:microsoft.com/office/officeart/2005/8/layout/list1"/>
    <dgm:cxn modelId="{A0AA600D-0499-4BC7-94D7-2AD8B744DA9F}" type="presOf" srcId="{AB8DB106-8B59-4968-90B5-75CA469F3F26}" destId="{B3ABEEED-6E60-4C84-A246-F980284B1BCF}" srcOrd="1" destOrd="0" presId="urn:microsoft.com/office/officeart/2005/8/layout/list1"/>
    <dgm:cxn modelId="{80D243BC-B89F-4D63-8486-1AE1AD157983}" type="presOf" srcId="{8999ADB1-E190-47F8-B2DF-71BF6AD322BB}" destId="{A350B385-E996-4434-AA7C-F7FD40FE797B}" srcOrd="0" destOrd="2" presId="urn:microsoft.com/office/officeart/2005/8/layout/list1"/>
    <dgm:cxn modelId="{1A2D8C14-C17C-422A-98A4-369DB1A4835F}" type="presParOf" srcId="{70B28786-0FB9-463F-8AFB-F173215C242C}" destId="{E9B8C125-ECC0-4D15-B11F-7DCF9FF8A554}" srcOrd="0" destOrd="0" presId="urn:microsoft.com/office/officeart/2005/8/layout/list1"/>
    <dgm:cxn modelId="{AE2417FA-DF2A-4CD0-8E7E-1D977A509393}" type="presParOf" srcId="{E9B8C125-ECC0-4D15-B11F-7DCF9FF8A554}" destId="{A7DF8342-5908-4FAE-A0EC-2562D92D4C01}" srcOrd="0" destOrd="0" presId="urn:microsoft.com/office/officeart/2005/8/layout/list1"/>
    <dgm:cxn modelId="{AAC773D3-2F84-45B1-902E-79D6CECC958E}" type="presParOf" srcId="{E9B8C125-ECC0-4D15-B11F-7DCF9FF8A554}" destId="{03FDB05C-2EE8-457C-8351-EC2BAF2BA869}" srcOrd="1" destOrd="0" presId="urn:microsoft.com/office/officeart/2005/8/layout/list1"/>
    <dgm:cxn modelId="{C8133657-C546-4A62-86B9-45A218A80399}" type="presParOf" srcId="{70B28786-0FB9-463F-8AFB-F173215C242C}" destId="{A0FA5327-8A3D-4675-B509-07A5B219B4A9}" srcOrd="1" destOrd="0" presId="urn:microsoft.com/office/officeart/2005/8/layout/list1"/>
    <dgm:cxn modelId="{11A99C3E-81B4-4273-8E2F-F92B4425356A}" type="presParOf" srcId="{70B28786-0FB9-463F-8AFB-F173215C242C}" destId="{A350B385-E996-4434-AA7C-F7FD40FE797B}" srcOrd="2" destOrd="0" presId="urn:microsoft.com/office/officeart/2005/8/layout/list1"/>
    <dgm:cxn modelId="{0CC4CFD2-851B-4107-B919-8D78274B89D0}" type="presParOf" srcId="{70B28786-0FB9-463F-8AFB-F173215C242C}" destId="{9C17AD78-7E50-419F-96A1-ED94577ACCCB}" srcOrd="3" destOrd="0" presId="urn:microsoft.com/office/officeart/2005/8/layout/list1"/>
    <dgm:cxn modelId="{3A9F4DE6-0EC2-4743-BA6E-5CFAD1DE9CC7}" type="presParOf" srcId="{70B28786-0FB9-463F-8AFB-F173215C242C}" destId="{6E1A1519-44E3-4521-AA54-91C2DC886CEA}" srcOrd="4" destOrd="0" presId="urn:microsoft.com/office/officeart/2005/8/layout/list1"/>
    <dgm:cxn modelId="{18136096-2918-4803-9C0B-94BF72FEFA96}" type="presParOf" srcId="{6E1A1519-44E3-4521-AA54-91C2DC886CEA}" destId="{A772EE8F-5AE4-46BB-946C-E6C321466F14}" srcOrd="0" destOrd="0" presId="urn:microsoft.com/office/officeart/2005/8/layout/list1"/>
    <dgm:cxn modelId="{FF79DA55-7624-4CA8-887D-AB5BF84F8C0A}" type="presParOf" srcId="{6E1A1519-44E3-4521-AA54-91C2DC886CEA}" destId="{B3ABEEED-6E60-4C84-A246-F980284B1BCF}" srcOrd="1" destOrd="0" presId="urn:microsoft.com/office/officeart/2005/8/layout/list1"/>
    <dgm:cxn modelId="{F0C6FE16-6699-4064-AF91-E47EB554433A}" type="presParOf" srcId="{70B28786-0FB9-463F-8AFB-F173215C242C}" destId="{3DA8F2C7-BF4C-4E49-8E5B-5BF738A983EE}" srcOrd="5" destOrd="0" presId="urn:microsoft.com/office/officeart/2005/8/layout/list1"/>
    <dgm:cxn modelId="{D816812D-D99B-4CFB-985B-24198630D643}" type="presParOf" srcId="{70B28786-0FB9-463F-8AFB-F173215C242C}" destId="{5F622128-35A4-40E3-9A56-581F8CD44175}" srcOrd="6" destOrd="0" presId="urn:microsoft.com/office/officeart/2005/8/layout/list1"/>
    <dgm:cxn modelId="{D9E2CB7C-973B-4886-B7AC-6E42ED16C0BD}" type="presParOf" srcId="{70B28786-0FB9-463F-8AFB-F173215C242C}" destId="{726381D6-8A28-4FC6-B4B8-84C87B1A92DD}" srcOrd="7" destOrd="0" presId="urn:microsoft.com/office/officeart/2005/8/layout/list1"/>
    <dgm:cxn modelId="{E5B2A960-9B73-4018-B30E-2BDA9C5C78C9}" type="presParOf" srcId="{70B28786-0FB9-463F-8AFB-F173215C242C}" destId="{6BCB658D-95E3-4F81-B768-EC312178EA74}" srcOrd="8" destOrd="0" presId="urn:microsoft.com/office/officeart/2005/8/layout/list1"/>
    <dgm:cxn modelId="{A3D58428-1725-4BAF-9FAE-479E762C12C8}" type="presParOf" srcId="{6BCB658D-95E3-4F81-B768-EC312178EA74}" destId="{9A64A307-2868-41DA-8038-4B406A452B6B}" srcOrd="0" destOrd="0" presId="urn:microsoft.com/office/officeart/2005/8/layout/list1"/>
    <dgm:cxn modelId="{AB94BFE3-203D-4502-809E-4A4F00393841}" type="presParOf" srcId="{6BCB658D-95E3-4F81-B768-EC312178EA74}" destId="{E329C815-548A-42E9-8D00-3607E06151AF}" srcOrd="1" destOrd="0" presId="urn:microsoft.com/office/officeart/2005/8/layout/list1"/>
    <dgm:cxn modelId="{91C23336-5346-4C94-A4BD-785D0B4444C1}" type="presParOf" srcId="{70B28786-0FB9-463F-8AFB-F173215C242C}" destId="{E54BF307-8A15-4F40-9D6F-F2727859A248}" srcOrd="9" destOrd="0" presId="urn:microsoft.com/office/officeart/2005/8/layout/list1"/>
    <dgm:cxn modelId="{81D1AD59-A636-4423-9ACB-0B84FC702CB9}" type="presParOf" srcId="{70B28786-0FB9-463F-8AFB-F173215C242C}" destId="{A24A5233-73F1-41C5-9F03-C532EC94D37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985CB1-8770-4086-A192-5C43AB24B1C3}" type="doc">
      <dgm:prSet loTypeId="urn:microsoft.com/office/officeart/2005/8/layout/list1" loCatId="list" qsTypeId="urn:microsoft.com/office/officeart/2005/8/quickstyle/simple1" qsCatId="simple" csTypeId="urn:microsoft.com/office/officeart/2005/8/colors/colorful1#7" csCatId="colorful"/>
      <dgm:spPr/>
      <dgm:t>
        <a:bodyPr/>
        <a:lstStyle/>
        <a:p>
          <a:endParaRPr lang="en-US"/>
        </a:p>
      </dgm:t>
    </dgm:pt>
    <dgm:pt modelId="{9914BE13-9EB8-44A0-9365-FC594764C69C}">
      <dgm:prSet custT="1"/>
      <dgm:spPr/>
      <dgm:t>
        <a:bodyPr/>
        <a:lstStyle/>
        <a:p>
          <a:pPr rtl="0"/>
          <a:r>
            <a:rPr lang="en-US" sz="2400" dirty="0" smtClean="0"/>
            <a:t>Read</a:t>
          </a:r>
          <a:endParaRPr lang="en-US" sz="2400" dirty="0"/>
        </a:p>
      </dgm:t>
    </dgm:pt>
    <dgm:pt modelId="{601C5B00-2442-4981-B265-21170602E248}" type="parTrans" cxnId="{9F7178D6-5557-48EC-A623-0B68080408CA}">
      <dgm:prSet/>
      <dgm:spPr/>
      <dgm:t>
        <a:bodyPr/>
        <a:lstStyle/>
        <a:p>
          <a:endParaRPr lang="en-US"/>
        </a:p>
      </dgm:t>
    </dgm:pt>
    <dgm:pt modelId="{B48844E4-04D5-40F7-8477-A00FC337524F}" type="sibTrans" cxnId="{9F7178D6-5557-48EC-A623-0B68080408CA}">
      <dgm:prSet/>
      <dgm:spPr/>
      <dgm:t>
        <a:bodyPr/>
        <a:lstStyle/>
        <a:p>
          <a:endParaRPr lang="en-US"/>
        </a:p>
      </dgm:t>
    </dgm:pt>
    <dgm:pt modelId="{B75D5391-4B8E-41F4-BC24-92496F07969F}">
      <dgm:prSet custT="1"/>
      <dgm:spPr/>
      <dgm:t>
        <a:bodyPr/>
        <a:lstStyle/>
        <a:p>
          <a:pPr rtl="0">
            <a:lnSpc>
              <a:spcPct val="100000"/>
            </a:lnSpc>
          </a:pPr>
          <a:r>
            <a:rPr lang="en-US" sz="2000" dirty="0" smtClean="0">
              <a:solidFill>
                <a:srgbClr val="002060"/>
              </a:solidFill>
            </a:rPr>
            <a:t>Transaction:</a:t>
          </a:r>
          <a:endParaRPr lang="en-US" sz="2000" dirty="0">
            <a:solidFill>
              <a:srgbClr val="002060"/>
            </a:solidFill>
          </a:endParaRPr>
        </a:p>
      </dgm:t>
    </dgm:pt>
    <dgm:pt modelId="{D8CDA835-95A5-4058-874D-D0C6A791C925}" type="parTrans" cxnId="{6F811D7E-8F33-4175-8291-F5DB91655A1B}">
      <dgm:prSet/>
      <dgm:spPr/>
      <dgm:t>
        <a:bodyPr/>
        <a:lstStyle/>
        <a:p>
          <a:endParaRPr lang="en-US"/>
        </a:p>
      </dgm:t>
    </dgm:pt>
    <dgm:pt modelId="{535ABA93-652F-41C4-9A70-21F450EDC16B}" type="sibTrans" cxnId="{6F811D7E-8F33-4175-8291-F5DB91655A1B}">
      <dgm:prSet/>
      <dgm:spPr/>
      <dgm:t>
        <a:bodyPr/>
        <a:lstStyle/>
        <a:p>
          <a:endParaRPr lang="en-US"/>
        </a:p>
      </dgm:t>
    </dgm:pt>
    <dgm:pt modelId="{E2AE2D67-B24E-4CFB-A44F-599E8E554CC9}">
      <dgm:prSet custT="1"/>
      <dgm:spPr/>
      <dgm:t>
        <a:bodyPr/>
        <a:lstStyle/>
        <a:p>
          <a:pPr rtl="0">
            <a:lnSpc>
              <a:spcPct val="100000"/>
            </a:lnSpc>
          </a:pPr>
          <a:r>
            <a:rPr lang="en-US" sz="2000" dirty="0" smtClean="0">
              <a:solidFill>
                <a:srgbClr val="002060"/>
              </a:solidFill>
            </a:rPr>
            <a:t>Reads the database</a:t>
          </a:r>
          <a:endParaRPr lang="en-US" sz="2000" dirty="0">
            <a:solidFill>
              <a:srgbClr val="002060"/>
            </a:solidFill>
          </a:endParaRPr>
        </a:p>
      </dgm:t>
    </dgm:pt>
    <dgm:pt modelId="{9B013196-E607-43D6-861C-4DB290923D04}" type="parTrans" cxnId="{35C96A86-93BF-480B-8C4B-CEF318E2D42C}">
      <dgm:prSet/>
      <dgm:spPr/>
      <dgm:t>
        <a:bodyPr/>
        <a:lstStyle/>
        <a:p>
          <a:endParaRPr lang="en-US"/>
        </a:p>
      </dgm:t>
    </dgm:pt>
    <dgm:pt modelId="{031B53DD-3A7D-4E50-B626-6CAF1322D9F0}" type="sibTrans" cxnId="{35C96A86-93BF-480B-8C4B-CEF318E2D42C}">
      <dgm:prSet/>
      <dgm:spPr/>
      <dgm:t>
        <a:bodyPr/>
        <a:lstStyle/>
        <a:p>
          <a:endParaRPr lang="en-US"/>
        </a:p>
      </dgm:t>
    </dgm:pt>
    <dgm:pt modelId="{17927534-9246-4508-8325-2FF1987147D0}">
      <dgm:prSet custT="1"/>
      <dgm:spPr/>
      <dgm:t>
        <a:bodyPr/>
        <a:lstStyle/>
        <a:p>
          <a:pPr rtl="0">
            <a:lnSpc>
              <a:spcPct val="100000"/>
            </a:lnSpc>
          </a:pPr>
          <a:r>
            <a:rPr lang="en-US" sz="2000" dirty="0" smtClean="0">
              <a:solidFill>
                <a:srgbClr val="002060"/>
              </a:solidFill>
            </a:rPr>
            <a:t>Executes the needed computations</a:t>
          </a:r>
          <a:endParaRPr lang="en-US" sz="2000" dirty="0">
            <a:solidFill>
              <a:srgbClr val="002060"/>
            </a:solidFill>
          </a:endParaRPr>
        </a:p>
      </dgm:t>
    </dgm:pt>
    <dgm:pt modelId="{314B449B-5BB7-4F2A-BBED-08EB048D2F6B}" type="parTrans" cxnId="{9D08D710-2856-4CF4-879D-F685F26DD6B6}">
      <dgm:prSet/>
      <dgm:spPr/>
      <dgm:t>
        <a:bodyPr/>
        <a:lstStyle/>
        <a:p>
          <a:endParaRPr lang="en-US"/>
        </a:p>
      </dgm:t>
    </dgm:pt>
    <dgm:pt modelId="{8830C9F9-4698-4E72-AE28-9C5054316EC9}" type="sibTrans" cxnId="{9D08D710-2856-4CF4-879D-F685F26DD6B6}">
      <dgm:prSet/>
      <dgm:spPr/>
      <dgm:t>
        <a:bodyPr/>
        <a:lstStyle/>
        <a:p>
          <a:endParaRPr lang="en-US"/>
        </a:p>
      </dgm:t>
    </dgm:pt>
    <dgm:pt modelId="{926BAE1B-269A-43BF-A0BC-B9E3249B64C0}">
      <dgm:prSet custT="1"/>
      <dgm:spPr/>
      <dgm:t>
        <a:bodyPr/>
        <a:lstStyle/>
        <a:p>
          <a:pPr rtl="0">
            <a:lnSpc>
              <a:spcPct val="100000"/>
            </a:lnSpc>
          </a:pPr>
          <a:r>
            <a:rPr lang="en-US" sz="2000" dirty="0" smtClean="0">
              <a:solidFill>
                <a:srgbClr val="002060"/>
              </a:solidFill>
            </a:rPr>
            <a:t>Makes the updates to a private copy of the database values</a:t>
          </a:r>
          <a:endParaRPr lang="en-US" sz="2000" dirty="0">
            <a:solidFill>
              <a:srgbClr val="002060"/>
            </a:solidFill>
          </a:endParaRPr>
        </a:p>
      </dgm:t>
    </dgm:pt>
    <dgm:pt modelId="{E5569F1F-15C4-4B12-9F67-368D989A6FDE}" type="parTrans" cxnId="{FBC71F5E-33FA-40A7-9DFA-51E59C0A27A2}">
      <dgm:prSet/>
      <dgm:spPr/>
      <dgm:t>
        <a:bodyPr/>
        <a:lstStyle/>
        <a:p>
          <a:endParaRPr lang="en-US"/>
        </a:p>
      </dgm:t>
    </dgm:pt>
    <dgm:pt modelId="{E1DF3FAC-2986-455D-BF55-CEC12EF4F757}" type="sibTrans" cxnId="{FBC71F5E-33FA-40A7-9DFA-51E59C0A27A2}">
      <dgm:prSet/>
      <dgm:spPr/>
      <dgm:t>
        <a:bodyPr/>
        <a:lstStyle/>
        <a:p>
          <a:endParaRPr lang="en-US"/>
        </a:p>
      </dgm:t>
    </dgm:pt>
    <dgm:pt modelId="{2832052C-DD8B-4BE0-A2B2-E653B16F74B1}">
      <dgm:prSet custT="1"/>
      <dgm:spPr/>
      <dgm:t>
        <a:bodyPr/>
        <a:lstStyle/>
        <a:p>
          <a:pPr rtl="0"/>
          <a:r>
            <a:rPr lang="en-US" sz="2400" dirty="0" smtClean="0"/>
            <a:t>Validation</a:t>
          </a:r>
          <a:r>
            <a:rPr lang="en-US" sz="1500" dirty="0" smtClean="0"/>
            <a:t> </a:t>
          </a:r>
          <a:endParaRPr lang="en-US" sz="1500" dirty="0"/>
        </a:p>
      </dgm:t>
    </dgm:pt>
    <dgm:pt modelId="{DBD74119-9FA4-4625-A4AD-249664E9FEB3}" type="parTrans" cxnId="{115B85BF-11CC-4022-9851-AF2256FCD12C}">
      <dgm:prSet/>
      <dgm:spPr/>
      <dgm:t>
        <a:bodyPr/>
        <a:lstStyle/>
        <a:p>
          <a:endParaRPr lang="en-US"/>
        </a:p>
      </dgm:t>
    </dgm:pt>
    <dgm:pt modelId="{E94B0485-93BF-4304-BFC7-3D32336723AF}" type="sibTrans" cxnId="{115B85BF-11CC-4022-9851-AF2256FCD12C}">
      <dgm:prSet/>
      <dgm:spPr/>
      <dgm:t>
        <a:bodyPr/>
        <a:lstStyle/>
        <a:p>
          <a:endParaRPr lang="en-US"/>
        </a:p>
      </dgm:t>
    </dgm:pt>
    <dgm:pt modelId="{C9825686-6A28-4EF9-87EA-52BA6AB385D4}">
      <dgm:prSet custT="1"/>
      <dgm:spPr/>
      <dgm:t>
        <a:bodyPr/>
        <a:lstStyle/>
        <a:p>
          <a:pPr rtl="0">
            <a:lnSpc>
              <a:spcPct val="100000"/>
            </a:lnSpc>
          </a:pPr>
          <a:r>
            <a:rPr lang="en-US" sz="2000" dirty="0" smtClean="0">
              <a:solidFill>
                <a:srgbClr val="002060"/>
              </a:solidFill>
            </a:rPr>
            <a:t>Transaction is validated to ensure that the changes made will not affect the integrity and consistency of the database</a:t>
          </a:r>
          <a:endParaRPr lang="en-US" sz="2000" dirty="0">
            <a:solidFill>
              <a:srgbClr val="002060"/>
            </a:solidFill>
          </a:endParaRPr>
        </a:p>
      </dgm:t>
    </dgm:pt>
    <dgm:pt modelId="{E3D3F088-D0F6-4F58-BF39-23E5B4C6175D}" type="parTrans" cxnId="{CC98DC8D-1394-49D5-859B-C891B88E877E}">
      <dgm:prSet/>
      <dgm:spPr/>
      <dgm:t>
        <a:bodyPr/>
        <a:lstStyle/>
        <a:p>
          <a:endParaRPr lang="en-US"/>
        </a:p>
      </dgm:t>
    </dgm:pt>
    <dgm:pt modelId="{D8164A04-F2F0-4F6F-92D7-733289044957}" type="sibTrans" cxnId="{CC98DC8D-1394-49D5-859B-C891B88E877E}">
      <dgm:prSet/>
      <dgm:spPr/>
      <dgm:t>
        <a:bodyPr/>
        <a:lstStyle/>
        <a:p>
          <a:endParaRPr lang="en-US"/>
        </a:p>
      </dgm:t>
    </dgm:pt>
    <dgm:pt modelId="{8424F005-AEAC-459C-9032-88BA2E5408C8}">
      <dgm:prSet custT="1"/>
      <dgm:spPr/>
      <dgm:t>
        <a:bodyPr/>
        <a:lstStyle/>
        <a:p>
          <a:pPr rtl="0"/>
          <a:r>
            <a:rPr lang="en-US" sz="2400" dirty="0" smtClean="0"/>
            <a:t>Write</a:t>
          </a:r>
          <a:endParaRPr lang="en-US" sz="2400" dirty="0"/>
        </a:p>
      </dgm:t>
    </dgm:pt>
    <dgm:pt modelId="{767EB228-DBBE-4300-BDF1-4151614D93F9}" type="parTrans" cxnId="{4AEAC281-0F67-4E75-9712-E7B156FEECB1}">
      <dgm:prSet/>
      <dgm:spPr/>
      <dgm:t>
        <a:bodyPr/>
        <a:lstStyle/>
        <a:p>
          <a:endParaRPr lang="en-US"/>
        </a:p>
      </dgm:t>
    </dgm:pt>
    <dgm:pt modelId="{03391307-E07C-4076-BA87-E791D6B88A15}" type="sibTrans" cxnId="{4AEAC281-0F67-4E75-9712-E7B156FEECB1}">
      <dgm:prSet/>
      <dgm:spPr/>
      <dgm:t>
        <a:bodyPr/>
        <a:lstStyle/>
        <a:p>
          <a:endParaRPr lang="en-US"/>
        </a:p>
      </dgm:t>
    </dgm:pt>
    <dgm:pt modelId="{7416F7A0-112E-44C3-A2A5-756F0B51A6CC}">
      <dgm:prSet custT="1"/>
      <dgm:spPr/>
      <dgm:t>
        <a:bodyPr/>
        <a:lstStyle/>
        <a:p>
          <a:pPr rtl="0"/>
          <a:r>
            <a:rPr lang="en-US" sz="2000" dirty="0" smtClean="0">
              <a:solidFill>
                <a:srgbClr val="002060"/>
              </a:solidFill>
            </a:rPr>
            <a:t>Changes are permanently applied to the database</a:t>
          </a:r>
          <a:endParaRPr lang="en-US" sz="2000" dirty="0">
            <a:solidFill>
              <a:srgbClr val="002060"/>
            </a:solidFill>
          </a:endParaRPr>
        </a:p>
      </dgm:t>
    </dgm:pt>
    <dgm:pt modelId="{FD36366F-9A26-46AC-837F-ACB8CC151921}" type="parTrans" cxnId="{AC4CB389-7822-4EE3-8CD9-0E8C6E3D4BCD}">
      <dgm:prSet/>
      <dgm:spPr/>
      <dgm:t>
        <a:bodyPr/>
        <a:lstStyle/>
        <a:p>
          <a:endParaRPr lang="en-US"/>
        </a:p>
      </dgm:t>
    </dgm:pt>
    <dgm:pt modelId="{07B9B7E0-896C-4CC4-8BAF-8EE8648CF1D2}" type="sibTrans" cxnId="{AC4CB389-7822-4EE3-8CD9-0E8C6E3D4BCD}">
      <dgm:prSet/>
      <dgm:spPr/>
      <dgm:t>
        <a:bodyPr/>
        <a:lstStyle/>
        <a:p>
          <a:endParaRPr lang="en-US"/>
        </a:p>
      </dgm:t>
    </dgm:pt>
    <dgm:pt modelId="{C8F47F51-C696-4101-98E0-540147F0AFCB}" type="pres">
      <dgm:prSet presAssocID="{62985CB1-8770-4086-A192-5C43AB24B1C3}" presName="linear" presStyleCnt="0">
        <dgm:presLayoutVars>
          <dgm:dir/>
          <dgm:animLvl val="lvl"/>
          <dgm:resizeHandles val="exact"/>
        </dgm:presLayoutVars>
      </dgm:prSet>
      <dgm:spPr/>
      <dgm:t>
        <a:bodyPr/>
        <a:lstStyle/>
        <a:p>
          <a:endParaRPr lang="en-US"/>
        </a:p>
      </dgm:t>
    </dgm:pt>
    <dgm:pt modelId="{B936D1BE-0C68-4004-ADBB-5637F62E2CF3}" type="pres">
      <dgm:prSet presAssocID="{9914BE13-9EB8-44A0-9365-FC594764C69C}" presName="parentLin" presStyleCnt="0"/>
      <dgm:spPr/>
      <dgm:t>
        <a:bodyPr/>
        <a:lstStyle/>
        <a:p>
          <a:endParaRPr lang="en-US"/>
        </a:p>
      </dgm:t>
    </dgm:pt>
    <dgm:pt modelId="{90905BA2-25DE-439B-A2BE-9F76693949BD}" type="pres">
      <dgm:prSet presAssocID="{9914BE13-9EB8-44A0-9365-FC594764C69C}" presName="parentLeftMargin" presStyleLbl="node1" presStyleIdx="0" presStyleCnt="3"/>
      <dgm:spPr/>
      <dgm:t>
        <a:bodyPr/>
        <a:lstStyle/>
        <a:p>
          <a:endParaRPr lang="en-US"/>
        </a:p>
      </dgm:t>
    </dgm:pt>
    <dgm:pt modelId="{E667AFC7-A87C-4972-80D0-61B7B887E4D9}" type="pres">
      <dgm:prSet presAssocID="{9914BE13-9EB8-44A0-9365-FC594764C69C}" presName="parentText" presStyleLbl="node1" presStyleIdx="0" presStyleCnt="3">
        <dgm:presLayoutVars>
          <dgm:chMax val="0"/>
          <dgm:bulletEnabled val="1"/>
        </dgm:presLayoutVars>
      </dgm:prSet>
      <dgm:spPr/>
      <dgm:t>
        <a:bodyPr/>
        <a:lstStyle/>
        <a:p>
          <a:endParaRPr lang="en-US"/>
        </a:p>
      </dgm:t>
    </dgm:pt>
    <dgm:pt modelId="{25C12395-1FF1-4D2F-B3E4-BB4673C4E714}" type="pres">
      <dgm:prSet presAssocID="{9914BE13-9EB8-44A0-9365-FC594764C69C}" presName="negativeSpace" presStyleCnt="0"/>
      <dgm:spPr/>
      <dgm:t>
        <a:bodyPr/>
        <a:lstStyle/>
        <a:p>
          <a:endParaRPr lang="en-US"/>
        </a:p>
      </dgm:t>
    </dgm:pt>
    <dgm:pt modelId="{DEEF800C-657F-47A5-A941-5F6DB693C803}" type="pres">
      <dgm:prSet presAssocID="{9914BE13-9EB8-44A0-9365-FC594764C69C}" presName="childText" presStyleLbl="conFgAcc1" presStyleIdx="0" presStyleCnt="3">
        <dgm:presLayoutVars>
          <dgm:bulletEnabled val="1"/>
        </dgm:presLayoutVars>
      </dgm:prSet>
      <dgm:spPr/>
      <dgm:t>
        <a:bodyPr/>
        <a:lstStyle/>
        <a:p>
          <a:endParaRPr lang="en-US"/>
        </a:p>
      </dgm:t>
    </dgm:pt>
    <dgm:pt modelId="{A6A61DBE-1E1F-4FC5-8AF5-881492EBDC92}" type="pres">
      <dgm:prSet presAssocID="{B48844E4-04D5-40F7-8477-A00FC337524F}" presName="spaceBetweenRectangles" presStyleCnt="0"/>
      <dgm:spPr/>
      <dgm:t>
        <a:bodyPr/>
        <a:lstStyle/>
        <a:p>
          <a:endParaRPr lang="en-US"/>
        </a:p>
      </dgm:t>
    </dgm:pt>
    <dgm:pt modelId="{180DD655-A61C-428A-8049-26E821E92414}" type="pres">
      <dgm:prSet presAssocID="{2832052C-DD8B-4BE0-A2B2-E653B16F74B1}" presName="parentLin" presStyleCnt="0"/>
      <dgm:spPr/>
      <dgm:t>
        <a:bodyPr/>
        <a:lstStyle/>
        <a:p>
          <a:endParaRPr lang="en-US"/>
        </a:p>
      </dgm:t>
    </dgm:pt>
    <dgm:pt modelId="{45E9CB09-1E04-4F56-A18D-F696FCE8AE33}" type="pres">
      <dgm:prSet presAssocID="{2832052C-DD8B-4BE0-A2B2-E653B16F74B1}" presName="parentLeftMargin" presStyleLbl="node1" presStyleIdx="0" presStyleCnt="3"/>
      <dgm:spPr/>
      <dgm:t>
        <a:bodyPr/>
        <a:lstStyle/>
        <a:p>
          <a:endParaRPr lang="en-US"/>
        </a:p>
      </dgm:t>
    </dgm:pt>
    <dgm:pt modelId="{167831A0-B6D8-4890-BF5A-1595A03A456E}" type="pres">
      <dgm:prSet presAssocID="{2832052C-DD8B-4BE0-A2B2-E653B16F74B1}" presName="parentText" presStyleLbl="node1" presStyleIdx="1" presStyleCnt="3">
        <dgm:presLayoutVars>
          <dgm:chMax val="0"/>
          <dgm:bulletEnabled val="1"/>
        </dgm:presLayoutVars>
      </dgm:prSet>
      <dgm:spPr/>
      <dgm:t>
        <a:bodyPr/>
        <a:lstStyle/>
        <a:p>
          <a:endParaRPr lang="en-US"/>
        </a:p>
      </dgm:t>
    </dgm:pt>
    <dgm:pt modelId="{60B5CC60-7C42-45B8-9BBD-22125803DB3A}" type="pres">
      <dgm:prSet presAssocID="{2832052C-DD8B-4BE0-A2B2-E653B16F74B1}" presName="negativeSpace" presStyleCnt="0"/>
      <dgm:spPr/>
      <dgm:t>
        <a:bodyPr/>
        <a:lstStyle/>
        <a:p>
          <a:endParaRPr lang="en-US"/>
        </a:p>
      </dgm:t>
    </dgm:pt>
    <dgm:pt modelId="{B9773DA6-BB30-4B16-9CB3-9DC07A4A87A2}" type="pres">
      <dgm:prSet presAssocID="{2832052C-DD8B-4BE0-A2B2-E653B16F74B1}" presName="childText" presStyleLbl="conFgAcc1" presStyleIdx="1" presStyleCnt="3">
        <dgm:presLayoutVars>
          <dgm:bulletEnabled val="1"/>
        </dgm:presLayoutVars>
      </dgm:prSet>
      <dgm:spPr/>
      <dgm:t>
        <a:bodyPr/>
        <a:lstStyle/>
        <a:p>
          <a:endParaRPr lang="en-US"/>
        </a:p>
      </dgm:t>
    </dgm:pt>
    <dgm:pt modelId="{F95D3BF1-D328-4F21-A7CA-F3F80C728CFE}" type="pres">
      <dgm:prSet presAssocID="{E94B0485-93BF-4304-BFC7-3D32336723AF}" presName="spaceBetweenRectangles" presStyleCnt="0"/>
      <dgm:spPr/>
      <dgm:t>
        <a:bodyPr/>
        <a:lstStyle/>
        <a:p>
          <a:endParaRPr lang="en-US"/>
        </a:p>
      </dgm:t>
    </dgm:pt>
    <dgm:pt modelId="{CDCDCC95-2C08-44E1-A9AF-F83B78C0B333}" type="pres">
      <dgm:prSet presAssocID="{8424F005-AEAC-459C-9032-88BA2E5408C8}" presName="parentLin" presStyleCnt="0"/>
      <dgm:spPr/>
      <dgm:t>
        <a:bodyPr/>
        <a:lstStyle/>
        <a:p>
          <a:endParaRPr lang="en-US"/>
        </a:p>
      </dgm:t>
    </dgm:pt>
    <dgm:pt modelId="{B22286AF-01E7-4823-998A-D99811713472}" type="pres">
      <dgm:prSet presAssocID="{8424F005-AEAC-459C-9032-88BA2E5408C8}" presName="parentLeftMargin" presStyleLbl="node1" presStyleIdx="1" presStyleCnt="3"/>
      <dgm:spPr/>
      <dgm:t>
        <a:bodyPr/>
        <a:lstStyle/>
        <a:p>
          <a:endParaRPr lang="en-US"/>
        </a:p>
      </dgm:t>
    </dgm:pt>
    <dgm:pt modelId="{CF77D6DD-3096-4F40-9B14-DDED156441A5}" type="pres">
      <dgm:prSet presAssocID="{8424F005-AEAC-459C-9032-88BA2E5408C8}" presName="parentText" presStyleLbl="node1" presStyleIdx="2" presStyleCnt="3">
        <dgm:presLayoutVars>
          <dgm:chMax val="0"/>
          <dgm:bulletEnabled val="1"/>
        </dgm:presLayoutVars>
      </dgm:prSet>
      <dgm:spPr/>
      <dgm:t>
        <a:bodyPr/>
        <a:lstStyle/>
        <a:p>
          <a:endParaRPr lang="en-US"/>
        </a:p>
      </dgm:t>
    </dgm:pt>
    <dgm:pt modelId="{67D61BC7-58FB-4C66-B456-6EF8D1BA3A23}" type="pres">
      <dgm:prSet presAssocID="{8424F005-AEAC-459C-9032-88BA2E5408C8}" presName="negativeSpace" presStyleCnt="0"/>
      <dgm:spPr/>
      <dgm:t>
        <a:bodyPr/>
        <a:lstStyle/>
        <a:p>
          <a:endParaRPr lang="en-US"/>
        </a:p>
      </dgm:t>
    </dgm:pt>
    <dgm:pt modelId="{E1C59E40-5BE2-4C55-9C8D-62690AF7C3C3}" type="pres">
      <dgm:prSet presAssocID="{8424F005-AEAC-459C-9032-88BA2E5408C8}" presName="childText" presStyleLbl="conFgAcc1" presStyleIdx="2" presStyleCnt="3">
        <dgm:presLayoutVars>
          <dgm:bulletEnabled val="1"/>
        </dgm:presLayoutVars>
      </dgm:prSet>
      <dgm:spPr/>
      <dgm:t>
        <a:bodyPr/>
        <a:lstStyle/>
        <a:p>
          <a:endParaRPr lang="en-US"/>
        </a:p>
      </dgm:t>
    </dgm:pt>
  </dgm:ptLst>
  <dgm:cxnLst>
    <dgm:cxn modelId="{7DF166D0-9CC5-4218-B372-F53446FEEE80}" type="presOf" srcId="{C9825686-6A28-4EF9-87EA-52BA6AB385D4}" destId="{B9773DA6-BB30-4B16-9CB3-9DC07A4A87A2}" srcOrd="0" destOrd="0" presId="urn:microsoft.com/office/officeart/2005/8/layout/list1"/>
    <dgm:cxn modelId="{C6714226-F86F-491A-97B7-01569D88C6C2}" type="presOf" srcId="{9914BE13-9EB8-44A0-9365-FC594764C69C}" destId="{90905BA2-25DE-439B-A2BE-9F76693949BD}" srcOrd="0" destOrd="0" presId="urn:microsoft.com/office/officeart/2005/8/layout/list1"/>
    <dgm:cxn modelId="{9D08D710-2856-4CF4-879D-F685F26DD6B6}" srcId="{B75D5391-4B8E-41F4-BC24-92496F07969F}" destId="{17927534-9246-4508-8325-2FF1987147D0}" srcOrd="1" destOrd="0" parTransId="{314B449B-5BB7-4F2A-BBED-08EB048D2F6B}" sibTransId="{8830C9F9-4698-4E72-AE28-9C5054316EC9}"/>
    <dgm:cxn modelId="{8129B8F8-37EF-49CB-8D4B-D7B56390C8D9}" type="presOf" srcId="{17927534-9246-4508-8325-2FF1987147D0}" destId="{DEEF800C-657F-47A5-A941-5F6DB693C803}" srcOrd="0" destOrd="2" presId="urn:microsoft.com/office/officeart/2005/8/layout/list1"/>
    <dgm:cxn modelId="{AC4CB389-7822-4EE3-8CD9-0E8C6E3D4BCD}" srcId="{8424F005-AEAC-459C-9032-88BA2E5408C8}" destId="{7416F7A0-112E-44C3-A2A5-756F0B51A6CC}" srcOrd="0" destOrd="0" parTransId="{FD36366F-9A26-46AC-837F-ACB8CC151921}" sibTransId="{07B9B7E0-896C-4CC4-8BAF-8EE8648CF1D2}"/>
    <dgm:cxn modelId="{CC98DC8D-1394-49D5-859B-C891B88E877E}" srcId="{2832052C-DD8B-4BE0-A2B2-E653B16F74B1}" destId="{C9825686-6A28-4EF9-87EA-52BA6AB385D4}" srcOrd="0" destOrd="0" parTransId="{E3D3F088-D0F6-4F58-BF39-23E5B4C6175D}" sibTransId="{D8164A04-F2F0-4F6F-92D7-733289044957}"/>
    <dgm:cxn modelId="{F28FF6FF-A4BD-45B6-B956-C6DC6D163469}" type="presOf" srcId="{7416F7A0-112E-44C3-A2A5-756F0B51A6CC}" destId="{E1C59E40-5BE2-4C55-9C8D-62690AF7C3C3}" srcOrd="0" destOrd="0" presId="urn:microsoft.com/office/officeart/2005/8/layout/list1"/>
    <dgm:cxn modelId="{562AE074-382F-4263-A41C-C01A07794171}" type="presOf" srcId="{62985CB1-8770-4086-A192-5C43AB24B1C3}" destId="{C8F47F51-C696-4101-98E0-540147F0AFCB}" srcOrd="0" destOrd="0" presId="urn:microsoft.com/office/officeart/2005/8/layout/list1"/>
    <dgm:cxn modelId="{9764CCE5-37F6-4307-9351-88EC75A85F6C}" type="presOf" srcId="{2832052C-DD8B-4BE0-A2B2-E653B16F74B1}" destId="{45E9CB09-1E04-4F56-A18D-F696FCE8AE33}" srcOrd="0" destOrd="0" presId="urn:microsoft.com/office/officeart/2005/8/layout/list1"/>
    <dgm:cxn modelId="{2FAA80A0-5601-4CC2-986A-F610FD2EA613}" type="presOf" srcId="{926BAE1B-269A-43BF-A0BC-B9E3249B64C0}" destId="{DEEF800C-657F-47A5-A941-5F6DB693C803}" srcOrd="0" destOrd="3" presId="urn:microsoft.com/office/officeart/2005/8/layout/list1"/>
    <dgm:cxn modelId="{9F7178D6-5557-48EC-A623-0B68080408CA}" srcId="{62985CB1-8770-4086-A192-5C43AB24B1C3}" destId="{9914BE13-9EB8-44A0-9365-FC594764C69C}" srcOrd="0" destOrd="0" parTransId="{601C5B00-2442-4981-B265-21170602E248}" sibTransId="{B48844E4-04D5-40F7-8477-A00FC337524F}"/>
    <dgm:cxn modelId="{191E20A9-A2DD-4003-A5E6-D9F7F1FBB970}" type="presOf" srcId="{B75D5391-4B8E-41F4-BC24-92496F07969F}" destId="{DEEF800C-657F-47A5-A941-5F6DB693C803}" srcOrd="0" destOrd="0" presId="urn:microsoft.com/office/officeart/2005/8/layout/list1"/>
    <dgm:cxn modelId="{6F811D7E-8F33-4175-8291-F5DB91655A1B}" srcId="{9914BE13-9EB8-44A0-9365-FC594764C69C}" destId="{B75D5391-4B8E-41F4-BC24-92496F07969F}" srcOrd="0" destOrd="0" parTransId="{D8CDA835-95A5-4058-874D-D0C6A791C925}" sibTransId="{535ABA93-652F-41C4-9A70-21F450EDC16B}"/>
    <dgm:cxn modelId="{FBC71F5E-33FA-40A7-9DFA-51E59C0A27A2}" srcId="{B75D5391-4B8E-41F4-BC24-92496F07969F}" destId="{926BAE1B-269A-43BF-A0BC-B9E3249B64C0}" srcOrd="2" destOrd="0" parTransId="{E5569F1F-15C4-4B12-9F67-368D989A6FDE}" sibTransId="{E1DF3FAC-2986-455D-BF55-CEC12EF4F757}"/>
    <dgm:cxn modelId="{6E035AD9-9B90-4B1C-8D95-3215261FC078}" type="presOf" srcId="{2832052C-DD8B-4BE0-A2B2-E653B16F74B1}" destId="{167831A0-B6D8-4890-BF5A-1595A03A456E}" srcOrd="1" destOrd="0" presId="urn:microsoft.com/office/officeart/2005/8/layout/list1"/>
    <dgm:cxn modelId="{518BDB3F-AC64-4ADB-84AE-6009807C9AD8}" type="presOf" srcId="{E2AE2D67-B24E-4CFB-A44F-599E8E554CC9}" destId="{DEEF800C-657F-47A5-A941-5F6DB693C803}" srcOrd="0" destOrd="1" presId="urn:microsoft.com/office/officeart/2005/8/layout/list1"/>
    <dgm:cxn modelId="{7809B837-2A76-43BD-A74C-B9FBB14D41B9}" type="presOf" srcId="{8424F005-AEAC-459C-9032-88BA2E5408C8}" destId="{CF77D6DD-3096-4F40-9B14-DDED156441A5}" srcOrd="1" destOrd="0" presId="urn:microsoft.com/office/officeart/2005/8/layout/list1"/>
    <dgm:cxn modelId="{F1775702-23F8-4DC4-9431-7D93E359E716}" type="presOf" srcId="{8424F005-AEAC-459C-9032-88BA2E5408C8}" destId="{B22286AF-01E7-4823-998A-D99811713472}" srcOrd="0" destOrd="0" presId="urn:microsoft.com/office/officeart/2005/8/layout/list1"/>
    <dgm:cxn modelId="{4AEAC281-0F67-4E75-9712-E7B156FEECB1}" srcId="{62985CB1-8770-4086-A192-5C43AB24B1C3}" destId="{8424F005-AEAC-459C-9032-88BA2E5408C8}" srcOrd="2" destOrd="0" parTransId="{767EB228-DBBE-4300-BDF1-4151614D93F9}" sibTransId="{03391307-E07C-4076-BA87-E791D6B88A15}"/>
    <dgm:cxn modelId="{13C411BB-0B5C-4301-A249-89F5D8B90AF2}" type="presOf" srcId="{9914BE13-9EB8-44A0-9365-FC594764C69C}" destId="{E667AFC7-A87C-4972-80D0-61B7B887E4D9}" srcOrd="1" destOrd="0" presId="urn:microsoft.com/office/officeart/2005/8/layout/list1"/>
    <dgm:cxn modelId="{35C96A86-93BF-480B-8C4B-CEF318E2D42C}" srcId="{B75D5391-4B8E-41F4-BC24-92496F07969F}" destId="{E2AE2D67-B24E-4CFB-A44F-599E8E554CC9}" srcOrd="0" destOrd="0" parTransId="{9B013196-E607-43D6-861C-4DB290923D04}" sibTransId="{031B53DD-3A7D-4E50-B626-6CAF1322D9F0}"/>
    <dgm:cxn modelId="{115B85BF-11CC-4022-9851-AF2256FCD12C}" srcId="{62985CB1-8770-4086-A192-5C43AB24B1C3}" destId="{2832052C-DD8B-4BE0-A2B2-E653B16F74B1}" srcOrd="1" destOrd="0" parTransId="{DBD74119-9FA4-4625-A4AD-249664E9FEB3}" sibTransId="{E94B0485-93BF-4304-BFC7-3D32336723AF}"/>
    <dgm:cxn modelId="{7FB4B315-8086-4C99-9C40-AC3E24CCF918}" type="presParOf" srcId="{C8F47F51-C696-4101-98E0-540147F0AFCB}" destId="{B936D1BE-0C68-4004-ADBB-5637F62E2CF3}" srcOrd="0" destOrd="0" presId="urn:microsoft.com/office/officeart/2005/8/layout/list1"/>
    <dgm:cxn modelId="{3158AB87-A643-4C67-955F-5A707BE557CF}" type="presParOf" srcId="{B936D1BE-0C68-4004-ADBB-5637F62E2CF3}" destId="{90905BA2-25DE-439B-A2BE-9F76693949BD}" srcOrd="0" destOrd="0" presId="urn:microsoft.com/office/officeart/2005/8/layout/list1"/>
    <dgm:cxn modelId="{531F3A83-561B-424C-A19E-D633DEC8F5B6}" type="presParOf" srcId="{B936D1BE-0C68-4004-ADBB-5637F62E2CF3}" destId="{E667AFC7-A87C-4972-80D0-61B7B887E4D9}" srcOrd="1" destOrd="0" presId="urn:microsoft.com/office/officeart/2005/8/layout/list1"/>
    <dgm:cxn modelId="{13899AE0-7A39-4C17-BD41-5ADF58EFA080}" type="presParOf" srcId="{C8F47F51-C696-4101-98E0-540147F0AFCB}" destId="{25C12395-1FF1-4D2F-B3E4-BB4673C4E714}" srcOrd="1" destOrd="0" presId="urn:microsoft.com/office/officeart/2005/8/layout/list1"/>
    <dgm:cxn modelId="{169C0340-308D-4428-8115-5F6029BA2314}" type="presParOf" srcId="{C8F47F51-C696-4101-98E0-540147F0AFCB}" destId="{DEEF800C-657F-47A5-A941-5F6DB693C803}" srcOrd="2" destOrd="0" presId="urn:microsoft.com/office/officeart/2005/8/layout/list1"/>
    <dgm:cxn modelId="{BA90AA10-CA1C-42FD-9FF1-BBC2F6240DD5}" type="presParOf" srcId="{C8F47F51-C696-4101-98E0-540147F0AFCB}" destId="{A6A61DBE-1E1F-4FC5-8AF5-881492EBDC92}" srcOrd="3" destOrd="0" presId="urn:microsoft.com/office/officeart/2005/8/layout/list1"/>
    <dgm:cxn modelId="{98C91D06-A7E9-48E3-9813-C6C477F3F259}" type="presParOf" srcId="{C8F47F51-C696-4101-98E0-540147F0AFCB}" destId="{180DD655-A61C-428A-8049-26E821E92414}" srcOrd="4" destOrd="0" presId="urn:microsoft.com/office/officeart/2005/8/layout/list1"/>
    <dgm:cxn modelId="{10D31984-A8B1-426C-9D1B-128986BFC10C}" type="presParOf" srcId="{180DD655-A61C-428A-8049-26E821E92414}" destId="{45E9CB09-1E04-4F56-A18D-F696FCE8AE33}" srcOrd="0" destOrd="0" presId="urn:microsoft.com/office/officeart/2005/8/layout/list1"/>
    <dgm:cxn modelId="{5EBA200E-8C7E-47E9-B26D-ECCD81D8C741}" type="presParOf" srcId="{180DD655-A61C-428A-8049-26E821E92414}" destId="{167831A0-B6D8-4890-BF5A-1595A03A456E}" srcOrd="1" destOrd="0" presId="urn:microsoft.com/office/officeart/2005/8/layout/list1"/>
    <dgm:cxn modelId="{2C2BF82B-AB27-48A0-A3B2-A5B91E6137E9}" type="presParOf" srcId="{C8F47F51-C696-4101-98E0-540147F0AFCB}" destId="{60B5CC60-7C42-45B8-9BBD-22125803DB3A}" srcOrd="5" destOrd="0" presId="urn:microsoft.com/office/officeart/2005/8/layout/list1"/>
    <dgm:cxn modelId="{6F3A643B-0C5A-4E17-8FF2-056FF2B54E24}" type="presParOf" srcId="{C8F47F51-C696-4101-98E0-540147F0AFCB}" destId="{B9773DA6-BB30-4B16-9CB3-9DC07A4A87A2}" srcOrd="6" destOrd="0" presId="urn:microsoft.com/office/officeart/2005/8/layout/list1"/>
    <dgm:cxn modelId="{89F32C7F-7EEB-4092-ADF5-3597F9031E01}" type="presParOf" srcId="{C8F47F51-C696-4101-98E0-540147F0AFCB}" destId="{F95D3BF1-D328-4F21-A7CA-F3F80C728CFE}" srcOrd="7" destOrd="0" presId="urn:microsoft.com/office/officeart/2005/8/layout/list1"/>
    <dgm:cxn modelId="{80DF0FE9-CA6A-4A48-A655-5E6489025189}" type="presParOf" srcId="{C8F47F51-C696-4101-98E0-540147F0AFCB}" destId="{CDCDCC95-2C08-44E1-A9AF-F83B78C0B333}" srcOrd="8" destOrd="0" presId="urn:microsoft.com/office/officeart/2005/8/layout/list1"/>
    <dgm:cxn modelId="{5D12DD69-E14C-44D3-B1E7-8AD85AA03056}" type="presParOf" srcId="{CDCDCC95-2C08-44E1-A9AF-F83B78C0B333}" destId="{B22286AF-01E7-4823-998A-D99811713472}" srcOrd="0" destOrd="0" presId="urn:microsoft.com/office/officeart/2005/8/layout/list1"/>
    <dgm:cxn modelId="{35F76AE5-5485-4320-9CB4-6FE672051FD4}" type="presParOf" srcId="{CDCDCC95-2C08-44E1-A9AF-F83B78C0B333}" destId="{CF77D6DD-3096-4F40-9B14-DDED156441A5}" srcOrd="1" destOrd="0" presId="urn:microsoft.com/office/officeart/2005/8/layout/list1"/>
    <dgm:cxn modelId="{C7F75619-D4F5-4A04-B25C-7C7BD6B2E9AD}" type="presParOf" srcId="{C8F47F51-C696-4101-98E0-540147F0AFCB}" destId="{67D61BC7-58FB-4C66-B456-6EF8D1BA3A23}" srcOrd="9" destOrd="0" presId="urn:microsoft.com/office/officeart/2005/8/layout/list1"/>
    <dgm:cxn modelId="{045AC4AB-AC44-484E-AF1B-80D0C9ABEA4F}" type="presParOf" srcId="{C8F47F51-C696-4101-98E0-540147F0AFCB}" destId="{E1C59E40-5BE2-4C55-9C8D-62690AF7C3C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6FB0A8-6BFD-4DEF-9751-8E8FB91407F1}" type="doc">
      <dgm:prSet loTypeId="urn:microsoft.com/office/officeart/2005/8/layout/list1" loCatId="list" qsTypeId="urn:microsoft.com/office/officeart/2005/8/quickstyle/simple1" qsCatId="simple" csTypeId="urn:microsoft.com/office/officeart/2005/8/colors/colorful1#8" csCatId="colorful" phldr="1"/>
      <dgm:spPr/>
      <dgm:t>
        <a:bodyPr/>
        <a:lstStyle/>
        <a:p>
          <a:endParaRPr lang="en-US"/>
        </a:p>
      </dgm:t>
    </dgm:pt>
    <dgm:pt modelId="{81472B78-9B9D-4B00-8CA2-0A74B95F7EAA}">
      <dgm:prSet phldrT="[Text]" custT="1"/>
      <dgm:spPr/>
      <dgm:t>
        <a:bodyPr/>
        <a:lstStyle/>
        <a:p>
          <a:r>
            <a:rPr lang="en-US" altLang="en-US" sz="2000" b="1" dirty="0" smtClean="0"/>
            <a:t>Write-ahead log protocol</a:t>
          </a:r>
          <a:endParaRPr lang="en-US" sz="2000" dirty="0"/>
        </a:p>
      </dgm:t>
    </dgm:pt>
    <dgm:pt modelId="{A5CF2313-74EF-48E7-92CB-CD95D41439B5}" type="parTrans" cxnId="{4A6D0E79-716B-4B39-97D6-3718352ED52B}">
      <dgm:prSet/>
      <dgm:spPr/>
      <dgm:t>
        <a:bodyPr/>
        <a:lstStyle/>
        <a:p>
          <a:endParaRPr lang="en-US"/>
        </a:p>
      </dgm:t>
    </dgm:pt>
    <dgm:pt modelId="{2962F790-7ACB-4F63-93D9-C0642C8EDF0B}" type="sibTrans" cxnId="{4A6D0E79-716B-4B39-97D6-3718352ED52B}">
      <dgm:prSet/>
      <dgm:spPr/>
      <dgm:t>
        <a:bodyPr/>
        <a:lstStyle/>
        <a:p>
          <a:endParaRPr lang="en-US"/>
        </a:p>
      </dgm:t>
    </dgm:pt>
    <dgm:pt modelId="{D71BB3C1-0A83-4A72-9B87-B8F8E5BFE74A}">
      <dgm:prSet phldrT="[Text]" custT="1"/>
      <dgm:spPr/>
      <dgm:t>
        <a:bodyPr/>
        <a:lstStyle/>
        <a:p>
          <a:r>
            <a:rPr lang="en-US" altLang="en-US" sz="2000" b="1" dirty="0" smtClean="0"/>
            <a:t>Redundant transaction logs</a:t>
          </a:r>
          <a:endParaRPr lang="en-US" sz="2000" dirty="0"/>
        </a:p>
      </dgm:t>
    </dgm:pt>
    <dgm:pt modelId="{EDD4398C-EA69-45E3-AA12-2F8C8AEF5041}" type="parTrans" cxnId="{8F475E6F-E6A6-4A06-A6AA-C1993B9D9035}">
      <dgm:prSet/>
      <dgm:spPr/>
      <dgm:t>
        <a:bodyPr/>
        <a:lstStyle/>
        <a:p>
          <a:endParaRPr lang="en-US"/>
        </a:p>
      </dgm:t>
    </dgm:pt>
    <dgm:pt modelId="{E7BA4635-1EC9-4DBB-AA49-CEFB79A3EFDC}" type="sibTrans" cxnId="{8F475E6F-E6A6-4A06-A6AA-C1993B9D9035}">
      <dgm:prSet/>
      <dgm:spPr/>
      <dgm:t>
        <a:bodyPr/>
        <a:lstStyle/>
        <a:p>
          <a:endParaRPr lang="en-US"/>
        </a:p>
      </dgm:t>
    </dgm:pt>
    <dgm:pt modelId="{EE18555D-3735-4863-85C1-911171BB0849}">
      <dgm:prSet phldrT="[Text]" custT="1"/>
      <dgm:spPr/>
      <dgm:t>
        <a:bodyPr/>
        <a:lstStyle/>
        <a:p>
          <a:r>
            <a:rPr lang="en-US" altLang="en-US" sz="2000" b="1" dirty="0" smtClean="0"/>
            <a:t>Buffers</a:t>
          </a:r>
          <a:endParaRPr lang="en-US" sz="2000" dirty="0"/>
        </a:p>
      </dgm:t>
    </dgm:pt>
    <dgm:pt modelId="{5EFE79B3-C64A-4064-B0FB-6DC21DB68B5D}" type="parTrans" cxnId="{48492B91-728F-440F-B178-EB12AB0D1C1A}">
      <dgm:prSet/>
      <dgm:spPr/>
      <dgm:t>
        <a:bodyPr/>
        <a:lstStyle/>
        <a:p>
          <a:endParaRPr lang="en-US"/>
        </a:p>
      </dgm:t>
    </dgm:pt>
    <dgm:pt modelId="{31E7CE0A-B312-47AE-A095-DA55D1A70D77}" type="sibTrans" cxnId="{48492B91-728F-440F-B178-EB12AB0D1C1A}">
      <dgm:prSet/>
      <dgm:spPr/>
      <dgm:t>
        <a:bodyPr/>
        <a:lstStyle/>
        <a:p>
          <a:endParaRPr lang="en-US"/>
        </a:p>
      </dgm:t>
    </dgm:pt>
    <dgm:pt modelId="{E5E979D5-8DDE-4BF8-B05D-2385B14AEA17}">
      <dgm:prSet phldrT="[Text]" custT="1"/>
      <dgm:spPr/>
      <dgm:t>
        <a:bodyPr/>
        <a:lstStyle/>
        <a:p>
          <a:r>
            <a:rPr lang="en-US" altLang="en-US" sz="2000" smtClean="0"/>
            <a:t>Ensures that transaction logs are always written before the data are updated</a:t>
          </a:r>
          <a:endParaRPr lang="en-US" sz="2000" dirty="0"/>
        </a:p>
      </dgm:t>
    </dgm:pt>
    <dgm:pt modelId="{A6F0755C-51BC-4CC6-A65E-11DA542C3A90}" type="parTrans" cxnId="{D6542F59-F44D-4380-AB14-31BEEF188723}">
      <dgm:prSet/>
      <dgm:spPr/>
      <dgm:t>
        <a:bodyPr/>
        <a:lstStyle/>
        <a:p>
          <a:endParaRPr lang="en-US"/>
        </a:p>
      </dgm:t>
    </dgm:pt>
    <dgm:pt modelId="{B13C3147-7944-46EC-9861-48AD41E959D4}" type="sibTrans" cxnId="{D6542F59-F44D-4380-AB14-31BEEF188723}">
      <dgm:prSet/>
      <dgm:spPr/>
      <dgm:t>
        <a:bodyPr/>
        <a:lstStyle/>
        <a:p>
          <a:endParaRPr lang="en-US"/>
        </a:p>
      </dgm:t>
    </dgm:pt>
    <dgm:pt modelId="{6ECDFD39-3C7C-4A91-9CBF-AB10E36E90E8}">
      <dgm:prSet phldrT="[Text]" custT="1"/>
      <dgm:spPr/>
      <dgm:t>
        <a:bodyPr/>
        <a:lstStyle/>
        <a:p>
          <a:r>
            <a:rPr lang="en-US" altLang="en-US" sz="2000" smtClean="0"/>
            <a:t>Ensure that a physical disk failure will not impair the DBMS’s ability to recover data</a:t>
          </a:r>
          <a:endParaRPr lang="en-US" sz="2000" dirty="0"/>
        </a:p>
      </dgm:t>
    </dgm:pt>
    <dgm:pt modelId="{B6EAFF7E-9CC3-4187-9A6D-513363528649}" type="parTrans" cxnId="{9F4AC9A3-294E-4E62-8691-DF4CF5AAB411}">
      <dgm:prSet/>
      <dgm:spPr/>
      <dgm:t>
        <a:bodyPr/>
        <a:lstStyle/>
        <a:p>
          <a:endParaRPr lang="en-US"/>
        </a:p>
      </dgm:t>
    </dgm:pt>
    <dgm:pt modelId="{5B21632D-6D50-42BC-80EC-3F7F4A2AE3E1}" type="sibTrans" cxnId="{9F4AC9A3-294E-4E62-8691-DF4CF5AAB411}">
      <dgm:prSet/>
      <dgm:spPr/>
      <dgm:t>
        <a:bodyPr/>
        <a:lstStyle/>
        <a:p>
          <a:endParaRPr lang="en-US"/>
        </a:p>
      </dgm:t>
    </dgm:pt>
    <dgm:pt modelId="{263C3086-8987-40D1-80FD-57CB997BE4F6}">
      <dgm:prSet phldrT="[Text]" custT="1"/>
      <dgm:spPr/>
      <dgm:t>
        <a:bodyPr/>
        <a:lstStyle/>
        <a:p>
          <a:r>
            <a:rPr lang="en-US" altLang="en-US" sz="2000" smtClean="0"/>
            <a:t>Temporary storage areas in a primary memory</a:t>
          </a:r>
          <a:endParaRPr lang="en-US" sz="2000" dirty="0"/>
        </a:p>
      </dgm:t>
    </dgm:pt>
    <dgm:pt modelId="{414B8246-FF12-47B2-AD63-34BCE9D53380}" type="parTrans" cxnId="{E3B9CB6D-3EE5-4B82-9D3D-E46B33B3F6E1}">
      <dgm:prSet/>
      <dgm:spPr/>
      <dgm:t>
        <a:bodyPr/>
        <a:lstStyle/>
        <a:p>
          <a:endParaRPr lang="en-US"/>
        </a:p>
      </dgm:t>
    </dgm:pt>
    <dgm:pt modelId="{ACC54F7C-0370-43D2-B1B0-EE5D95DFF5B4}" type="sibTrans" cxnId="{E3B9CB6D-3EE5-4B82-9D3D-E46B33B3F6E1}">
      <dgm:prSet/>
      <dgm:spPr/>
      <dgm:t>
        <a:bodyPr/>
        <a:lstStyle/>
        <a:p>
          <a:endParaRPr lang="en-US"/>
        </a:p>
      </dgm:t>
    </dgm:pt>
    <dgm:pt modelId="{96FF2147-11BA-4364-A8AF-678AC53A47ED}">
      <dgm:prSet phldrT="[Text]" custT="1"/>
      <dgm:spPr/>
      <dgm:t>
        <a:bodyPr/>
        <a:lstStyle/>
        <a:p>
          <a:r>
            <a:rPr lang="en-US" altLang="en-US" sz="2000" b="1" dirty="0" smtClean="0"/>
            <a:t>Checkpoints</a:t>
          </a:r>
          <a:endParaRPr lang="en-US" sz="2000" dirty="0"/>
        </a:p>
      </dgm:t>
    </dgm:pt>
    <dgm:pt modelId="{290E0536-146F-4D42-9914-EB9D7E21E393}" type="parTrans" cxnId="{CA369C93-1F0E-42D0-AE04-1C14B55169EE}">
      <dgm:prSet/>
      <dgm:spPr/>
      <dgm:t>
        <a:bodyPr/>
        <a:lstStyle/>
        <a:p>
          <a:endParaRPr lang="en-US"/>
        </a:p>
      </dgm:t>
    </dgm:pt>
    <dgm:pt modelId="{9B920C0B-C51F-4DE1-89E6-D7E2E60427D2}" type="sibTrans" cxnId="{CA369C93-1F0E-42D0-AE04-1C14B55169EE}">
      <dgm:prSet/>
      <dgm:spPr/>
      <dgm:t>
        <a:bodyPr/>
        <a:lstStyle/>
        <a:p>
          <a:endParaRPr lang="en-US"/>
        </a:p>
      </dgm:t>
    </dgm:pt>
    <dgm:pt modelId="{725BB43B-0376-4949-BB10-9354E8056C34}">
      <dgm:prSet phldrT="[Text]" custT="1"/>
      <dgm:spPr/>
      <dgm:t>
        <a:bodyPr/>
        <a:lstStyle/>
        <a:p>
          <a:r>
            <a:rPr lang="en-US" altLang="en-US" sz="2000" dirty="0" smtClean="0"/>
            <a:t>Allows DBMS to write all its updated buffers in memory to disk</a:t>
          </a:r>
          <a:endParaRPr lang="en-US" sz="2000" dirty="0"/>
        </a:p>
      </dgm:t>
    </dgm:pt>
    <dgm:pt modelId="{EC4C7622-E66C-44DA-B0D0-27D20CEA3158}" type="parTrans" cxnId="{B8D5D7CC-9E4B-44B4-802B-3CCE99AE0687}">
      <dgm:prSet/>
      <dgm:spPr/>
      <dgm:t>
        <a:bodyPr/>
        <a:lstStyle/>
        <a:p>
          <a:endParaRPr lang="en-US"/>
        </a:p>
      </dgm:t>
    </dgm:pt>
    <dgm:pt modelId="{0E860533-175A-401C-A9B5-209F256013A4}" type="sibTrans" cxnId="{B8D5D7CC-9E4B-44B4-802B-3CCE99AE0687}">
      <dgm:prSet/>
      <dgm:spPr/>
      <dgm:t>
        <a:bodyPr/>
        <a:lstStyle/>
        <a:p>
          <a:endParaRPr lang="en-US"/>
        </a:p>
      </dgm:t>
    </dgm:pt>
    <dgm:pt modelId="{F530666C-3A32-474D-B7EF-3B23B6FE087A}" type="pres">
      <dgm:prSet presAssocID="{DE6FB0A8-6BFD-4DEF-9751-8E8FB91407F1}" presName="linear" presStyleCnt="0">
        <dgm:presLayoutVars>
          <dgm:dir/>
          <dgm:animLvl val="lvl"/>
          <dgm:resizeHandles val="exact"/>
        </dgm:presLayoutVars>
      </dgm:prSet>
      <dgm:spPr/>
      <dgm:t>
        <a:bodyPr/>
        <a:lstStyle/>
        <a:p>
          <a:endParaRPr lang="en-US"/>
        </a:p>
      </dgm:t>
    </dgm:pt>
    <dgm:pt modelId="{E45947C8-F33E-4794-AC0E-5C79FD8F99F3}" type="pres">
      <dgm:prSet presAssocID="{81472B78-9B9D-4B00-8CA2-0A74B95F7EAA}" presName="parentLin" presStyleCnt="0"/>
      <dgm:spPr/>
      <dgm:t>
        <a:bodyPr/>
        <a:lstStyle/>
        <a:p>
          <a:endParaRPr lang="en-US"/>
        </a:p>
      </dgm:t>
    </dgm:pt>
    <dgm:pt modelId="{D57E9BCC-8B21-4877-932A-6930083B0BC3}" type="pres">
      <dgm:prSet presAssocID="{81472B78-9B9D-4B00-8CA2-0A74B95F7EAA}" presName="parentLeftMargin" presStyleLbl="node1" presStyleIdx="0" presStyleCnt="4"/>
      <dgm:spPr/>
      <dgm:t>
        <a:bodyPr/>
        <a:lstStyle/>
        <a:p>
          <a:endParaRPr lang="en-US"/>
        </a:p>
      </dgm:t>
    </dgm:pt>
    <dgm:pt modelId="{77C06469-9701-44A3-8B89-900E2523FD3A}" type="pres">
      <dgm:prSet presAssocID="{81472B78-9B9D-4B00-8CA2-0A74B95F7EAA}" presName="parentText" presStyleLbl="node1" presStyleIdx="0" presStyleCnt="4" custScaleX="119231" custLinFactNeighborX="-23077">
        <dgm:presLayoutVars>
          <dgm:chMax val="0"/>
          <dgm:bulletEnabled val="1"/>
        </dgm:presLayoutVars>
      </dgm:prSet>
      <dgm:spPr/>
      <dgm:t>
        <a:bodyPr/>
        <a:lstStyle/>
        <a:p>
          <a:endParaRPr lang="en-US"/>
        </a:p>
      </dgm:t>
    </dgm:pt>
    <dgm:pt modelId="{96023346-BA94-4CA6-9617-88B73FF655C9}" type="pres">
      <dgm:prSet presAssocID="{81472B78-9B9D-4B00-8CA2-0A74B95F7EAA}" presName="negativeSpace" presStyleCnt="0"/>
      <dgm:spPr/>
      <dgm:t>
        <a:bodyPr/>
        <a:lstStyle/>
        <a:p>
          <a:endParaRPr lang="en-US"/>
        </a:p>
      </dgm:t>
    </dgm:pt>
    <dgm:pt modelId="{D7AE91F8-C734-4CC0-8DD2-929089EF02E2}" type="pres">
      <dgm:prSet presAssocID="{81472B78-9B9D-4B00-8CA2-0A74B95F7EAA}" presName="childText" presStyleLbl="conFgAcc1" presStyleIdx="0" presStyleCnt="4">
        <dgm:presLayoutVars>
          <dgm:bulletEnabled val="1"/>
        </dgm:presLayoutVars>
      </dgm:prSet>
      <dgm:spPr/>
      <dgm:t>
        <a:bodyPr/>
        <a:lstStyle/>
        <a:p>
          <a:endParaRPr lang="en-US"/>
        </a:p>
      </dgm:t>
    </dgm:pt>
    <dgm:pt modelId="{5407845C-B19A-44F9-8928-4F51A1494BCE}" type="pres">
      <dgm:prSet presAssocID="{2962F790-7ACB-4F63-93D9-C0642C8EDF0B}" presName="spaceBetweenRectangles" presStyleCnt="0"/>
      <dgm:spPr/>
      <dgm:t>
        <a:bodyPr/>
        <a:lstStyle/>
        <a:p>
          <a:endParaRPr lang="en-US"/>
        </a:p>
      </dgm:t>
    </dgm:pt>
    <dgm:pt modelId="{1085F192-83D0-4658-9950-9CC4229B201B}" type="pres">
      <dgm:prSet presAssocID="{D71BB3C1-0A83-4A72-9B87-B8F8E5BFE74A}" presName="parentLin" presStyleCnt="0"/>
      <dgm:spPr/>
      <dgm:t>
        <a:bodyPr/>
        <a:lstStyle/>
        <a:p>
          <a:endParaRPr lang="en-US"/>
        </a:p>
      </dgm:t>
    </dgm:pt>
    <dgm:pt modelId="{7F8BC1EC-7D2D-4F05-855B-B6AA8B20D183}" type="pres">
      <dgm:prSet presAssocID="{D71BB3C1-0A83-4A72-9B87-B8F8E5BFE74A}" presName="parentLeftMargin" presStyleLbl="node1" presStyleIdx="0" presStyleCnt="4"/>
      <dgm:spPr/>
      <dgm:t>
        <a:bodyPr/>
        <a:lstStyle/>
        <a:p>
          <a:endParaRPr lang="en-US"/>
        </a:p>
      </dgm:t>
    </dgm:pt>
    <dgm:pt modelId="{8D2302BB-2D92-4A23-8F30-D3031B8A912B}" type="pres">
      <dgm:prSet presAssocID="{D71BB3C1-0A83-4A72-9B87-B8F8E5BFE74A}" presName="parentText" presStyleLbl="node1" presStyleIdx="1" presStyleCnt="4" custScaleX="119231" custLinFactNeighborX="-23077" custLinFactNeighborY="-603">
        <dgm:presLayoutVars>
          <dgm:chMax val="0"/>
          <dgm:bulletEnabled val="1"/>
        </dgm:presLayoutVars>
      </dgm:prSet>
      <dgm:spPr/>
      <dgm:t>
        <a:bodyPr/>
        <a:lstStyle/>
        <a:p>
          <a:endParaRPr lang="en-US"/>
        </a:p>
      </dgm:t>
    </dgm:pt>
    <dgm:pt modelId="{A6E43321-43A2-4989-8EA2-36A59F2F538B}" type="pres">
      <dgm:prSet presAssocID="{D71BB3C1-0A83-4A72-9B87-B8F8E5BFE74A}" presName="negativeSpace" presStyleCnt="0"/>
      <dgm:spPr/>
      <dgm:t>
        <a:bodyPr/>
        <a:lstStyle/>
        <a:p>
          <a:endParaRPr lang="en-US"/>
        </a:p>
      </dgm:t>
    </dgm:pt>
    <dgm:pt modelId="{FFAB6EA8-6657-48E0-B178-3E68FFE6CBAA}" type="pres">
      <dgm:prSet presAssocID="{D71BB3C1-0A83-4A72-9B87-B8F8E5BFE74A}" presName="childText" presStyleLbl="conFgAcc1" presStyleIdx="1" presStyleCnt="4">
        <dgm:presLayoutVars>
          <dgm:bulletEnabled val="1"/>
        </dgm:presLayoutVars>
      </dgm:prSet>
      <dgm:spPr/>
      <dgm:t>
        <a:bodyPr/>
        <a:lstStyle/>
        <a:p>
          <a:endParaRPr lang="en-US"/>
        </a:p>
      </dgm:t>
    </dgm:pt>
    <dgm:pt modelId="{0D795C16-0296-474C-BEFE-4F570D82AB65}" type="pres">
      <dgm:prSet presAssocID="{E7BA4635-1EC9-4DBB-AA49-CEFB79A3EFDC}" presName="spaceBetweenRectangles" presStyleCnt="0"/>
      <dgm:spPr/>
      <dgm:t>
        <a:bodyPr/>
        <a:lstStyle/>
        <a:p>
          <a:endParaRPr lang="en-US"/>
        </a:p>
      </dgm:t>
    </dgm:pt>
    <dgm:pt modelId="{18888345-881D-4A37-AADE-303F3F6E0D10}" type="pres">
      <dgm:prSet presAssocID="{EE18555D-3735-4863-85C1-911171BB0849}" presName="parentLin" presStyleCnt="0"/>
      <dgm:spPr/>
      <dgm:t>
        <a:bodyPr/>
        <a:lstStyle/>
        <a:p>
          <a:endParaRPr lang="en-US"/>
        </a:p>
      </dgm:t>
    </dgm:pt>
    <dgm:pt modelId="{F2F23546-178D-4C82-B4EB-11D6C2C34EEE}" type="pres">
      <dgm:prSet presAssocID="{EE18555D-3735-4863-85C1-911171BB0849}" presName="parentLeftMargin" presStyleLbl="node1" presStyleIdx="1" presStyleCnt="4"/>
      <dgm:spPr/>
      <dgm:t>
        <a:bodyPr/>
        <a:lstStyle/>
        <a:p>
          <a:endParaRPr lang="en-US"/>
        </a:p>
      </dgm:t>
    </dgm:pt>
    <dgm:pt modelId="{05DD3F1A-7176-4C5F-ABAA-3C8B97C87A43}" type="pres">
      <dgm:prSet presAssocID="{EE18555D-3735-4863-85C1-911171BB0849}" presName="parentText" presStyleLbl="node1" presStyleIdx="2" presStyleCnt="4" custScaleX="119231" custLinFactNeighborX="-23077">
        <dgm:presLayoutVars>
          <dgm:chMax val="0"/>
          <dgm:bulletEnabled val="1"/>
        </dgm:presLayoutVars>
      </dgm:prSet>
      <dgm:spPr/>
      <dgm:t>
        <a:bodyPr/>
        <a:lstStyle/>
        <a:p>
          <a:endParaRPr lang="en-US"/>
        </a:p>
      </dgm:t>
    </dgm:pt>
    <dgm:pt modelId="{09EA6302-8731-422C-A657-6717BD1469FE}" type="pres">
      <dgm:prSet presAssocID="{EE18555D-3735-4863-85C1-911171BB0849}" presName="negativeSpace" presStyleCnt="0"/>
      <dgm:spPr/>
      <dgm:t>
        <a:bodyPr/>
        <a:lstStyle/>
        <a:p>
          <a:endParaRPr lang="en-US"/>
        </a:p>
      </dgm:t>
    </dgm:pt>
    <dgm:pt modelId="{2EBAC724-DD50-43C9-9355-11B27B06C5CB}" type="pres">
      <dgm:prSet presAssocID="{EE18555D-3735-4863-85C1-911171BB0849}" presName="childText" presStyleLbl="conFgAcc1" presStyleIdx="2" presStyleCnt="4">
        <dgm:presLayoutVars>
          <dgm:bulletEnabled val="1"/>
        </dgm:presLayoutVars>
      </dgm:prSet>
      <dgm:spPr/>
      <dgm:t>
        <a:bodyPr/>
        <a:lstStyle/>
        <a:p>
          <a:endParaRPr lang="en-US"/>
        </a:p>
      </dgm:t>
    </dgm:pt>
    <dgm:pt modelId="{89F108F4-DC5A-46A9-8CA2-3D47F79FDD63}" type="pres">
      <dgm:prSet presAssocID="{31E7CE0A-B312-47AE-A095-DA55D1A70D77}" presName="spaceBetweenRectangles" presStyleCnt="0"/>
      <dgm:spPr/>
      <dgm:t>
        <a:bodyPr/>
        <a:lstStyle/>
        <a:p>
          <a:endParaRPr lang="en-US"/>
        </a:p>
      </dgm:t>
    </dgm:pt>
    <dgm:pt modelId="{09B8AC96-CF80-4D7C-A2E9-016CD8017DB4}" type="pres">
      <dgm:prSet presAssocID="{96FF2147-11BA-4364-A8AF-678AC53A47ED}" presName="parentLin" presStyleCnt="0"/>
      <dgm:spPr/>
      <dgm:t>
        <a:bodyPr/>
        <a:lstStyle/>
        <a:p>
          <a:endParaRPr lang="en-US"/>
        </a:p>
      </dgm:t>
    </dgm:pt>
    <dgm:pt modelId="{316D626F-4398-40E5-B050-87A568283BEB}" type="pres">
      <dgm:prSet presAssocID="{96FF2147-11BA-4364-A8AF-678AC53A47ED}" presName="parentLeftMargin" presStyleLbl="node1" presStyleIdx="2" presStyleCnt="4"/>
      <dgm:spPr/>
      <dgm:t>
        <a:bodyPr/>
        <a:lstStyle/>
        <a:p>
          <a:endParaRPr lang="en-US"/>
        </a:p>
      </dgm:t>
    </dgm:pt>
    <dgm:pt modelId="{33ECCCDA-9685-4920-9282-B1817A59F768}" type="pres">
      <dgm:prSet presAssocID="{96FF2147-11BA-4364-A8AF-678AC53A47ED}" presName="parentText" presStyleLbl="node1" presStyleIdx="3" presStyleCnt="4" custScaleX="119231" custLinFactNeighborX="-23077">
        <dgm:presLayoutVars>
          <dgm:chMax val="0"/>
          <dgm:bulletEnabled val="1"/>
        </dgm:presLayoutVars>
      </dgm:prSet>
      <dgm:spPr/>
      <dgm:t>
        <a:bodyPr/>
        <a:lstStyle/>
        <a:p>
          <a:endParaRPr lang="en-US"/>
        </a:p>
      </dgm:t>
    </dgm:pt>
    <dgm:pt modelId="{B8D1FD51-08EE-4461-85C0-9B0EC6A3A3D4}" type="pres">
      <dgm:prSet presAssocID="{96FF2147-11BA-4364-A8AF-678AC53A47ED}" presName="negativeSpace" presStyleCnt="0"/>
      <dgm:spPr/>
      <dgm:t>
        <a:bodyPr/>
        <a:lstStyle/>
        <a:p>
          <a:endParaRPr lang="en-US"/>
        </a:p>
      </dgm:t>
    </dgm:pt>
    <dgm:pt modelId="{50027D45-2729-4942-97F4-ED66C7768E82}" type="pres">
      <dgm:prSet presAssocID="{96FF2147-11BA-4364-A8AF-678AC53A47ED}" presName="childText" presStyleLbl="conFgAcc1" presStyleIdx="3" presStyleCnt="4">
        <dgm:presLayoutVars>
          <dgm:bulletEnabled val="1"/>
        </dgm:presLayoutVars>
      </dgm:prSet>
      <dgm:spPr/>
      <dgm:t>
        <a:bodyPr/>
        <a:lstStyle/>
        <a:p>
          <a:endParaRPr lang="en-US"/>
        </a:p>
      </dgm:t>
    </dgm:pt>
  </dgm:ptLst>
  <dgm:cxnLst>
    <dgm:cxn modelId="{0360CB59-B492-400D-869C-837778B8EB3F}" type="presOf" srcId="{EE18555D-3735-4863-85C1-911171BB0849}" destId="{F2F23546-178D-4C82-B4EB-11D6C2C34EEE}" srcOrd="0" destOrd="0" presId="urn:microsoft.com/office/officeart/2005/8/layout/list1"/>
    <dgm:cxn modelId="{23E2556A-B20C-4AB6-9F0A-E841149C9AA9}" type="presOf" srcId="{96FF2147-11BA-4364-A8AF-678AC53A47ED}" destId="{316D626F-4398-40E5-B050-87A568283BEB}" srcOrd="0" destOrd="0" presId="urn:microsoft.com/office/officeart/2005/8/layout/list1"/>
    <dgm:cxn modelId="{E3B9CB6D-3EE5-4B82-9D3D-E46B33B3F6E1}" srcId="{EE18555D-3735-4863-85C1-911171BB0849}" destId="{263C3086-8987-40D1-80FD-57CB997BE4F6}" srcOrd="0" destOrd="0" parTransId="{414B8246-FF12-47B2-AD63-34BCE9D53380}" sibTransId="{ACC54F7C-0370-43D2-B1B0-EE5D95DFF5B4}"/>
    <dgm:cxn modelId="{DAEFFE0C-6D58-4560-9341-D11658D46835}" type="presOf" srcId="{81472B78-9B9D-4B00-8CA2-0A74B95F7EAA}" destId="{D57E9BCC-8B21-4877-932A-6930083B0BC3}" srcOrd="0" destOrd="0" presId="urn:microsoft.com/office/officeart/2005/8/layout/list1"/>
    <dgm:cxn modelId="{951F8AE9-D5DB-4EF0-B6BE-08FBDA316B10}" type="presOf" srcId="{725BB43B-0376-4949-BB10-9354E8056C34}" destId="{50027D45-2729-4942-97F4-ED66C7768E82}" srcOrd="0" destOrd="0" presId="urn:microsoft.com/office/officeart/2005/8/layout/list1"/>
    <dgm:cxn modelId="{8F475E6F-E6A6-4A06-A6AA-C1993B9D9035}" srcId="{DE6FB0A8-6BFD-4DEF-9751-8E8FB91407F1}" destId="{D71BB3C1-0A83-4A72-9B87-B8F8E5BFE74A}" srcOrd="1" destOrd="0" parTransId="{EDD4398C-EA69-45E3-AA12-2F8C8AEF5041}" sibTransId="{E7BA4635-1EC9-4DBB-AA49-CEFB79A3EFDC}"/>
    <dgm:cxn modelId="{76BE84F4-5B4F-42D3-9373-9658CCE29C74}" type="presOf" srcId="{E5E979D5-8DDE-4BF8-B05D-2385B14AEA17}" destId="{D7AE91F8-C734-4CC0-8DD2-929089EF02E2}" srcOrd="0" destOrd="0" presId="urn:microsoft.com/office/officeart/2005/8/layout/list1"/>
    <dgm:cxn modelId="{B8D5D7CC-9E4B-44B4-802B-3CCE99AE0687}" srcId="{96FF2147-11BA-4364-A8AF-678AC53A47ED}" destId="{725BB43B-0376-4949-BB10-9354E8056C34}" srcOrd="0" destOrd="0" parTransId="{EC4C7622-E66C-44DA-B0D0-27D20CEA3158}" sibTransId="{0E860533-175A-401C-A9B5-209F256013A4}"/>
    <dgm:cxn modelId="{76E490FC-1B89-4E6F-8239-F9C0418401C3}" type="presOf" srcId="{263C3086-8987-40D1-80FD-57CB997BE4F6}" destId="{2EBAC724-DD50-43C9-9355-11B27B06C5CB}" srcOrd="0" destOrd="0" presId="urn:microsoft.com/office/officeart/2005/8/layout/list1"/>
    <dgm:cxn modelId="{D94137E9-5A09-457C-A82A-A2E9484CCAA4}" type="presOf" srcId="{DE6FB0A8-6BFD-4DEF-9751-8E8FB91407F1}" destId="{F530666C-3A32-474D-B7EF-3B23B6FE087A}" srcOrd="0" destOrd="0" presId="urn:microsoft.com/office/officeart/2005/8/layout/list1"/>
    <dgm:cxn modelId="{C7DD74E8-CF4F-489D-A33A-3ACFE16C080E}" type="presOf" srcId="{6ECDFD39-3C7C-4A91-9CBF-AB10E36E90E8}" destId="{FFAB6EA8-6657-48E0-B178-3E68FFE6CBAA}" srcOrd="0" destOrd="0" presId="urn:microsoft.com/office/officeart/2005/8/layout/list1"/>
    <dgm:cxn modelId="{4A6D0E79-716B-4B39-97D6-3718352ED52B}" srcId="{DE6FB0A8-6BFD-4DEF-9751-8E8FB91407F1}" destId="{81472B78-9B9D-4B00-8CA2-0A74B95F7EAA}" srcOrd="0" destOrd="0" parTransId="{A5CF2313-74EF-48E7-92CB-CD95D41439B5}" sibTransId="{2962F790-7ACB-4F63-93D9-C0642C8EDF0B}"/>
    <dgm:cxn modelId="{9178986A-6583-4CA4-BE2E-942D563FF840}" type="presOf" srcId="{EE18555D-3735-4863-85C1-911171BB0849}" destId="{05DD3F1A-7176-4C5F-ABAA-3C8B97C87A43}" srcOrd="1" destOrd="0" presId="urn:microsoft.com/office/officeart/2005/8/layout/list1"/>
    <dgm:cxn modelId="{CA369C93-1F0E-42D0-AE04-1C14B55169EE}" srcId="{DE6FB0A8-6BFD-4DEF-9751-8E8FB91407F1}" destId="{96FF2147-11BA-4364-A8AF-678AC53A47ED}" srcOrd="3" destOrd="0" parTransId="{290E0536-146F-4D42-9914-EB9D7E21E393}" sibTransId="{9B920C0B-C51F-4DE1-89E6-D7E2E60427D2}"/>
    <dgm:cxn modelId="{2D616C01-1327-4514-B8F6-18D3140E861C}" type="presOf" srcId="{96FF2147-11BA-4364-A8AF-678AC53A47ED}" destId="{33ECCCDA-9685-4920-9282-B1817A59F768}" srcOrd="1" destOrd="0" presId="urn:microsoft.com/office/officeart/2005/8/layout/list1"/>
    <dgm:cxn modelId="{02C8E6DF-4509-4810-B9CE-19EFC0BA0FE7}" type="presOf" srcId="{D71BB3C1-0A83-4A72-9B87-B8F8E5BFE74A}" destId="{8D2302BB-2D92-4A23-8F30-D3031B8A912B}" srcOrd="1" destOrd="0" presId="urn:microsoft.com/office/officeart/2005/8/layout/list1"/>
    <dgm:cxn modelId="{9F4AC9A3-294E-4E62-8691-DF4CF5AAB411}" srcId="{D71BB3C1-0A83-4A72-9B87-B8F8E5BFE74A}" destId="{6ECDFD39-3C7C-4A91-9CBF-AB10E36E90E8}" srcOrd="0" destOrd="0" parTransId="{B6EAFF7E-9CC3-4187-9A6D-513363528649}" sibTransId="{5B21632D-6D50-42BC-80EC-3F7F4A2AE3E1}"/>
    <dgm:cxn modelId="{48492B91-728F-440F-B178-EB12AB0D1C1A}" srcId="{DE6FB0A8-6BFD-4DEF-9751-8E8FB91407F1}" destId="{EE18555D-3735-4863-85C1-911171BB0849}" srcOrd="2" destOrd="0" parTransId="{5EFE79B3-C64A-4064-B0FB-6DC21DB68B5D}" sibTransId="{31E7CE0A-B312-47AE-A095-DA55D1A70D77}"/>
    <dgm:cxn modelId="{B2B7E8A0-AEA9-49D4-86F8-BA7AF96A7136}" type="presOf" srcId="{D71BB3C1-0A83-4A72-9B87-B8F8E5BFE74A}" destId="{7F8BC1EC-7D2D-4F05-855B-B6AA8B20D183}" srcOrd="0" destOrd="0" presId="urn:microsoft.com/office/officeart/2005/8/layout/list1"/>
    <dgm:cxn modelId="{D6542F59-F44D-4380-AB14-31BEEF188723}" srcId="{81472B78-9B9D-4B00-8CA2-0A74B95F7EAA}" destId="{E5E979D5-8DDE-4BF8-B05D-2385B14AEA17}" srcOrd="0" destOrd="0" parTransId="{A6F0755C-51BC-4CC6-A65E-11DA542C3A90}" sibTransId="{B13C3147-7944-46EC-9861-48AD41E959D4}"/>
    <dgm:cxn modelId="{526283E0-AC61-4B0A-A7BE-51C1567CB8B5}" type="presOf" srcId="{81472B78-9B9D-4B00-8CA2-0A74B95F7EAA}" destId="{77C06469-9701-44A3-8B89-900E2523FD3A}" srcOrd="1" destOrd="0" presId="urn:microsoft.com/office/officeart/2005/8/layout/list1"/>
    <dgm:cxn modelId="{CF9F36AC-AB86-46BE-BD1F-D201D17AE008}" type="presParOf" srcId="{F530666C-3A32-474D-B7EF-3B23B6FE087A}" destId="{E45947C8-F33E-4794-AC0E-5C79FD8F99F3}" srcOrd="0" destOrd="0" presId="urn:microsoft.com/office/officeart/2005/8/layout/list1"/>
    <dgm:cxn modelId="{05EC045B-67AB-4B1F-B888-66B1ED856604}" type="presParOf" srcId="{E45947C8-F33E-4794-AC0E-5C79FD8F99F3}" destId="{D57E9BCC-8B21-4877-932A-6930083B0BC3}" srcOrd="0" destOrd="0" presId="urn:microsoft.com/office/officeart/2005/8/layout/list1"/>
    <dgm:cxn modelId="{770C30BD-EE74-4E7E-86D8-E47D617B377D}" type="presParOf" srcId="{E45947C8-F33E-4794-AC0E-5C79FD8F99F3}" destId="{77C06469-9701-44A3-8B89-900E2523FD3A}" srcOrd="1" destOrd="0" presId="urn:microsoft.com/office/officeart/2005/8/layout/list1"/>
    <dgm:cxn modelId="{D86A2A43-F4D5-4251-820A-E86470F9BE8B}" type="presParOf" srcId="{F530666C-3A32-474D-B7EF-3B23B6FE087A}" destId="{96023346-BA94-4CA6-9617-88B73FF655C9}" srcOrd="1" destOrd="0" presId="urn:microsoft.com/office/officeart/2005/8/layout/list1"/>
    <dgm:cxn modelId="{BBE29650-7151-4A44-8844-96B00A2BC373}" type="presParOf" srcId="{F530666C-3A32-474D-B7EF-3B23B6FE087A}" destId="{D7AE91F8-C734-4CC0-8DD2-929089EF02E2}" srcOrd="2" destOrd="0" presId="urn:microsoft.com/office/officeart/2005/8/layout/list1"/>
    <dgm:cxn modelId="{6F985124-1FA7-423B-8AE1-CF4E46AD0972}" type="presParOf" srcId="{F530666C-3A32-474D-B7EF-3B23B6FE087A}" destId="{5407845C-B19A-44F9-8928-4F51A1494BCE}" srcOrd="3" destOrd="0" presId="urn:microsoft.com/office/officeart/2005/8/layout/list1"/>
    <dgm:cxn modelId="{878361E1-DBD3-42F1-84EF-38E3737B5A6A}" type="presParOf" srcId="{F530666C-3A32-474D-B7EF-3B23B6FE087A}" destId="{1085F192-83D0-4658-9950-9CC4229B201B}" srcOrd="4" destOrd="0" presId="urn:microsoft.com/office/officeart/2005/8/layout/list1"/>
    <dgm:cxn modelId="{1571A7E1-FEC9-4A2A-957F-63FEBF0E0837}" type="presParOf" srcId="{1085F192-83D0-4658-9950-9CC4229B201B}" destId="{7F8BC1EC-7D2D-4F05-855B-B6AA8B20D183}" srcOrd="0" destOrd="0" presId="urn:microsoft.com/office/officeart/2005/8/layout/list1"/>
    <dgm:cxn modelId="{34BB9824-E4A6-4A7D-AF30-192AD0286C35}" type="presParOf" srcId="{1085F192-83D0-4658-9950-9CC4229B201B}" destId="{8D2302BB-2D92-4A23-8F30-D3031B8A912B}" srcOrd="1" destOrd="0" presId="urn:microsoft.com/office/officeart/2005/8/layout/list1"/>
    <dgm:cxn modelId="{C7FEDCF2-2C18-4F7B-97F0-72B5753437D2}" type="presParOf" srcId="{F530666C-3A32-474D-B7EF-3B23B6FE087A}" destId="{A6E43321-43A2-4989-8EA2-36A59F2F538B}" srcOrd="5" destOrd="0" presId="urn:microsoft.com/office/officeart/2005/8/layout/list1"/>
    <dgm:cxn modelId="{C29CD769-F7F4-4CDC-BDA0-D22C0E8027D2}" type="presParOf" srcId="{F530666C-3A32-474D-B7EF-3B23B6FE087A}" destId="{FFAB6EA8-6657-48E0-B178-3E68FFE6CBAA}" srcOrd="6" destOrd="0" presId="urn:microsoft.com/office/officeart/2005/8/layout/list1"/>
    <dgm:cxn modelId="{08BE4D15-B410-431A-ABB1-4726650B8375}" type="presParOf" srcId="{F530666C-3A32-474D-B7EF-3B23B6FE087A}" destId="{0D795C16-0296-474C-BEFE-4F570D82AB65}" srcOrd="7" destOrd="0" presId="urn:microsoft.com/office/officeart/2005/8/layout/list1"/>
    <dgm:cxn modelId="{40EE7847-36BE-46F2-9716-A077760CBA95}" type="presParOf" srcId="{F530666C-3A32-474D-B7EF-3B23B6FE087A}" destId="{18888345-881D-4A37-AADE-303F3F6E0D10}" srcOrd="8" destOrd="0" presId="urn:microsoft.com/office/officeart/2005/8/layout/list1"/>
    <dgm:cxn modelId="{A6C4C988-8462-4833-A46B-051DB0B3A5EE}" type="presParOf" srcId="{18888345-881D-4A37-AADE-303F3F6E0D10}" destId="{F2F23546-178D-4C82-B4EB-11D6C2C34EEE}" srcOrd="0" destOrd="0" presId="urn:microsoft.com/office/officeart/2005/8/layout/list1"/>
    <dgm:cxn modelId="{90436049-09F3-4EDC-8192-4A2DF2E7E331}" type="presParOf" srcId="{18888345-881D-4A37-AADE-303F3F6E0D10}" destId="{05DD3F1A-7176-4C5F-ABAA-3C8B97C87A43}" srcOrd="1" destOrd="0" presId="urn:microsoft.com/office/officeart/2005/8/layout/list1"/>
    <dgm:cxn modelId="{E3AF6E0B-4B6F-4229-8F33-1B55F3EDE391}" type="presParOf" srcId="{F530666C-3A32-474D-B7EF-3B23B6FE087A}" destId="{09EA6302-8731-422C-A657-6717BD1469FE}" srcOrd="9" destOrd="0" presId="urn:microsoft.com/office/officeart/2005/8/layout/list1"/>
    <dgm:cxn modelId="{5212DA2F-085C-4794-ACC6-0EF2ADC3034B}" type="presParOf" srcId="{F530666C-3A32-474D-B7EF-3B23B6FE087A}" destId="{2EBAC724-DD50-43C9-9355-11B27B06C5CB}" srcOrd="10" destOrd="0" presId="urn:microsoft.com/office/officeart/2005/8/layout/list1"/>
    <dgm:cxn modelId="{A9C17093-8162-4759-B54D-34911405A5C2}" type="presParOf" srcId="{F530666C-3A32-474D-B7EF-3B23B6FE087A}" destId="{89F108F4-DC5A-46A9-8CA2-3D47F79FDD63}" srcOrd="11" destOrd="0" presId="urn:microsoft.com/office/officeart/2005/8/layout/list1"/>
    <dgm:cxn modelId="{AF935BB1-D172-4D96-B921-15371048DCD9}" type="presParOf" srcId="{F530666C-3A32-474D-B7EF-3B23B6FE087A}" destId="{09B8AC96-CF80-4D7C-A2E9-016CD8017DB4}" srcOrd="12" destOrd="0" presId="urn:microsoft.com/office/officeart/2005/8/layout/list1"/>
    <dgm:cxn modelId="{D3AD4F7D-8E33-4003-ACB4-F7F01923141C}" type="presParOf" srcId="{09B8AC96-CF80-4D7C-A2E9-016CD8017DB4}" destId="{316D626F-4398-40E5-B050-87A568283BEB}" srcOrd="0" destOrd="0" presId="urn:microsoft.com/office/officeart/2005/8/layout/list1"/>
    <dgm:cxn modelId="{5DAEFADB-104D-4B01-8CAD-AB26E1F5F121}" type="presParOf" srcId="{09B8AC96-CF80-4D7C-A2E9-016CD8017DB4}" destId="{33ECCCDA-9685-4920-9282-B1817A59F768}" srcOrd="1" destOrd="0" presId="urn:microsoft.com/office/officeart/2005/8/layout/list1"/>
    <dgm:cxn modelId="{B7E65554-5A80-4863-9EE1-250B5308923E}" type="presParOf" srcId="{F530666C-3A32-474D-B7EF-3B23B6FE087A}" destId="{B8D1FD51-08EE-4461-85C0-9B0EC6A3A3D4}" srcOrd="13" destOrd="0" presId="urn:microsoft.com/office/officeart/2005/8/layout/list1"/>
    <dgm:cxn modelId="{CD30D661-902C-4775-9692-BE761239BB9F}" type="presParOf" srcId="{F530666C-3A32-474D-B7EF-3B23B6FE087A}" destId="{50027D45-2729-4942-97F4-ED66C7768E8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6FB0A8-6BFD-4DEF-9751-8E8FB91407F1}" type="doc">
      <dgm:prSet loTypeId="urn:microsoft.com/office/officeart/2005/8/layout/list1" loCatId="list" qsTypeId="urn:microsoft.com/office/officeart/2005/8/quickstyle/simple1" qsCatId="simple" csTypeId="urn:microsoft.com/office/officeart/2005/8/colors/colorful1#9" csCatId="colorful" phldr="1"/>
      <dgm:spPr/>
      <dgm:t>
        <a:bodyPr/>
        <a:lstStyle/>
        <a:p>
          <a:endParaRPr lang="en-US"/>
        </a:p>
      </dgm:t>
    </dgm:pt>
    <dgm:pt modelId="{81472B78-9B9D-4B00-8CA2-0A74B95F7EAA}">
      <dgm:prSet phldrT="[Text]" custT="1"/>
      <dgm:spPr/>
      <dgm:t>
        <a:bodyPr/>
        <a:lstStyle/>
        <a:p>
          <a:r>
            <a:rPr lang="en-US" altLang="en-US" sz="2000" b="1" dirty="0" smtClean="0"/>
            <a:t>Deferred-write technique </a:t>
          </a:r>
          <a:r>
            <a:rPr lang="en-US" altLang="en-US" sz="2000" dirty="0" smtClean="0"/>
            <a:t>or </a:t>
          </a:r>
          <a:r>
            <a:rPr lang="en-US" altLang="en-US" sz="2000" b="1" dirty="0" smtClean="0"/>
            <a:t>deferred update</a:t>
          </a:r>
          <a:endParaRPr lang="en-US" sz="2000" dirty="0"/>
        </a:p>
      </dgm:t>
    </dgm:pt>
    <dgm:pt modelId="{A5CF2313-74EF-48E7-92CB-CD95D41439B5}" type="parTrans" cxnId="{4A6D0E79-716B-4B39-97D6-3718352ED52B}">
      <dgm:prSet/>
      <dgm:spPr/>
      <dgm:t>
        <a:bodyPr/>
        <a:lstStyle/>
        <a:p>
          <a:endParaRPr lang="en-US"/>
        </a:p>
      </dgm:t>
    </dgm:pt>
    <dgm:pt modelId="{2962F790-7ACB-4F63-93D9-C0642C8EDF0B}" type="sibTrans" cxnId="{4A6D0E79-716B-4B39-97D6-3718352ED52B}">
      <dgm:prSet/>
      <dgm:spPr/>
      <dgm:t>
        <a:bodyPr/>
        <a:lstStyle/>
        <a:p>
          <a:endParaRPr lang="en-US"/>
        </a:p>
      </dgm:t>
    </dgm:pt>
    <dgm:pt modelId="{D71BB3C1-0A83-4A72-9B87-B8F8E5BFE74A}">
      <dgm:prSet phldrT="[Text]" custT="1"/>
      <dgm:spPr/>
      <dgm:t>
        <a:bodyPr/>
        <a:lstStyle/>
        <a:p>
          <a:r>
            <a:rPr lang="en-US" altLang="en-US" sz="2000" b="1" dirty="0" smtClean="0"/>
            <a:t>Write-through technique </a:t>
          </a:r>
          <a:r>
            <a:rPr lang="en-US" altLang="en-US" sz="2000" dirty="0" smtClean="0"/>
            <a:t>or </a:t>
          </a:r>
          <a:r>
            <a:rPr lang="en-US" altLang="en-US" sz="2000" b="1" dirty="0" smtClean="0"/>
            <a:t>immediate update</a:t>
          </a:r>
          <a:endParaRPr lang="en-US" sz="2000" dirty="0"/>
        </a:p>
      </dgm:t>
    </dgm:pt>
    <dgm:pt modelId="{EDD4398C-EA69-45E3-AA12-2F8C8AEF5041}" type="parTrans" cxnId="{8F475E6F-E6A6-4A06-A6AA-C1993B9D9035}">
      <dgm:prSet/>
      <dgm:spPr/>
      <dgm:t>
        <a:bodyPr/>
        <a:lstStyle/>
        <a:p>
          <a:endParaRPr lang="en-US"/>
        </a:p>
      </dgm:t>
    </dgm:pt>
    <dgm:pt modelId="{E7BA4635-1EC9-4DBB-AA49-CEFB79A3EFDC}" type="sibTrans" cxnId="{8F475E6F-E6A6-4A06-A6AA-C1993B9D9035}">
      <dgm:prSet/>
      <dgm:spPr/>
      <dgm:t>
        <a:bodyPr/>
        <a:lstStyle/>
        <a:p>
          <a:endParaRPr lang="en-US"/>
        </a:p>
      </dgm:t>
    </dgm:pt>
    <dgm:pt modelId="{E5E979D5-8DDE-4BF8-B05D-2385B14AEA17}">
      <dgm:prSet phldrT="[Text]" custT="1"/>
      <dgm:spPr/>
      <dgm:t>
        <a:bodyPr/>
        <a:lstStyle/>
        <a:p>
          <a:r>
            <a:rPr lang="en-US" altLang="en-US" sz="2200" dirty="0" smtClean="0"/>
            <a:t>Only transaction log is updated</a:t>
          </a:r>
          <a:endParaRPr lang="en-US" sz="2200" dirty="0"/>
        </a:p>
      </dgm:t>
    </dgm:pt>
    <dgm:pt modelId="{A6F0755C-51BC-4CC6-A65E-11DA542C3A90}" type="parTrans" cxnId="{D6542F59-F44D-4380-AB14-31BEEF188723}">
      <dgm:prSet/>
      <dgm:spPr/>
      <dgm:t>
        <a:bodyPr/>
        <a:lstStyle/>
        <a:p>
          <a:endParaRPr lang="en-US"/>
        </a:p>
      </dgm:t>
    </dgm:pt>
    <dgm:pt modelId="{B13C3147-7944-46EC-9861-48AD41E959D4}" type="sibTrans" cxnId="{D6542F59-F44D-4380-AB14-31BEEF188723}">
      <dgm:prSet/>
      <dgm:spPr/>
      <dgm:t>
        <a:bodyPr/>
        <a:lstStyle/>
        <a:p>
          <a:endParaRPr lang="en-US"/>
        </a:p>
      </dgm:t>
    </dgm:pt>
    <dgm:pt modelId="{6ECDFD39-3C7C-4A91-9CBF-AB10E36E90E8}">
      <dgm:prSet phldrT="[Text]" custT="1"/>
      <dgm:spPr/>
      <dgm:t>
        <a:bodyPr/>
        <a:lstStyle/>
        <a:p>
          <a:r>
            <a:rPr lang="en-US" altLang="en-US" sz="2200" dirty="0" smtClean="0"/>
            <a:t>Database is immediately updated by transaction operations during transaction’s execution</a:t>
          </a:r>
          <a:endParaRPr lang="en-US" sz="2200" dirty="0"/>
        </a:p>
      </dgm:t>
    </dgm:pt>
    <dgm:pt modelId="{B6EAFF7E-9CC3-4187-9A6D-513363528649}" type="parTrans" cxnId="{9F4AC9A3-294E-4E62-8691-DF4CF5AAB411}">
      <dgm:prSet/>
      <dgm:spPr/>
      <dgm:t>
        <a:bodyPr/>
        <a:lstStyle/>
        <a:p>
          <a:endParaRPr lang="en-US"/>
        </a:p>
      </dgm:t>
    </dgm:pt>
    <dgm:pt modelId="{5B21632D-6D50-42BC-80EC-3F7F4A2AE3E1}" type="sibTrans" cxnId="{9F4AC9A3-294E-4E62-8691-DF4CF5AAB411}">
      <dgm:prSet/>
      <dgm:spPr/>
      <dgm:t>
        <a:bodyPr/>
        <a:lstStyle/>
        <a:p>
          <a:endParaRPr lang="en-US"/>
        </a:p>
      </dgm:t>
    </dgm:pt>
    <dgm:pt modelId="{F530666C-3A32-474D-B7EF-3B23B6FE087A}" type="pres">
      <dgm:prSet presAssocID="{DE6FB0A8-6BFD-4DEF-9751-8E8FB91407F1}" presName="linear" presStyleCnt="0">
        <dgm:presLayoutVars>
          <dgm:dir/>
          <dgm:animLvl val="lvl"/>
          <dgm:resizeHandles val="exact"/>
        </dgm:presLayoutVars>
      </dgm:prSet>
      <dgm:spPr/>
      <dgm:t>
        <a:bodyPr/>
        <a:lstStyle/>
        <a:p>
          <a:endParaRPr lang="en-US"/>
        </a:p>
      </dgm:t>
    </dgm:pt>
    <dgm:pt modelId="{E45947C8-F33E-4794-AC0E-5C79FD8F99F3}" type="pres">
      <dgm:prSet presAssocID="{81472B78-9B9D-4B00-8CA2-0A74B95F7EAA}" presName="parentLin" presStyleCnt="0"/>
      <dgm:spPr/>
      <dgm:t>
        <a:bodyPr/>
        <a:lstStyle/>
        <a:p>
          <a:endParaRPr lang="en-US"/>
        </a:p>
      </dgm:t>
    </dgm:pt>
    <dgm:pt modelId="{D57E9BCC-8B21-4877-932A-6930083B0BC3}" type="pres">
      <dgm:prSet presAssocID="{81472B78-9B9D-4B00-8CA2-0A74B95F7EAA}" presName="parentLeftMargin" presStyleLbl="node1" presStyleIdx="0" presStyleCnt="2"/>
      <dgm:spPr/>
      <dgm:t>
        <a:bodyPr/>
        <a:lstStyle/>
        <a:p>
          <a:endParaRPr lang="en-US"/>
        </a:p>
      </dgm:t>
    </dgm:pt>
    <dgm:pt modelId="{77C06469-9701-44A3-8B89-900E2523FD3A}" type="pres">
      <dgm:prSet presAssocID="{81472B78-9B9D-4B00-8CA2-0A74B95F7EAA}" presName="parentText" presStyleLbl="node1" presStyleIdx="0" presStyleCnt="2" custScaleX="125714">
        <dgm:presLayoutVars>
          <dgm:chMax val="0"/>
          <dgm:bulletEnabled val="1"/>
        </dgm:presLayoutVars>
      </dgm:prSet>
      <dgm:spPr/>
      <dgm:t>
        <a:bodyPr/>
        <a:lstStyle/>
        <a:p>
          <a:endParaRPr lang="en-US"/>
        </a:p>
      </dgm:t>
    </dgm:pt>
    <dgm:pt modelId="{96023346-BA94-4CA6-9617-88B73FF655C9}" type="pres">
      <dgm:prSet presAssocID="{81472B78-9B9D-4B00-8CA2-0A74B95F7EAA}" presName="negativeSpace" presStyleCnt="0"/>
      <dgm:spPr/>
      <dgm:t>
        <a:bodyPr/>
        <a:lstStyle/>
        <a:p>
          <a:endParaRPr lang="en-US"/>
        </a:p>
      </dgm:t>
    </dgm:pt>
    <dgm:pt modelId="{D7AE91F8-C734-4CC0-8DD2-929089EF02E2}" type="pres">
      <dgm:prSet presAssocID="{81472B78-9B9D-4B00-8CA2-0A74B95F7EAA}" presName="childText" presStyleLbl="conFgAcc1" presStyleIdx="0" presStyleCnt="2">
        <dgm:presLayoutVars>
          <dgm:bulletEnabled val="1"/>
        </dgm:presLayoutVars>
      </dgm:prSet>
      <dgm:spPr/>
      <dgm:t>
        <a:bodyPr/>
        <a:lstStyle/>
        <a:p>
          <a:endParaRPr lang="en-US"/>
        </a:p>
      </dgm:t>
    </dgm:pt>
    <dgm:pt modelId="{5407845C-B19A-44F9-8928-4F51A1494BCE}" type="pres">
      <dgm:prSet presAssocID="{2962F790-7ACB-4F63-93D9-C0642C8EDF0B}" presName="spaceBetweenRectangles" presStyleCnt="0"/>
      <dgm:spPr/>
      <dgm:t>
        <a:bodyPr/>
        <a:lstStyle/>
        <a:p>
          <a:endParaRPr lang="en-US"/>
        </a:p>
      </dgm:t>
    </dgm:pt>
    <dgm:pt modelId="{1085F192-83D0-4658-9950-9CC4229B201B}" type="pres">
      <dgm:prSet presAssocID="{D71BB3C1-0A83-4A72-9B87-B8F8E5BFE74A}" presName="parentLin" presStyleCnt="0"/>
      <dgm:spPr/>
      <dgm:t>
        <a:bodyPr/>
        <a:lstStyle/>
        <a:p>
          <a:endParaRPr lang="en-US"/>
        </a:p>
      </dgm:t>
    </dgm:pt>
    <dgm:pt modelId="{7F8BC1EC-7D2D-4F05-855B-B6AA8B20D183}" type="pres">
      <dgm:prSet presAssocID="{D71BB3C1-0A83-4A72-9B87-B8F8E5BFE74A}" presName="parentLeftMargin" presStyleLbl="node1" presStyleIdx="0" presStyleCnt="2"/>
      <dgm:spPr/>
      <dgm:t>
        <a:bodyPr/>
        <a:lstStyle/>
        <a:p>
          <a:endParaRPr lang="en-US"/>
        </a:p>
      </dgm:t>
    </dgm:pt>
    <dgm:pt modelId="{8D2302BB-2D92-4A23-8F30-D3031B8A912B}" type="pres">
      <dgm:prSet presAssocID="{D71BB3C1-0A83-4A72-9B87-B8F8E5BFE74A}" presName="parentText" presStyleLbl="node1" presStyleIdx="1" presStyleCnt="2" custScaleX="125714" custLinFactNeighborY="-603">
        <dgm:presLayoutVars>
          <dgm:chMax val="0"/>
          <dgm:bulletEnabled val="1"/>
        </dgm:presLayoutVars>
      </dgm:prSet>
      <dgm:spPr/>
      <dgm:t>
        <a:bodyPr/>
        <a:lstStyle/>
        <a:p>
          <a:endParaRPr lang="en-US"/>
        </a:p>
      </dgm:t>
    </dgm:pt>
    <dgm:pt modelId="{A6E43321-43A2-4989-8EA2-36A59F2F538B}" type="pres">
      <dgm:prSet presAssocID="{D71BB3C1-0A83-4A72-9B87-B8F8E5BFE74A}" presName="negativeSpace" presStyleCnt="0"/>
      <dgm:spPr/>
      <dgm:t>
        <a:bodyPr/>
        <a:lstStyle/>
        <a:p>
          <a:endParaRPr lang="en-US"/>
        </a:p>
      </dgm:t>
    </dgm:pt>
    <dgm:pt modelId="{FFAB6EA8-6657-48E0-B178-3E68FFE6CBAA}" type="pres">
      <dgm:prSet presAssocID="{D71BB3C1-0A83-4A72-9B87-B8F8E5BFE74A}" presName="childText" presStyleLbl="conFgAcc1" presStyleIdx="1" presStyleCnt="2">
        <dgm:presLayoutVars>
          <dgm:bulletEnabled val="1"/>
        </dgm:presLayoutVars>
      </dgm:prSet>
      <dgm:spPr/>
      <dgm:t>
        <a:bodyPr/>
        <a:lstStyle/>
        <a:p>
          <a:endParaRPr lang="en-US"/>
        </a:p>
      </dgm:t>
    </dgm:pt>
  </dgm:ptLst>
  <dgm:cxnLst>
    <dgm:cxn modelId="{0A08A01B-9B33-440E-8179-310794D391A3}" type="presOf" srcId="{D71BB3C1-0A83-4A72-9B87-B8F8E5BFE74A}" destId="{8D2302BB-2D92-4A23-8F30-D3031B8A912B}" srcOrd="1" destOrd="0" presId="urn:microsoft.com/office/officeart/2005/8/layout/list1"/>
    <dgm:cxn modelId="{8F475E6F-E6A6-4A06-A6AA-C1993B9D9035}" srcId="{DE6FB0A8-6BFD-4DEF-9751-8E8FB91407F1}" destId="{D71BB3C1-0A83-4A72-9B87-B8F8E5BFE74A}" srcOrd="1" destOrd="0" parTransId="{EDD4398C-EA69-45E3-AA12-2F8C8AEF5041}" sibTransId="{E7BA4635-1EC9-4DBB-AA49-CEFB79A3EFDC}"/>
    <dgm:cxn modelId="{4FFF797A-D8B9-4F46-A46B-F3481EA5C2A1}" type="presOf" srcId="{D71BB3C1-0A83-4A72-9B87-B8F8E5BFE74A}" destId="{7F8BC1EC-7D2D-4F05-855B-B6AA8B20D183}" srcOrd="0" destOrd="0" presId="urn:microsoft.com/office/officeart/2005/8/layout/list1"/>
    <dgm:cxn modelId="{F319E34E-6C66-4A6D-882E-60A9A9B5E2E1}" type="presOf" srcId="{81472B78-9B9D-4B00-8CA2-0A74B95F7EAA}" destId="{D57E9BCC-8B21-4877-932A-6930083B0BC3}" srcOrd="0" destOrd="0" presId="urn:microsoft.com/office/officeart/2005/8/layout/list1"/>
    <dgm:cxn modelId="{BD952FD3-2B2A-43D7-BD14-D2206DFB2BCD}" type="presOf" srcId="{6ECDFD39-3C7C-4A91-9CBF-AB10E36E90E8}" destId="{FFAB6EA8-6657-48E0-B178-3E68FFE6CBAA}" srcOrd="0" destOrd="0" presId="urn:microsoft.com/office/officeart/2005/8/layout/list1"/>
    <dgm:cxn modelId="{B786BD50-E11D-4FE9-A87D-B31B0FCC4EF3}" type="presOf" srcId="{81472B78-9B9D-4B00-8CA2-0A74B95F7EAA}" destId="{77C06469-9701-44A3-8B89-900E2523FD3A}" srcOrd="1" destOrd="0" presId="urn:microsoft.com/office/officeart/2005/8/layout/list1"/>
    <dgm:cxn modelId="{4A6D0E79-716B-4B39-97D6-3718352ED52B}" srcId="{DE6FB0A8-6BFD-4DEF-9751-8E8FB91407F1}" destId="{81472B78-9B9D-4B00-8CA2-0A74B95F7EAA}" srcOrd="0" destOrd="0" parTransId="{A5CF2313-74EF-48E7-92CB-CD95D41439B5}" sibTransId="{2962F790-7ACB-4F63-93D9-C0642C8EDF0B}"/>
    <dgm:cxn modelId="{9F4AC9A3-294E-4E62-8691-DF4CF5AAB411}" srcId="{D71BB3C1-0A83-4A72-9B87-B8F8E5BFE74A}" destId="{6ECDFD39-3C7C-4A91-9CBF-AB10E36E90E8}" srcOrd="0" destOrd="0" parTransId="{B6EAFF7E-9CC3-4187-9A6D-513363528649}" sibTransId="{5B21632D-6D50-42BC-80EC-3F7F4A2AE3E1}"/>
    <dgm:cxn modelId="{EDEA412F-9D8F-4C29-81CB-C074C4105632}" type="presOf" srcId="{DE6FB0A8-6BFD-4DEF-9751-8E8FB91407F1}" destId="{F530666C-3A32-474D-B7EF-3B23B6FE087A}" srcOrd="0" destOrd="0" presId="urn:microsoft.com/office/officeart/2005/8/layout/list1"/>
    <dgm:cxn modelId="{D6542F59-F44D-4380-AB14-31BEEF188723}" srcId="{81472B78-9B9D-4B00-8CA2-0A74B95F7EAA}" destId="{E5E979D5-8DDE-4BF8-B05D-2385B14AEA17}" srcOrd="0" destOrd="0" parTransId="{A6F0755C-51BC-4CC6-A65E-11DA542C3A90}" sibTransId="{B13C3147-7944-46EC-9861-48AD41E959D4}"/>
    <dgm:cxn modelId="{041DB945-6F18-41D3-B49F-0B5999B16B34}" type="presOf" srcId="{E5E979D5-8DDE-4BF8-B05D-2385B14AEA17}" destId="{D7AE91F8-C734-4CC0-8DD2-929089EF02E2}" srcOrd="0" destOrd="0" presId="urn:microsoft.com/office/officeart/2005/8/layout/list1"/>
    <dgm:cxn modelId="{37A44508-EEA2-4017-B60B-12497EA3C146}" type="presParOf" srcId="{F530666C-3A32-474D-B7EF-3B23B6FE087A}" destId="{E45947C8-F33E-4794-AC0E-5C79FD8F99F3}" srcOrd="0" destOrd="0" presId="urn:microsoft.com/office/officeart/2005/8/layout/list1"/>
    <dgm:cxn modelId="{9D0B0A71-4887-48E5-AB84-0AE37F36559A}" type="presParOf" srcId="{E45947C8-F33E-4794-AC0E-5C79FD8F99F3}" destId="{D57E9BCC-8B21-4877-932A-6930083B0BC3}" srcOrd="0" destOrd="0" presId="urn:microsoft.com/office/officeart/2005/8/layout/list1"/>
    <dgm:cxn modelId="{73EC7797-136E-4654-A480-362F4EFEB75A}" type="presParOf" srcId="{E45947C8-F33E-4794-AC0E-5C79FD8F99F3}" destId="{77C06469-9701-44A3-8B89-900E2523FD3A}" srcOrd="1" destOrd="0" presId="urn:microsoft.com/office/officeart/2005/8/layout/list1"/>
    <dgm:cxn modelId="{3DD23414-F688-4EA3-BF4D-23DF56CEE987}" type="presParOf" srcId="{F530666C-3A32-474D-B7EF-3B23B6FE087A}" destId="{96023346-BA94-4CA6-9617-88B73FF655C9}" srcOrd="1" destOrd="0" presId="urn:microsoft.com/office/officeart/2005/8/layout/list1"/>
    <dgm:cxn modelId="{1205225C-EA76-4B86-96D4-01A74535BF97}" type="presParOf" srcId="{F530666C-3A32-474D-B7EF-3B23B6FE087A}" destId="{D7AE91F8-C734-4CC0-8DD2-929089EF02E2}" srcOrd="2" destOrd="0" presId="urn:microsoft.com/office/officeart/2005/8/layout/list1"/>
    <dgm:cxn modelId="{3BDA37ED-3F01-4F35-996F-91B3C5E16D9A}" type="presParOf" srcId="{F530666C-3A32-474D-B7EF-3B23B6FE087A}" destId="{5407845C-B19A-44F9-8928-4F51A1494BCE}" srcOrd="3" destOrd="0" presId="urn:microsoft.com/office/officeart/2005/8/layout/list1"/>
    <dgm:cxn modelId="{B6AA30B6-D162-44E6-BF68-BE35EB4E402F}" type="presParOf" srcId="{F530666C-3A32-474D-B7EF-3B23B6FE087A}" destId="{1085F192-83D0-4658-9950-9CC4229B201B}" srcOrd="4" destOrd="0" presId="urn:microsoft.com/office/officeart/2005/8/layout/list1"/>
    <dgm:cxn modelId="{1718EACB-C3DE-4091-BB80-4DDA9A939073}" type="presParOf" srcId="{1085F192-83D0-4658-9950-9CC4229B201B}" destId="{7F8BC1EC-7D2D-4F05-855B-B6AA8B20D183}" srcOrd="0" destOrd="0" presId="urn:microsoft.com/office/officeart/2005/8/layout/list1"/>
    <dgm:cxn modelId="{79BF4F53-C98D-40BC-B916-993D9FC4462E}" type="presParOf" srcId="{1085F192-83D0-4658-9950-9CC4229B201B}" destId="{8D2302BB-2D92-4A23-8F30-D3031B8A912B}" srcOrd="1" destOrd="0" presId="urn:microsoft.com/office/officeart/2005/8/layout/list1"/>
    <dgm:cxn modelId="{E7CC8642-7DC6-4671-8F2D-DF22A82F9200}" type="presParOf" srcId="{F530666C-3A32-474D-B7EF-3B23B6FE087A}" destId="{A6E43321-43A2-4989-8EA2-36A59F2F538B}" srcOrd="5" destOrd="0" presId="urn:microsoft.com/office/officeart/2005/8/layout/list1"/>
    <dgm:cxn modelId="{C25207F3-D61C-43DB-9C5C-629029B2FBD1}" type="presParOf" srcId="{F530666C-3A32-474D-B7EF-3B23B6FE087A}" destId="{FFAB6EA8-6657-48E0-B178-3E68FFE6CBA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585B3-1197-43E4-9B44-DD7B242C8BA6}">
      <dsp:nvSpPr>
        <dsp:cNvPr id="0" name=""/>
        <dsp:cNvSpPr/>
      </dsp:nvSpPr>
      <dsp:spPr>
        <a:xfrm>
          <a:off x="0" y="165427"/>
          <a:ext cx="8382000" cy="12474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187452" rIns="650536" bIns="113792" numCol="1" spcCol="1270" anchor="t" anchorCtr="0">
          <a:noAutofit/>
        </a:bodyPr>
        <a:lstStyle/>
        <a:p>
          <a:pPr marL="171450" lvl="1" indent="-171450" algn="l" defTabSz="711200" rtl="0">
            <a:lnSpc>
              <a:spcPct val="100000"/>
            </a:lnSpc>
            <a:spcBef>
              <a:spcPct val="0"/>
            </a:spcBef>
            <a:spcAft>
              <a:spcPct val="15000"/>
            </a:spcAft>
            <a:buChar char="••"/>
          </a:pPr>
          <a:r>
            <a:rPr lang="en-US" sz="1600" b="0" i="0" kern="1200" dirty="0" smtClean="0">
              <a:solidFill>
                <a:schemeClr val="bg2">
                  <a:lumMod val="25000"/>
                </a:schemeClr>
              </a:solidFill>
            </a:rPr>
            <a:t>Atomicity means all or nothing. Transactions often contain multiple separate actions. For example, a transaction may insert data into one table, delete from another table, and update a third table. Atomicity ensures that either all of these actions occur or none at all.</a:t>
          </a:r>
          <a:endParaRPr lang="en-US" sz="1600" kern="1200" dirty="0">
            <a:solidFill>
              <a:schemeClr val="bg2">
                <a:lumMod val="25000"/>
              </a:schemeClr>
            </a:solidFill>
          </a:endParaRPr>
        </a:p>
      </dsp:txBody>
      <dsp:txXfrm>
        <a:off x="0" y="165427"/>
        <a:ext cx="8382000" cy="1247400"/>
      </dsp:txXfrm>
    </dsp:sp>
    <dsp:sp modelId="{C70F1A27-3C8C-4673-A7C6-22ECDD0D3ACB}">
      <dsp:nvSpPr>
        <dsp:cNvPr id="0" name=""/>
        <dsp:cNvSpPr/>
      </dsp:nvSpPr>
      <dsp:spPr>
        <a:xfrm>
          <a:off x="419100" y="32587"/>
          <a:ext cx="5867400" cy="2656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889000" rtl="0">
            <a:lnSpc>
              <a:spcPct val="90000"/>
            </a:lnSpc>
            <a:spcBef>
              <a:spcPct val="0"/>
            </a:spcBef>
            <a:spcAft>
              <a:spcPct val="35000"/>
            </a:spcAft>
          </a:pPr>
          <a:r>
            <a:rPr lang="en-US" sz="2000" kern="1200" dirty="0" smtClean="0"/>
            <a:t>Atomicity</a:t>
          </a:r>
          <a:endParaRPr lang="en-US" sz="2000" kern="1200" dirty="0"/>
        </a:p>
      </dsp:txBody>
      <dsp:txXfrm>
        <a:off x="432069" y="45556"/>
        <a:ext cx="5841462" cy="239742"/>
      </dsp:txXfrm>
    </dsp:sp>
    <dsp:sp modelId="{695C7CE0-7972-4246-A839-5301853835B3}">
      <dsp:nvSpPr>
        <dsp:cNvPr id="0" name=""/>
        <dsp:cNvSpPr/>
      </dsp:nvSpPr>
      <dsp:spPr>
        <a:xfrm>
          <a:off x="0" y="1594267"/>
          <a:ext cx="8382000" cy="93555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187452" rIns="650536"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i="0" kern="1200" dirty="0" smtClean="0">
              <a:solidFill>
                <a:schemeClr val="bg2">
                  <a:lumMod val="25000"/>
                </a:schemeClr>
              </a:solidFill>
            </a:rPr>
            <a:t>Consistency means that transactions always take the database from one consistent state to another. So, if a transaction violates the databases consistency rules, then the entire transaction will be rolled back.</a:t>
          </a:r>
          <a:endParaRPr lang="en-US" sz="1600" kern="1200" dirty="0">
            <a:solidFill>
              <a:schemeClr val="bg2">
                <a:lumMod val="25000"/>
              </a:schemeClr>
            </a:solidFill>
          </a:endParaRPr>
        </a:p>
      </dsp:txBody>
      <dsp:txXfrm>
        <a:off x="0" y="1594267"/>
        <a:ext cx="8382000" cy="935550"/>
      </dsp:txXfrm>
    </dsp:sp>
    <dsp:sp modelId="{908539D2-CC53-4420-8789-FB73AE0B6551}">
      <dsp:nvSpPr>
        <dsp:cNvPr id="0" name=""/>
        <dsp:cNvSpPr/>
      </dsp:nvSpPr>
      <dsp:spPr>
        <a:xfrm>
          <a:off x="419100" y="1461427"/>
          <a:ext cx="5867400" cy="26568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889000" rtl="0">
            <a:lnSpc>
              <a:spcPct val="90000"/>
            </a:lnSpc>
            <a:spcBef>
              <a:spcPct val="0"/>
            </a:spcBef>
            <a:spcAft>
              <a:spcPct val="35000"/>
            </a:spcAft>
          </a:pPr>
          <a:r>
            <a:rPr lang="en-US" sz="2000" kern="1200" dirty="0" smtClean="0"/>
            <a:t>Consistency </a:t>
          </a:r>
          <a:endParaRPr lang="en-US" sz="2000" kern="1200" dirty="0"/>
        </a:p>
      </dsp:txBody>
      <dsp:txXfrm>
        <a:off x="432069" y="1474396"/>
        <a:ext cx="5841462" cy="239742"/>
      </dsp:txXfrm>
    </dsp:sp>
    <dsp:sp modelId="{D3F11113-323F-4B3C-913B-6F67374D8E6D}">
      <dsp:nvSpPr>
        <dsp:cNvPr id="0" name=""/>
        <dsp:cNvSpPr/>
      </dsp:nvSpPr>
      <dsp:spPr>
        <a:xfrm>
          <a:off x="0" y="2666999"/>
          <a:ext cx="8382000" cy="76545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187452" rIns="650536" bIns="113792" numCol="1" spcCol="1270" anchor="t" anchorCtr="0">
          <a:noAutofit/>
        </a:bodyPr>
        <a:lstStyle/>
        <a:p>
          <a:pPr marL="171450" lvl="1" indent="-171450" algn="l" defTabSz="711200" rtl="0">
            <a:lnSpc>
              <a:spcPct val="100000"/>
            </a:lnSpc>
            <a:spcBef>
              <a:spcPct val="0"/>
            </a:spcBef>
            <a:spcAft>
              <a:spcPct val="15000"/>
            </a:spcAft>
            <a:buChar char="••"/>
          </a:pPr>
          <a:r>
            <a:rPr lang="en-US" sz="1600" kern="1200" dirty="0" smtClean="0">
              <a:solidFill>
                <a:srgbClr val="002060"/>
              </a:solidFill>
            </a:rPr>
            <a:t>Data used during transaction cannot be used by second transaction until the first is completed</a:t>
          </a:r>
          <a:endParaRPr lang="en-US" sz="1600" kern="1200" dirty="0">
            <a:solidFill>
              <a:srgbClr val="002060"/>
            </a:solidFill>
          </a:endParaRPr>
        </a:p>
      </dsp:txBody>
      <dsp:txXfrm>
        <a:off x="0" y="2666999"/>
        <a:ext cx="8382000" cy="765450"/>
      </dsp:txXfrm>
    </dsp:sp>
    <dsp:sp modelId="{6F3C2B79-7BCB-4E1B-B754-83D95BAABCBA}">
      <dsp:nvSpPr>
        <dsp:cNvPr id="0" name=""/>
        <dsp:cNvSpPr/>
      </dsp:nvSpPr>
      <dsp:spPr>
        <a:xfrm>
          <a:off x="419100" y="2546626"/>
          <a:ext cx="5867400" cy="26568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889000" rtl="0">
            <a:lnSpc>
              <a:spcPct val="90000"/>
            </a:lnSpc>
            <a:spcBef>
              <a:spcPct val="0"/>
            </a:spcBef>
            <a:spcAft>
              <a:spcPct val="35000"/>
            </a:spcAft>
          </a:pPr>
          <a:r>
            <a:rPr lang="en-US" sz="2000" kern="1200" dirty="0" smtClean="0"/>
            <a:t>Isolation </a:t>
          </a:r>
          <a:endParaRPr lang="en-US" sz="2000" kern="1200" dirty="0"/>
        </a:p>
      </dsp:txBody>
      <dsp:txXfrm>
        <a:off x="432069" y="2559595"/>
        <a:ext cx="5841462" cy="239742"/>
      </dsp:txXfrm>
    </dsp:sp>
    <dsp:sp modelId="{C2C89960-6692-4282-8578-00E7A250A50A}">
      <dsp:nvSpPr>
        <dsp:cNvPr id="0" name=""/>
        <dsp:cNvSpPr/>
      </dsp:nvSpPr>
      <dsp:spPr>
        <a:xfrm>
          <a:off x="0" y="3658147"/>
          <a:ext cx="8382000" cy="510300"/>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187452" rIns="65053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solidFill>
                <a:srgbClr val="002060"/>
              </a:solidFill>
            </a:rPr>
            <a:t>Ensures that once transactions are committed, they cannot be undone or lost</a:t>
          </a:r>
          <a:endParaRPr lang="en-US" sz="1600" kern="1200" dirty="0">
            <a:solidFill>
              <a:srgbClr val="002060"/>
            </a:solidFill>
          </a:endParaRPr>
        </a:p>
      </dsp:txBody>
      <dsp:txXfrm>
        <a:off x="0" y="3658147"/>
        <a:ext cx="8382000" cy="510300"/>
      </dsp:txXfrm>
    </dsp:sp>
    <dsp:sp modelId="{CAE0D7EA-707A-42A5-82A6-448822BD2C8E}">
      <dsp:nvSpPr>
        <dsp:cNvPr id="0" name=""/>
        <dsp:cNvSpPr/>
      </dsp:nvSpPr>
      <dsp:spPr>
        <a:xfrm>
          <a:off x="419100" y="3525307"/>
          <a:ext cx="5867400" cy="26568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889000" rtl="0">
            <a:lnSpc>
              <a:spcPct val="100000"/>
            </a:lnSpc>
            <a:spcBef>
              <a:spcPct val="0"/>
            </a:spcBef>
            <a:spcAft>
              <a:spcPct val="35000"/>
            </a:spcAft>
          </a:pPr>
          <a:r>
            <a:rPr lang="en-US" sz="2000" kern="1200" dirty="0" smtClean="0"/>
            <a:t>Durability </a:t>
          </a:r>
          <a:endParaRPr lang="en-US" sz="2000" kern="1200" dirty="0"/>
        </a:p>
      </dsp:txBody>
      <dsp:txXfrm>
        <a:off x="432069" y="3538276"/>
        <a:ext cx="5841462" cy="239742"/>
      </dsp:txXfrm>
    </dsp:sp>
    <dsp:sp modelId="{88FDEBD5-7B6D-4CA6-84B1-8E39B5D6042E}">
      <dsp:nvSpPr>
        <dsp:cNvPr id="0" name=""/>
        <dsp:cNvSpPr/>
      </dsp:nvSpPr>
      <dsp:spPr>
        <a:xfrm>
          <a:off x="0" y="4349887"/>
          <a:ext cx="8382000" cy="722925"/>
        </a:xfrm>
        <a:prstGeom prst="rect">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187452" rIns="65053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solidFill>
                <a:srgbClr val="002060"/>
              </a:solidFill>
            </a:rPr>
            <a:t>Ensures that the schedule for the concurrent execution of several transactions should yield consistent results</a:t>
          </a:r>
          <a:endParaRPr lang="en-US" sz="1600" kern="1200" dirty="0">
            <a:solidFill>
              <a:srgbClr val="002060"/>
            </a:solidFill>
          </a:endParaRPr>
        </a:p>
      </dsp:txBody>
      <dsp:txXfrm>
        <a:off x="0" y="4349887"/>
        <a:ext cx="8382000" cy="722925"/>
      </dsp:txXfrm>
    </dsp:sp>
    <dsp:sp modelId="{25F0C89E-3337-4641-93ED-5BC11D9C0733}">
      <dsp:nvSpPr>
        <dsp:cNvPr id="0" name=""/>
        <dsp:cNvSpPr/>
      </dsp:nvSpPr>
      <dsp:spPr>
        <a:xfrm>
          <a:off x="419100" y="4217047"/>
          <a:ext cx="5867400" cy="26568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889000" rtl="0">
            <a:lnSpc>
              <a:spcPct val="90000"/>
            </a:lnSpc>
            <a:spcBef>
              <a:spcPct val="0"/>
            </a:spcBef>
            <a:spcAft>
              <a:spcPct val="35000"/>
            </a:spcAft>
          </a:pPr>
          <a:r>
            <a:rPr lang="en-US" sz="2000" kern="1200" dirty="0" smtClean="0"/>
            <a:t>Serializability</a:t>
          </a:r>
          <a:endParaRPr lang="en-US" sz="2000" kern="1200" dirty="0"/>
        </a:p>
      </dsp:txBody>
      <dsp:txXfrm>
        <a:off x="432069" y="4230016"/>
        <a:ext cx="5841462" cy="239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3E9C0-9BF2-497C-B93A-B0E0AF302717}">
      <dsp:nvSpPr>
        <dsp:cNvPr id="0" name=""/>
        <dsp:cNvSpPr/>
      </dsp:nvSpPr>
      <dsp:spPr>
        <a:xfrm>
          <a:off x="0" y="288487"/>
          <a:ext cx="8382000" cy="1346625"/>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312420" rIns="650536" bIns="142240" numCol="1" spcCol="1270" anchor="t" anchorCtr="0">
          <a:noAutofit/>
        </a:bodyPr>
        <a:lstStyle/>
        <a:p>
          <a:pPr marL="228600" lvl="1" indent="-228600" algn="l" defTabSz="889000" rtl="0">
            <a:lnSpc>
              <a:spcPct val="100000"/>
            </a:lnSpc>
            <a:spcBef>
              <a:spcPct val="0"/>
            </a:spcBef>
            <a:spcAft>
              <a:spcPct val="15000"/>
            </a:spcAft>
            <a:buChar char="••"/>
          </a:pPr>
          <a:r>
            <a:rPr lang="en-US" sz="2000" kern="1200" dirty="0" smtClean="0">
              <a:solidFill>
                <a:srgbClr val="002060"/>
              </a:solidFill>
            </a:rPr>
            <a:t>Occurs in two concurrent transactions when: </a:t>
          </a:r>
          <a:endParaRPr lang="en-US" sz="2000" kern="1200" dirty="0">
            <a:solidFill>
              <a:srgbClr val="002060"/>
            </a:solidFill>
          </a:endParaRPr>
        </a:p>
        <a:p>
          <a:pPr marL="342900" lvl="2" indent="-171450" algn="l" defTabSz="800100" rtl="0">
            <a:lnSpc>
              <a:spcPct val="100000"/>
            </a:lnSpc>
            <a:spcBef>
              <a:spcPct val="0"/>
            </a:spcBef>
            <a:spcAft>
              <a:spcPct val="15000"/>
            </a:spcAft>
            <a:buChar char="••"/>
          </a:pPr>
          <a:r>
            <a:rPr lang="en-US" sz="1800" kern="1200" dirty="0" smtClean="0">
              <a:solidFill>
                <a:srgbClr val="002060"/>
              </a:solidFill>
            </a:rPr>
            <a:t>Same data element is updated</a:t>
          </a:r>
          <a:endParaRPr lang="en-US" sz="1800" kern="1200" dirty="0">
            <a:solidFill>
              <a:srgbClr val="002060"/>
            </a:solidFill>
          </a:endParaRPr>
        </a:p>
        <a:p>
          <a:pPr marL="342900" lvl="2" indent="-171450" algn="l" defTabSz="800100" rtl="0">
            <a:lnSpc>
              <a:spcPct val="100000"/>
            </a:lnSpc>
            <a:spcBef>
              <a:spcPct val="0"/>
            </a:spcBef>
            <a:spcAft>
              <a:spcPct val="15000"/>
            </a:spcAft>
            <a:buChar char="••"/>
          </a:pPr>
          <a:r>
            <a:rPr lang="en-US" sz="1800" kern="1200" dirty="0" smtClean="0">
              <a:solidFill>
                <a:srgbClr val="002060"/>
              </a:solidFill>
            </a:rPr>
            <a:t>One of the updates is lost</a:t>
          </a:r>
          <a:endParaRPr lang="en-US" sz="1800" kern="1200" dirty="0">
            <a:solidFill>
              <a:srgbClr val="002060"/>
            </a:solidFill>
          </a:endParaRPr>
        </a:p>
      </dsp:txBody>
      <dsp:txXfrm>
        <a:off x="0" y="288487"/>
        <a:ext cx="8382000" cy="1346625"/>
      </dsp:txXfrm>
    </dsp:sp>
    <dsp:sp modelId="{FCBE56E4-23E0-4666-B42E-06336A790749}">
      <dsp:nvSpPr>
        <dsp:cNvPr id="0" name=""/>
        <dsp:cNvSpPr/>
      </dsp:nvSpPr>
      <dsp:spPr>
        <a:xfrm>
          <a:off x="419100" y="67087"/>
          <a:ext cx="5867400" cy="442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977900" rtl="0">
            <a:lnSpc>
              <a:spcPct val="90000"/>
            </a:lnSpc>
            <a:spcBef>
              <a:spcPct val="0"/>
            </a:spcBef>
            <a:spcAft>
              <a:spcPct val="35000"/>
            </a:spcAft>
          </a:pPr>
          <a:r>
            <a:rPr lang="en-US" sz="2200" kern="1200" dirty="0" smtClean="0"/>
            <a:t>Lost update</a:t>
          </a:r>
          <a:endParaRPr lang="en-US" sz="2200" kern="1200" dirty="0"/>
        </a:p>
      </dsp:txBody>
      <dsp:txXfrm>
        <a:off x="440716" y="88703"/>
        <a:ext cx="5824168" cy="399568"/>
      </dsp:txXfrm>
    </dsp:sp>
    <dsp:sp modelId="{6C6FA266-8E6C-43E4-B99B-5F6EA1FF235E}">
      <dsp:nvSpPr>
        <dsp:cNvPr id="0" name=""/>
        <dsp:cNvSpPr/>
      </dsp:nvSpPr>
      <dsp:spPr>
        <a:xfrm>
          <a:off x="0" y="1937512"/>
          <a:ext cx="8382000" cy="16065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312420" rIns="650536" bIns="142240" numCol="1" spcCol="1270" anchor="t" anchorCtr="0">
          <a:noAutofit/>
        </a:bodyPr>
        <a:lstStyle/>
        <a:p>
          <a:pPr marL="228600" lvl="1" indent="-228600" algn="l" defTabSz="889000" rtl="0">
            <a:lnSpc>
              <a:spcPct val="100000"/>
            </a:lnSpc>
            <a:spcBef>
              <a:spcPct val="0"/>
            </a:spcBef>
            <a:spcAft>
              <a:spcPct val="15000"/>
            </a:spcAft>
            <a:buChar char="••"/>
          </a:pPr>
          <a:r>
            <a:rPr lang="en-US" sz="2000" kern="1200" dirty="0" smtClean="0">
              <a:solidFill>
                <a:srgbClr val="002060"/>
              </a:solidFill>
            </a:rPr>
            <a:t>Occurs when:</a:t>
          </a:r>
          <a:endParaRPr lang="en-US" sz="2000" kern="1200" dirty="0">
            <a:solidFill>
              <a:srgbClr val="002060"/>
            </a:solidFill>
          </a:endParaRPr>
        </a:p>
        <a:p>
          <a:pPr marL="342900" lvl="2" indent="-171450" algn="l" defTabSz="800100" rtl="0">
            <a:lnSpc>
              <a:spcPct val="100000"/>
            </a:lnSpc>
            <a:spcBef>
              <a:spcPct val="0"/>
            </a:spcBef>
            <a:spcAft>
              <a:spcPct val="15000"/>
            </a:spcAft>
            <a:buChar char="••"/>
          </a:pPr>
          <a:r>
            <a:rPr lang="en-US" sz="1800" kern="1200" dirty="0" smtClean="0">
              <a:solidFill>
                <a:srgbClr val="002060"/>
              </a:solidFill>
            </a:rPr>
            <a:t>Two transactions are executed concurrently</a:t>
          </a:r>
          <a:endParaRPr lang="en-US" sz="1800" kern="1200" dirty="0">
            <a:solidFill>
              <a:srgbClr val="002060"/>
            </a:solidFill>
          </a:endParaRPr>
        </a:p>
        <a:p>
          <a:pPr marL="342900" lvl="2" indent="-171450" algn="l" defTabSz="800100" rtl="0">
            <a:lnSpc>
              <a:spcPct val="100000"/>
            </a:lnSpc>
            <a:spcBef>
              <a:spcPct val="0"/>
            </a:spcBef>
            <a:spcAft>
              <a:spcPct val="15000"/>
            </a:spcAft>
            <a:buChar char="••"/>
          </a:pPr>
          <a:r>
            <a:rPr lang="en-US" sz="1800" kern="1200" dirty="0" smtClean="0">
              <a:solidFill>
                <a:srgbClr val="002060"/>
              </a:solidFill>
            </a:rPr>
            <a:t>First transaction is rolled back after the second transaction has already accessed uncommitted data</a:t>
          </a:r>
          <a:endParaRPr lang="en-US" sz="1800" kern="1200" dirty="0">
            <a:solidFill>
              <a:srgbClr val="002060"/>
            </a:solidFill>
          </a:endParaRPr>
        </a:p>
      </dsp:txBody>
      <dsp:txXfrm>
        <a:off x="0" y="1937512"/>
        <a:ext cx="8382000" cy="1606500"/>
      </dsp:txXfrm>
    </dsp:sp>
    <dsp:sp modelId="{6DD787C0-085A-44D9-B259-7A490B8DD31F}">
      <dsp:nvSpPr>
        <dsp:cNvPr id="0" name=""/>
        <dsp:cNvSpPr/>
      </dsp:nvSpPr>
      <dsp:spPr>
        <a:xfrm>
          <a:off x="419100" y="1716112"/>
          <a:ext cx="5867400" cy="4428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977900" rtl="0">
            <a:lnSpc>
              <a:spcPct val="90000"/>
            </a:lnSpc>
            <a:spcBef>
              <a:spcPct val="0"/>
            </a:spcBef>
            <a:spcAft>
              <a:spcPct val="35000"/>
            </a:spcAft>
          </a:pPr>
          <a:r>
            <a:rPr lang="en-US" sz="2200" kern="1200" dirty="0" smtClean="0"/>
            <a:t>Uncommitted data</a:t>
          </a:r>
          <a:endParaRPr lang="en-US" sz="2200" kern="1200" dirty="0"/>
        </a:p>
      </dsp:txBody>
      <dsp:txXfrm>
        <a:off x="440716" y="1737728"/>
        <a:ext cx="5824168" cy="399568"/>
      </dsp:txXfrm>
    </dsp:sp>
    <dsp:sp modelId="{32305EB6-0B7F-4A93-A94C-E6F7C39D1208}">
      <dsp:nvSpPr>
        <dsp:cNvPr id="0" name=""/>
        <dsp:cNvSpPr/>
      </dsp:nvSpPr>
      <dsp:spPr>
        <a:xfrm>
          <a:off x="0" y="3846412"/>
          <a:ext cx="8382000" cy="10395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312420" rIns="650536" bIns="142240" numCol="1" spcCol="1270" anchor="t" anchorCtr="0">
          <a:noAutofit/>
        </a:bodyPr>
        <a:lstStyle/>
        <a:p>
          <a:pPr marL="228600" lvl="1" indent="-228600" algn="l" defTabSz="889000" rtl="0">
            <a:lnSpc>
              <a:spcPct val="100000"/>
            </a:lnSpc>
            <a:spcBef>
              <a:spcPct val="0"/>
            </a:spcBef>
            <a:spcAft>
              <a:spcPct val="15000"/>
            </a:spcAft>
            <a:buChar char="••"/>
          </a:pPr>
          <a:r>
            <a:rPr lang="en-US" sz="2000" kern="1200" dirty="0" smtClean="0">
              <a:solidFill>
                <a:srgbClr val="002060"/>
              </a:solidFill>
            </a:rPr>
            <a:t>Occurs when a transaction accesses data before and after one or more other transactions finish working with such data</a:t>
          </a:r>
          <a:endParaRPr lang="en-US" sz="2000" kern="1200" dirty="0">
            <a:solidFill>
              <a:srgbClr val="002060"/>
            </a:solidFill>
          </a:endParaRPr>
        </a:p>
      </dsp:txBody>
      <dsp:txXfrm>
        <a:off x="0" y="3846412"/>
        <a:ext cx="8382000" cy="1039500"/>
      </dsp:txXfrm>
    </dsp:sp>
    <dsp:sp modelId="{0CC30416-F849-4BB5-ACAC-CE147B0869DD}">
      <dsp:nvSpPr>
        <dsp:cNvPr id="0" name=""/>
        <dsp:cNvSpPr/>
      </dsp:nvSpPr>
      <dsp:spPr>
        <a:xfrm>
          <a:off x="419100" y="3625012"/>
          <a:ext cx="5867400" cy="44280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977900" rtl="0">
            <a:lnSpc>
              <a:spcPct val="90000"/>
            </a:lnSpc>
            <a:spcBef>
              <a:spcPct val="0"/>
            </a:spcBef>
            <a:spcAft>
              <a:spcPct val="35000"/>
            </a:spcAft>
          </a:pPr>
          <a:r>
            <a:rPr lang="en-US" sz="2200" kern="1200" dirty="0" smtClean="0"/>
            <a:t>Inconsistent retrievals</a:t>
          </a:r>
          <a:endParaRPr lang="en-US" sz="2200" kern="1200" dirty="0"/>
        </a:p>
      </dsp:txBody>
      <dsp:txXfrm>
        <a:off x="440716" y="3646628"/>
        <a:ext cx="5824168"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0B385-E996-4434-AA7C-F7FD40FE797B}">
      <dsp:nvSpPr>
        <dsp:cNvPr id="0" name=""/>
        <dsp:cNvSpPr/>
      </dsp:nvSpPr>
      <dsp:spPr>
        <a:xfrm>
          <a:off x="0" y="262199"/>
          <a:ext cx="8077200" cy="18900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312420" rIns="626880" bIns="142240" numCol="1" spcCol="1270" anchor="t" anchorCtr="0">
          <a:noAutofit/>
        </a:bodyPr>
        <a:lstStyle/>
        <a:p>
          <a:pPr marL="228600" lvl="1" indent="-228600" algn="l" defTabSz="889000" rtl="0">
            <a:lnSpc>
              <a:spcPct val="100000"/>
            </a:lnSpc>
            <a:spcBef>
              <a:spcPct val="0"/>
            </a:spcBef>
            <a:spcAft>
              <a:spcPct val="15000"/>
            </a:spcAft>
            <a:buChar char="••"/>
          </a:pPr>
          <a:r>
            <a:rPr lang="en-US" sz="2000" kern="1200" dirty="0" smtClean="0">
              <a:solidFill>
                <a:srgbClr val="002060"/>
              </a:solidFill>
            </a:rPr>
            <a:t>Has two states, locked (1) and unlocked (0)</a:t>
          </a:r>
          <a:endParaRPr lang="en-US" sz="2000" kern="1200" dirty="0">
            <a:solidFill>
              <a:srgbClr val="002060"/>
            </a:solidFill>
          </a:endParaRPr>
        </a:p>
        <a:p>
          <a:pPr marL="342900" lvl="2" indent="-171450" algn="l" defTabSz="800100" rtl="0">
            <a:lnSpc>
              <a:spcPct val="100000"/>
            </a:lnSpc>
            <a:spcBef>
              <a:spcPct val="0"/>
            </a:spcBef>
            <a:spcAft>
              <a:spcPct val="15000"/>
            </a:spcAft>
            <a:buChar char="••"/>
          </a:pPr>
          <a:r>
            <a:rPr lang="en-US" sz="1800" kern="1200" dirty="0" smtClean="0">
              <a:solidFill>
                <a:srgbClr val="002060"/>
              </a:solidFill>
            </a:rPr>
            <a:t>If an object is locked by a transaction, no other transaction can use that object</a:t>
          </a:r>
          <a:endParaRPr lang="en-US" sz="1800" kern="1200" dirty="0">
            <a:solidFill>
              <a:srgbClr val="002060"/>
            </a:solidFill>
          </a:endParaRPr>
        </a:p>
        <a:p>
          <a:pPr marL="342900" lvl="2" indent="-171450" algn="l" defTabSz="800100" rtl="0">
            <a:lnSpc>
              <a:spcPct val="100000"/>
            </a:lnSpc>
            <a:spcBef>
              <a:spcPct val="0"/>
            </a:spcBef>
            <a:spcAft>
              <a:spcPct val="15000"/>
            </a:spcAft>
            <a:buChar char="••"/>
          </a:pPr>
          <a:r>
            <a:rPr lang="en-US" sz="1800" kern="1200" dirty="0" smtClean="0">
              <a:solidFill>
                <a:srgbClr val="002060"/>
              </a:solidFill>
            </a:rPr>
            <a:t>If an object is unlocked, any transaction can lock the object for its use</a:t>
          </a:r>
          <a:endParaRPr lang="en-US" sz="1800" kern="1200" dirty="0">
            <a:solidFill>
              <a:srgbClr val="002060"/>
            </a:solidFill>
          </a:endParaRPr>
        </a:p>
      </dsp:txBody>
      <dsp:txXfrm>
        <a:off x="0" y="262199"/>
        <a:ext cx="8077200" cy="1890000"/>
      </dsp:txXfrm>
    </dsp:sp>
    <dsp:sp modelId="{03FDB05C-2EE8-457C-8351-EC2BAF2BA869}">
      <dsp:nvSpPr>
        <dsp:cNvPr id="0" name=""/>
        <dsp:cNvSpPr/>
      </dsp:nvSpPr>
      <dsp:spPr>
        <a:xfrm>
          <a:off x="403860" y="40799"/>
          <a:ext cx="5654040" cy="442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1066800" rtl="0">
            <a:lnSpc>
              <a:spcPct val="90000"/>
            </a:lnSpc>
            <a:spcBef>
              <a:spcPct val="0"/>
            </a:spcBef>
            <a:spcAft>
              <a:spcPct val="35000"/>
            </a:spcAft>
          </a:pPr>
          <a:r>
            <a:rPr lang="en-US" sz="2400" kern="1200" dirty="0" smtClean="0"/>
            <a:t>Binary lock</a:t>
          </a:r>
          <a:endParaRPr lang="en-US" sz="2400" kern="1200" dirty="0"/>
        </a:p>
      </dsp:txBody>
      <dsp:txXfrm>
        <a:off x="425476" y="62415"/>
        <a:ext cx="5610808" cy="399568"/>
      </dsp:txXfrm>
    </dsp:sp>
    <dsp:sp modelId="{5F622128-35A4-40E3-9A56-581F8CD44175}">
      <dsp:nvSpPr>
        <dsp:cNvPr id="0" name=""/>
        <dsp:cNvSpPr/>
      </dsp:nvSpPr>
      <dsp:spPr>
        <a:xfrm>
          <a:off x="0" y="2454600"/>
          <a:ext cx="8077200" cy="10395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312420" rIns="626880" bIns="142240" numCol="1" spcCol="1270" anchor="t" anchorCtr="0">
          <a:noAutofit/>
        </a:bodyPr>
        <a:lstStyle/>
        <a:p>
          <a:pPr marL="228600" lvl="1" indent="-228600" algn="l" defTabSz="889000" rtl="0">
            <a:lnSpc>
              <a:spcPct val="100000"/>
            </a:lnSpc>
            <a:spcBef>
              <a:spcPct val="0"/>
            </a:spcBef>
            <a:spcAft>
              <a:spcPct val="15000"/>
            </a:spcAft>
            <a:buChar char="••"/>
          </a:pPr>
          <a:r>
            <a:rPr lang="en-US" sz="2000" kern="1200" dirty="0" smtClean="0">
              <a:solidFill>
                <a:srgbClr val="002060"/>
              </a:solidFill>
            </a:rPr>
            <a:t>Exists when access is reserved for the transaction that locked the object</a:t>
          </a:r>
          <a:endParaRPr lang="en-US" sz="2000" kern="1200" dirty="0">
            <a:solidFill>
              <a:srgbClr val="002060"/>
            </a:solidFill>
          </a:endParaRPr>
        </a:p>
      </dsp:txBody>
      <dsp:txXfrm>
        <a:off x="0" y="2454600"/>
        <a:ext cx="8077200" cy="1039500"/>
      </dsp:txXfrm>
    </dsp:sp>
    <dsp:sp modelId="{B3ABEEED-6E60-4C84-A246-F980284B1BCF}">
      <dsp:nvSpPr>
        <dsp:cNvPr id="0" name=""/>
        <dsp:cNvSpPr/>
      </dsp:nvSpPr>
      <dsp:spPr>
        <a:xfrm>
          <a:off x="403860" y="2233200"/>
          <a:ext cx="5654040" cy="4428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1066800" rtl="0">
            <a:lnSpc>
              <a:spcPct val="90000"/>
            </a:lnSpc>
            <a:spcBef>
              <a:spcPct val="0"/>
            </a:spcBef>
            <a:spcAft>
              <a:spcPct val="35000"/>
            </a:spcAft>
          </a:pPr>
          <a:r>
            <a:rPr lang="en-US" sz="2400" kern="1200" dirty="0" smtClean="0"/>
            <a:t>Exclusive lock</a:t>
          </a:r>
          <a:endParaRPr lang="en-US" sz="2400" kern="1200" dirty="0"/>
        </a:p>
      </dsp:txBody>
      <dsp:txXfrm>
        <a:off x="425476" y="2254816"/>
        <a:ext cx="5610808" cy="399568"/>
      </dsp:txXfrm>
    </dsp:sp>
    <dsp:sp modelId="{A24A5233-73F1-41C5-9F03-C532EC94D370}">
      <dsp:nvSpPr>
        <dsp:cNvPr id="0" name=""/>
        <dsp:cNvSpPr/>
      </dsp:nvSpPr>
      <dsp:spPr>
        <a:xfrm>
          <a:off x="0" y="3796500"/>
          <a:ext cx="8077200" cy="10395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312420" rIns="626880" bIns="142240" numCol="1" spcCol="1270" anchor="t" anchorCtr="0">
          <a:noAutofit/>
        </a:bodyPr>
        <a:lstStyle/>
        <a:p>
          <a:pPr marL="228600" lvl="1" indent="-228600" algn="l" defTabSz="889000" rtl="0">
            <a:lnSpc>
              <a:spcPct val="100000"/>
            </a:lnSpc>
            <a:spcBef>
              <a:spcPct val="0"/>
            </a:spcBef>
            <a:spcAft>
              <a:spcPct val="15000"/>
            </a:spcAft>
            <a:buChar char="••"/>
          </a:pPr>
          <a:r>
            <a:rPr lang="en-US" sz="2000" kern="1200" dirty="0" smtClean="0">
              <a:solidFill>
                <a:srgbClr val="002060"/>
              </a:solidFill>
            </a:rPr>
            <a:t>Exists when concurrent transactions are granted read access on the basis of a common lock</a:t>
          </a:r>
          <a:endParaRPr lang="en-US" sz="2000" kern="1200" dirty="0">
            <a:solidFill>
              <a:srgbClr val="002060"/>
            </a:solidFill>
          </a:endParaRPr>
        </a:p>
      </dsp:txBody>
      <dsp:txXfrm>
        <a:off x="0" y="3796500"/>
        <a:ext cx="8077200" cy="1039500"/>
      </dsp:txXfrm>
    </dsp:sp>
    <dsp:sp modelId="{E329C815-548A-42E9-8D00-3607E06151AF}">
      <dsp:nvSpPr>
        <dsp:cNvPr id="0" name=""/>
        <dsp:cNvSpPr/>
      </dsp:nvSpPr>
      <dsp:spPr>
        <a:xfrm>
          <a:off x="403860" y="3575100"/>
          <a:ext cx="5654040" cy="44280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1066800" rtl="0">
            <a:lnSpc>
              <a:spcPct val="90000"/>
            </a:lnSpc>
            <a:spcBef>
              <a:spcPct val="0"/>
            </a:spcBef>
            <a:spcAft>
              <a:spcPct val="35000"/>
            </a:spcAft>
          </a:pPr>
          <a:r>
            <a:rPr lang="en-US" sz="2400" kern="1200" dirty="0" smtClean="0"/>
            <a:t>Shared lock</a:t>
          </a:r>
          <a:endParaRPr lang="en-US" sz="2400" kern="1200" dirty="0"/>
        </a:p>
      </dsp:txBody>
      <dsp:txXfrm>
        <a:off x="425476" y="3596716"/>
        <a:ext cx="5610808"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7AC05B7-5FCD-441E-8154-3BE87F3EFF38}" type="datetimeFigureOut">
              <a:rPr lang="en-US"/>
              <a:pPr>
                <a:defRPr/>
              </a:pPr>
              <a:t>12/10/2018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A90862A-3155-4149-AF04-21E3561C6853}" type="slidenum">
              <a:rPr lang="en-US" altLang="en-US"/>
              <a:pPr/>
              <a:t>‹#›</a:t>
            </a:fld>
            <a:endParaRPr lang="en-US" altLang="en-US"/>
          </a:p>
        </p:txBody>
      </p:sp>
    </p:spTree>
    <p:extLst>
      <p:ext uri="{BB962C8B-B14F-4D97-AF65-F5344CB8AC3E}">
        <p14:creationId xmlns:p14="http://schemas.microsoft.com/office/powerpoint/2010/main" val="40122617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90862A-3155-4149-AF04-21E3561C6853}" type="slidenum">
              <a:rPr lang="en-US" altLang="en-US" smtClean="0"/>
              <a:pPr/>
              <a:t>1</a:t>
            </a:fld>
            <a:endParaRPr lang="en-US" altLang="en-US"/>
          </a:p>
        </p:txBody>
      </p:sp>
    </p:spTree>
    <p:extLst>
      <p:ext uri="{BB962C8B-B14F-4D97-AF65-F5344CB8AC3E}">
        <p14:creationId xmlns:p14="http://schemas.microsoft.com/office/powerpoint/2010/main" val="19665565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2"/>
          <p:cNvSpPr/>
          <p:nvPr/>
        </p:nvSpPr>
        <p:spPr>
          <a:xfrm flipV="1">
            <a:off x="0" y="4137025"/>
            <a:ext cx="9144000" cy="4603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4" name="Rounded Rectangle 3"/>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0" y="3962400"/>
            <a:ext cx="9144000" cy="244475"/>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3970338"/>
            <a:ext cx="9144000" cy="141287"/>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0" y="0"/>
            <a:ext cx="9144000" cy="3970338"/>
          </a:xfrm>
          <a:prstGeom prst="rect">
            <a:avLst/>
          </a:prstGeom>
          <a:solidFill>
            <a:schemeClr val="accent4">
              <a:lumMod val="7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TextBox 25"/>
          <p:cNvSpPr txBox="1">
            <a:spLocks noChangeArrowheads="1"/>
          </p:cNvSpPr>
          <p:nvPr userDrawn="1"/>
        </p:nvSpPr>
        <p:spPr bwMode="auto">
          <a:xfrm>
            <a:off x="533400" y="6488668"/>
            <a:ext cx="8077200"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marL="0" marR="0" indent="0" algn="ctr" defTabSz="853410" rtl="0" eaLnBrk="0" fontAlgn="base" latinLnBrk="0" hangingPunct="0">
              <a:lnSpc>
                <a:spcPct val="100000"/>
              </a:lnSpc>
              <a:spcBef>
                <a:spcPct val="0"/>
              </a:spcBef>
              <a:spcAft>
                <a:spcPct val="0"/>
              </a:spcAft>
              <a:buClrTx/>
              <a:buSzTx/>
              <a:buFontTx/>
              <a:buNone/>
              <a:tabLst/>
              <a:defRPr/>
            </a:pPr>
            <a:r>
              <a:rPr lang="en-US" altLang="en-US" sz="800" dirty="0" smtClean="0">
                <a:solidFill>
                  <a:schemeClr val="bg1">
                    <a:lumMod val="65000"/>
                  </a:schemeClr>
                </a:solidFill>
                <a:latin typeface="Calibri" pitchFamily="34" charset="0"/>
              </a:rPr>
              <a:t>©2017</a:t>
            </a:r>
            <a:r>
              <a:rPr lang="en-US" altLang="en-US" sz="800" baseline="0" dirty="0" smtClean="0">
                <a:solidFill>
                  <a:schemeClr val="bg1">
                    <a:lumMod val="65000"/>
                  </a:schemeClr>
                </a:solidFill>
                <a:latin typeface="Calibri" pitchFamily="34" charset="0"/>
              </a:rPr>
              <a:t> C</a:t>
            </a:r>
            <a:r>
              <a:rPr lang="en-US" altLang="en-US" sz="800" dirty="0" smtClean="0">
                <a:solidFill>
                  <a:schemeClr val="bg1">
                    <a:lumMod val="65000"/>
                  </a:schemeClr>
                </a:solidFill>
                <a:latin typeface="Calibri" pitchFamily="34" charset="0"/>
              </a:rPr>
              <a:t>engage Learning®. May not be scanned, copied or duplicated, or posted to a publicly accessible website, in whole or in part,</a:t>
            </a:r>
            <a:r>
              <a:rPr lang="en-US" altLang="en-US" sz="800" baseline="0" dirty="0" smtClean="0">
                <a:solidFill>
                  <a:schemeClr val="bg1">
                    <a:lumMod val="65000"/>
                  </a:schemeClr>
                </a:solidFill>
                <a:latin typeface="Calibri" pitchFamily="34" charset="0"/>
              </a:rPr>
              <a:t> except for use as permitted in a license distributed with a certain product or service or otherwise on a password-protected website or school-approved learning management system for classroom use</a:t>
            </a:r>
            <a:r>
              <a:rPr lang="en-US" altLang="en-US" sz="900" baseline="0" dirty="0" smtClean="0">
                <a:solidFill>
                  <a:schemeClr val="bg1">
                    <a:lumMod val="65000"/>
                  </a:schemeClr>
                </a:solidFill>
                <a:latin typeface="Calibri" pitchFamily="34" charset="0"/>
              </a:rPr>
              <a:t>.  </a:t>
            </a:r>
            <a:endParaRPr lang="en-US" altLang="en-US" sz="900" dirty="0" smtClean="0">
              <a:solidFill>
                <a:schemeClr val="bg1">
                  <a:lumMod val="65000"/>
                </a:schemeClr>
              </a:solidFill>
              <a:latin typeface="Calibri" pitchFamily="34" charset="0"/>
            </a:endParaRPr>
          </a:p>
        </p:txBody>
      </p:sp>
      <p:sp>
        <p:nvSpPr>
          <p:cNvPr id="9" name="Subtitle 8"/>
          <p:cNvSpPr>
            <a:spLocks noGrp="1"/>
          </p:cNvSpPr>
          <p:nvPr>
            <p:ph type="subTitle" idx="1"/>
          </p:nvPr>
        </p:nvSpPr>
        <p:spPr>
          <a:xfrm>
            <a:off x="1584293" y="4724400"/>
            <a:ext cx="6324600" cy="1295400"/>
          </a:xfrm>
        </p:spPr>
        <p:txBody>
          <a:bodyPr>
            <a:noAutofit/>
          </a:bodyPr>
          <a:lstStyle>
            <a:lvl1pPr marL="64008" indent="0" algn="ctr">
              <a:buNone/>
              <a:defRPr sz="4000">
                <a:solidFill>
                  <a:srgbClr val="0070C0"/>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pic>
        <p:nvPicPr>
          <p:cNvPr id="15" name="Picture 14"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521" y="335903"/>
            <a:ext cx="8306959" cy="3120826"/>
          </a:xfrm>
          <a:prstGeom prst="rect">
            <a:avLst/>
          </a:prstGeom>
        </p:spPr>
      </p:pic>
    </p:spTree>
    <p:extLst>
      <p:ext uri="{BB962C8B-B14F-4D97-AF65-F5344CB8AC3E}">
        <p14:creationId xmlns:p14="http://schemas.microsoft.com/office/powerpoint/2010/main" val="1642692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586538" y="612775"/>
            <a:ext cx="957262" cy="457200"/>
          </a:xfrm>
          <a:prstGeom prst="rect">
            <a:avLst/>
          </a:prstGeom>
        </p:spPr>
        <p:txBody>
          <a:bodyPr/>
          <a:lstStyle>
            <a:lvl1pPr fontAlgn="auto">
              <a:spcBef>
                <a:spcPts val="0"/>
              </a:spcBef>
              <a:spcAft>
                <a:spcPts val="0"/>
              </a:spcAft>
              <a:defRPr>
                <a:latin typeface="+mn-lt"/>
                <a:cs typeface="+mn-cs"/>
              </a:defRPr>
            </a:lvl1pPr>
          </a:lstStyle>
          <a:p>
            <a:pPr>
              <a:defRPr/>
            </a:pPr>
            <a:fld id="{9CEDB775-3CB5-447C-8F48-62745ABBA129}" type="datetime1">
              <a:rPr lang="en-US"/>
              <a:pPr>
                <a:defRPr/>
              </a:pPr>
              <a:t>12/10/2018</a:t>
            </a:fld>
            <a:endParaRPr lang="en-US"/>
          </a:p>
        </p:txBody>
      </p:sp>
      <p:sp>
        <p:nvSpPr>
          <p:cNvPr id="5" name="Footer Placeholder 4"/>
          <p:cNvSpPr>
            <a:spLocks noGrp="1"/>
          </p:cNvSpPr>
          <p:nvPr>
            <p:ph type="ftr" sz="quarter" idx="11"/>
          </p:nvPr>
        </p:nvSpPr>
        <p:spPr>
          <a:xfrm>
            <a:off x="5257800" y="612775"/>
            <a:ext cx="1325563" cy="45720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DE9C5CC-0A46-4BAA-92C8-6E4E4413A3BE}" type="slidenum">
              <a:rPr lang="en-US" altLang="en-US"/>
              <a:pPr/>
              <a:t>‹#›</a:t>
            </a:fld>
            <a:endParaRPr lang="en-US" altLang="en-US"/>
          </a:p>
        </p:txBody>
      </p:sp>
    </p:spTree>
    <p:extLst>
      <p:ext uri="{BB962C8B-B14F-4D97-AF65-F5344CB8AC3E}">
        <p14:creationId xmlns:p14="http://schemas.microsoft.com/office/powerpoint/2010/main" val="34097630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ounded Rectangle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7" name="Title Placeholder 21"/>
          <p:cNvSpPr>
            <a:spLocks noGrp="1"/>
          </p:cNvSpPr>
          <p:nvPr>
            <p:ph type="title"/>
          </p:nvPr>
        </p:nvSpPr>
        <p:spPr bwMode="auto">
          <a:xfrm>
            <a:off x="457200" y="4572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8" name="Text Placeholder 12"/>
          <p:cNvSpPr>
            <a:spLocks noGrp="1"/>
          </p:cNvSpPr>
          <p:nvPr>
            <p:ph type="body" idx="1"/>
          </p:nvPr>
        </p:nvSpPr>
        <p:spPr bwMode="auto">
          <a:xfrm>
            <a:off x="457200" y="1600200"/>
            <a:ext cx="8229600"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23" name="Slide Number Placeholder 22"/>
          <p:cNvSpPr>
            <a:spLocks noGrp="1"/>
          </p:cNvSpPr>
          <p:nvPr>
            <p:ph type="sldNum" sz="quarter" idx="4"/>
          </p:nvPr>
        </p:nvSpPr>
        <p:spPr>
          <a:xfrm>
            <a:off x="8686800" y="6553200"/>
            <a:ext cx="457200" cy="3048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5E202DB-66CA-4054-99E2-3C2EACEEED86}" type="slidenum">
              <a:rPr lang="en-US" altLang="en-US"/>
              <a:pPr/>
              <a:t>‹#›</a:t>
            </a:fld>
            <a:endParaRPr lang="en-US" altLang="en-US"/>
          </a:p>
        </p:txBody>
      </p:sp>
      <p:sp>
        <p:nvSpPr>
          <p:cNvPr id="20" name="Rectangle 19"/>
          <p:cNvSpPr/>
          <p:nvPr userDrawn="1"/>
        </p:nvSpPr>
        <p:spPr>
          <a:xfrm>
            <a:off x="0" y="0"/>
            <a:ext cx="9144000" cy="381000"/>
          </a:xfrm>
          <a:prstGeom prst="rect">
            <a:avLst/>
          </a:prstGeom>
          <a:solidFill>
            <a:srgbClr val="0070C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userDrawn="1"/>
        </p:nvSpPr>
        <p:spPr>
          <a:xfrm>
            <a:off x="0" y="7938"/>
            <a:ext cx="9144000" cy="220662"/>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Rectangle 23"/>
          <p:cNvSpPr/>
          <p:nvPr userDrawn="1"/>
        </p:nvSpPr>
        <p:spPr>
          <a:xfrm>
            <a:off x="0" y="381000"/>
            <a:ext cx="9144000" cy="58738"/>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3" name="TextBox 8"/>
          <p:cNvSpPr txBox="1">
            <a:spLocks noChangeArrowheads="1"/>
          </p:cNvSpPr>
          <p:nvPr userDrawn="1"/>
        </p:nvSpPr>
        <p:spPr bwMode="auto">
          <a:xfrm>
            <a:off x="533400" y="6477000"/>
            <a:ext cx="80772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marL="0" marR="0" indent="0" algn="ctr"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bg1">
                    <a:lumMod val="65000"/>
                  </a:schemeClr>
                </a:solidFill>
                <a:latin typeface="Calibri" pitchFamily="34" charset="0"/>
              </a:rPr>
              <a:t>©2017</a:t>
            </a:r>
            <a:r>
              <a:rPr lang="en-US" altLang="en-US" sz="800" baseline="0" dirty="0" smtClean="0">
                <a:solidFill>
                  <a:schemeClr val="bg1">
                    <a:lumMod val="65000"/>
                  </a:schemeClr>
                </a:solidFill>
                <a:latin typeface="Calibri" pitchFamily="34" charset="0"/>
              </a:rPr>
              <a:t> C</a:t>
            </a:r>
            <a:r>
              <a:rPr lang="en-US" altLang="en-US" sz="800" dirty="0" smtClean="0">
                <a:solidFill>
                  <a:schemeClr val="bg1">
                    <a:lumMod val="65000"/>
                  </a:schemeClr>
                </a:solidFill>
                <a:latin typeface="Calibri" pitchFamily="34" charset="0"/>
              </a:rPr>
              <a:t>engage Learning®. May not be scanned, copied or duplicated, or posted to a publicly accessible website, in whole or in part,</a:t>
            </a:r>
            <a:r>
              <a:rPr lang="en-US" altLang="en-US" sz="800" baseline="0" dirty="0" smtClean="0">
                <a:solidFill>
                  <a:schemeClr val="bg1">
                    <a:lumMod val="65000"/>
                  </a:schemeClr>
                </a:solidFill>
                <a:latin typeface="Calibri" pitchFamily="34" charset="0"/>
              </a:rPr>
              <a:t> except for use as permitted in a license distributed with a certain product or service or otherwise on a password-protected website or school-approved learning management system for classroom use.  </a:t>
            </a:r>
            <a:endParaRPr lang="en-US" altLang="en-US" sz="800" dirty="0" smtClean="0">
              <a:solidFill>
                <a:schemeClr val="bg1">
                  <a:lumMod val="65000"/>
                </a:schemeClr>
              </a:solidFill>
              <a:latin typeface="Calibri" pitchFamily="34" charset="0"/>
            </a:endParaRPr>
          </a:p>
          <a:p>
            <a:pPr algn="ctr">
              <a:defRPr/>
            </a:pPr>
            <a:r>
              <a:rPr lang="en-US" altLang="en-US" sz="900" dirty="0" smtClean="0">
                <a:solidFill>
                  <a:srgbClr val="262626"/>
                </a:solidFill>
                <a:latin typeface="Calibri" pitchFamily="34" charset="0"/>
                <a:ea typeface="Calibri" pitchFamily="34" charset="0"/>
                <a:cs typeface="Calibri" pitchFamily="34" charset="0"/>
              </a:rPr>
              <a:t>.</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Lst>
  <p:timing>
    <p:tnLst>
      <p:par>
        <p:cTn id="1" dur="indefinite" restart="never" nodeType="tmRoot"/>
      </p:par>
    </p:tnLst>
  </p:timing>
  <p:hf hdr="0" ftr="0" dt="0"/>
  <p:txStyles>
    <p:titleStyle>
      <a:lvl1pPr algn="ctr" rtl="0" eaLnBrk="0" fontAlgn="base" hangingPunct="0">
        <a:spcBef>
          <a:spcPct val="0"/>
        </a:spcBef>
        <a:spcAft>
          <a:spcPct val="0"/>
        </a:spcAft>
        <a:defRPr sz="4000" kern="1200">
          <a:solidFill>
            <a:schemeClr val="accent3">
              <a:lumMod val="75000"/>
            </a:schemeClr>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4000">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4000">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4000">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4000">
          <a:solidFill>
            <a:schemeClr val="tx2"/>
          </a:solidFill>
          <a:latin typeface="Times New Roman" pitchFamily="18" charset="0"/>
          <a:cs typeface="Times New Roman" pitchFamily="18" charset="0"/>
        </a:defRPr>
      </a:lvl5pPr>
      <a:lvl6pPr marL="457200" algn="ctr" rtl="0" fontAlgn="base">
        <a:spcBef>
          <a:spcPct val="0"/>
        </a:spcBef>
        <a:spcAft>
          <a:spcPct val="0"/>
        </a:spcAft>
        <a:defRPr sz="4000">
          <a:solidFill>
            <a:schemeClr val="tx2"/>
          </a:solidFill>
          <a:latin typeface="Times New Roman" pitchFamily="18" charset="0"/>
          <a:cs typeface="Times New Roman" pitchFamily="18" charset="0"/>
        </a:defRPr>
      </a:lvl6pPr>
      <a:lvl7pPr marL="914400" algn="ctr" rtl="0" fontAlgn="base">
        <a:spcBef>
          <a:spcPct val="0"/>
        </a:spcBef>
        <a:spcAft>
          <a:spcPct val="0"/>
        </a:spcAft>
        <a:defRPr sz="40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40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4000">
          <a:solidFill>
            <a:schemeClr val="tx2"/>
          </a:solidFill>
          <a:latin typeface="Times New Roman" pitchFamily="18" charset="0"/>
          <a:cs typeface="Times New Roman" pitchFamily="18" charset="0"/>
        </a:defRPr>
      </a:lvl9pPr>
    </p:titleStyle>
    <p:bodyStyle>
      <a:lvl1pPr marL="365125" indent="-255588" algn="l" rtl="0" eaLnBrk="0" fontAlgn="base" hangingPunct="0">
        <a:spcBef>
          <a:spcPts val="300"/>
        </a:spcBef>
        <a:spcAft>
          <a:spcPts val="600"/>
        </a:spcAft>
        <a:buClr>
          <a:srgbClr val="0070C0"/>
        </a:buClr>
        <a:buFont typeface="Wingdings" panose="05000000000000000000" pitchFamily="2" charset="2"/>
        <a:buChar char="§"/>
        <a:defRPr sz="2800" kern="1200">
          <a:solidFill>
            <a:srgbClr val="002060"/>
          </a:solidFill>
          <a:latin typeface="Times New Roman" panose="02020603050405020304" pitchFamily="18" charset="0"/>
          <a:ea typeface="+mn-ea"/>
          <a:cs typeface="Times New Roman" panose="02020603050405020304" pitchFamily="18" charset="0"/>
        </a:defRPr>
      </a:lvl1pPr>
      <a:lvl2pPr marL="657225" indent="-246063" algn="l" rtl="0" eaLnBrk="0" fontAlgn="base" hangingPunct="0">
        <a:spcBef>
          <a:spcPts val="300"/>
        </a:spcBef>
        <a:spcAft>
          <a:spcPts val="600"/>
        </a:spcAft>
        <a:buClr>
          <a:srgbClr val="0070C0"/>
        </a:buClr>
        <a:buFont typeface="Wingdings" panose="05000000000000000000" pitchFamily="2" charset="2"/>
        <a:buChar char="§"/>
        <a:defRPr sz="2600" kern="1200">
          <a:solidFill>
            <a:srgbClr val="002060"/>
          </a:solidFill>
          <a:latin typeface="Times New Roman" panose="02020603050405020304" pitchFamily="18" charset="0"/>
          <a:ea typeface="+mn-ea"/>
          <a:cs typeface="Times New Roman" panose="02020603050405020304" pitchFamily="18" charset="0"/>
        </a:defRPr>
      </a:lvl2pPr>
      <a:lvl3pPr marL="922338" indent="-219075" algn="l" rtl="0" eaLnBrk="0" fontAlgn="base" hangingPunct="0">
        <a:spcBef>
          <a:spcPts val="300"/>
        </a:spcBef>
        <a:spcAft>
          <a:spcPts val="600"/>
        </a:spcAft>
        <a:buClr>
          <a:srgbClr val="0070C0"/>
        </a:buClr>
        <a:buFont typeface="Wingdings" panose="05000000000000000000" pitchFamily="2" charset="2"/>
        <a:buChar char="§"/>
        <a:defRPr sz="2400" kern="1200">
          <a:solidFill>
            <a:srgbClr val="002060"/>
          </a:solidFill>
          <a:latin typeface="Times New Roman" panose="02020603050405020304" pitchFamily="18" charset="0"/>
          <a:ea typeface="+mn-ea"/>
          <a:cs typeface="Times New Roman" panose="02020603050405020304" pitchFamily="18" charset="0"/>
        </a:defRPr>
      </a:lvl3pPr>
      <a:lvl4pPr marL="1179513" indent="-200025" algn="l" rtl="0" eaLnBrk="0" fontAlgn="base" hangingPunct="0">
        <a:spcBef>
          <a:spcPts val="300"/>
        </a:spcBef>
        <a:spcAft>
          <a:spcPts val="600"/>
        </a:spcAft>
        <a:buClr>
          <a:srgbClr val="0070C0"/>
        </a:buClr>
        <a:buFont typeface="Wingdings" panose="05000000000000000000" pitchFamily="2" charset="2"/>
        <a:buChar char="§"/>
        <a:defRPr sz="2200" kern="1200">
          <a:solidFill>
            <a:srgbClr val="002060"/>
          </a:solidFill>
          <a:latin typeface="Times New Roman" panose="02020603050405020304" pitchFamily="18" charset="0"/>
          <a:ea typeface="+mn-ea"/>
          <a:cs typeface="Times New Roman" panose="02020603050405020304" pitchFamily="18" charset="0"/>
        </a:defRPr>
      </a:lvl4pPr>
      <a:lvl5pPr marL="1389063" indent="-182563" algn="l" rtl="0" eaLnBrk="0" fontAlgn="base" hangingPunct="0">
        <a:spcBef>
          <a:spcPts val="300"/>
        </a:spcBef>
        <a:spcAft>
          <a:spcPts val="600"/>
        </a:spcAft>
        <a:buClr>
          <a:srgbClr val="0070C0"/>
        </a:buClr>
        <a:buFont typeface="Wingdings" panose="05000000000000000000" pitchFamily="2" charset="2"/>
        <a:buChar char="§"/>
        <a:defRPr sz="2000" kern="1200">
          <a:solidFill>
            <a:srgbClr val="002060"/>
          </a:solidFill>
          <a:latin typeface="Times New Roman" panose="02020603050405020304" pitchFamily="18" charset="0"/>
          <a:ea typeface="+mn-ea"/>
          <a:cs typeface="Times New Roman" panose="02020603050405020304" pitchFamily="18" charset="0"/>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2"/>
          <p:cNvSpPr>
            <a:spLocks noGrp="1"/>
          </p:cNvSpPr>
          <p:nvPr>
            <p:ph type="subTitle" idx="1"/>
          </p:nvPr>
        </p:nvSpPr>
        <p:spPr>
          <a:xfrm>
            <a:off x="533400" y="4191000"/>
            <a:ext cx="8077199" cy="1295400"/>
          </a:xfrm>
        </p:spPr>
        <p:txBody>
          <a:bodyPr/>
          <a:lstStyle/>
          <a:p>
            <a:pPr marL="0" eaLnBrk="1" hangingPunct="1">
              <a:lnSpc>
                <a:spcPct val="90000"/>
              </a:lnSpc>
            </a:pPr>
            <a:endParaRPr lang="en-US" altLang="en-US" dirty="0" smtClean="0">
              <a:solidFill>
                <a:schemeClr val="accent3">
                  <a:lumMod val="75000"/>
                </a:schemeClr>
              </a:solidFill>
            </a:endParaRPr>
          </a:p>
          <a:p>
            <a:pPr marL="0" eaLnBrk="1" hangingPunct="1">
              <a:lnSpc>
                <a:spcPct val="90000"/>
              </a:lnSpc>
            </a:pPr>
            <a:r>
              <a:rPr lang="en-US" altLang="en-US" dirty="0" smtClean="0">
                <a:solidFill>
                  <a:schemeClr val="accent3">
                    <a:lumMod val="75000"/>
                  </a:schemeClr>
                </a:solidFill>
              </a:rPr>
              <a:t>Transaction Management and Concurrency Control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dirty="0" smtClean="0"/>
              <a:t>Problems in Concurrency Control</a:t>
            </a:r>
          </a:p>
        </p:txBody>
      </p:sp>
      <p:graphicFrame>
        <p:nvGraphicFramePr>
          <p:cNvPr id="4" name="Diagram 3"/>
          <p:cNvGraphicFramePr/>
          <p:nvPr>
            <p:extLst>
              <p:ext uri="{D42A27DB-BD31-4B8C-83A1-F6EECF244321}">
                <p14:modId xmlns:p14="http://schemas.microsoft.com/office/powerpoint/2010/main" val="201541342"/>
              </p:ext>
            </p:extLst>
          </p:nvPr>
        </p:nvGraphicFramePr>
        <p:xfrm>
          <a:off x="381000" y="1524000"/>
          <a:ext cx="8382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028CABFD-16CB-4346-88E9-42825CB79A5A}" type="slidenum">
              <a:rPr lang="en-US" altLang="en-US"/>
              <a:pPr eaLnBrk="1" hangingPunct="1"/>
              <a:t>10</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dirty="0" smtClean="0"/>
              <a:t>The Scheduler</a:t>
            </a:r>
          </a:p>
        </p:txBody>
      </p:sp>
      <p:sp>
        <p:nvSpPr>
          <p:cNvPr id="24579" name="Content Placeholder 2"/>
          <p:cNvSpPr>
            <a:spLocks noGrp="1"/>
          </p:cNvSpPr>
          <p:nvPr>
            <p:ph idx="1"/>
          </p:nvPr>
        </p:nvSpPr>
        <p:spPr>
          <a:xfrm>
            <a:off x="457200" y="1447800"/>
            <a:ext cx="8229600" cy="4897438"/>
          </a:xfrm>
        </p:spPr>
        <p:txBody>
          <a:bodyPr/>
          <a:lstStyle/>
          <a:p>
            <a:pPr eaLnBrk="1" hangingPunct="1"/>
            <a:r>
              <a:rPr lang="en-US" altLang="en-US" dirty="0" smtClean="0"/>
              <a:t>Establishes the order in which the operations are executed within concurrent transactions </a:t>
            </a:r>
          </a:p>
          <a:p>
            <a:pPr lvl="1" eaLnBrk="1" hangingPunct="1"/>
            <a:r>
              <a:rPr lang="en-US" altLang="en-US" dirty="0" smtClean="0"/>
              <a:t>Interleaves the execution of database operations to ensure </a:t>
            </a:r>
            <a:r>
              <a:rPr lang="en-US" altLang="en-US" dirty="0" err="1" smtClean="0"/>
              <a:t>serializability</a:t>
            </a:r>
            <a:r>
              <a:rPr lang="en-US" altLang="en-US" dirty="0" smtClean="0"/>
              <a:t> and isolation of transactions</a:t>
            </a:r>
          </a:p>
          <a:p>
            <a:pPr eaLnBrk="1" hangingPunct="1"/>
            <a:r>
              <a:rPr lang="en-US" altLang="en-US" dirty="0" smtClean="0"/>
              <a:t>Based on concurrent control algorithms to determine the appropriate order</a:t>
            </a:r>
          </a:p>
          <a:p>
            <a:pPr eaLnBrk="1" hangingPunct="1"/>
            <a:r>
              <a:rPr lang="en-US" altLang="en-US" dirty="0" smtClean="0"/>
              <a:t>Creates serialization schedule </a:t>
            </a:r>
          </a:p>
          <a:p>
            <a:pPr lvl="1" eaLnBrk="1" hangingPunct="1"/>
            <a:r>
              <a:rPr lang="en-US" altLang="en-US" b="1" dirty="0" smtClean="0"/>
              <a:t>Serializable schedule</a:t>
            </a:r>
            <a:r>
              <a:rPr lang="en-US" altLang="en-US" dirty="0" smtClean="0"/>
              <a:t>: Interleaved execution of transactions yields the same results as the serial execution of the transactions</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8C1E7DBC-46AD-4D77-9887-2EDBCD6B5E2B}" type="slidenum">
              <a:rPr lang="en-US" altLang="en-US"/>
              <a:pPr eaLnBrk="1" hangingPunct="1"/>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685800"/>
            <a:ext cx="8229600" cy="1066800"/>
          </a:xfrm>
        </p:spPr>
        <p:txBody>
          <a:bodyPr/>
          <a:lstStyle/>
          <a:p>
            <a:pPr eaLnBrk="1" hangingPunct="1"/>
            <a:r>
              <a:rPr lang="en-US" altLang="en-US" dirty="0" smtClean="0"/>
              <a:t>Concurrency Control with Locking Methods</a:t>
            </a:r>
          </a:p>
        </p:txBody>
      </p:sp>
      <p:sp>
        <p:nvSpPr>
          <p:cNvPr id="25603" name="Content Placeholder 2"/>
          <p:cNvSpPr>
            <a:spLocks noGrp="1"/>
          </p:cNvSpPr>
          <p:nvPr>
            <p:ph idx="1"/>
          </p:nvPr>
        </p:nvSpPr>
        <p:spPr>
          <a:xfrm>
            <a:off x="457200" y="1905000"/>
            <a:ext cx="8229600" cy="4419600"/>
          </a:xfrm>
        </p:spPr>
        <p:txBody>
          <a:bodyPr/>
          <a:lstStyle/>
          <a:p>
            <a:pPr eaLnBrk="1" hangingPunct="1"/>
            <a:r>
              <a:rPr lang="en-US" altLang="en-US" sz="2000" dirty="0" smtClean="0"/>
              <a:t>Locking methods - Facilitate isolation of data items used in concurrently executing transactions   </a:t>
            </a:r>
          </a:p>
          <a:p>
            <a:pPr eaLnBrk="1" hangingPunct="1"/>
            <a:r>
              <a:rPr lang="en-US" altLang="en-US" sz="2000" b="1" dirty="0" smtClean="0"/>
              <a:t>Lock</a:t>
            </a:r>
            <a:r>
              <a:rPr lang="en-US" altLang="en-US" sz="2000" dirty="0" smtClean="0"/>
              <a:t>: Guarantees exclusive use of a data item to a current transaction</a:t>
            </a:r>
          </a:p>
          <a:p>
            <a:pPr eaLnBrk="1" hangingPunct="1"/>
            <a:r>
              <a:rPr lang="en-US" altLang="en-US" sz="2000" b="1" dirty="0" smtClean="0"/>
              <a:t>Pessimistic locking</a:t>
            </a:r>
            <a:r>
              <a:rPr lang="en-US" altLang="en-US" sz="2000" dirty="0" smtClean="0"/>
              <a:t>: Use of locks based on the assumption that conflict between transactions is likely, example :</a:t>
            </a:r>
            <a:r>
              <a:rPr lang="en-US" sz="2000" dirty="0" smtClean="0"/>
              <a:t>rows </a:t>
            </a:r>
            <a:r>
              <a:rPr lang="en-US" sz="2000" dirty="0"/>
              <a:t>that have been requested by one user or transaction for an operation that could potentially change data state become immediately inaccessible for reading or writing by other users or transactions. In some systems, the entire table becomes unavailable.</a:t>
            </a:r>
            <a:endParaRPr lang="en-US" altLang="en-US" sz="2000" dirty="0" smtClean="0"/>
          </a:p>
          <a:p>
            <a:pPr eaLnBrk="1" hangingPunct="1"/>
            <a:r>
              <a:rPr lang="en-US" altLang="en-US" sz="2000" b="1" dirty="0" smtClean="0"/>
              <a:t>Lock manager</a:t>
            </a:r>
            <a:r>
              <a:rPr lang="en-US" altLang="en-US" sz="2000" dirty="0" smtClean="0"/>
              <a:t>: Responsible for assigning and policing the locks used by the transactions</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58476D32-009A-49BD-9D53-867677A3B27D}" type="slidenum">
              <a:rPr lang="en-US" altLang="en-US"/>
              <a:pPr eaLnBrk="1" hangingPunct="1"/>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dirty="0" smtClean="0"/>
              <a:t>Lock Granularity</a:t>
            </a:r>
          </a:p>
        </p:txBody>
      </p:sp>
      <p:sp>
        <p:nvSpPr>
          <p:cNvPr id="26627" name="Content Placeholder 2"/>
          <p:cNvSpPr>
            <a:spLocks noGrp="1"/>
          </p:cNvSpPr>
          <p:nvPr>
            <p:ph idx="1"/>
          </p:nvPr>
        </p:nvSpPr>
        <p:spPr/>
        <p:txBody>
          <a:bodyPr/>
          <a:lstStyle/>
          <a:p>
            <a:pPr eaLnBrk="1" hangingPunct="1"/>
            <a:r>
              <a:rPr lang="en-US" altLang="en-US" dirty="0" smtClean="0"/>
              <a:t>Indicates the level of lock use</a:t>
            </a:r>
          </a:p>
          <a:p>
            <a:pPr eaLnBrk="1" hangingPunct="1"/>
            <a:r>
              <a:rPr lang="en-US" altLang="en-US" dirty="0" smtClean="0"/>
              <a:t>Levels of locking </a:t>
            </a:r>
          </a:p>
          <a:p>
            <a:pPr lvl="1" eaLnBrk="1" hangingPunct="1"/>
            <a:r>
              <a:rPr lang="en-US" altLang="en-US" b="1" dirty="0" smtClean="0"/>
              <a:t>Database-level lock</a:t>
            </a:r>
            <a:endParaRPr lang="en-US" altLang="en-US" dirty="0" smtClean="0"/>
          </a:p>
          <a:p>
            <a:pPr lvl="1" eaLnBrk="1" hangingPunct="1"/>
            <a:r>
              <a:rPr lang="en-US" altLang="en-US" b="1" dirty="0" smtClean="0"/>
              <a:t>Table-level lock</a:t>
            </a:r>
          </a:p>
          <a:p>
            <a:pPr lvl="1" eaLnBrk="1" hangingPunct="1"/>
            <a:r>
              <a:rPr lang="en-US" altLang="en-US" b="1" dirty="0" smtClean="0"/>
              <a:t>Page-level lock</a:t>
            </a:r>
          </a:p>
          <a:p>
            <a:pPr lvl="2" eaLnBrk="1" hangingPunct="1"/>
            <a:r>
              <a:rPr lang="en-US" altLang="en-US" b="1" dirty="0" smtClean="0"/>
              <a:t>Page </a:t>
            </a:r>
            <a:r>
              <a:rPr lang="en-US" altLang="en-US" dirty="0" smtClean="0"/>
              <a:t>or</a:t>
            </a:r>
            <a:r>
              <a:rPr lang="en-US" altLang="en-US" b="1" dirty="0" smtClean="0"/>
              <a:t> </a:t>
            </a:r>
            <a:r>
              <a:rPr lang="en-US" altLang="en-US" b="1" dirty="0" err="1" smtClean="0"/>
              <a:t>diskpage</a:t>
            </a:r>
            <a:r>
              <a:rPr lang="en-US" altLang="en-US" dirty="0" smtClean="0"/>
              <a:t>: Directly addressable section of a disk</a:t>
            </a:r>
          </a:p>
          <a:p>
            <a:pPr lvl="1" eaLnBrk="1" hangingPunct="1"/>
            <a:r>
              <a:rPr lang="en-US" altLang="en-US" b="1" dirty="0" smtClean="0"/>
              <a:t>Row-level lock</a:t>
            </a:r>
          </a:p>
          <a:p>
            <a:pPr lvl="1" eaLnBrk="1" hangingPunct="1"/>
            <a:r>
              <a:rPr lang="en-US" altLang="en-US" b="1" dirty="0" smtClean="0"/>
              <a:t>Field-level lock</a:t>
            </a:r>
          </a:p>
          <a:p>
            <a:pPr eaLnBrk="1" hangingPunct="1"/>
            <a:endParaRPr lang="en-US" altLang="en-US" dirty="0"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46F2491E-6632-4A59-8EDF-BCEA9E3A42A5}" type="slidenum">
              <a:rPr lang="en-US" altLang="en-US"/>
              <a:pPr eaLnBrk="1" hangingPunct="1"/>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609600"/>
            <a:ext cx="8229600" cy="1066800"/>
          </a:xfrm>
        </p:spPr>
        <p:txBody>
          <a:bodyPr/>
          <a:lstStyle/>
          <a:p>
            <a:pPr eaLnBrk="1" hangingPunct="1"/>
            <a:r>
              <a:rPr lang="en-US" altLang="en-US" dirty="0" smtClean="0"/>
              <a:t>Figure 10.3 - Database-Level Locking Sequence </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CD7AB812-ABCF-43B8-81FD-0BFD72105CDF}" type="slidenum">
              <a:rPr lang="en-US" altLang="en-US"/>
              <a:pPr eaLnBrk="1" hangingPunct="1"/>
              <a:t>14</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828800"/>
            <a:ext cx="7467600" cy="442076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33400" y="609600"/>
            <a:ext cx="8229600" cy="1066800"/>
          </a:xfrm>
        </p:spPr>
        <p:txBody>
          <a:bodyPr/>
          <a:lstStyle/>
          <a:p>
            <a:pPr eaLnBrk="1" hangingPunct="1"/>
            <a:r>
              <a:rPr lang="en-US" altLang="en-US" dirty="0" smtClean="0"/>
              <a:t>Figure 10.4 - An Example of a Table-Level Lock</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A1E57090-9DA6-4F29-AE33-937ABB31DA20}" type="slidenum">
              <a:rPr lang="en-US" altLang="en-US"/>
              <a:pPr eaLnBrk="1" hangingPunct="1"/>
              <a:t>15</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752600"/>
            <a:ext cx="7772400" cy="466477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09600"/>
            <a:ext cx="8229600" cy="1066800"/>
          </a:xfrm>
        </p:spPr>
        <p:txBody>
          <a:bodyPr/>
          <a:lstStyle/>
          <a:p>
            <a:pPr eaLnBrk="1" hangingPunct="1"/>
            <a:r>
              <a:rPr lang="en-US" altLang="en-US" dirty="0" smtClean="0"/>
              <a:t>Figure 10.5 - An Example of a Page-Level Lock</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BEE732D8-EED0-47B1-B361-6D72D2EBA813}" type="slidenum">
              <a:rPr lang="en-US" altLang="en-US"/>
              <a:pPr eaLnBrk="1" hangingPunct="1"/>
              <a:t>16</a:t>
            </a:fld>
            <a:endParaRPr lang="en-US" alt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057400"/>
            <a:ext cx="7888545" cy="380614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609600"/>
            <a:ext cx="8229600" cy="1066800"/>
          </a:xfrm>
        </p:spPr>
        <p:txBody>
          <a:bodyPr/>
          <a:lstStyle/>
          <a:p>
            <a:pPr eaLnBrk="1" hangingPunct="1"/>
            <a:r>
              <a:rPr lang="en-US" altLang="en-US" dirty="0" smtClean="0"/>
              <a:t>Figure 10.6 - An Example of a Row-Level Lock</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FA3DA353-1CF5-4898-9E84-82C9402D2A61}" type="slidenum">
              <a:rPr lang="en-US" altLang="en-US"/>
              <a:pPr eaLnBrk="1" hangingPunct="1"/>
              <a:t>17</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905000"/>
            <a:ext cx="8153400" cy="420693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dirty="0" smtClean="0"/>
              <a:t>Lock Types</a:t>
            </a:r>
          </a:p>
        </p:txBody>
      </p:sp>
      <p:graphicFrame>
        <p:nvGraphicFramePr>
          <p:cNvPr id="4" name="Diagram 3"/>
          <p:cNvGraphicFramePr/>
          <p:nvPr>
            <p:extLst>
              <p:ext uri="{D42A27DB-BD31-4B8C-83A1-F6EECF244321}">
                <p14:modId xmlns:p14="http://schemas.microsoft.com/office/powerpoint/2010/main" val="2931242804"/>
              </p:ext>
            </p:extLst>
          </p:nvPr>
        </p:nvGraphicFramePr>
        <p:xfrm>
          <a:off x="533400" y="1524000"/>
          <a:ext cx="8077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1C976B97-398E-4954-8619-D38E1894E7A3}" type="slidenum">
              <a:rPr lang="en-US" altLang="en-US"/>
              <a:pPr eaLnBrk="1" hangingPunct="1"/>
              <a:t>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dirty="0" smtClean="0"/>
              <a:t>Problems in Using Locks</a:t>
            </a:r>
          </a:p>
        </p:txBody>
      </p:sp>
      <p:sp>
        <p:nvSpPr>
          <p:cNvPr id="32771" name="Content Placeholder 2"/>
          <p:cNvSpPr>
            <a:spLocks noGrp="1"/>
          </p:cNvSpPr>
          <p:nvPr>
            <p:ph idx="1"/>
          </p:nvPr>
        </p:nvSpPr>
        <p:spPr/>
        <p:txBody>
          <a:bodyPr/>
          <a:lstStyle/>
          <a:p>
            <a:pPr eaLnBrk="1" hangingPunct="1"/>
            <a:r>
              <a:rPr lang="en-US" altLang="en-US" dirty="0" smtClean="0"/>
              <a:t>Resulting transaction schedule might not be serializable</a:t>
            </a:r>
          </a:p>
          <a:p>
            <a:pPr eaLnBrk="1" hangingPunct="1"/>
            <a:r>
              <a:rPr lang="en-US" altLang="en-US" dirty="0" smtClean="0"/>
              <a:t>Schedule might create </a:t>
            </a:r>
            <a:r>
              <a:rPr lang="en-US" altLang="en-US" b="1" dirty="0" smtClean="0"/>
              <a:t>deadlocks</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7506C289-D428-4440-AA56-34ACABC2E9EB}" type="slidenum">
              <a:rPr lang="en-US" altLang="en-US"/>
              <a:pPr eaLnBrk="1" hangingPunct="1"/>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smtClean="0"/>
              <a:t>Learning Objectives</a:t>
            </a:r>
          </a:p>
        </p:txBody>
      </p:sp>
      <p:sp>
        <p:nvSpPr>
          <p:cNvPr id="3" name="Content Placeholder 2"/>
          <p:cNvSpPr>
            <a:spLocks noGrp="1"/>
          </p:cNvSpPr>
          <p:nvPr>
            <p:ph idx="1"/>
          </p:nvPr>
        </p:nvSpPr>
        <p:spPr>
          <a:xfrm>
            <a:off x="457200" y="1447800"/>
            <a:ext cx="8229600" cy="4897438"/>
          </a:xfrm>
        </p:spPr>
        <p:txBody>
          <a:bodyPr>
            <a:normAutofit lnSpcReduction="10000"/>
          </a:bodyPr>
          <a:lstStyle/>
          <a:p>
            <a:pPr marL="365760" indent="-256032" eaLnBrk="1" fontAlgn="auto" hangingPunct="1">
              <a:defRPr/>
            </a:pPr>
            <a:r>
              <a:rPr lang="en-US" altLang="en-US" dirty="0"/>
              <a:t>In this chapter, </a:t>
            </a:r>
            <a:r>
              <a:rPr lang="en-US" altLang="en-US" dirty="0" smtClean="0"/>
              <a:t>you </a:t>
            </a:r>
            <a:r>
              <a:rPr lang="en-US" altLang="en-US" dirty="0"/>
              <a:t>will learn:</a:t>
            </a:r>
          </a:p>
          <a:p>
            <a:pPr marL="658368" lvl="1" indent="-246888" eaLnBrk="1" fontAlgn="auto" hangingPunct="1">
              <a:defRPr/>
            </a:pPr>
            <a:r>
              <a:rPr lang="en-US" altLang="en-US" dirty="0"/>
              <a:t>About database transactions and their properties</a:t>
            </a:r>
          </a:p>
          <a:p>
            <a:pPr marL="658368" lvl="1" indent="-246888" eaLnBrk="1" fontAlgn="auto" hangingPunct="1">
              <a:defRPr/>
            </a:pPr>
            <a:r>
              <a:rPr lang="en-US" altLang="en-US" dirty="0"/>
              <a:t>What concurrency control is and what role it plays in maintaining the database’s integrity</a:t>
            </a:r>
          </a:p>
          <a:p>
            <a:pPr marL="658368" lvl="1" indent="-246888" eaLnBrk="1" fontAlgn="auto" hangingPunct="1">
              <a:defRPr/>
            </a:pPr>
            <a:r>
              <a:rPr lang="en-US" altLang="en-US" dirty="0"/>
              <a:t>What locking methods are and how they </a:t>
            </a:r>
            <a:r>
              <a:rPr lang="en-US" altLang="en-US" dirty="0" smtClean="0"/>
              <a:t>work</a:t>
            </a:r>
          </a:p>
          <a:p>
            <a:pPr lvl="1" eaLnBrk="1" hangingPunct="1"/>
            <a:r>
              <a:rPr lang="en-US" altLang="en-US" dirty="0"/>
              <a:t>How stamping methods are used for concurrency control</a:t>
            </a:r>
          </a:p>
          <a:p>
            <a:pPr lvl="1" eaLnBrk="1" hangingPunct="1"/>
            <a:r>
              <a:rPr lang="en-US" altLang="en-US" dirty="0"/>
              <a:t>How optimistic methods are used for concurrency control</a:t>
            </a:r>
          </a:p>
          <a:p>
            <a:pPr lvl="1" eaLnBrk="1" hangingPunct="1"/>
            <a:r>
              <a:rPr lang="en-US" altLang="en-US" dirty="0"/>
              <a:t>How database recovery management is used to maintain database integrity</a:t>
            </a:r>
          </a:p>
          <a:p>
            <a:pPr marL="658368" lvl="1" indent="-246888" eaLnBrk="1" fontAlgn="auto" hangingPunct="1">
              <a:defRPr/>
            </a:pPr>
            <a:endParaRPr lang="en-US" altLang="en-US" dirty="0"/>
          </a:p>
          <a:p>
            <a:pPr marL="457200" lvl="1" indent="0" eaLnBrk="1" fontAlgn="auto" hangingPunct="1">
              <a:buFontTx/>
              <a:buNone/>
              <a:defRPr/>
            </a:pPr>
            <a:endParaRPr lang="en-US" altLang="en-US" dirty="0"/>
          </a:p>
          <a:p>
            <a:pPr marL="365760" indent="-256032" eaLnBrk="1" fontAlgn="auto" hangingPunct="1">
              <a:defRPr/>
            </a:pPr>
            <a:endParaRPr lang="en-US" dirty="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BBCAD4C2-86ED-4EDE-85B8-9DE1D14EAAEB}" type="slidenum">
              <a:rPr lang="en-US" altLang="en-US"/>
              <a:pPr eaLnBrk="1" hangingPunct="1"/>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smtClean="0"/>
              <a:t>Two-Phase Locking (2PL)</a:t>
            </a:r>
          </a:p>
        </p:txBody>
      </p:sp>
      <p:sp>
        <p:nvSpPr>
          <p:cNvPr id="33795" name="Content Placeholder 2"/>
          <p:cNvSpPr>
            <a:spLocks noGrp="1"/>
          </p:cNvSpPr>
          <p:nvPr>
            <p:ph idx="1"/>
          </p:nvPr>
        </p:nvSpPr>
        <p:spPr/>
        <p:txBody>
          <a:bodyPr/>
          <a:lstStyle/>
          <a:p>
            <a:pPr eaLnBrk="1" hangingPunct="1"/>
            <a:r>
              <a:rPr lang="en-US" altLang="en-US" dirty="0" smtClean="0"/>
              <a:t>Defines how transactions acquire and relinquish locks</a:t>
            </a:r>
          </a:p>
          <a:p>
            <a:pPr eaLnBrk="1" hangingPunct="1"/>
            <a:r>
              <a:rPr lang="en-US" altLang="en-US" dirty="0" smtClean="0"/>
              <a:t>Guarantees </a:t>
            </a:r>
            <a:r>
              <a:rPr lang="en-US" altLang="en-US" dirty="0" err="1" smtClean="0"/>
              <a:t>serializability</a:t>
            </a:r>
            <a:r>
              <a:rPr lang="en-US" altLang="en-US" dirty="0" smtClean="0"/>
              <a:t> but does not prevent deadlocks </a:t>
            </a:r>
          </a:p>
          <a:p>
            <a:pPr eaLnBrk="1" hangingPunct="1"/>
            <a:r>
              <a:rPr lang="en-US" altLang="en-US" dirty="0" smtClean="0"/>
              <a:t>Phases</a:t>
            </a:r>
          </a:p>
          <a:p>
            <a:pPr lvl="1" eaLnBrk="1" hangingPunct="1"/>
            <a:r>
              <a:rPr lang="en-US" altLang="en-US" dirty="0" smtClean="0"/>
              <a:t>Growing phase - Transaction acquires all required locks without unlocking any data</a:t>
            </a:r>
          </a:p>
          <a:p>
            <a:pPr lvl="1" eaLnBrk="1" hangingPunct="1"/>
            <a:r>
              <a:rPr lang="en-US" altLang="en-US" dirty="0" smtClean="0"/>
              <a:t>Shrinking phase - Transaction releases all locks and cannot obtain any new lock</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DB321D6C-0B54-4718-9EB4-BCF72C826389}" type="slidenum">
              <a:rPr lang="en-US" altLang="en-US"/>
              <a:pPr eaLnBrk="1" hangingPunct="1"/>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smtClean="0"/>
              <a:t>Two-Phase Locking (2PL)</a:t>
            </a:r>
          </a:p>
        </p:txBody>
      </p:sp>
      <p:sp>
        <p:nvSpPr>
          <p:cNvPr id="34819" name="Content Placeholder 2"/>
          <p:cNvSpPr>
            <a:spLocks noGrp="1"/>
          </p:cNvSpPr>
          <p:nvPr>
            <p:ph idx="1"/>
          </p:nvPr>
        </p:nvSpPr>
        <p:spPr/>
        <p:txBody>
          <a:bodyPr/>
          <a:lstStyle/>
          <a:p>
            <a:pPr eaLnBrk="1" hangingPunct="1"/>
            <a:r>
              <a:rPr lang="en-US" altLang="en-US" smtClean="0"/>
              <a:t>Governing rules</a:t>
            </a:r>
          </a:p>
          <a:p>
            <a:pPr lvl="1" eaLnBrk="1" hangingPunct="1"/>
            <a:r>
              <a:rPr lang="en-US" altLang="en-US" smtClean="0"/>
              <a:t>Two transactions cannot have conflicting locks</a:t>
            </a:r>
          </a:p>
          <a:p>
            <a:pPr lvl="1" eaLnBrk="1" hangingPunct="1"/>
            <a:r>
              <a:rPr lang="en-US" altLang="en-US" smtClean="0"/>
              <a:t>No unlock operation can precede a lock operation in the same transaction</a:t>
            </a:r>
          </a:p>
          <a:p>
            <a:pPr lvl="1" eaLnBrk="1" hangingPunct="1"/>
            <a:r>
              <a:rPr lang="en-US" altLang="en-US" smtClean="0"/>
              <a:t>No data are affected until all locks are obtained</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908281C1-C442-4C4B-8489-DD554AF9EF3E}" type="slidenum">
              <a:rPr lang="en-US" altLang="en-US"/>
              <a:pPr eaLnBrk="1" hangingPunct="1"/>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762000"/>
            <a:ext cx="8229600" cy="1066800"/>
          </a:xfrm>
        </p:spPr>
        <p:txBody>
          <a:bodyPr/>
          <a:lstStyle/>
          <a:p>
            <a:pPr eaLnBrk="1" hangingPunct="1"/>
            <a:r>
              <a:rPr lang="en-US" altLang="en-US" dirty="0" smtClean="0"/>
              <a:t>Figure 10.7 - Two-Phase Locking Protocol</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49FED192-23B5-4065-9066-F47AE3C65327}" type="slidenum">
              <a:rPr lang="en-US" altLang="en-US"/>
              <a:pPr eaLnBrk="1" hangingPunct="1"/>
              <a:t>22</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81200"/>
            <a:ext cx="7732731" cy="428773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smtClean="0"/>
              <a:t>Deadlocks</a:t>
            </a:r>
          </a:p>
        </p:txBody>
      </p:sp>
      <p:sp>
        <p:nvSpPr>
          <p:cNvPr id="36867" name="Content Placeholder 2"/>
          <p:cNvSpPr>
            <a:spLocks noGrp="1"/>
          </p:cNvSpPr>
          <p:nvPr>
            <p:ph idx="1"/>
          </p:nvPr>
        </p:nvSpPr>
        <p:spPr/>
        <p:txBody>
          <a:bodyPr/>
          <a:lstStyle/>
          <a:p>
            <a:pPr eaLnBrk="1" hangingPunct="1"/>
            <a:r>
              <a:rPr lang="en-US" altLang="en-US" smtClean="0"/>
              <a:t>Occurs when two transactions wait indefinitely for each other to unlock data</a:t>
            </a:r>
          </a:p>
          <a:p>
            <a:pPr lvl="1" eaLnBrk="1" hangingPunct="1"/>
            <a:r>
              <a:rPr lang="en-US" altLang="en-US" smtClean="0"/>
              <a:t>Known as </a:t>
            </a:r>
            <a:r>
              <a:rPr lang="en-US" altLang="en-US" b="1" smtClean="0"/>
              <a:t>deadly embrace</a:t>
            </a:r>
          </a:p>
          <a:p>
            <a:pPr eaLnBrk="1" hangingPunct="1"/>
            <a:r>
              <a:rPr lang="en-US" altLang="en-US" smtClean="0"/>
              <a:t>Control techniques</a:t>
            </a:r>
          </a:p>
          <a:p>
            <a:pPr lvl="1" eaLnBrk="1" hangingPunct="1"/>
            <a:r>
              <a:rPr lang="en-US" altLang="en-US" smtClean="0"/>
              <a:t>Deadlock prevention </a:t>
            </a:r>
          </a:p>
          <a:p>
            <a:pPr lvl="1" eaLnBrk="1" hangingPunct="1"/>
            <a:r>
              <a:rPr lang="en-US" altLang="en-US" smtClean="0"/>
              <a:t>Deadlock detection </a:t>
            </a:r>
          </a:p>
          <a:p>
            <a:pPr lvl="1" eaLnBrk="1" hangingPunct="1"/>
            <a:r>
              <a:rPr lang="en-US" altLang="en-US" smtClean="0"/>
              <a:t>Deadlock avoidance </a:t>
            </a:r>
          </a:p>
          <a:p>
            <a:pPr eaLnBrk="1" hangingPunct="1"/>
            <a:r>
              <a:rPr lang="en-US" altLang="en-US" smtClean="0"/>
              <a:t>Choice of deadlock control method depends on database environment</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2882C77D-26F3-42B8-AA00-1EFA3FB5E22A}" type="slidenum">
              <a:rPr lang="en-US" altLang="en-US"/>
              <a:pPr eaLnBrk="1" hangingPunct="1"/>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762000"/>
            <a:ext cx="8229600" cy="1066800"/>
          </a:xfrm>
        </p:spPr>
        <p:txBody>
          <a:bodyPr/>
          <a:lstStyle/>
          <a:p>
            <a:pPr eaLnBrk="1" hangingPunct="1"/>
            <a:r>
              <a:rPr lang="en-US" altLang="en-US" dirty="0" smtClean="0"/>
              <a:t>Table 10.13 - How a Deadlock Condition is Created</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B267D588-7C5E-4469-875C-FD50214BD853}" type="slidenum">
              <a:rPr lang="en-US" altLang="en-US"/>
              <a:pPr eaLnBrk="1" hangingPunct="1"/>
              <a:t>24</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057400"/>
            <a:ext cx="7696200" cy="419482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smtClean="0"/>
              <a:t>Time Stamping</a:t>
            </a:r>
          </a:p>
        </p:txBody>
      </p:sp>
      <p:sp>
        <p:nvSpPr>
          <p:cNvPr id="38915" name="Content Placeholder 2"/>
          <p:cNvSpPr>
            <a:spLocks noGrp="1"/>
          </p:cNvSpPr>
          <p:nvPr>
            <p:ph idx="1"/>
          </p:nvPr>
        </p:nvSpPr>
        <p:spPr/>
        <p:txBody>
          <a:bodyPr/>
          <a:lstStyle/>
          <a:p>
            <a:pPr eaLnBrk="1" hangingPunct="1"/>
            <a:r>
              <a:rPr lang="en-US" altLang="en-US" smtClean="0"/>
              <a:t>Assigns global, unique time stamp to each transaction</a:t>
            </a:r>
          </a:p>
          <a:p>
            <a:pPr lvl="1" eaLnBrk="1" hangingPunct="1"/>
            <a:r>
              <a:rPr lang="en-US" altLang="en-US" smtClean="0"/>
              <a:t>Produces explicit order in which transactions are submitted to DBMS</a:t>
            </a:r>
          </a:p>
          <a:p>
            <a:pPr eaLnBrk="1" hangingPunct="1"/>
            <a:r>
              <a:rPr lang="en-US" altLang="en-US" smtClean="0"/>
              <a:t>Properties</a:t>
            </a:r>
          </a:p>
          <a:p>
            <a:pPr lvl="1" eaLnBrk="1" hangingPunct="1"/>
            <a:r>
              <a:rPr lang="en-US" altLang="en-US" b="1" smtClean="0"/>
              <a:t>Uniqueness</a:t>
            </a:r>
            <a:r>
              <a:rPr lang="en-US" altLang="en-US" smtClean="0"/>
              <a:t>: Ensures no equal time stamp values exist</a:t>
            </a:r>
          </a:p>
          <a:p>
            <a:pPr lvl="1" eaLnBrk="1" hangingPunct="1"/>
            <a:r>
              <a:rPr lang="en-US" altLang="en-US" b="1" smtClean="0"/>
              <a:t>Monotonicity</a:t>
            </a:r>
            <a:r>
              <a:rPr lang="en-US" altLang="en-US" smtClean="0"/>
              <a:t>: Ensures time stamp values always increases</a:t>
            </a:r>
          </a:p>
          <a:p>
            <a:pPr eaLnBrk="1" hangingPunct="1"/>
            <a:endParaRPr lang="en-US" altLang="en-US"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F4CB1239-5A06-46BD-AE15-E34C181239C6}" type="slidenum">
              <a:rPr lang="en-US" altLang="en-US"/>
              <a:pPr eaLnBrk="1" hangingPunct="1"/>
              <a:t>25</a:t>
            </a:fld>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smtClean="0"/>
              <a:t>Time Stamping</a:t>
            </a:r>
          </a:p>
        </p:txBody>
      </p:sp>
      <p:sp>
        <p:nvSpPr>
          <p:cNvPr id="39939" name="Content Placeholder 2"/>
          <p:cNvSpPr>
            <a:spLocks noGrp="1"/>
          </p:cNvSpPr>
          <p:nvPr>
            <p:ph idx="1"/>
          </p:nvPr>
        </p:nvSpPr>
        <p:spPr/>
        <p:txBody>
          <a:bodyPr/>
          <a:lstStyle/>
          <a:p>
            <a:pPr eaLnBrk="1" hangingPunct="1"/>
            <a:r>
              <a:rPr lang="en-US" altLang="en-US" smtClean="0"/>
              <a:t>Disadvantages</a:t>
            </a:r>
          </a:p>
          <a:p>
            <a:pPr lvl="1" eaLnBrk="1" hangingPunct="1"/>
            <a:r>
              <a:rPr lang="en-US" altLang="en-US" smtClean="0"/>
              <a:t>Each value stored in the database requires two additional stamp fields</a:t>
            </a:r>
          </a:p>
          <a:p>
            <a:pPr lvl="1" eaLnBrk="1" hangingPunct="1"/>
            <a:r>
              <a:rPr lang="en-US" altLang="en-US" smtClean="0"/>
              <a:t>Increases memory needs</a:t>
            </a:r>
          </a:p>
          <a:p>
            <a:pPr lvl="1" eaLnBrk="1" hangingPunct="1"/>
            <a:r>
              <a:rPr lang="en-US" altLang="en-US" smtClean="0"/>
              <a:t>Increases the database’s processing overhead</a:t>
            </a:r>
          </a:p>
          <a:p>
            <a:pPr lvl="1" eaLnBrk="1" hangingPunct="1"/>
            <a:r>
              <a:rPr lang="en-US" altLang="en-US" smtClean="0"/>
              <a:t>Demands a lot of system resources </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0DADFD8C-E96E-4D72-93C6-55C3719972CD}" type="slidenum">
              <a:rPr lang="en-US" altLang="en-US"/>
              <a:pPr eaLnBrk="1" hangingPunct="1"/>
              <a:t>26</a:t>
            </a:fld>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533400" y="990600"/>
            <a:ext cx="8229600" cy="1066800"/>
          </a:xfrm>
        </p:spPr>
        <p:txBody>
          <a:bodyPr/>
          <a:lstStyle/>
          <a:p>
            <a:pPr eaLnBrk="1" hangingPunct="1"/>
            <a:r>
              <a:rPr lang="en-US" altLang="en-US" sz="3600" dirty="0" smtClean="0"/>
              <a:t>Table 10.14 - Wait/Die and Wound/Wait Concurrency Control Schemes</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2221596F-71DB-4026-8FF9-48FF955DA56C}" type="slidenum">
              <a:rPr lang="en-US" altLang="en-US"/>
              <a:pPr eaLnBrk="1" hangingPunct="1"/>
              <a:t>27</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590800"/>
            <a:ext cx="8189330" cy="26670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838200"/>
            <a:ext cx="8229600" cy="1066800"/>
          </a:xfrm>
        </p:spPr>
        <p:txBody>
          <a:bodyPr/>
          <a:lstStyle/>
          <a:p>
            <a:pPr eaLnBrk="1" hangingPunct="1"/>
            <a:r>
              <a:rPr lang="en-US" altLang="en-US" dirty="0" smtClean="0"/>
              <a:t>Concurrency Control with Optimistic Methods </a:t>
            </a:r>
          </a:p>
        </p:txBody>
      </p:sp>
      <p:sp>
        <p:nvSpPr>
          <p:cNvPr id="41987" name="Content Placeholder 2"/>
          <p:cNvSpPr>
            <a:spLocks noGrp="1"/>
          </p:cNvSpPr>
          <p:nvPr>
            <p:ph idx="1"/>
          </p:nvPr>
        </p:nvSpPr>
        <p:spPr>
          <a:xfrm>
            <a:off x="457200" y="2133600"/>
            <a:ext cx="8229600" cy="3733800"/>
          </a:xfrm>
        </p:spPr>
        <p:txBody>
          <a:bodyPr/>
          <a:lstStyle/>
          <a:p>
            <a:pPr eaLnBrk="1" hangingPunct="1"/>
            <a:r>
              <a:rPr lang="en-US" altLang="en-US" b="1" dirty="0" smtClean="0"/>
              <a:t>Optimistic approach</a:t>
            </a:r>
            <a:r>
              <a:rPr lang="en-US" altLang="en-US" dirty="0" smtClean="0"/>
              <a:t>: Based on the assumption that the majority of database operations do not conflict</a:t>
            </a:r>
          </a:p>
          <a:p>
            <a:pPr lvl="1" eaLnBrk="1" hangingPunct="1"/>
            <a:r>
              <a:rPr lang="en-US" altLang="en-US" dirty="0" smtClean="0"/>
              <a:t>Does not require locking or time stamping techniques</a:t>
            </a:r>
          </a:p>
          <a:p>
            <a:pPr lvl="1" eaLnBrk="1" hangingPunct="1"/>
            <a:r>
              <a:rPr lang="en-US" altLang="en-US" dirty="0" smtClean="0"/>
              <a:t>Transaction is executed without restrictions until it is committed</a:t>
            </a:r>
          </a:p>
          <a:p>
            <a:pPr eaLnBrk="1" hangingPunct="1"/>
            <a:endParaRPr lang="en-US" altLang="en-US" dirty="0"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18D375F8-9A08-4944-B917-AB27F2D416BA}" type="slidenum">
              <a:rPr lang="en-US" altLang="en-US"/>
              <a:pPr eaLnBrk="1" hangingPunct="1"/>
              <a:t>28</a:t>
            </a:fld>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dirty="0" smtClean="0"/>
              <a:t>Phases of Optimistic Approach</a:t>
            </a:r>
          </a:p>
        </p:txBody>
      </p:sp>
      <p:graphicFrame>
        <p:nvGraphicFramePr>
          <p:cNvPr id="4" name="Diagram 3"/>
          <p:cNvGraphicFramePr/>
          <p:nvPr>
            <p:extLst>
              <p:ext uri="{D42A27DB-BD31-4B8C-83A1-F6EECF244321}">
                <p14:modId xmlns:p14="http://schemas.microsoft.com/office/powerpoint/2010/main" val="1550259950"/>
              </p:ext>
            </p:extLst>
          </p:nvPr>
        </p:nvGraphicFramePr>
        <p:xfrm>
          <a:off x="457200" y="1524000"/>
          <a:ext cx="8305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CFAD7440-2BE0-4AE3-9E7B-14BB4F5ED24B}" type="slidenum">
              <a:rPr lang="en-US" altLang="en-US"/>
              <a:pPr eaLnBrk="1" hangingPunct="1"/>
              <a:t>29</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dirty="0" smtClean="0"/>
              <a:t>What is a Transaction?</a:t>
            </a:r>
          </a:p>
        </p:txBody>
      </p:sp>
      <p:sp>
        <p:nvSpPr>
          <p:cNvPr id="16387" name="Content Placeholder 2"/>
          <p:cNvSpPr>
            <a:spLocks noGrp="1"/>
          </p:cNvSpPr>
          <p:nvPr>
            <p:ph idx="1"/>
          </p:nvPr>
        </p:nvSpPr>
        <p:spPr/>
        <p:txBody>
          <a:bodyPr/>
          <a:lstStyle/>
          <a:p>
            <a:pPr eaLnBrk="1" hangingPunct="1"/>
            <a:r>
              <a:rPr lang="en-US" altLang="en-US" smtClean="0"/>
              <a:t>Logical unit of work that must be entirely completed or aborted</a:t>
            </a:r>
          </a:p>
          <a:p>
            <a:pPr eaLnBrk="1" hangingPunct="1"/>
            <a:r>
              <a:rPr lang="en-US" altLang="en-US" smtClean="0"/>
              <a:t>Consists of:</a:t>
            </a:r>
          </a:p>
          <a:p>
            <a:pPr lvl="1" eaLnBrk="1" hangingPunct="1"/>
            <a:r>
              <a:rPr lang="en-US" altLang="en-US" smtClean="0"/>
              <a:t>SELECT statement </a:t>
            </a:r>
          </a:p>
          <a:p>
            <a:pPr lvl="1" eaLnBrk="1" hangingPunct="1"/>
            <a:r>
              <a:rPr lang="en-US" altLang="en-US" smtClean="0"/>
              <a:t>Series of related UPDATE statements</a:t>
            </a:r>
          </a:p>
          <a:p>
            <a:pPr lvl="1" eaLnBrk="1" hangingPunct="1"/>
            <a:r>
              <a:rPr lang="en-US" altLang="en-US" smtClean="0"/>
              <a:t>Series of INSERT statements</a:t>
            </a:r>
          </a:p>
          <a:p>
            <a:pPr lvl="1" eaLnBrk="1" hangingPunct="1"/>
            <a:r>
              <a:rPr lang="en-US" altLang="en-US" smtClean="0"/>
              <a:t>Combination of SELECT, UPDATE, and INSERT statements</a:t>
            </a:r>
          </a:p>
          <a:p>
            <a:pPr lvl="1" eaLnBrk="1" hangingPunct="1"/>
            <a:endParaRPr lang="en-US" altLang="en-US" smtClean="0"/>
          </a:p>
          <a:p>
            <a:pPr eaLnBrk="1" hangingPunct="1"/>
            <a:endParaRPr lang="en-US" altLang="en-US"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0E6FBECF-90A2-423C-856A-B12324434CBE}" type="slidenum">
              <a:rPr lang="en-US" altLang="en-US"/>
              <a:pPr eaLnBrk="1" hangingPunct="1"/>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533400"/>
            <a:ext cx="8229600" cy="1066800"/>
          </a:xfrm>
        </p:spPr>
        <p:txBody>
          <a:bodyPr/>
          <a:lstStyle/>
          <a:p>
            <a:pPr eaLnBrk="1" hangingPunct="1"/>
            <a:r>
              <a:rPr lang="en-US" altLang="en-US" dirty="0" smtClean="0"/>
              <a:t>Table 10.15 - Transaction Isolation Levels</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8469D9DF-DCAE-499A-8B84-B67407542DD9}" type="slidenum">
              <a:rPr lang="en-US" altLang="en-US"/>
              <a:pPr eaLnBrk="1" hangingPunct="1"/>
              <a:t>30</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76400"/>
            <a:ext cx="7434995" cy="45720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smtClean="0"/>
              <a:t>Database Recovery Management </a:t>
            </a:r>
          </a:p>
        </p:txBody>
      </p:sp>
      <p:sp>
        <p:nvSpPr>
          <p:cNvPr id="45059" name="Content Placeholder 2"/>
          <p:cNvSpPr>
            <a:spLocks noGrp="1"/>
          </p:cNvSpPr>
          <p:nvPr>
            <p:ph idx="1"/>
          </p:nvPr>
        </p:nvSpPr>
        <p:spPr/>
        <p:txBody>
          <a:bodyPr/>
          <a:lstStyle/>
          <a:p>
            <a:pPr eaLnBrk="1" hangingPunct="1"/>
            <a:r>
              <a:rPr lang="en-US" altLang="en-US" b="1" smtClean="0"/>
              <a:t>Database recovery</a:t>
            </a:r>
            <a:r>
              <a:rPr lang="en-US" altLang="en-US" smtClean="0"/>
              <a:t>: Restores database from a given state to a previously consistent state</a:t>
            </a:r>
          </a:p>
          <a:p>
            <a:pPr eaLnBrk="1" hangingPunct="1"/>
            <a:r>
              <a:rPr lang="en-US" altLang="en-US" smtClean="0"/>
              <a:t>Recovery transactions are based on the atomic transaction property</a:t>
            </a:r>
          </a:p>
          <a:p>
            <a:pPr lvl="1" eaLnBrk="1" hangingPunct="1"/>
            <a:r>
              <a:rPr lang="en-US" altLang="en-US" b="1" smtClean="0"/>
              <a:t>Atomic transaction property</a:t>
            </a:r>
            <a:r>
              <a:rPr lang="en-US" altLang="en-US" smtClean="0"/>
              <a:t>: All portions of a transaction must be treated as a single logical unit of work</a:t>
            </a:r>
          </a:p>
          <a:p>
            <a:pPr lvl="2" eaLnBrk="1" hangingPunct="1"/>
            <a:r>
              <a:rPr lang="en-US" altLang="en-US" smtClean="0"/>
              <a:t>If transaction operation cannot be completed:</a:t>
            </a:r>
          </a:p>
          <a:p>
            <a:pPr lvl="3" eaLnBrk="1" hangingPunct="1"/>
            <a:r>
              <a:rPr lang="en-US" altLang="en-US" smtClean="0"/>
              <a:t>Transaction must be aborted</a:t>
            </a:r>
          </a:p>
          <a:p>
            <a:pPr lvl="3" eaLnBrk="1" hangingPunct="1"/>
            <a:r>
              <a:rPr lang="en-US" altLang="en-US" smtClean="0"/>
              <a:t>Changes to database must be rolled back</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187C369B-4C6D-48C6-B94D-72141E80AD68}" type="slidenum">
              <a:rPr lang="en-US" altLang="en-US"/>
              <a:pPr eaLnBrk="1" hangingPunct="1"/>
              <a:t>31</a:t>
            </a:fld>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sz="3600" dirty="0" smtClean="0"/>
              <a:t>Concepts that Affect Transaction Recovery</a:t>
            </a:r>
          </a:p>
        </p:txBody>
      </p:sp>
      <p:graphicFrame>
        <p:nvGraphicFramePr>
          <p:cNvPr id="4" name="Diagram 3"/>
          <p:cNvGraphicFramePr/>
          <p:nvPr>
            <p:extLst>
              <p:ext uri="{D42A27DB-BD31-4B8C-83A1-F6EECF244321}">
                <p14:modId xmlns:p14="http://schemas.microsoft.com/office/powerpoint/2010/main" val="2134256094"/>
              </p:ext>
            </p:extLst>
          </p:nvPr>
        </p:nvGraphicFramePr>
        <p:xfrm>
          <a:off x="533400" y="1600200"/>
          <a:ext cx="80772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C7790988-D0E5-4583-AF61-CAF2D018C190}" type="slidenum">
              <a:rPr lang="en-US" altLang="en-US"/>
              <a:pPr eaLnBrk="1" hangingPunct="1"/>
              <a:t>32</a:t>
            </a:fld>
            <a:endParaRPr lang="en-U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685800"/>
            <a:ext cx="8229600" cy="1066800"/>
          </a:xfrm>
        </p:spPr>
        <p:txBody>
          <a:bodyPr/>
          <a:lstStyle/>
          <a:p>
            <a:pPr eaLnBrk="1" hangingPunct="1"/>
            <a:r>
              <a:rPr lang="en-US" altLang="en-US" sz="3600" dirty="0" smtClean="0"/>
              <a:t>Techniques </a:t>
            </a:r>
            <a:r>
              <a:rPr lang="en-US" altLang="en-US" sz="3600" dirty="0"/>
              <a:t>U</a:t>
            </a:r>
            <a:r>
              <a:rPr lang="en-US" altLang="en-US" sz="3600" dirty="0" smtClean="0"/>
              <a:t>sed in Transaction Recovery Procedures</a:t>
            </a:r>
          </a:p>
        </p:txBody>
      </p:sp>
      <p:graphicFrame>
        <p:nvGraphicFramePr>
          <p:cNvPr id="4" name="Diagram 3"/>
          <p:cNvGraphicFramePr/>
          <p:nvPr>
            <p:extLst>
              <p:ext uri="{D42A27DB-BD31-4B8C-83A1-F6EECF244321}">
                <p14:modId xmlns:p14="http://schemas.microsoft.com/office/powerpoint/2010/main" val="54013722"/>
              </p:ext>
            </p:extLst>
          </p:nvPr>
        </p:nvGraphicFramePr>
        <p:xfrm>
          <a:off x="838200" y="1981200"/>
          <a:ext cx="76200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702EEA35-72BE-48D1-94DF-6134DC1BD2E7}" type="slidenum">
              <a:rPr lang="en-US" altLang="en-US"/>
              <a:pPr eaLnBrk="1" hangingPunct="1"/>
              <a:t>33</a:t>
            </a:fld>
            <a:endParaRPr lang="en-US"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81000" y="685800"/>
            <a:ext cx="8229600" cy="1066800"/>
          </a:xfrm>
        </p:spPr>
        <p:txBody>
          <a:bodyPr/>
          <a:lstStyle/>
          <a:p>
            <a:pPr eaLnBrk="1" hangingPunct="1"/>
            <a:r>
              <a:rPr lang="en-US" altLang="en-US" dirty="0" smtClean="0"/>
              <a:t>Recovery Process in Deferred-Write Technique </a:t>
            </a:r>
          </a:p>
        </p:txBody>
      </p:sp>
      <p:sp>
        <p:nvSpPr>
          <p:cNvPr id="48131" name="Content Placeholder 2"/>
          <p:cNvSpPr>
            <a:spLocks noGrp="1"/>
          </p:cNvSpPr>
          <p:nvPr>
            <p:ph idx="1"/>
          </p:nvPr>
        </p:nvSpPr>
        <p:spPr>
          <a:xfrm>
            <a:off x="457200" y="1905000"/>
            <a:ext cx="8229600" cy="4572000"/>
          </a:xfrm>
        </p:spPr>
        <p:txBody>
          <a:bodyPr/>
          <a:lstStyle/>
          <a:p>
            <a:pPr eaLnBrk="1" hangingPunct="1"/>
            <a:r>
              <a:rPr lang="en-US" altLang="en-US" sz="2600" dirty="0" smtClean="0"/>
              <a:t>Identify the last check point in the transaction log</a:t>
            </a:r>
          </a:p>
          <a:p>
            <a:pPr eaLnBrk="1" hangingPunct="1"/>
            <a:r>
              <a:rPr lang="en-US" altLang="en-US" sz="2600" dirty="0" smtClean="0"/>
              <a:t>If transaction was committed before the last check point</a:t>
            </a:r>
          </a:p>
          <a:p>
            <a:pPr lvl="1" eaLnBrk="1" hangingPunct="1"/>
            <a:r>
              <a:rPr lang="en-US" altLang="en-US" sz="2400" dirty="0" smtClean="0"/>
              <a:t>Nothing needs to be done</a:t>
            </a:r>
          </a:p>
          <a:p>
            <a:pPr eaLnBrk="1" hangingPunct="1"/>
            <a:r>
              <a:rPr lang="en-US" altLang="en-US" sz="2600" dirty="0" smtClean="0"/>
              <a:t>If transaction was committed after the last check point</a:t>
            </a:r>
          </a:p>
          <a:p>
            <a:pPr lvl="1" eaLnBrk="1" hangingPunct="1"/>
            <a:r>
              <a:rPr lang="en-US" altLang="en-US" sz="2400" dirty="0" smtClean="0"/>
              <a:t>Transaction log is used to redo the transaction</a:t>
            </a:r>
          </a:p>
          <a:p>
            <a:pPr eaLnBrk="1" hangingPunct="1"/>
            <a:r>
              <a:rPr lang="en-US" altLang="en-US" sz="2600" dirty="0" smtClean="0"/>
              <a:t>If transaction had a ROLLBACK operation after the last check point </a:t>
            </a:r>
          </a:p>
          <a:p>
            <a:pPr lvl="1" eaLnBrk="1" hangingPunct="1"/>
            <a:r>
              <a:rPr lang="en-US" altLang="en-US" sz="2400" dirty="0" smtClean="0"/>
              <a:t>Nothing needs to be done</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507D3986-D354-470B-95DA-76CE4EF30490}" type="slidenum">
              <a:rPr lang="en-US" altLang="en-US"/>
              <a:pPr eaLnBrk="1" hangingPunct="1"/>
              <a:t>34</a:t>
            </a:fld>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685800"/>
            <a:ext cx="8229600" cy="1066800"/>
          </a:xfrm>
        </p:spPr>
        <p:txBody>
          <a:bodyPr/>
          <a:lstStyle/>
          <a:p>
            <a:pPr eaLnBrk="1" hangingPunct="1"/>
            <a:r>
              <a:rPr lang="en-US" altLang="en-US" dirty="0" smtClean="0"/>
              <a:t>Recovery Process in Write-Through Technique </a:t>
            </a:r>
          </a:p>
        </p:txBody>
      </p:sp>
      <p:sp>
        <p:nvSpPr>
          <p:cNvPr id="49155" name="Content Placeholder 2"/>
          <p:cNvSpPr>
            <a:spLocks noGrp="1"/>
          </p:cNvSpPr>
          <p:nvPr>
            <p:ph idx="1"/>
          </p:nvPr>
        </p:nvSpPr>
        <p:spPr>
          <a:xfrm>
            <a:off x="457200" y="1981200"/>
            <a:ext cx="8229600" cy="4191000"/>
          </a:xfrm>
        </p:spPr>
        <p:txBody>
          <a:bodyPr/>
          <a:lstStyle/>
          <a:p>
            <a:pPr eaLnBrk="1" hangingPunct="1"/>
            <a:r>
              <a:rPr lang="en-US" altLang="en-US" sz="2600" dirty="0" smtClean="0"/>
              <a:t>Identify the last checkpoint in the transaction log</a:t>
            </a:r>
          </a:p>
          <a:p>
            <a:pPr eaLnBrk="1" hangingPunct="1"/>
            <a:r>
              <a:rPr lang="en-US" altLang="en-US" sz="2600" dirty="0" smtClean="0"/>
              <a:t>If transaction was committed before the last check point </a:t>
            </a:r>
          </a:p>
          <a:p>
            <a:pPr lvl="1" eaLnBrk="1" hangingPunct="1"/>
            <a:r>
              <a:rPr lang="en-US" altLang="en-US" sz="2400" dirty="0" smtClean="0"/>
              <a:t>Nothing needs to be done</a:t>
            </a:r>
          </a:p>
          <a:p>
            <a:pPr eaLnBrk="1" hangingPunct="1"/>
            <a:r>
              <a:rPr lang="en-US" altLang="en-US" sz="2600" dirty="0" smtClean="0"/>
              <a:t>If transaction was committed after the last checkpoint</a:t>
            </a:r>
          </a:p>
          <a:p>
            <a:pPr lvl="1" eaLnBrk="1" hangingPunct="1"/>
            <a:r>
              <a:rPr lang="en-US" altLang="en-US" sz="2400" dirty="0" smtClean="0"/>
              <a:t>Transaction must be redone</a:t>
            </a:r>
          </a:p>
          <a:p>
            <a:pPr eaLnBrk="1" hangingPunct="1"/>
            <a:r>
              <a:rPr lang="en-US" altLang="en-US" sz="2600" dirty="0" smtClean="0"/>
              <a:t>If transaction had a ROLLBACK operation after the last check point </a:t>
            </a:r>
          </a:p>
          <a:p>
            <a:pPr lvl="1" eaLnBrk="1" hangingPunct="1"/>
            <a:r>
              <a:rPr lang="en-US" altLang="en-US" sz="2400" dirty="0" smtClean="0"/>
              <a:t>Transaction log is used to ROLLBACK the operation</a:t>
            </a:r>
            <a:r>
              <a:rPr lang="en-US" altLang="en-US" dirty="0" smtClean="0"/>
              <a:t>s</a:t>
            </a:r>
          </a:p>
          <a:p>
            <a:pPr eaLnBrk="1" hangingPunct="1"/>
            <a:endParaRPr lang="en-US" altLang="en-US" sz="2600" dirty="0"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B0CFA30B-8EBD-4D45-BBDB-1DC10DC464F3}" type="slidenum">
              <a:rPr lang="en-US" altLang="en-US"/>
              <a:pPr eaLnBrk="1" hangingPunct="1"/>
              <a:t>35</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dirty="0"/>
              <a:t>What is a Transaction?</a:t>
            </a:r>
            <a:endParaRPr lang="en-US" altLang="en-US" dirty="0" smtClean="0"/>
          </a:p>
        </p:txBody>
      </p:sp>
      <p:sp>
        <p:nvSpPr>
          <p:cNvPr id="17411" name="Content Placeholder 2"/>
          <p:cNvSpPr>
            <a:spLocks noGrp="1"/>
          </p:cNvSpPr>
          <p:nvPr>
            <p:ph idx="1"/>
          </p:nvPr>
        </p:nvSpPr>
        <p:spPr/>
        <p:txBody>
          <a:bodyPr/>
          <a:lstStyle/>
          <a:p>
            <a:pPr eaLnBrk="1" hangingPunct="1"/>
            <a:r>
              <a:rPr lang="en-US" altLang="en-US" b="1" dirty="0" smtClean="0"/>
              <a:t>Consistent database state</a:t>
            </a:r>
            <a:r>
              <a:rPr lang="en-US" altLang="en-US" dirty="0" smtClean="0"/>
              <a:t>: All data integrity constraints are satisfied</a:t>
            </a:r>
          </a:p>
          <a:p>
            <a:pPr lvl="1" eaLnBrk="1" hangingPunct="1"/>
            <a:r>
              <a:rPr lang="en-US" altLang="en-US" dirty="0" smtClean="0"/>
              <a:t>Must begin with the database in a known consistent state to ensure consistency</a:t>
            </a:r>
          </a:p>
          <a:p>
            <a:pPr eaLnBrk="1" hangingPunct="1"/>
            <a:r>
              <a:rPr lang="en-US" altLang="en-US" dirty="0" smtClean="0"/>
              <a:t>Formed by two or more database requests</a:t>
            </a:r>
          </a:p>
          <a:p>
            <a:pPr lvl="1" eaLnBrk="1" hangingPunct="1"/>
            <a:r>
              <a:rPr lang="en-US" altLang="en-US" b="1" dirty="0" smtClean="0"/>
              <a:t>Database requests</a:t>
            </a:r>
            <a:r>
              <a:rPr lang="en-US" altLang="en-US" dirty="0" smtClean="0"/>
              <a:t>: Equivalent of a single SQL statement in an application program or transaction</a:t>
            </a:r>
          </a:p>
          <a:p>
            <a:pPr eaLnBrk="1" hangingPunct="1"/>
            <a:endParaRPr lang="en-US" altLang="en-US" dirty="0"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65A8AA52-E763-4066-B136-3AB35512F69B}" type="slidenum">
              <a:rPr lang="en-US" altLang="en-US"/>
              <a:pPr eaLnBrk="1" hangingPunct="1"/>
              <a:t>4</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228600"/>
            <a:ext cx="8229600" cy="1066800"/>
          </a:xfrm>
        </p:spPr>
        <p:txBody>
          <a:bodyPr/>
          <a:lstStyle/>
          <a:p>
            <a:pPr eaLnBrk="1" hangingPunct="1"/>
            <a:r>
              <a:rPr lang="en-US" altLang="en-US" dirty="0" smtClean="0"/>
              <a:t>Transaction Properties</a:t>
            </a:r>
          </a:p>
        </p:txBody>
      </p:sp>
      <p:graphicFrame>
        <p:nvGraphicFramePr>
          <p:cNvPr id="4" name="Diagram 3"/>
          <p:cNvGraphicFramePr/>
          <p:nvPr>
            <p:extLst>
              <p:ext uri="{D42A27DB-BD31-4B8C-83A1-F6EECF244321}">
                <p14:modId xmlns:p14="http://schemas.microsoft.com/office/powerpoint/2010/main" val="3750691217"/>
              </p:ext>
            </p:extLst>
          </p:nvPr>
        </p:nvGraphicFramePr>
        <p:xfrm>
          <a:off x="304800" y="1295400"/>
          <a:ext cx="83820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70B774D3-2986-4AB3-A2E0-CAD4DE27B36F}" type="slidenum">
              <a:rPr lang="en-US" altLang="en-US"/>
              <a:pPr eaLnBrk="1" hangingPunct="1"/>
              <a:t>5</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smtClean="0"/>
              <a:t>Transaction Management with SQL</a:t>
            </a:r>
          </a:p>
        </p:txBody>
      </p:sp>
      <p:sp>
        <p:nvSpPr>
          <p:cNvPr id="20483" name="Content Placeholder 2"/>
          <p:cNvSpPr>
            <a:spLocks noGrp="1"/>
          </p:cNvSpPr>
          <p:nvPr>
            <p:ph idx="1"/>
          </p:nvPr>
        </p:nvSpPr>
        <p:spPr/>
        <p:txBody>
          <a:bodyPr/>
          <a:lstStyle/>
          <a:p>
            <a:pPr eaLnBrk="1" hangingPunct="1"/>
            <a:r>
              <a:rPr lang="en-US" altLang="en-US" smtClean="0"/>
              <a:t>SQL statements that provide transaction support</a:t>
            </a:r>
          </a:p>
          <a:p>
            <a:pPr lvl="1" eaLnBrk="1" hangingPunct="1"/>
            <a:r>
              <a:rPr lang="en-US" altLang="en-US" smtClean="0"/>
              <a:t>COMMIT </a:t>
            </a:r>
          </a:p>
          <a:p>
            <a:pPr lvl="1" eaLnBrk="1" hangingPunct="1"/>
            <a:r>
              <a:rPr lang="en-US" altLang="en-US" smtClean="0"/>
              <a:t>ROLLBACK</a:t>
            </a:r>
          </a:p>
          <a:p>
            <a:pPr eaLnBrk="1" hangingPunct="1"/>
            <a:r>
              <a:rPr lang="en-US" altLang="en-US" smtClean="0"/>
              <a:t>Transaction sequence must continue until:</a:t>
            </a:r>
          </a:p>
          <a:p>
            <a:pPr lvl="1" eaLnBrk="1" hangingPunct="1"/>
            <a:r>
              <a:rPr lang="en-US" altLang="en-US" smtClean="0"/>
              <a:t>COMMIT statement is reached</a:t>
            </a:r>
          </a:p>
          <a:p>
            <a:pPr lvl="1" eaLnBrk="1" hangingPunct="1"/>
            <a:r>
              <a:rPr lang="en-US" altLang="en-US" smtClean="0"/>
              <a:t>ROLLBACK statement is reached</a:t>
            </a:r>
          </a:p>
          <a:p>
            <a:pPr lvl="1" eaLnBrk="1" hangingPunct="1"/>
            <a:r>
              <a:rPr lang="en-US" altLang="en-US" smtClean="0"/>
              <a:t>End of program is reached</a:t>
            </a:r>
          </a:p>
          <a:p>
            <a:pPr lvl="1" eaLnBrk="1" hangingPunct="1"/>
            <a:r>
              <a:rPr lang="en-US" altLang="en-US" smtClean="0"/>
              <a:t>Program is abnormally terminated</a:t>
            </a:r>
          </a:p>
          <a:p>
            <a:pPr eaLnBrk="1" hangingPunct="1"/>
            <a:endParaRPr lang="en-US" altLang="en-US" smtClean="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0D2353C3-FE4D-4F1C-9587-FC1307CF157B}" type="slidenum">
              <a:rPr lang="en-US" altLang="en-US"/>
              <a:pPr eaLnBrk="1" hangingPunct="1"/>
              <a:t>6</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dirty="0" smtClean="0"/>
              <a:t>The Transaction Log</a:t>
            </a:r>
          </a:p>
        </p:txBody>
      </p:sp>
      <p:sp>
        <p:nvSpPr>
          <p:cNvPr id="3" name="Content Placeholder 2"/>
          <p:cNvSpPr>
            <a:spLocks noGrp="1"/>
          </p:cNvSpPr>
          <p:nvPr>
            <p:ph idx="1"/>
          </p:nvPr>
        </p:nvSpPr>
        <p:spPr/>
        <p:txBody>
          <a:bodyPr>
            <a:normAutofit/>
          </a:bodyPr>
          <a:lstStyle/>
          <a:p>
            <a:pPr marL="365760" indent="-256032" eaLnBrk="1" fontAlgn="auto" hangingPunct="1">
              <a:defRPr/>
            </a:pPr>
            <a:r>
              <a:rPr lang="en-US" altLang="en-US" kern="0" dirty="0"/>
              <a:t>Keeps track of all transactions that update the database</a:t>
            </a:r>
          </a:p>
          <a:p>
            <a:pPr marL="365760" indent="-256032" eaLnBrk="1" fontAlgn="auto" hangingPunct="1">
              <a:defRPr/>
            </a:pPr>
            <a:r>
              <a:rPr lang="en-US" altLang="en-US" kern="0" dirty="0"/>
              <a:t>DBMS uses the information stored in a log for:</a:t>
            </a:r>
          </a:p>
          <a:p>
            <a:pPr marL="658368" lvl="1" indent="-246888" eaLnBrk="1" fontAlgn="auto" hangingPunct="1">
              <a:defRPr/>
            </a:pPr>
            <a:r>
              <a:rPr lang="en-US" altLang="en-US" kern="0" dirty="0"/>
              <a:t>Recovery requirement triggered by a ROLLBACK statement</a:t>
            </a:r>
          </a:p>
          <a:p>
            <a:pPr marL="658368" lvl="1" indent="-246888" eaLnBrk="1" fontAlgn="auto" hangingPunct="1">
              <a:defRPr/>
            </a:pPr>
            <a:r>
              <a:rPr lang="en-US" altLang="en-US" kern="0" dirty="0"/>
              <a:t>A program’s abnormal termination</a:t>
            </a:r>
          </a:p>
          <a:p>
            <a:pPr marL="658368" lvl="1" indent="-246888" eaLnBrk="1" fontAlgn="auto" hangingPunct="1">
              <a:defRPr/>
            </a:pPr>
            <a:r>
              <a:rPr lang="en-US" altLang="en-US" kern="0" dirty="0"/>
              <a:t>A system failure </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10C7BB09-C51C-4AFF-A127-7BBA8FEE5B22}" type="slidenum">
              <a:rPr lang="en-US" altLang="en-US"/>
              <a:pPr eaLnBrk="1" hangingPunct="1"/>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dirty="0" smtClean="0"/>
              <a:t>Table 10.1 – A Transaction Log</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10C7BB09-C51C-4AFF-A127-7BBA8FEE5B22}" type="slidenum">
              <a:rPr lang="en-US" altLang="en-US"/>
              <a:pPr eaLnBrk="1" hangingPunct="1"/>
              <a:t>8</a:t>
            </a:fld>
            <a:endParaRPr lang="en-US" alt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05000"/>
            <a:ext cx="8229600" cy="3603812"/>
          </a:xfrm>
          <a:prstGeom prst="rect">
            <a:avLst/>
          </a:prstGeom>
        </p:spPr>
      </p:pic>
    </p:spTree>
    <p:extLst>
      <p:ext uri="{BB962C8B-B14F-4D97-AF65-F5344CB8AC3E}">
        <p14:creationId xmlns:p14="http://schemas.microsoft.com/office/powerpoint/2010/main" val="2490530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dirty="0" smtClean="0"/>
              <a:t>Concurrency Control</a:t>
            </a:r>
          </a:p>
        </p:txBody>
      </p:sp>
      <p:sp>
        <p:nvSpPr>
          <p:cNvPr id="22531" name="Content Placeholder 2"/>
          <p:cNvSpPr>
            <a:spLocks noGrp="1"/>
          </p:cNvSpPr>
          <p:nvPr>
            <p:ph idx="1"/>
          </p:nvPr>
        </p:nvSpPr>
        <p:spPr/>
        <p:txBody>
          <a:bodyPr/>
          <a:lstStyle/>
          <a:p>
            <a:pPr eaLnBrk="1" hangingPunct="1"/>
            <a:r>
              <a:rPr lang="en-US" altLang="en-US" dirty="0" smtClean="0"/>
              <a:t>Coordination of the simultaneous transactions execution in a multiuser database system</a:t>
            </a:r>
          </a:p>
          <a:p>
            <a:pPr eaLnBrk="1" hangingPunct="1"/>
            <a:r>
              <a:rPr lang="en-US" altLang="en-US" dirty="0" smtClean="0"/>
              <a:t>Objective - Ensures </a:t>
            </a:r>
            <a:r>
              <a:rPr lang="en-US" altLang="en-US" dirty="0" err="1" smtClean="0"/>
              <a:t>serializability</a:t>
            </a:r>
            <a:r>
              <a:rPr lang="en-US" altLang="en-US" dirty="0" smtClean="0"/>
              <a:t> of transactions in a multiuser database environment</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2E179964-7D50-4478-8A67-301A5855432A}" type="slidenum">
              <a:rPr lang="en-US" altLang="en-US"/>
              <a:pPr eaLnBrk="1" hangingPunct="1"/>
              <a:t>9</a:t>
            </a:fld>
            <a:endParaRPr lang="en-US"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367</TotalTime>
  <Words>1393</Words>
  <Application>Microsoft Office PowerPoint</Application>
  <PresentationFormat>On-screen Show (4:3)</PresentationFormat>
  <Paragraphs>221</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Georgia</vt:lpstr>
      <vt:lpstr>Times New Roman</vt:lpstr>
      <vt:lpstr>Wingdings</vt:lpstr>
      <vt:lpstr>Urban</vt:lpstr>
      <vt:lpstr>PowerPoint Presentation</vt:lpstr>
      <vt:lpstr>Learning Objectives</vt:lpstr>
      <vt:lpstr>What is a Transaction?</vt:lpstr>
      <vt:lpstr>What is a Transaction?</vt:lpstr>
      <vt:lpstr>Transaction Properties</vt:lpstr>
      <vt:lpstr>Transaction Management with SQL</vt:lpstr>
      <vt:lpstr>The Transaction Log</vt:lpstr>
      <vt:lpstr>Table 10.1 – A Transaction Log</vt:lpstr>
      <vt:lpstr>Concurrency Control</vt:lpstr>
      <vt:lpstr>Problems in Concurrency Control</vt:lpstr>
      <vt:lpstr>The Scheduler</vt:lpstr>
      <vt:lpstr>Concurrency Control with Locking Methods</vt:lpstr>
      <vt:lpstr>Lock Granularity</vt:lpstr>
      <vt:lpstr>Figure 10.3 - Database-Level Locking Sequence </vt:lpstr>
      <vt:lpstr>Figure 10.4 - An Example of a Table-Level Lock</vt:lpstr>
      <vt:lpstr>Figure 10.5 - An Example of a Page-Level Lock</vt:lpstr>
      <vt:lpstr>Figure 10.6 - An Example of a Row-Level Lock</vt:lpstr>
      <vt:lpstr>Lock Types</vt:lpstr>
      <vt:lpstr>Problems in Using Locks</vt:lpstr>
      <vt:lpstr>Two-Phase Locking (2PL)</vt:lpstr>
      <vt:lpstr>Two-Phase Locking (2PL)</vt:lpstr>
      <vt:lpstr>Figure 10.7 - Two-Phase Locking Protocol</vt:lpstr>
      <vt:lpstr>Deadlocks</vt:lpstr>
      <vt:lpstr>Table 10.13 - How a Deadlock Condition is Created</vt:lpstr>
      <vt:lpstr>Time Stamping</vt:lpstr>
      <vt:lpstr>Time Stamping</vt:lpstr>
      <vt:lpstr>Table 10.14 - Wait/Die and Wound/Wait Concurrency Control Schemes</vt:lpstr>
      <vt:lpstr>Concurrency Control with Optimistic Methods </vt:lpstr>
      <vt:lpstr>Phases of Optimistic Approach</vt:lpstr>
      <vt:lpstr>Table 10.15 - Transaction Isolation Levels</vt:lpstr>
      <vt:lpstr>Database Recovery Management </vt:lpstr>
      <vt:lpstr>Concepts that Affect Transaction Recovery</vt:lpstr>
      <vt:lpstr>Techniques Used in Transaction Recovery Procedures</vt:lpstr>
      <vt:lpstr>Recovery Process in Deferred-Write Technique </vt:lpstr>
      <vt:lpstr>Recovery Process in Write-Through Technique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Thomas</dc:creator>
  <cp:lastModifiedBy>user</cp:lastModifiedBy>
  <cp:revision>38</cp:revision>
  <dcterms:created xsi:type="dcterms:W3CDTF">2014-01-28T12:09:28Z</dcterms:created>
  <dcterms:modified xsi:type="dcterms:W3CDTF">2018-12-10T07:29:27Z</dcterms:modified>
</cp:coreProperties>
</file>