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401" r:id="rId2"/>
    <p:sldId id="400" r:id="rId3"/>
    <p:sldId id="257" r:id="rId4"/>
    <p:sldId id="322" r:id="rId5"/>
    <p:sldId id="389" r:id="rId6"/>
    <p:sldId id="402" r:id="rId7"/>
    <p:sldId id="324" r:id="rId8"/>
    <p:sldId id="327" r:id="rId9"/>
    <p:sldId id="378" r:id="rId10"/>
    <p:sldId id="328" r:id="rId11"/>
    <p:sldId id="329" r:id="rId12"/>
    <p:sldId id="330" r:id="rId13"/>
    <p:sldId id="399" r:id="rId14"/>
    <p:sldId id="390" r:id="rId15"/>
    <p:sldId id="331" r:id="rId16"/>
    <p:sldId id="333" r:id="rId17"/>
    <p:sldId id="392" r:id="rId18"/>
    <p:sldId id="381" r:id="rId19"/>
    <p:sldId id="382" r:id="rId20"/>
    <p:sldId id="341" r:id="rId21"/>
    <p:sldId id="342" r:id="rId22"/>
    <p:sldId id="343" r:id="rId23"/>
    <p:sldId id="393" r:id="rId24"/>
    <p:sldId id="394" r:id="rId25"/>
    <p:sldId id="395" r:id="rId26"/>
    <p:sldId id="348" r:id="rId27"/>
    <p:sldId id="384" r:id="rId28"/>
    <p:sldId id="385" r:id="rId29"/>
    <p:sldId id="396" r:id="rId30"/>
    <p:sldId id="397" r:id="rId31"/>
    <p:sldId id="398" r:id="rId32"/>
    <p:sldId id="364" r:id="rId33"/>
    <p:sldId id="376" r:id="rId34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E6232"/>
    <a:srgbClr val="3C41AA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89985" autoAdjust="0"/>
  </p:normalViewPr>
  <p:slideViewPr>
    <p:cSldViewPr>
      <p:cViewPr varScale="1">
        <p:scale>
          <a:sx n="89" d="100"/>
          <a:sy n="89" d="100"/>
        </p:scale>
        <p:origin x="1812" y="6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 smtClean="0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 smtClean="0">
              <a:solidFill>
                <a:srgbClr val="002060"/>
              </a:solidFill>
            </a:rPr>
            <a:t>Accomplished through a system of file folders and filing cabinets</a:t>
          </a:r>
          <a:endParaRPr lang="en-CA" dirty="0">
            <a:solidFill>
              <a:srgbClr val="002060"/>
            </a:solidFill>
          </a:endParaRPr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 smtClean="0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Data processing (DP) specialist</a:t>
          </a:r>
          <a:r>
            <a:rPr lang="en-US" dirty="0" smtClean="0">
              <a:solidFill>
                <a:srgbClr val="002060"/>
              </a:solidFill>
            </a:rPr>
            <a:t>: </a:t>
          </a:r>
          <a:r>
            <a:rPr lang="en-CA" dirty="0" smtClean="0">
              <a:solidFill>
                <a:srgbClr val="002060"/>
              </a:solidFill>
            </a:rPr>
            <a:t>Created a computer-based system that would track data and produce required reports</a:t>
          </a:r>
          <a:endParaRPr lang="en-CA" dirty="0">
            <a:solidFill>
              <a:srgbClr val="002060"/>
            </a:solidFill>
          </a:endParaRPr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smtClean="0"/>
            <a:t>File System Redux: Modern End-User Productivity Tools </a:t>
          </a:r>
          <a:endParaRPr lang="en-CA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Includes </a:t>
          </a:r>
          <a:r>
            <a:rPr lang="en-CA" dirty="0" smtClean="0">
              <a:solidFill>
                <a:srgbClr val="002060"/>
              </a:solidFill>
            </a:rPr>
            <a:t>spreadsheet programs such as Microsoft Excel</a:t>
          </a:r>
          <a:endParaRPr lang="en-CA" dirty="0">
            <a:solidFill>
              <a:srgbClr val="002060"/>
            </a:solidFill>
          </a:endParaRPr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9DE2-35CC-41AB-B265-3229773F9580}" type="pres">
      <dgm:prSet presAssocID="{AD4141C4-DAE9-4EF8-9285-7915476FAA05}" presName="boxAndChildren" presStyleCnt="0"/>
      <dgm:spPr/>
      <dgm:t>
        <a:bodyPr/>
        <a:lstStyle/>
        <a:p>
          <a:endParaRPr lang="en-US"/>
        </a:p>
      </dgm:t>
    </dgm:pt>
    <dgm:pt modelId="{861E5E25-4F5D-4279-8A40-A72E5130953A}" type="pres">
      <dgm:prSet presAssocID="{AD4141C4-DAE9-4EF8-9285-7915476FAA0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7967EB-F850-420E-83F0-0ED0EB35030D}" type="pres">
      <dgm:prSet presAssocID="{AD4141C4-DAE9-4EF8-9285-7915476FAA05}" presName="entireBox" presStyleLbl="node1" presStyleIdx="0" presStyleCnt="3"/>
      <dgm:spPr/>
      <dgm:t>
        <a:bodyPr/>
        <a:lstStyle/>
        <a:p>
          <a:endParaRPr lang="en-US"/>
        </a:p>
      </dgm:t>
    </dgm:pt>
    <dgm:pt modelId="{33B2E0C6-0414-449E-B4A5-935D027A09C7}" type="pres">
      <dgm:prSet presAssocID="{AD4141C4-DAE9-4EF8-9285-7915476FAA05}" presName="descendantBox" presStyleCnt="0"/>
      <dgm:spPr/>
      <dgm:t>
        <a:bodyPr/>
        <a:lstStyle/>
        <a:p>
          <a:endParaRPr lang="en-US"/>
        </a:p>
      </dgm:t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6CACF-97B9-4776-ADAC-E21D0F0D55AC}" type="pres">
      <dgm:prSet presAssocID="{A8EFB906-7EBF-4439-879D-2F83B3864E3B}" presName="sp" presStyleCnt="0"/>
      <dgm:spPr/>
      <dgm:t>
        <a:bodyPr/>
        <a:lstStyle/>
        <a:p>
          <a:endParaRPr lang="en-US"/>
        </a:p>
      </dgm:t>
    </dgm:pt>
    <dgm:pt modelId="{025CC1DD-C676-4C30-B3EE-2E79C8361059}" type="pres">
      <dgm:prSet presAssocID="{38E2E731-8616-4C35-BD90-A6053A427059}" presName="arrowAndChildren" presStyleCnt="0"/>
      <dgm:spPr/>
      <dgm:t>
        <a:bodyPr/>
        <a:lstStyle/>
        <a:p>
          <a:endParaRPr lang="en-US"/>
        </a:p>
      </dgm:t>
    </dgm:pt>
    <dgm:pt modelId="{19CE9AA5-8CB6-4C59-9F7F-EB4FE4881110}" type="pres">
      <dgm:prSet presAssocID="{38E2E731-8616-4C35-BD90-A6053A4270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C82CCEF-8287-4F59-9206-F89DC412D666}" type="pres">
      <dgm:prSet presAssocID="{38E2E731-8616-4C35-BD90-A6053A427059}" presName="arrow" presStyleLbl="node1" presStyleIdx="1" presStyleCnt="3"/>
      <dgm:spPr/>
      <dgm:t>
        <a:bodyPr/>
        <a:lstStyle/>
        <a:p>
          <a:endParaRPr lang="en-US"/>
        </a:p>
      </dgm:t>
    </dgm:pt>
    <dgm:pt modelId="{9A1867E2-166C-4CAB-A389-85F66C31F645}" type="pres">
      <dgm:prSet presAssocID="{38E2E731-8616-4C35-BD90-A6053A427059}" presName="descendantArrow" presStyleCnt="0"/>
      <dgm:spPr/>
      <dgm:t>
        <a:bodyPr/>
        <a:lstStyle/>
        <a:p>
          <a:endParaRPr lang="en-US"/>
        </a:p>
      </dgm:t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C23-BFC9-4DB1-A329-B7AC64D596E3}" type="pres">
      <dgm:prSet presAssocID="{97054B1D-865D-48AE-B5EF-7F13B96EAD8C}" presName="sp" presStyleCnt="0"/>
      <dgm:spPr/>
      <dgm:t>
        <a:bodyPr/>
        <a:lstStyle/>
        <a:p>
          <a:endParaRPr lang="en-US"/>
        </a:p>
      </dgm:t>
    </dgm:pt>
    <dgm:pt modelId="{E737E149-6D5C-45C2-9E03-CA40B195508F}" type="pres">
      <dgm:prSet presAssocID="{0241C855-6CE1-494A-B480-8897E0B78FCE}" presName="arrowAndChildren" presStyleCnt="0"/>
      <dgm:spPr/>
      <dgm:t>
        <a:bodyPr/>
        <a:lstStyle/>
        <a:p>
          <a:endParaRPr lang="en-US"/>
        </a:p>
      </dgm:t>
    </dgm:pt>
    <dgm:pt modelId="{71918899-6F63-4EE4-91D4-B80446E4EE85}" type="pres">
      <dgm:prSet presAssocID="{0241C855-6CE1-494A-B480-8897E0B78FC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2B6564-8973-4585-9A6E-FC0242DE274A}" type="pres">
      <dgm:prSet presAssocID="{0241C855-6CE1-494A-B480-8897E0B78FCE}" presName="arrow" presStyleLbl="node1" presStyleIdx="2" presStyleCnt="3"/>
      <dgm:spPr/>
      <dgm:t>
        <a:bodyPr/>
        <a:lstStyle/>
        <a:p>
          <a:endParaRPr lang="en-US"/>
        </a:p>
      </dgm:t>
    </dgm:pt>
    <dgm:pt modelId="{8FB70510-7FD0-449F-863D-2C01D7766DD1}" type="pres">
      <dgm:prSet presAssocID="{0241C855-6CE1-494A-B480-8897E0B78FCE}" presName="descendantArrow" presStyleCnt="0"/>
      <dgm:spPr/>
      <dgm:t>
        <a:bodyPr/>
        <a:lstStyle/>
        <a:p>
          <a:endParaRPr lang="en-US"/>
        </a:p>
      </dgm:t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1EFFD6D5-CFB4-4464-8AF4-918DA727C1A5}" type="presOf" srcId="{E35CB5C2-6A04-4E20-A92C-86F818C29F7C}" destId="{C4E80382-58C0-4FAA-AAB1-91945958B6DA}" srcOrd="0" destOrd="0" presId="urn:microsoft.com/office/officeart/2005/8/layout/process4"/>
    <dgm:cxn modelId="{8D62AE94-E32E-4AB3-9E3F-ECABF13CE15B}" type="presOf" srcId="{38E2E731-8616-4C35-BD90-A6053A427059}" destId="{19CE9AA5-8CB6-4C59-9F7F-EB4FE4881110}" srcOrd="0" destOrd="0" presId="urn:microsoft.com/office/officeart/2005/8/layout/process4"/>
    <dgm:cxn modelId="{B11B09DD-4192-4565-BE34-CD5019737A53}" type="presOf" srcId="{129925E4-F026-4146-BFD2-862BA02A5274}" destId="{F056D08D-82DC-48A4-80AC-2E8D8D60D3B5}" srcOrd="0" destOrd="0" presId="urn:microsoft.com/office/officeart/2005/8/layout/process4"/>
    <dgm:cxn modelId="{7479B1FC-AD43-4696-AAB9-45FA530A4357}" type="presOf" srcId="{0241C855-6CE1-494A-B480-8897E0B78FCE}" destId="{71918899-6F63-4EE4-91D4-B80446E4EE85}" srcOrd="0" destOrd="0" presId="urn:microsoft.com/office/officeart/2005/8/layout/process4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81D8AC65-7B01-4D35-8E3B-6BC6B736FC86}" type="presOf" srcId="{33669B46-8581-4908-8BB6-74284C15E7E8}" destId="{36D5EFA0-A46F-47C5-ACE7-6B8F7D856809}" srcOrd="0" destOrd="0" presId="urn:microsoft.com/office/officeart/2005/8/layout/process4"/>
    <dgm:cxn modelId="{AC687A15-909D-4C46-A7D7-63C404200BCA}" type="presOf" srcId="{AD4141C4-DAE9-4EF8-9285-7915476FAA05}" destId="{3A7967EB-F850-420E-83F0-0ED0EB35030D}" srcOrd="1" destOrd="0" presId="urn:microsoft.com/office/officeart/2005/8/layout/process4"/>
    <dgm:cxn modelId="{4E3C63DA-18D2-4496-A64C-B667EC5FD699}" type="presOf" srcId="{0241C855-6CE1-494A-B480-8897E0B78FCE}" destId="{102B6564-8973-4585-9A6E-FC0242DE274A}" srcOrd="1" destOrd="0" presId="urn:microsoft.com/office/officeart/2005/8/layout/process4"/>
    <dgm:cxn modelId="{D0597F51-526E-43D7-9686-FCDFA62F50DF}" type="presOf" srcId="{38E2E731-8616-4C35-BD90-A6053A427059}" destId="{8C82CCEF-8287-4F59-9206-F89DC412D666}" srcOrd="1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BB8ABF18-0F8A-484D-8882-9CAEA9B8D458}" type="presOf" srcId="{F7B67030-BDB3-47EC-B3A0-70E4BC635EE1}" destId="{72BA0602-0EDA-4ED1-8915-A7433C7D4E4B}" srcOrd="0" destOrd="0" presId="urn:microsoft.com/office/officeart/2005/8/layout/process4"/>
    <dgm:cxn modelId="{EE4FC780-F9CD-4052-B76A-2DC88B18F78B}" type="presOf" srcId="{AD4141C4-DAE9-4EF8-9285-7915476FAA05}" destId="{861E5E25-4F5D-4279-8A40-A72E5130953A}" srcOrd="0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8C734A11-D8D5-4938-8E54-0DE4BE31346F}" type="presParOf" srcId="{36D5EFA0-A46F-47C5-ACE7-6B8F7D856809}" destId="{7D369DE2-35CC-41AB-B265-3229773F9580}" srcOrd="0" destOrd="0" presId="urn:microsoft.com/office/officeart/2005/8/layout/process4"/>
    <dgm:cxn modelId="{C939229B-18B5-40F2-A370-A6CA5FC38CBD}" type="presParOf" srcId="{7D369DE2-35CC-41AB-B265-3229773F9580}" destId="{861E5E25-4F5D-4279-8A40-A72E5130953A}" srcOrd="0" destOrd="0" presId="urn:microsoft.com/office/officeart/2005/8/layout/process4"/>
    <dgm:cxn modelId="{F577A5DB-48A5-4FC0-94AF-79B22AA30E59}" type="presParOf" srcId="{7D369DE2-35CC-41AB-B265-3229773F9580}" destId="{3A7967EB-F850-420E-83F0-0ED0EB35030D}" srcOrd="1" destOrd="0" presId="urn:microsoft.com/office/officeart/2005/8/layout/process4"/>
    <dgm:cxn modelId="{81629300-B29A-4454-83E4-B50B5ED4669D}" type="presParOf" srcId="{7D369DE2-35CC-41AB-B265-3229773F9580}" destId="{33B2E0C6-0414-449E-B4A5-935D027A09C7}" srcOrd="2" destOrd="0" presId="urn:microsoft.com/office/officeart/2005/8/layout/process4"/>
    <dgm:cxn modelId="{367DC4E6-75B0-46A0-AB2A-2C0FC1129729}" type="presParOf" srcId="{33B2E0C6-0414-449E-B4A5-935D027A09C7}" destId="{72BA0602-0EDA-4ED1-8915-A7433C7D4E4B}" srcOrd="0" destOrd="0" presId="urn:microsoft.com/office/officeart/2005/8/layout/process4"/>
    <dgm:cxn modelId="{E7FD974E-467B-4725-9197-B18B63965590}" type="presParOf" srcId="{36D5EFA0-A46F-47C5-ACE7-6B8F7D856809}" destId="{A096CACF-97B9-4776-ADAC-E21D0F0D55AC}" srcOrd="1" destOrd="0" presId="urn:microsoft.com/office/officeart/2005/8/layout/process4"/>
    <dgm:cxn modelId="{0AAC445C-257B-4773-B580-A500010E2256}" type="presParOf" srcId="{36D5EFA0-A46F-47C5-ACE7-6B8F7D856809}" destId="{025CC1DD-C676-4C30-B3EE-2E79C8361059}" srcOrd="2" destOrd="0" presId="urn:microsoft.com/office/officeart/2005/8/layout/process4"/>
    <dgm:cxn modelId="{2B885505-34C7-4B43-ABDD-BA5FF9E4046C}" type="presParOf" srcId="{025CC1DD-C676-4C30-B3EE-2E79C8361059}" destId="{19CE9AA5-8CB6-4C59-9F7F-EB4FE4881110}" srcOrd="0" destOrd="0" presId="urn:microsoft.com/office/officeart/2005/8/layout/process4"/>
    <dgm:cxn modelId="{3C2D5CAF-9153-4445-B21F-2D00F96593B5}" type="presParOf" srcId="{025CC1DD-C676-4C30-B3EE-2E79C8361059}" destId="{8C82CCEF-8287-4F59-9206-F89DC412D666}" srcOrd="1" destOrd="0" presId="urn:microsoft.com/office/officeart/2005/8/layout/process4"/>
    <dgm:cxn modelId="{087B0533-95F6-45E9-88D4-9CFF2EE04D54}" type="presParOf" srcId="{025CC1DD-C676-4C30-B3EE-2E79C8361059}" destId="{9A1867E2-166C-4CAB-A389-85F66C31F645}" srcOrd="2" destOrd="0" presId="urn:microsoft.com/office/officeart/2005/8/layout/process4"/>
    <dgm:cxn modelId="{BE7E2615-9BA1-45C2-A18A-B76B21F1BDF3}" type="presParOf" srcId="{9A1867E2-166C-4CAB-A389-85F66C31F645}" destId="{F056D08D-82DC-48A4-80AC-2E8D8D60D3B5}" srcOrd="0" destOrd="0" presId="urn:microsoft.com/office/officeart/2005/8/layout/process4"/>
    <dgm:cxn modelId="{B80A0216-DE5A-4E47-9FE4-4BF4312E7E49}" type="presParOf" srcId="{36D5EFA0-A46F-47C5-ACE7-6B8F7D856809}" destId="{862B9C23-BFC9-4DB1-A329-B7AC64D596E3}" srcOrd="3" destOrd="0" presId="urn:microsoft.com/office/officeart/2005/8/layout/process4"/>
    <dgm:cxn modelId="{5498C740-61D3-4311-8EF4-426BE20B4841}" type="presParOf" srcId="{36D5EFA0-A46F-47C5-ACE7-6B8F7D856809}" destId="{E737E149-6D5C-45C2-9E03-CA40B195508F}" srcOrd="4" destOrd="0" presId="urn:microsoft.com/office/officeart/2005/8/layout/process4"/>
    <dgm:cxn modelId="{79365051-A8B6-40D8-A695-28282AAADA59}" type="presParOf" srcId="{E737E149-6D5C-45C2-9E03-CA40B195508F}" destId="{71918899-6F63-4EE4-91D4-B80446E4EE85}" srcOrd="0" destOrd="0" presId="urn:microsoft.com/office/officeart/2005/8/layout/process4"/>
    <dgm:cxn modelId="{66DD4983-094F-43C4-A397-C749DB5B03D8}" type="presParOf" srcId="{E737E149-6D5C-45C2-9E03-CA40B195508F}" destId="{102B6564-8973-4585-9A6E-FC0242DE274A}" srcOrd="1" destOrd="0" presId="urn:microsoft.com/office/officeart/2005/8/layout/process4"/>
    <dgm:cxn modelId="{6B7ED06F-69AA-41BD-A138-41CED209BB86}" type="presParOf" srcId="{E737E149-6D5C-45C2-9E03-CA40B195508F}" destId="{8FB70510-7FD0-449F-863D-2C01D7766DD1}" srcOrd="2" destOrd="0" presId="urn:microsoft.com/office/officeart/2005/8/layout/process4"/>
    <dgm:cxn modelId="{7FE33EC2-9EE1-4516-B619-69FAC7F50FE7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 smtClean="0"/>
            <a:t>Lengthy development times</a:t>
          </a:r>
          <a:endParaRPr lang="en-US" dirty="0"/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5E960-0FD0-42EA-914D-DDAEC206C06D}" type="pres">
      <dgm:prSet presAssocID="{226194DA-C365-466F-8ED1-A1A027E20007}" presName="parentLin" presStyleCnt="0"/>
      <dgm:spPr/>
      <dgm:t>
        <a:bodyPr/>
        <a:lstStyle/>
        <a:p>
          <a:endParaRPr lang="en-US"/>
        </a:p>
      </dgm:t>
    </dgm:pt>
    <dgm:pt modelId="{9F417E28-4D3D-4E7F-8FFC-0E4AC424D823}" type="pres">
      <dgm:prSet presAssocID="{226194DA-C365-466F-8ED1-A1A027E2000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00367-C102-4C35-8BC5-34276A793319}" type="pres">
      <dgm:prSet presAssocID="{226194DA-C365-466F-8ED1-A1A027E20007}" presName="negativeSpace" presStyleCnt="0"/>
      <dgm:spPr/>
      <dgm:t>
        <a:bodyPr/>
        <a:lstStyle/>
        <a:p>
          <a:endParaRPr lang="en-US"/>
        </a:p>
      </dgm:t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F6194-2D83-4E42-9850-50245796C3C0}" type="pres">
      <dgm:prSet presAssocID="{40B0B770-CE47-4E72-ADAE-A4F69007BA1E}" presName="spaceBetweenRectangles" presStyleCnt="0"/>
      <dgm:spPr/>
      <dgm:t>
        <a:bodyPr/>
        <a:lstStyle/>
        <a:p>
          <a:endParaRPr lang="en-US"/>
        </a:p>
      </dgm:t>
    </dgm:pt>
    <dgm:pt modelId="{560DE406-A244-475C-8FF3-92D29CB087DF}" type="pres">
      <dgm:prSet presAssocID="{FF7F15AE-6752-4151-992E-3F41AE651DC4}" presName="parentLin" presStyleCnt="0"/>
      <dgm:spPr/>
      <dgm:t>
        <a:bodyPr/>
        <a:lstStyle/>
        <a:p>
          <a:endParaRPr lang="en-US"/>
        </a:p>
      </dgm:t>
    </dgm:pt>
    <dgm:pt modelId="{6B7F0B8A-C4C6-4EE5-8194-41B694E221AF}" type="pres">
      <dgm:prSet presAssocID="{FF7F15AE-6752-4151-992E-3F41AE651DC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709C9-33F7-4D5B-8331-982611E1E04B}" type="pres">
      <dgm:prSet presAssocID="{FF7F15AE-6752-4151-992E-3F41AE651DC4}" presName="negativeSpace" presStyleCnt="0"/>
      <dgm:spPr/>
      <dgm:t>
        <a:bodyPr/>
        <a:lstStyle/>
        <a:p>
          <a:endParaRPr lang="en-US"/>
        </a:p>
      </dgm:t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AAC4-9CA7-49D8-85B2-093ABD79300D}" type="pres">
      <dgm:prSet presAssocID="{DB877FF2-15EF-4232-9338-E469AFDC7306}" presName="spaceBetweenRectangles" presStyleCnt="0"/>
      <dgm:spPr/>
      <dgm:t>
        <a:bodyPr/>
        <a:lstStyle/>
        <a:p>
          <a:endParaRPr lang="en-US"/>
        </a:p>
      </dgm:t>
    </dgm:pt>
    <dgm:pt modelId="{99534CC2-C037-4BD9-8BA9-7313AED6EC5E}" type="pres">
      <dgm:prSet presAssocID="{03C1B186-1D24-4B68-A511-5CF4B8B4BD90}" presName="parentLin" presStyleCnt="0"/>
      <dgm:spPr/>
      <dgm:t>
        <a:bodyPr/>
        <a:lstStyle/>
        <a:p>
          <a:endParaRPr lang="en-US"/>
        </a:p>
      </dgm:t>
    </dgm:pt>
    <dgm:pt modelId="{C84EBAA0-44AC-4B6A-9404-4F87800DAF78}" type="pres">
      <dgm:prSet presAssocID="{03C1B186-1D24-4B68-A511-5CF4B8B4BD9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2FD45-83B7-452C-B131-72E5250ED6E4}" type="pres">
      <dgm:prSet presAssocID="{03C1B186-1D24-4B68-A511-5CF4B8B4BD90}" presName="negativeSpace" presStyleCnt="0"/>
      <dgm:spPr/>
      <dgm:t>
        <a:bodyPr/>
        <a:lstStyle/>
        <a:p>
          <a:endParaRPr lang="en-US"/>
        </a:p>
      </dgm:t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8867-4BF4-4729-9C86-01FC01B5FCE6}" type="pres">
      <dgm:prSet presAssocID="{E69CB3CE-FC31-4BAD-8670-B4AC7E6ADCEE}" presName="spaceBetweenRectangles" presStyleCnt="0"/>
      <dgm:spPr/>
      <dgm:t>
        <a:bodyPr/>
        <a:lstStyle/>
        <a:p>
          <a:endParaRPr lang="en-US"/>
        </a:p>
      </dgm:t>
    </dgm:pt>
    <dgm:pt modelId="{CB81A0F5-D14E-49B6-AD4F-A630492004C8}" type="pres">
      <dgm:prSet presAssocID="{90053126-2F2F-410B-9B57-A8A93DC2E675}" presName="parentLin" presStyleCnt="0"/>
      <dgm:spPr/>
      <dgm:t>
        <a:bodyPr/>
        <a:lstStyle/>
        <a:p>
          <a:endParaRPr lang="en-US"/>
        </a:p>
      </dgm:t>
    </dgm:pt>
    <dgm:pt modelId="{870D827E-A312-4783-881D-513893365AB8}" type="pres">
      <dgm:prSet presAssocID="{90053126-2F2F-410B-9B57-A8A93DC2E67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B7597-07F7-418C-BABD-89CF08BFB67B}" type="pres">
      <dgm:prSet presAssocID="{90053126-2F2F-410B-9B57-A8A93DC2E675}" presName="negativeSpace" presStyleCnt="0"/>
      <dgm:spPr/>
      <dgm:t>
        <a:bodyPr/>
        <a:lstStyle/>
        <a:p>
          <a:endParaRPr lang="en-US"/>
        </a:p>
      </dgm:t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797BD-B096-4DCE-A2E0-0825505507BF}" type="pres">
      <dgm:prSet presAssocID="{E9C3DE04-403F-4FB6-89DB-9F00B90C0C62}" presName="spaceBetweenRectangles" presStyleCnt="0"/>
      <dgm:spPr/>
      <dgm:t>
        <a:bodyPr/>
        <a:lstStyle/>
        <a:p>
          <a:endParaRPr lang="en-US"/>
        </a:p>
      </dgm:t>
    </dgm:pt>
    <dgm:pt modelId="{3F826202-972F-4998-9CF8-3AFF9F17CEBA}" type="pres">
      <dgm:prSet presAssocID="{48328B96-25CC-42D5-9041-FF7E492FE47E}" presName="parentLin" presStyleCnt="0"/>
      <dgm:spPr/>
      <dgm:t>
        <a:bodyPr/>
        <a:lstStyle/>
        <a:p>
          <a:endParaRPr lang="en-US"/>
        </a:p>
      </dgm:t>
    </dgm:pt>
    <dgm:pt modelId="{91535265-7594-44B4-B395-3DC071598667}" type="pres">
      <dgm:prSet presAssocID="{48328B96-25CC-42D5-9041-FF7E492FE47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82A7D-A223-4663-9FDC-E59BC4D4A860}" type="pres">
      <dgm:prSet presAssocID="{48328B96-25CC-42D5-9041-FF7E492FE47E}" presName="negativeSpace" presStyleCnt="0"/>
      <dgm:spPr/>
      <dgm:t>
        <a:bodyPr/>
        <a:lstStyle/>
        <a:p>
          <a:endParaRPr lang="en-US"/>
        </a:p>
      </dgm:t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55272-37C6-4DF2-84AA-6F8F50099D62}" type="presOf" srcId="{226194DA-C365-466F-8ED1-A1A027E20007}" destId="{9F417E28-4D3D-4E7F-8FFC-0E4AC424D823}" srcOrd="0" destOrd="0" presId="urn:microsoft.com/office/officeart/2005/8/layout/list1"/>
    <dgm:cxn modelId="{291C462C-FC37-476F-B862-BFAC491C4F24}" type="presOf" srcId="{48328B96-25CC-42D5-9041-FF7E492FE47E}" destId="{91535265-7594-44B4-B395-3DC071598667}" srcOrd="0" destOrd="0" presId="urn:microsoft.com/office/officeart/2005/8/layout/list1"/>
    <dgm:cxn modelId="{51D4D88A-BC28-4DD0-B845-C1E32E086A81}" type="presOf" srcId="{226194DA-C365-466F-8ED1-A1A027E20007}" destId="{0BBC4BC2-A2A2-451F-9761-5FE20C33E4FE}" srcOrd="1" destOrd="0" presId="urn:microsoft.com/office/officeart/2005/8/layout/list1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6E883120-2BAA-434B-AF8B-7D2693BA8801}" type="presOf" srcId="{48328B96-25CC-42D5-9041-FF7E492FE47E}" destId="{4B9BB0C9-D3CD-4510-B0B5-3FD968B85575}" srcOrd="1" destOrd="0" presId="urn:microsoft.com/office/officeart/2005/8/layout/list1"/>
    <dgm:cxn modelId="{B4907F79-72EA-4DAC-AC5A-237306E0FBA3}" type="presOf" srcId="{03C1B186-1D24-4B68-A511-5CF4B8B4BD90}" destId="{C84EBAA0-44AC-4B6A-9404-4F87800DAF78}" srcOrd="0" destOrd="0" presId="urn:microsoft.com/office/officeart/2005/8/layout/list1"/>
    <dgm:cxn modelId="{B2C69A4C-ECA7-4C9C-B19C-8BE438B2FE89}" type="presOf" srcId="{03C1B186-1D24-4B68-A511-5CF4B8B4BD90}" destId="{AD5E33E7-8944-4E93-A3FB-F501DD12D50D}" srcOrd="1" destOrd="0" presId="urn:microsoft.com/office/officeart/2005/8/layout/list1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446D939F-0ADC-48CF-A99C-CADC212FE6F3}" type="presOf" srcId="{FF7F15AE-6752-4151-992E-3F41AE651DC4}" destId="{D3D34603-A871-4CCC-B0AA-27D730ABF7B7}" srcOrd="1" destOrd="0" presId="urn:microsoft.com/office/officeart/2005/8/layout/list1"/>
    <dgm:cxn modelId="{BAD19270-259C-4779-A0E1-45A9D6F62265}" type="presOf" srcId="{5D74A2E5-E86C-458E-B619-7C59B6AA8541}" destId="{1D8D2596-1022-49D2-B36A-3298A148F696}" srcOrd="0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F9C2BD45-0B5D-4C36-9756-96B0F01A551C}" type="presOf" srcId="{90053126-2F2F-410B-9B57-A8A93DC2E675}" destId="{870D827E-A312-4783-881D-513893365AB8}" srcOrd="0" destOrd="0" presId="urn:microsoft.com/office/officeart/2005/8/layout/list1"/>
    <dgm:cxn modelId="{E5EFC364-EE76-4C31-BE77-CAF0C4D8243B}" type="presOf" srcId="{FF7F15AE-6752-4151-992E-3F41AE651DC4}" destId="{6B7F0B8A-C4C6-4EE5-8194-41B694E221AF}" srcOrd="0" destOrd="0" presId="urn:microsoft.com/office/officeart/2005/8/layout/list1"/>
    <dgm:cxn modelId="{5F2DA1BA-28B7-401F-83E4-6D1B2B966B78}" type="presOf" srcId="{90053126-2F2F-410B-9B57-A8A93DC2E675}" destId="{495FCD0E-0B7A-46A9-9D3E-26613CD2DA44}" srcOrd="1" destOrd="0" presId="urn:microsoft.com/office/officeart/2005/8/layout/list1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30F2C932-1212-4E08-B670-3BEB145E27E5}" type="presParOf" srcId="{1D8D2596-1022-49D2-B36A-3298A148F696}" destId="{6525E960-0FD0-42EA-914D-DDAEC206C06D}" srcOrd="0" destOrd="0" presId="urn:microsoft.com/office/officeart/2005/8/layout/list1"/>
    <dgm:cxn modelId="{F6282FC0-B283-45E6-9379-9A53BCE0C7A1}" type="presParOf" srcId="{6525E960-0FD0-42EA-914D-DDAEC206C06D}" destId="{9F417E28-4D3D-4E7F-8FFC-0E4AC424D823}" srcOrd="0" destOrd="0" presId="urn:microsoft.com/office/officeart/2005/8/layout/list1"/>
    <dgm:cxn modelId="{D29DA114-86B8-47CA-91CE-E1130CB2FEFB}" type="presParOf" srcId="{6525E960-0FD0-42EA-914D-DDAEC206C06D}" destId="{0BBC4BC2-A2A2-451F-9761-5FE20C33E4FE}" srcOrd="1" destOrd="0" presId="urn:microsoft.com/office/officeart/2005/8/layout/list1"/>
    <dgm:cxn modelId="{E7A2B7BA-3744-4310-9C27-A9303D02EE96}" type="presParOf" srcId="{1D8D2596-1022-49D2-B36A-3298A148F696}" destId="{43400367-C102-4C35-8BC5-34276A793319}" srcOrd="1" destOrd="0" presId="urn:microsoft.com/office/officeart/2005/8/layout/list1"/>
    <dgm:cxn modelId="{9D47AE7F-4788-477B-B29F-8CC9884C9026}" type="presParOf" srcId="{1D8D2596-1022-49D2-B36A-3298A148F696}" destId="{097EB689-A004-48DB-854B-92D0EE94C769}" srcOrd="2" destOrd="0" presId="urn:microsoft.com/office/officeart/2005/8/layout/list1"/>
    <dgm:cxn modelId="{BCDC69C1-9CCE-434A-A42E-0D368D8AF346}" type="presParOf" srcId="{1D8D2596-1022-49D2-B36A-3298A148F696}" destId="{820F6194-2D83-4E42-9850-50245796C3C0}" srcOrd="3" destOrd="0" presId="urn:microsoft.com/office/officeart/2005/8/layout/list1"/>
    <dgm:cxn modelId="{5C56A694-A50B-4B7E-9C71-354B8B5E8E2B}" type="presParOf" srcId="{1D8D2596-1022-49D2-B36A-3298A148F696}" destId="{560DE406-A244-475C-8FF3-92D29CB087DF}" srcOrd="4" destOrd="0" presId="urn:microsoft.com/office/officeart/2005/8/layout/list1"/>
    <dgm:cxn modelId="{D94FF613-5D91-4DD2-BF93-04E8499EC38F}" type="presParOf" srcId="{560DE406-A244-475C-8FF3-92D29CB087DF}" destId="{6B7F0B8A-C4C6-4EE5-8194-41B694E221AF}" srcOrd="0" destOrd="0" presId="urn:microsoft.com/office/officeart/2005/8/layout/list1"/>
    <dgm:cxn modelId="{1501DDC2-718C-4A9F-9406-67D0AD5942FD}" type="presParOf" srcId="{560DE406-A244-475C-8FF3-92D29CB087DF}" destId="{D3D34603-A871-4CCC-B0AA-27D730ABF7B7}" srcOrd="1" destOrd="0" presId="urn:microsoft.com/office/officeart/2005/8/layout/list1"/>
    <dgm:cxn modelId="{90066C70-2F19-4330-AE79-3102E49AA407}" type="presParOf" srcId="{1D8D2596-1022-49D2-B36A-3298A148F696}" destId="{354709C9-33F7-4D5B-8331-982611E1E04B}" srcOrd="5" destOrd="0" presId="urn:microsoft.com/office/officeart/2005/8/layout/list1"/>
    <dgm:cxn modelId="{0FB94DEC-0349-4816-B747-52EC5FE8AB82}" type="presParOf" srcId="{1D8D2596-1022-49D2-B36A-3298A148F696}" destId="{2290BA4A-2840-4F74-9747-7C99C24B8AF7}" srcOrd="6" destOrd="0" presId="urn:microsoft.com/office/officeart/2005/8/layout/list1"/>
    <dgm:cxn modelId="{36D4E5A7-C3D6-4887-B960-10392BFDF0F7}" type="presParOf" srcId="{1D8D2596-1022-49D2-B36A-3298A148F696}" destId="{5C3AAAC4-9CA7-49D8-85B2-093ABD79300D}" srcOrd="7" destOrd="0" presId="urn:microsoft.com/office/officeart/2005/8/layout/list1"/>
    <dgm:cxn modelId="{914E989D-B376-44C6-A802-54D401C19F39}" type="presParOf" srcId="{1D8D2596-1022-49D2-B36A-3298A148F696}" destId="{99534CC2-C037-4BD9-8BA9-7313AED6EC5E}" srcOrd="8" destOrd="0" presId="urn:microsoft.com/office/officeart/2005/8/layout/list1"/>
    <dgm:cxn modelId="{C2F79BC7-4D3D-48C6-9774-3651FFFA920B}" type="presParOf" srcId="{99534CC2-C037-4BD9-8BA9-7313AED6EC5E}" destId="{C84EBAA0-44AC-4B6A-9404-4F87800DAF78}" srcOrd="0" destOrd="0" presId="urn:microsoft.com/office/officeart/2005/8/layout/list1"/>
    <dgm:cxn modelId="{8259DEEB-F16A-402F-8A8C-A150DC1B617B}" type="presParOf" srcId="{99534CC2-C037-4BD9-8BA9-7313AED6EC5E}" destId="{AD5E33E7-8944-4E93-A3FB-F501DD12D50D}" srcOrd="1" destOrd="0" presId="urn:microsoft.com/office/officeart/2005/8/layout/list1"/>
    <dgm:cxn modelId="{0C4010CC-2F2A-46BC-BA6C-EDD819DEAAD8}" type="presParOf" srcId="{1D8D2596-1022-49D2-B36A-3298A148F696}" destId="{71F2FD45-83B7-452C-B131-72E5250ED6E4}" srcOrd="9" destOrd="0" presId="urn:microsoft.com/office/officeart/2005/8/layout/list1"/>
    <dgm:cxn modelId="{54B4BD19-B5FC-424F-904C-E5997D8CE4C3}" type="presParOf" srcId="{1D8D2596-1022-49D2-B36A-3298A148F696}" destId="{6C3CB1C7-AA51-47E2-9A0D-A3FAD504461F}" srcOrd="10" destOrd="0" presId="urn:microsoft.com/office/officeart/2005/8/layout/list1"/>
    <dgm:cxn modelId="{41BDC2EE-11BD-49F3-A4E3-10E02C863AE1}" type="presParOf" srcId="{1D8D2596-1022-49D2-B36A-3298A148F696}" destId="{87A98867-4BF4-4729-9C86-01FC01B5FCE6}" srcOrd="11" destOrd="0" presId="urn:microsoft.com/office/officeart/2005/8/layout/list1"/>
    <dgm:cxn modelId="{6C39D94B-0B8F-475D-A904-F359D62749FB}" type="presParOf" srcId="{1D8D2596-1022-49D2-B36A-3298A148F696}" destId="{CB81A0F5-D14E-49B6-AD4F-A630492004C8}" srcOrd="12" destOrd="0" presId="urn:microsoft.com/office/officeart/2005/8/layout/list1"/>
    <dgm:cxn modelId="{E60BE842-00E3-4FB8-BE53-DA276F0D48F2}" type="presParOf" srcId="{CB81A0F5-D14E-49B6-AD4F-A630492004C8}" destId="{870D827E-A312-4783-881D-513893365AB8}" srcOrd="0" destOrd="0" presId="urn:microsoft.com/office/officeart/2005/8/layout/list1"/>
    <dgm:cxn modelId="{B027B89E-E418-486D-9661-2ADEF85BDC71}" type="presParOf" srcId="{CB81A0F5-D14E-49B6-AD4F-A630492004C8}" destId="{495FCD0E-0B7A-46A9-9D3E-26613CD2DA44}" srcOrd="1" destOrd="0" presId="urn:microsoft.com/office/officeart/2005/8/layout/list1"/>
    <dgm:cxn modelId="{9C3BE877-6D03-48EB-8013-36C641CD142B}" type="presParOf" srcId="{1D8D2596-1022-49D2-B36A-3298A148F696}" destId="{B68B7597-07F7-418C-BABD-89CF08BFB67B}" srcOrd="13" destOrd="0" presId="urn:microsoft.com/office/officeart/2005/8/layout/list1"/>
    <dgm:cxn modelId="{65D411F5-A8BB-4328-AFC5-9B622E963B28}" type="presParOf" srcId="{1D8D2596-1022-49D2-B36A-3298A148F696}" destId="{A4673CFF-A832-4A73-BE27-92A04ADE9453}" srcOrd="14" destOrd="0" presId="urn:microsoft.com/office/officeart/2005/8/layout/list1"/>
    <dgm:cxn modelId="{CEFB00E7-211E-4627-AC0A-A8905EA629BA}" type="presParOf" srcId="{1D8D2596-1022-49D2-B36A-3298A148F696}" destId="{E2F797BD-B096-4DCE-A2E0-0825505507BF}" srcOrd="15" destOrd="0" presId="urn:microsoft.com/office/officeart/2005/8/layout/list1"/>
    <dgm:cxn modelId="{EF9C702E-E821-4074-A378-BF9D366D28F0}" type="presParOf" srcId="{1D8D2596-1022-49D2-B36A-3298A148F696}" destId="{3F826202-972F-4998-9CF8-3AFF9F17CEBA}" srcOrd="16" destOrd="0" presId="urn:microsoft.com/office/officeart/2005/8/layout/list1"/>
    <dgm:cxn modelId="{3403E073-6CFB-408F-B639-8C8873169088}" type="presParOf" srcId="{3F826202-972F-4998-9CF8-3AFF9F17CEBA}" destId="{91535265-7594-44B4-B395-3DC071598667}" srcOrd="0" destOrd="0" presId="urn:microsoft.com/office/officeart/2005/8/layout/list1"/>
    <dgm:cxn modelId="{EBA33066-F97B-4EB2-BF1F-D159944BDFD1}" type="presParOf" srcId="{3F826202-972F-4998-9CF8-3AFF9F17CEBA}" destId="{4B9BB0C9-D3CD-4510-B0B5-3FD968B85575}" srcOrd="1" destOrd="0" presId="urn:microsoft.com/office/officeart/2005/8/layout/list1"/>
    <dgm:cxn modelId="{4632365F-5DB2-4737-AA9C-9B0E1880EEBC}" type="presParOf" srcId="{1D8D2596-1022-49D2-B36A-3298A148F696}" destId="{18782A7D-A223-4663-9FDC-E59BC4D4A860}" srcOrd="17" destOrd="0" presId="urn:microsoft.com/office/officeart/2005/8/layout/list1"/>
    <dgm:cxn modelId="{2BE3F246-54B4-4057-8228-5E319D9A41D8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8D47-584B-4B0D-BC16-E12C0BF5F92A}" type="doc">
      <dgm:prSet loTypeId="urn:microsoft.com/office/officeart/2005/8/layout/list1" loCatId="list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A5E4B-A063-4F88-B51B-A9D41CBF4BE4}">
      <dgm:prSet/>
      <dgm:spPr/>
      <dgm:t>
        <a:bodyPr/>
        <a:lstStyle/>
        <a:p>
          <a:pPr rtl="0"/>
          <a:r>
            <a:rPr lang="en-US" dirty="0" smtClean="0"/>
            <a:t>Update Anomalies </a:t>
          </a:r>
          <a:endParaRPr lang="en-CA" dirty="0"/>
        </a:p>
      </dgm:t>
    </dgm:pt>
    <dgm:pt modelId="{5C44C131-0671-4DF2-B96A-1A44AF74E124}" type="parTrans" cxnId="{ED3527AF-8A16-465E-A853-988E07023916}">
      <dgm:prSet/>
      <dgm:spPr/>
      <dgm:t>
        <a:bodyPr/>
        <a:lstStyle/>
        <a:p>
          <a:endParaRPr lang="en-US"/>
        </a:p>
      </dgm:t>
    </dgm:pt>
    <dgm:pt modelId="{3BCBA86F-751C-4D7D-AE21-7CE5BE18EBDD}" type="sibTrans" cxnId="{ED3527AF-8A16-465E-A853-988E07023916}">
      <dgm:prSet/>
      <dgm:spPr/>
      <dgm:t>
        <a:bodyPr/>
        <a:lstStyle/>
        <a:p>
          <a:endParaRPr lang="en-US"/>
        </a:p>
      </dgm:t>
    </dgm:pt>
    <dgm:pt modelId="{F5053F7C-F6A1-4378-9144-A85122E1C233}">
      <dgm:prSet/>
      <dgm:spPr/>
      <dgm:t>
        <a:bodyPr/>
        <a:lstStyle/>
        <a:p>
          <a:pPr rtl="0"/>
          <a:r>
            <a:rPr lang="en-US" dirty="0" smtClean="0"/>
            <a:t>Insertion Anomalies</a:t>
          </a:r>
          <a:endParaRPr lang="en-CA" dirty="0"/>
        </a:p>
      </dgm:t>
    </dgm:pt>
    <dgm:pt modelId="{F1B3BEA3-711F-48E1-973F-740D1204B995}" type="parTrans" cxnId="{9B7846C6-81B1-4DE2-9365-5FE45B282615}">
      <dgm:prSet/>
      <dgm:spPr/>
      <dgm:t>
        <a:bodyPr/>
        <a:lstStyle/>
        <a:p>
          <a:endParaRPr lang="en-US"/>
        </a:p>
      </dgm:t>
    </dgm:pt>
    <dgm:pt modelId="{12E67753-D168-41A9-927E-5382D830454D}" type="sibTrans" cxnId="{9B7846C6-81B1-4DE2-9365-5FE45B282615}">
      <dgm:prSet/>
      <dgm:spPr/>
      <dgm:t>
        <a:bodyPr/>
        <a:lstStyle/>
        <a:p>
          <a:endParaRPr lang="en-US"/>
        </a:p>
      </dgm:t>
    </dgm:pt>
    <dgm:pt modelId="{B1A35C7B-63AD-47B0-8D12-BCAD4E0D3012}">
      <dgm:prSet/>
      <dgm:spPr/>
      <dgm:t>
        <a:bodyPr/>
        <a:lstStyle/>
        <a:p>
          <a:pPr rtl="0"/>
          <a:r>
            <a:rPr lang="en-US" dirty="0" smtClean="0"/>
            <a:t>Deletion Anomalies  </a:t>
          </a:r>
          <a:endParaRPr lang="en-CA" dirty="0"/>
        </a:p>
      </dgm:t>
    </dgm:pt>
    <dgm:pt modelId="{BD1526C9-6BEC-47CA-8100-9D07039AD38B}" type="parTrans" cxnId="{C828166D-8942-46F1-A044-298678A6C47F}">
      <dgm:prSet/>
      <dgm:spPr/>
      <dgm:t>
        <a:bodyPr/>
        <a:lstStyle/>
        <a:p>
          <a:endParaRPr lang="en-US"/>
        </a:p>
      </dgm:t>
    </dgm:pt>
    <dgm:pt modelId="{F372B2DF-C5E6-4026-A2B2-ADE1577EA1F7}" type="sibTrans" cxnId="{C828166D-8942-46F1-A044-298678A6C47F}">
      <dgm:prSet/>
      <dgm:spPr/>
      <dgm:t>
        <a:bodyPr/>
        <a:lstStyle/>
        <a:p>
          <a:endParaRPr lang="en-US"/>
        </a:p>
      </dgm:t>
    </dgm:pt>
    <dgm:pt modelId="{4CCE1A0A-96B8-46E5-A769-EE361A13B18C}">
      <dgm:prSet custT="1"/>
      <dgm:spPr/>
      <dgm:t>
        <a:bodyPr/>
        <a:lstStyle/>
        <a:p>
          <a:r>
            <a:rPr lang="en-US" sz="1600" b="0" i="0" dirty="0" smtClean="0"/>
            <a:t>An </a:t>
          </a:r>
          <a:r>
            <a:rPr lang="en-US" sz="1600" b="1" i="0" dirty="0" smtClean="0"/>
            <a:t>Update Anomaly</a:t>
          </a:r>
          <a:r>
            <a:rPr lang="en-US" sz="1600" b="0" i="0" dirty="0" smtClean="0"/>
            <a:t> exists when one or more instances of duplicated data is updated, but not all.</a:t>
          </a:r>
          <a:endParaRPr lang="en-US" sz="1600" dirty="0"/>
        </a:p>
      </dgm:t>
    </dgm:pt>
    <dgm:pt modelId="{AD8194FE-2CAB-4582-9F02-E657B8E2C48E}" type="parTrans" cxnId="{7743B1DA-C881-4B86-977F-F82E995C38F7}">
      <dgm:prSet/>
      <dgm:spPr/>
      <dgm:t>
        <a:bodyPr/>
        <a:lstStyle/>
        <a:p>
          <a:endParaRPr lang="en-US"/>
        </a:p>
      </dgm:t>
    </dgm:pt>
    <dgm:pt modelId="{D91F0925-33E9-4E3F-A19B-928E70286522}" type="sibTrans" cxnId="{7743B1DA-C881-4B86-977F-F82E995C38F7}">
      <dgm:prSet/>
      <dgm:spPr/>
      <dgm:t>
        <a:bodyPr/>
        <a:lstStyle/>
        <a:p>
          <a:endParaRPr lang="en-US"/>
        </a:p>
      </dgm:t>
    </dgm:pt>
    <dgm:pt modelId="{9EB24A42-4C00-4947-A7A3-14F47E6AFFA8}">
      <dgm:prSet custT="1"/>
      <dgm:spPr/>
      <dgm:t>
        <a:bodyPr/>
        <a:lstStyle/>
        <a:p>
          <a:r>
            <a:rPr lang="en-US" sz="1800" b="0" i="0" dirty="0" smtClean="0"/>
            <a:t>An </a:t>
          </a:r>
          <a:r>
            <a:rPr lang="en-US" sz="1800" b="1" i="0" dirty="0" smtClean="0"/>
            <a:t>insertion anomaly </a:t>
          </a:r>
          <a:r>
            <a:rPr lang="en-US" sz="1800" b="0" i="0" dirty="0" smtClean="0"/>
            <a:t>is the inability to add data to the database due to absence of other data. </a:t>
          </a:r>
          <a:endParaRPr lang="en-US" sz="1800" dirty="0"/>
        </a:p>
      </dgm:t>
    </dgm:pt>
    <dgm:pt modelId="{90D208D7-A23F-42B3-918B-2DAF4F246446}" type="parTrans" cxnId="{107E496A-228F-4CBB-886A-1965A659EB7E}">
      <dgm:prSet/>
      <dgm:spPr/>
      <dgm:t>
        <a:bodyPr/>
        <a:lstStyle/>
        <a:p>
          <a:endParaRPr lang="en-US"/>
        </a:p>
      </dgm:t>
    </dgm:pt>
    <dgm:pt modelId="{A1CB001E-50E3-4259-9904-2B8D3BEBB33A}" type="sibTrans" cxnId="{107E496A-228F-4CBB-886A-1965A659EB7E}">
      <dgm:prSet/>
      <dgm:spPr/>
      <dgm:t>
        <a:bodyPr/>
        <a:lstStyle/>
        <a:p>
          <a:endParaRPr lang="en-US"/>
        </a:p>
      </dgm:t>
    </dgm:pt>
    <dgm:pt modelId="{C01E8E84-211E-4766-9CB8-819DEBB3BF99}">
      <dgm:prSet custT="1"/>
      <dgm:spPr/>
      <dgm:t>
        <a:bodyPr/>
        <a:lstStyle/>
        <a:p>
          <a:r>
            <a:rPr lang="en-US" sz="1600" b="0" i="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A </a:t>
          </a:r>
          <a:r>
            <a:rPr lang="en-US" sz="1600" b="1" i="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Delete Anomaly</a:t>
          </a:r>
          <a:r>
            <a:rPr lang="en-US" sz="1600" b="0" i="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 exists when certain attributes are lost because of the deletion of other attributes. </a:t>
          </a:r>
          <a:endParaRPr lang="en-US" sz="1600" dirty="0"/>
        </a:p>
      </dgm:t>
    </dgm:pt>
    <dgm:pt modelId="{B373EA5C-FC44-4C4F-A09E-0A0F28ED61D1}" type="parTrans" cxnId="{6EB373EC-5CC6-4D9B-9C4E-0C7BCD326732}">
      <dgm:prSet/>
      <dgm:spPr/>
    </dgm:pt>
    <dgm:pt modelId="{FF714EA3-38D1-4EC3-9BEB-A8D9ED8A8D89}" type="sibTrans" cxnId="{6EB373EC-5CC6-4D9B-9C4E-0C7BCD326732}">
      <dgm:prSet/>
      <dgm:spPr/>
    </dgm:pt>
    <dgm:pt modelId="{785F8B2D-D3F5-4021-8D52-0AC67A40D6A9}" type="pres">
      <dgm:prSet presAssocID="{C1038D47-584B-4B0D-BC16-E12C0BF5F9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78F63C-CCAB-432A-B5FE-97979147FFFE}" type="pres">
      <dgm:prSet presAssocID="{31CA5E4B-A063-4F88-B51B-A9D41CBF4BE4}" presName="parentLin" presStyleCnt="0"/>
      <dgm:spPr/>
      <dgm:t>
        <a:bodyPr/>
        <a:lstStyle/>
        <a:p>
          <a:endParaRPr lang="en-US"/>
        </a:p>
      </dgm:t>
    </dgm:pt>
    <dgm:pt modelId="{55E0C924-4B10-468E-937F-A584BF85E8B1}" type="pres">
      <dgm:prSet presAssocID="{31CA5E4B-A063-4F88-B51B-A9D41CBF4BE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74A019-27A2-4430-87F1-135B0673E3BA}" type="pres">
      <dgm:prSet presAssocID="{31CA5E4B-A063-4F88-B51B-A9D41CBF4B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4A8D5-447E-4989-8AF6-6AD8C853A97C}" type="pres">
      <dgm:prSet presAssocID="{31CA5E4B-A063-4F88-B51B-A9D41CBF4BE4}" presName="negativeSpace" presStyleCnt="0"/>
      <dgm:spPr/>
      <dgm:t>
        <a:bodyPr/>
        <a:lstStyle/>
        <a:p>
          <a:endParaRPr lang="en-US"/>
        </a:p>
      </dgm:t>
    </dgm:pt>
    <dgm:pt modelId="{13DD8D93-F3BA-4922-AE0A-84FE015C203D}" type="pres">
      <dgm:prSet presAssocID="{31CA5E4B-A063-4F88-B51B-A9D41CBF4BE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B857A-15FF-4592-B401-7B05D57517BC}" type="pres">
      <dgm:prSet presAssocID="{3BCBA86F-751C-4D7D-AE21-7CE5BE18EBDD}" presName="spaceBetweenRectangles" presStyleCnt="0"/>
      <dgm:spPr/>
      <dgm:t>
        <a:bodyPr/>
        <a:lstStyle/>
        <a:p>
          <a:endParaRPr lang="en-US"/>
        </a:p>
      </dgm:t>
    </dgm:pt>
    <dgm:pt modelId="{2F06E36F-0395-4A19-B6FC-ED9F1DB4E862}" type="pres">
      <dgm:prSet presAssocID="{F5053F7C-F6A1-4378-9144-A85122E1C233}" presName="parentLin" presStyleCnt="0"/>
      <dgm:spPr/>
      <dgm:t>
        <a:bodyPr/>
        <a:lstStyle/>
        <a:p>
          <a:endParaRPr lang="en-US"/>
        </a:p>
      </dgm:t>
    </dgm:pt>
    <dgm:pt modelId="{EDFE6F1F-BC14-49AF-9B64-28EC6A2E0CA1}" type="pres">
      <dgm:prSet presAssocID="{F5053F7C-F6A1-4378-9144-A85122E1C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A46EC2D-71A2-4BDF-B9D4-4598D4238A96}" type="pres">
      <dgm:prSet presAssocID="{F5053F7C-F6A1-4378-9144-A85122E1C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39688-0741-4CC1-AAB1-7E40E5C82085}" type="pres">
      <dgm:prSet presAssocID="{F5053F7C-F6A1-4378-9144-A85122E1C233}" presName="negativeSpace" presStyleCnt="0"/>
      <dgm:spPr/>
      <dgm:t>
        <a:bodyPr/>
        <a:lstStyle/>
        <a:p>
          <a:endParaRPr lang="en-US"/>
        </a:p>
      </dgm:t>
    </dgm:pt>
    <dgm:pt modelId="{D7E6828A-CF6D-4BF0-A818-0C6EADCA0032}" type="pres">
      <dgm:prSet presAssocID="{F5053F7C-F6A1-4378-9144-A85122E1C2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E9747-2215-4504-BE81-EDC37B5674A4}" type="pres">
      <dgm:prSet presAssocID="{12E67753-D168-41A9-927E-5382D830454D}" presName="spaceBetweenRectangles" presStyleCnt="0"/>
      <dgm:spPr/>
      <dgm:t>
        <a:bodyPr/>
        <a:lstStyle/>
        <a:p>
          <a:endParaRPr lang="en-US"/>
        </a:p>
      </dgm:t>
    </dgm:pt>
    <dgm:pt modelId="{5C7DF647-4D11-4D0B-90A7-DBA55D2D8A1B}" type="pres">
      <dgm:prSet presAssocID="{B1A35C7B-63AD-47B0-8D12-BCAD4E0D3012}" presName="parentLin" presStyleCnt="0"/>
      <dgm:spPr/>
      <dgm:t>
        <a:bodyPr/>
        <a:lstStyle/>
        <a:p>
          <a:endParaRPr lang="en-US"/>
        </a:p>
      </dgm:t>
    </dgm:pt>
    <dgm:pt modelId="{BBD8EF61-DE81-4363-8C5F-A30E5F3E963A}" type="pres">
      <dgm:prSet presAssocID="{B1A35C7B-63AD-47B0-8D12-BCAD4E0D301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5852CB0-459D-40A5-B058-AC8D1DE543CC}" type="pres">
      <dgm:prSet presAssocID="{B1A35C7B-63AD-47B0-8D12-BCAD4E0D3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380C5-84AD-4198-B203-6DA5B760BE24}" type="pres">
      <dgm:prSet presAssocID="{B1A35C7B-63AD-47B0-8D12-BCAD4E0D3012}" presName="negativeSpace" presStyleCnt="0"/>
      <dgm:spPr/>
      <dgm:t>
        <a:bodyPr/>
        <a:lstStyle/>
        <a:p>
          <a:endParaRPr lang="en-US"/>
        </a:p>
      </dgm:t>
    </dgm:pt>
    <dgm:pt modelId="{5907A557-1D61-4582-A6E9-8EB2E1DB9AD9}" type="pres">
      <dgm:prSet presAssocID="{B1A35C7B-63AD-47B0-8D12-BCAD4E0D301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B9DCB-441F-4CAE-B7E5-440E39DFFF9E}" type="presOf" srcId="{C1038D47-584B-4B0D-BC16-E12C0BF5F92A}" destId="{785F8B2D-D3F5-4021-8D52-0AC67A40D6A9}" srcOrd="0" destOrd="0" presId="urn:microsoft.com/office/officeart/2005/8/layout/list1"/>
    <dgm:cxn modelId="{C828166D-8942-46F1-A044-298678A6C47F}" srcId="{C1038D47-584B-4B0D-BC16-E12C0BF5F92A}" destId="{B1A35C7B-63AD-47B0-8D12-BCAD4E0D3012}" srcOrd="2" destOrd="0" parTransId="{BD1526C9-6BEC-47CA-8100-9D07039AD38B}" sibTransId="{F372B2DF-C5E6-4026-A2B2-ADE1577EA1F7}"/>
    <dgm:cxn modelId="{E4CCD8EF-165D-45C0-9608-3E763E71B58F}" type="presOf" srcId="{31CA5E4B-A063-4F88-B51B-A9D41CBF4BE4}" destId="{B774A019-27A2-4430-87F1-135B0673E3BA}" srcOrd="1" destOrd="0" presId="urn:microsoft.com/office/officeart/2005/8/layout/list1"/>
    <dgm:cxn modelId="{ED3527AF-8A16-465E-A853-988E07023916}" srcId="{C1038D47-584B-4B0D-BC16-E12C0BF5F92A}" destId="{31CA5E4B-A063-4F88-B51B-A9D41CBF4BE4}" srcOrd="0" destOrd="0" parTransId="{5C44C131-0671-4DF2-B96A-1A44AF74E124}" sibTransId="{3BCBA86F-751C-4D7D-AE21-7CE5BE18EBDD}"/>
    <dgm:cxn modelId="{AED80D58-F281-405F-96E6-34554027D541}" type="presOf" srcId="{31CA5E4B-A063-4F88-B51B-A9D41CBF4BE4}" destId="{55E0C924-4B10-468E-937F-A584BF85E8B1}" srcOrd="0" destOrd="0" presId="urn:microsoft.com/office/officeart/2005/8/layout/list1"/>
    <dgm:cxn modelId="{6EB373EC-5CC6-4D9B-9C4E-0C7BCD326732}" srcId="{B1A35C7B-63AD-47B0-8D12-BCAD4E0D3012}" destId="{C01E8E84-211E-4766-9CB8-819DEBB3BF99}" srcOrd="0" destOrd="0" parTransId="{B373EA5C-FC44-4C4F-A09E-0A0F28ED61D1}" sibTransId="{FF714EA3-38D1-4EC3-9BEB-A8D9ED8A8D89}"/>
    <dgm:cxn modelId="{6210D1A6-4991-484A-AE05-B108C63E05E7}" type="presOf" srcId="{4CCE1A0A-96B8-46E5-A769-EE361A13B18C}" destId="{13DD8D93-F3BA-4922-AE0A-84FE015C203D}" srcOrd="0" destOrd="0" presId="urn:microsoft.com/office/officeart/2005/8/layout/list1"/>
    <dgm:cxn modelId="{E70DDDF3-FF2B-48D0-88CC-EA12481DA5CE}" type="presOf" srcId="{9EB24A42-4C00-4947-A7A3-14F47E6AFFA8}" destId="{D7E6828A-CF6D-4BF0-A818-0C6EADCA0032}" srcOrd="0" destOrd="0" presId="urn:microsoft.com/office/officeart/2005/8/layout/list1"/>
    <dgm:cxn modelId="{9B7846C6-81B1-4DE2-9365-5FE45B282615}" srcId="{C1038D47-584B-4B0D-BC16-E12C0BF5F92A}" destId="{F5053F7C-F6A1-4378-9144-A85122E1C233}" srcOrd="1" destOrd="0" parTransId="{F1B3BEA3-711F-48E1-973F-740D1204B995}" sibTransId="{12E67753-D168-41A9-927E-5382D830454D}"/>
    <dgm:cxn modelId="{E871B4A2-87F0-442C-8F91-F05EC457403D}" type="presOf" srcId="{F5053F7C-F6A1-4378-9144-A85122E1C233}" destId="{EDFE6F1F-BC14-49AF-9B64-28EC6A2E0CA1}" srcOrd="0" destOrd="0" presId="urn:microsoft.com/office/officeart/2005/8/layout/list1"/>
    <dgm:cxn modelId="{107E496A-228F-4CBB-886A-1965A659EB7E}" srcId="{F5053F7C-F6A1-4378-9144-A85122E1C233}" destId="{9EB24A42-4C00-4947-A7A3-14F47E6AFFA8}" srcOrd="0" destOrd="0" parTransId="{90D208D7-A23F-42B3-918B-2DAF4F246446}" sibTransId="{A1CB001E-50E3-4259-9904-2B8D3BEBB33A}"/>
    <dgm:cxn modelId="{DBBCE97E-19B8-43BE-A765-3034AB3C303F}" type="presOf" srcId="{B1A35C7B-63AD-47B0-8D12-BCAD4E0D3012}" destId="{BBD8EF61-DE81-4363-8C5F-A30E5F3E963A}" srcOrd="0" destOrd="0" presId="urn:microsoft.com/office/officeart/2005/8/layout/list1"/>
    <dgm:cxn modelId="{128ABE0B-DFBF-45F6-8616-60DA8B7F1A32}" type="presOf" srcId="{C01E8E84-211E-4766-9CB8-819DEBB3BF99}" destId="{5907A557-1D61-4582-A6E9-8EB2E1DB9AD9}" srcOrd="0" destOrd="0" presId="urn:microsoft.com/office/officeart/2005/8/layout/list1"/>
    <dgm:cxn modelId="{23E3CB20-A32F-4B19-888C-D02FE6B72C72}" type="presOf" srcId="{B1A35C7B-63AD-47B0-8D12-BCAD4E0D3012}" destId="{D5852CB0-459D-40A5-B058-AC8D1DE543CC}" srcOrd="1" destOrd="0" presId="urn:microsoft.com/office/officeart/2005/8/layout/list1"/>
    <dgm:cxn modelId="{7743B1DA-C881-4B86-977F-F82E995C38F7}" srcId="{31CA5E4B-A063-4F88-B51B-A9D41CBF4BE4}" destId="{4CCE1A0A-96B8-46E5-A769-EE361A13B18C}" srcOrd="0" destOrd="0" parTransId="{AD8194FE-2CAB-4582-9F02-E657B8E2C48E}" sibTransId="{D91F0925-33E9-4E3F-A19B-928E70286522}"/>
    <dgm:cxn modelId="{4619B559-AF5E-4AEF-816F-34924AE57144}" type="presOf" srcId="{F5053F7C-F6A1-4378-9144-A85122E1C233}" destId="{BA46EC2D-71A2-4BDF-B9D4-4598D4238A96}" srcOrd="1" destOrd="0" presId="urn:microsoft.com/office/officeart/2005/8/layout/list1"/>
    <dgm:cxn modelId="{7868F650-D274-491C-8C5B-D4040A05A229}" type="presParOf" srcId="{785F8B2D-D3F5-4021-8D52-0AC67A40D6A9}" destId="{A078F63C-CCAB-432A-B5FE-97979147FFFE}" srcOrd="0" destOrd="0" presId="urn:microsoft.com/office/officeart/2005/8/layout/list1"/>
    <dgm:cxn modelId="{94291328-C7A6-4D4A-8377-69CA54A8E41C}" type="presParOf" srcId="{A078F63C-CCAB-432A-B5FE-97979147FFFE}" destId="{55E0C924-4B10-468E-937F-A584BF85E8B1}" srcOrd="0" destOrd="0" presId="urn:microsoft.com/office/officeart/2005/8/layout/list1"/>
    <dgm:cxn modelId="{03FE12F2-38BA-4D91-B06D-C24B6A03F2C5}" type="presParOf" srcId="{A078F63C-CCAB-432A-B5FE-97979147FFFE}" destId="{B774A019-27A2-4430-87F1-135B0673E3BA}" srcOrd="1" destOrd="0" presId="urn:microsoft.com/office/officeart/2005/8/layout/list1"/>
    <dgm:cxn modelId="{00CAAB1E-36FB-4F0F-B9FE-184A76733A66}" type="presParOf" srcId="{785F8B2D-D3F5-4021-8D52-0AC67A40D6A9}" destId="{8614A8D5-447E-4989-8AF6-6AD8C853A97C}" srcOrd="1" destOrd="0" presId="urn:microsoft.com/office/officeart/2005/8/layout/list1"/>
    <dgm:cxn modelId="{8FB19226-7D25-49DE-B198-A6D74C93DBEF}" type="presParOf" srcId="{785F8B2D-D3F5-4021-8D52-0AC67A40D6A9}" destId="{13DD8D93-F3BA-4922-AE0A-84FE015C203D}" srcOrd="2" destOrd="0" presId="urn:microsoft.com/office/officeart/2005/8/layout/list1"/>
    <dgm:cxn modelId="{44189F40-8B28-4AB2-931F-1CB318D3FA7D}" type="presParOf" srcId="{785F8B2D-D3F5-4021-8D52-0AC67A40D6A9}" destId="{4B1B857A-15FF-4592-B401-7B05D57517BC}" srcOrd="3" destOrd="0" presId="urn:microsoft.com/office/officeart/2005/8/layout/list1"/>
    <dgm:cxn modelId="{CBCC95CE-DF49-4B1D-9A0B-A90CD9890579}" type="presParOf" srcId="{785F8B2D-D3F5-4021-8D52-0AC67A40D6A9}" destId="{2F06E36F-0395-4A19-B6FC-ED9F1DB4E862}" srcOrd="4" destOrd="0" presId="urn:microsoft.com/office/officeart/2005/8/layout/list1"/>
    <dgm:cxn modelId="{1B93C2F0-438B-42FF-916E-85C5FBB003A9}" type="presParOf" srcId="{2F06E36F-0395-4A19-B6FC-ED9F1DB4E862}" destId="{EDFE6F1F-BC14-49AF-9B64-28EC6A2E0CA1}" srcOrd="0" destOrd="0" presId="urn:microsoft.com/office/officeart/2005/8/layout/list1"/>
    <dgm:cxn modelId="{A23ACC5D-45E0-4CFA-8EC4-B07EB286DF5B}" type="presParOf" srcId="{2F06E36F-0395-4A19-B6FC-ED9F1DB4E862}" destId="{BA46EC2D-71A2-4BDF-B9D4-4598D4238A96}" srcOrd="1" destOrd="0" presId="urn:microsoft.com/office/officeart/2005/8/layout/list1"/>
    <dgm:cxn modelId="{661DB8A6-9DB3-4A54-8362-2EC557158D02}" type="presParOf" srcId="{785F8B2D-D3F5-4021-8D52-0AC67A40D6A9}" destId="{D5E39688-0741-4CC1-AAB1-7E40E5C82085}" srcOrd="5" destOrd="0" presId="urn:microsoft.com/office/officeart/2005/8/layout/list1"/>
    <dgm:cxn modelId="{67F94D84-BD1A-4950-8965-024FC0EFEF19}" type="presParOf" srcId="{785F8B2D-D3F5-4021-8D52-0AC67A40D6A9}" destId="{D7E6828A-CF6D-4BF0-A818-0C6EADCA0032}" srcOrd="6" destOrd="0" presId="urn:microsoft.com/office/officeart/2005/8/layout/list1"/>
    <dgm:cxn modelId="{5AF50671-7D42-4936-B971-D8D8FF121E36}" type="presParOf" srcId="{785F8B2D-D3F5-4021-8D52-0AC67A40D6A9}" destId="{573E9747-2215-4504-BE81-EDC37B5674A4}" srcOrd="7" destOrd="0" presId="urn:microsoft.com/office/officeart/2005/8/layout/list1"/>
    <dgm:cxn modelId="{9DB8C4B5-48ED-4EA0-A9DD-35A434BB4C9B}" type="presParOf" srcId="{785F8B2D-D3F5-4021-8D52-0AC67A40D6A9}" destId="{5C7DF647-4D11-4D0B-90A7-DBA55D2D8A1B}" srcOrd="8" destOrd="0" presId="urn:microsoft.com/office/officeart/2005/8/layout/list1"/>
    <dgm:cxn modelId="{2B995472-264C-4E0B-9CA4-6BE8D401626A}" type="presParOf" srcId="{5C7DF647-4D11-4D0B-90A7-DBA55D2D8A1B}" destId="{BBD8EF61-DE81-4363-8C5F-A30E5F3E963A}" srcOrd="0" destOrd="0" presId="urn:microsoft.com/office/officeart/2005/8/layout/list1"/>
    <dgm:cxn modelId="{952C3823-E8E0-4DAD-A643-3DBA812B7429}" type="presParOf" srcId="{5C7DF647-4D11-4D0B-90A7-DBA55D2D8A1B}" destId="{D5852CB0-459D-40A5-B058-AC8D1DE543CC}" srcOrd="1" destOrd="0" presId="urn:microsoft.com/office/officeart/2005/8/layout/list1"/>
    <dgm:cxn modelId="{73602443-A66C-4D0B-ABB0-5378A75BD115}" type="presParOf" srcId="{785F8B2D-D3F5-4021-8D52-0AC67A40D6A9}" destId="{CB7380C5-84AD-4198-B203-6DA5B760BE24}" srcOrd="9" destOrd="0" presId="urn:microsoft.com/office/officeart/2005/8/layout/list1"/>
    <dgm:cxn modelId="{C273E967-E357-4A2C-BFC8-5E683838469A}" type="presParOf" srcId="{785F8B2D-D3F5-4021-8D52-0AC67A40D6A9}" destId="{5907A557-1D61-4582-A6E9-8EB2E1DB9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3" qsCatId="simple" csTypeId="urn:microsoft.com/office/officeart/2005/8/colors/colorful1#4" csCatId="colorful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dirty="0" smtClean="0"/>
            <a:t>Increased costs</a:t>
          </a:r>
          <a:endParaRPr lang="en-CA" dirty="0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 smtClean="0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 dirty="0" smtClean="0"/>
            <a:t>Maintaining currency</a:t>
          </a:r>
          <a:endParaRPr lang="en-CA" dirty="0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 smtClean="0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 smtClean="0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02636-F5ED-416C-B6A2-7D653656E6BB}" type="pres">
      <dgm:prSet presAssocID="{687C0F54-2602-40A3-B129-AC271CE91CA1}" presName="parentLin" presStyleCnt="0"/>
      <dgm:spPr/>
      <dgm:t>
        <a:bodyPr/>
        <a:lstStyle/>
        <a:p>
          <a:endParaRPr lang="en-US"/>
        </a:p>
      </dgm:t>
    </dgm:pt>
    <dgm:pt modelId="{E065699A-2C43-46EB-982A-284A805A6488}" type="pres">
      <dgm:prSet presAssocID="{687C0F54-2602-40A3-B129-AC271CE91C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0CF1D-6824-4696-9209-D6563D1461CF}" type="pres">
      <dgm:prSet presAssocID="{687C0F54-2602-40A3-B129-AC271CE91CA1}" presName="negativeSpace" presStyleCnt="0"/>
      <dgm:spPr/>
      <dgm:t>
        <a:bodyPr/>
        <a:lstStyle/>
        <a:p>
          <a:endParaRPr lang="en-US"/>
        </a:p>
      </dgm:t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D2FE2-610E-40D4-AC85-2D1022CD43D6}" type="pres">
      <dgm:prSet presAssocID="{2BA3CE4B-75F9-4C89-BDE8-027186E4CF5C}" presName="spaceBetweenRectangles" presStyleCnt="0"/>
      <dgm:spPr/>
      <dgm:t>
        <a:bodyPr/>
        <a:lstStyle/>
        <a:p>
          <a:endParaRPr lang="en-US"/>
        </a:p>
      </dgm:t>
    </dgm:pt>
    <dgm:pt modelId="{728D5498-7AD6-4539-A09B-2C41FE0372B0}" type="pres">
      <dgm:prSet presAssocID="{F72A8A0B-9BF7-4BF7-A03C-C0662C3FAAFF}" presName="parentLin" presStyleCnt="0"/>
      <dgm:spPr/>
      <dgm:t>
        <a:bodyPr/>
        <a:lstStyle/>
        <a:p>
          <a:endParaRPr lang="en-US"/>
        </a:p>
      </dgm:t>
    </dgm:pt>
    <dgm:pt modelId="{12259FEE-A228-4E9C-AE6F-43F9515E0148}" type="pres">
      <dgm:prSet presAssocID="{F72A8A0B-9BF7-4BF7-A03C-C0662C3FAAF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7BDB-7DB9-4243-9AE6-E8FF7CDB8434}" type="pres">
      <dgm:prSet presAssocID="{F72A8A0B-9BF7-4BF7-A03C-C0662C3FAAFF}" presName="negativeSpace" presStyleCnt="0"/>
      <dgm:spPr/>
      <dgm:t>
        <a:bodyPr/>
        <a:lstStyle/>
        <a:p>
          <a:endParaRPr lang="en-US"/>
        </a:p>
      </dgm:t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5A5DB-2FC3-40BE-B861-B61272B4CB2C}" type="pres">
      <dgm:prSet presAssocID="{6A0E85E9-BC7A-428F-81C8-260DBB1AF6F5}" presName="spaceBetweenRectangles" presStyleCnt="0"/>
      <dgm:spPr/>
      <dgm:t>
        <a:bodyPr/>
        <a:lstStyle/>
        <a:p>
          <a:endParaRPr lang="en-US"/>
        </a:p>
      </dgm:t>
    </dgm:pt>
    <dgm:pt modelId="{64042F45-04C2-46DD-A8C2-3AA47C9E0D61}" type="pres">
      <dgm:prSet presAssocID="{D90C2DAA-E69F-4105-8E0B-4CD152A8F26D}" presName="parentLin" presStyleCnt="0"/>
      <dgm:spPr/>
      <dgm:t>
        <a:bodyPr/>
        <a:lstStyle/>
        <a:p>
          <a:endParaRPr lang="en-US"/>
        </a:p>
      </dgm:t>
    </dgm:pt>
    <dgm:pt modelId="{D5200844-D6CF-4B8A-8458-C37C12215900}" type="pres">
      <dgm:prSet presAssocID="{D90C2DAA-E69F-4105-8E0B-4CD152A8F2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D1260-0BFB-4065-96B3-B13FBDD5A4DB}" type="pres">
      <dgm:prSet presAssocID="{D90C2DAA-E69F-4105-8E0B-4CD152A8F26D}" presName="negativeSpace" presStyleCnt="0"/>
      <dgm:spPr/>
      <dgm:t>
        <a:bodyPr/>
        <a:lstStyle/>
        <a:p>
          <a:endParaRPr lang="en-US"/>
        </a:p>
      </dgm:t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3227-9DCB-42AE-AA53-F91CCDF3A9A7}" type="pres">
      <dgm:prSet presAssocID="{959EF853-4D09-4E03-A4BB-9D65FB37DF70}" presName="spaceBetweenRectangles" presStyleCnt="0"/>
      <dgm:spPr/>
      <dgm:t>
        <a:bodyPr/>
        <a:lstStyle/>
        <a:p>
          <a:endParaRPr lang="en-US"/>
        </a:p>
      </dgm:t>
    </dgm:pt>
    <dgm:pt modelId="{423B965A-78C8-4A3E-BF14-CA677286A24B}" type="pres">
      <dgm:prSet presAssocID="{7FC1B68D-C909-484A-BB3B-F1376A5DEC98}" presName="parentLin" presStyleCnt="0"/>
      <dgm:spPr/>
      <dgm:t>
        <a:bodyPr/>
        <a:lstStyle/>
        <a:p>
          <a:endParaRPr lang="en-US"/>
        </a:p>
      </dgm:t>
    </dgm:pt>
    <dgm:pt modelId="{BDC3A623-318C-469B-B16B-E4644CD05F26}" type="pres">
      <dgm:prSet presAssocID="{7FC1B68D-C909-484A-BB3B-F1376A5DE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086B2-BBB6-4E3A-A4F9-C0DE8A89948F}" type="pres">
      <dgm:prSet presAssocID="{7FC1B68D-C909-484A-BB3B-F1376A5DEC98}" presName="negativeSpace" presStyleCnt="0"/>
      <dgm:spPr/>
      <dgm:t>
        <a:bodyPr/>
        <a:lstStyle/>
        <a:p>
          <a:endParaRPr lang="en-US"/>
        </a:p>
      </dgm:t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B2B89-F7AF-42E0-9664-2B63A2698A25}" type="pres">
      <dgm:prSet presAssocID="{B223070F-855E-4335-BF62-A58827825123}" presName="spaceBetweenRectangles" presStyleCnt="0"/>
      <dgm:spPr/>
      <dgm:t>
        <a:bodyPr/>
        <a:lstStyle/>
        <a:p>
          <a:endParaRPr lang="en-US"/>
        </a:p>
      </dgm:t>
    </dgm:pt>
    <dgm:pt modelId="{724BB6E4-D77C-4A69-8944-A3DBEA8BDDE1}" type="pres">
      <dgm:prSet presAssocID="{6BEFE74F-2B5A-4E14-9F2F-28E023326379}" presName="parentLin" presStyleCnt="0"/>
      <dgm:spPr/>
      <dgm:t>
        <a:bodyPr/>
        <a:lstStyle/>
        <a:p>
          <a:endParaRPr lang="en-US"/>
        </a:p>
      </dgm:t>
    </dgm:pt>
    <dgm:pt modelId="{716255FA-9857-4B95-8A3A-0A31C2B89F97}" type="pres">
      <dgm:prSet presAssocID="{6BEFE74F-2B5A-4E14-9F2F-28E02332637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9BD85-0227-4777-8A11-29435197FA2F}" type="pres">
      <dgm:prSet presAssocID="{6BEFE74F-2B5A-4E14-9F2F-28E023326379}" presName="negativeSpace" presStyleCnt="0"/>
      <dgm:spPr/>
      <dgm:t>
        <a:bodyPr/>
        <a:lstStyle/>
        <a:p>
          <a:endParaRPr lang="en-US"/>
        </a:p>
      </dgm:t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355DBC55-E4D1-44A9-864C-4F9F1D80F7D8}" type="presOf" srcId="{687C0F54-2602-40A3-B129-AC271CE91CA1}" destId="{E065699A-2C43-46EB-982A-284A805A6488}" srcOrd="0" destOrd="0" presId="urn:microsoft.com/office/officeart/2005/8/layout/list1"/>
    <dgm:cxn modelId="{0C507F9D-6C71-497E-AAA6-A7592B82F326}" type="presOf" srcId="{7FC1B68D-C909-484A-BB3B-F1376A5DEC98}" destId="{BDC3A623-318C-469B-B16B-E4644CD05F26}" srcOrd="0" destOrd="0" presId="urn:microsoft.com/office/officeart/2005/8/layout/list1"/>
    <dgm:cxn modelId="{23C1D4E4-25BD-44D2-85F7-0A6600DD767A}" type="presOf" srcId="{F72A8A0B-9BF7-4BF7-A03C-C0662C3FAAFF}" destId="{322BC9F7-CACA-4827-9990-4E8921374A7C}" srcOrd="1" destOrd="0" presId="urn:microsoft.com/office/officeart/2005/8/layout/list1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3C7FAAE1-9500-4D4E-9530-4286CC24B5F6}" type="presOf" srcId="{687C0F54-2602-40A3-B129-AC271CE91CA1}" destId="{B0C72551-71BF-463A-893F-A7A15B84EFB4}" srcOrd="1" destOrd="0" presId="urn:microsoft.com/office/officeart/2005/8/layout/list1"/>
    <dgm:cxn modelId="{65408EED-115E-49BD-B0D4-DC568F47E42F}" type="presOf" srcId="{F72A8A0B-9BF7-4BF7-A03C-C0662C3FAAFF}" destId="{12259FEE-A228-4E9C-AE6F-43F9515E0148}" srcOrd="0" destOrd="0" presId="urn:microsoft.com/office/officeart/2005/8/layout/list1"/>
    <dgm:cxn modelId="{C9051377-BE23-4D6A-924B-831BC3D3CF47}" type="presOf" srcId="{D90C2DAA-E69F-4105-8E0B-4CD152A8F26D}" destId="{D5200844-D6CF-4B8A-8458-C37C12215900}" srcOrd="0" destOrd="0" presId="urn:microsoft.com/office/officeart/2005/8/layout/list1"/>
    <dgm:cxn modelId="{E8222512-6F05-4273-B1DF-CE739D63FBDA}" type="presOf" srcId="{6BEFE74F-2B5A-4E14-9F2F-28E023326379}" destId="{7005A996-8412-4E7A-B367-67E85A3C1437}" srcOrd="1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F7DC760F-7966-4014-845E-390C252AB498}" type="presOf" srcId="{94743ABF-0AC9-481F-B6EA-4FBE008C9923}" destId="{D3BBAA57-1B64-41E2-B755-C769508B796E}" srcOrd="0" destOrd="0" presId="urn:microsoft.com/office/officeart/2005/8/layout/list1"/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5786A361-74B8-4BD8-B8BD-1B0D9089148F}" type="presOf" srcId="{7FC1B68D-C909-484A-BB3B-F1376A5DEC98}" destId="{C11EFD1F-7C01-4E9C-847F-034982EDCBC9}" srcOrd="1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56FD3615-26FD-457B-9DBC-1EC992A165D5}" type="presOf" srcId="{6BEFE74F-2B5A-4E14-9F2F-28E023326379}" destId="{716255FA-9857-4B95-8A3A-0A31C2B89F97}" srcOrd="0" destOrd="0" presId="urn:microsoft.com/office/officeart/2005/8/layout/list1"/>
    <dgm:cxn modelId="{BCDD18FA-5043-4709-A19B-E1613AA8EB35}" type="presOf" srcId="{D90C2DAA-E69F-4105-8E0B-4CD152A8F26D}" destId="{484EAE4C-589C-404B-9FAE-E7C8C6E95AE3}" srcOrd="1" destOrd="0" presId="urn:microsoft.com/office/officeart/2005/8/layout/list1"/>
    <dgm:cxn modelId="{7C28E852-23AC-4B6A-8FC4-AFF119036002}" type="presParOf" srcId="{D3BBAA57-1B64-41E2-B755-C769508B796E}" destId="{93002636-F5ED-416C-B6A2-7D653656E6BB}" srcOrd="0" destOrd="0" presId="urn:microsoft.com/office/officeart/2005/8/layout/list1"/>
    <dgm:cxn modelId="{0925F8ED-24A9-441F-A65A-64798FAF1302}" type="presParOf" srcId="{93002636-F5ED-416C-B6A2-7D653656E6BB}" destId="{E065699A-2C43-46EB-982A-284A805A6488}" srcOrd="0" destOrd="0" presId="urn:microsoft.com/office/officeart/2005/8/layout/list1"/>
    <dgm:cxn modelId="{65989452-0D5B-45A4-AD6C-4B2A9054E4B2}" type="presParOf" srcId="{93002636-F5ED-416C-B6A2-7D653656E6BB}" destId="{B0C72551-71BF-463A-893F-A7A15B84EFB4}" srcOrd="1" destOrd="0" presId="urn:microsoft.com/office/officeart/2005/8/layout/list1"/>
    <dgm:cxn modelId="{9495AD4D-35B5-421D-B9FA-C244036EB3F6}" type="presParOf" srcId="{D3BBAA57-1B64-41E2-B755-C769508B796E}" destId="{F6A0CF1D-6824-4696-9209-D6563D1461CF}" srcOrd="1" destOrd="0" presId="urn:microsoft.com/office/officeart/2005/8/layout/list1"/>
    <dgm:cxn modelId="{433069A0-03D0-4246-A6A9-8594F198B17C}" type="presParOf" srcId="{D3BBAA57-1B64-41E2-B755-C769508B796E}" destId="{706E38C5-FACA-42F7-B783-E5AAC61E5A98}" srcOrd="2" destOrd="0" presId="urn:microsoft.com/office/officeart/2005/8/layout/list1"/>
    <dgm:cxn modelId="{2DC2AB86-0F9C-4692-8EF2-16C2BF583ADD}" type="presParOf" srcId="{D3BBAA57-1B64-41E2-B755-C769508B796E}" destId="{ECBD2FE2-610E-40D4-AC85-2D1022CD43D6}" srcOrd="3" destOrd="0" presId="urn:microsoft.com/office/officeart/2005/8/layout/list1"/>
    <dgm:cxn modelId="{F3AC0266-F50E-4221-A355-7D48F9DAA60F}" type="presParOf" srcId="{D3BBAA57-1B64-41E2-B755-C769508B796E}" destId="{728D5498-7AD6-4539-A09B-2C41FE0372B0}" srcOrd="4" destOrd="0" presId="urn:microsoft.com/office/officeart/2005/8/layout/list1"/>
    <dgm:cxn modelId="{7E0C60FB-E903-428B-96FA-4879A2E7A402}" type="presParOf" srcId="{728D5498-7AD6-4539-A09B-2C41FE0372B0}" destId="{12259FEE-A228-4E9C-AE6F-43F9515E0148}" srcOrd="0" destOrd="0" presId="urn:microsoft.com/office/officeart/2005/8/layout/list1"/>
    <dgm:cxn modelId="{689AAC20-A689-43F8-8CC2-188EA6EF251D}" type="presParOf" srcId="{728D5498-7AD6-4539-A09B-2C41FE0372B0}" destId="{322BC9F7-CACA-4827-9990-4E8921374A7C}" srcOrd="1" destOrd="0" presId="urn:microsoft.com/office/officeart/2005/8/layout/list1"/>
    <dgm:cxn modelId="{3C1492DF-9A4C-45E0-93AE-FF9BEB758E8D}" type="presParOf" srcId="{D3BBAA57-1B64-41E2-B755-C769508B796E}" destId="{5AF97BDB-7DB9-4243-9AE6-E8FF7CDB8434}" srcOrd="5" destOrd="0" presId="urn:microsoft.com/office/officeart/2005/8/layout/list1"/>
    <dgm:cxn modelId="{D509F6AB-FCBA-45CC-B83C-9CA46EE0F20A}" type="presParOf" srcId="{D3BBAA57-1B64-41E2-B755-C769508B796E}" destId="{77DACFB3-94E4-4232-950C-D507BCDDC983}" srcOrd="6" destOrd="0" presId="urn:microsoft.com/office/officeart/2005/8/layout/list1"/>
    <dgm:cxn modelId="{42577D9E-DC12-484E-8CCA-A4864884332D}" type="presParOf" srcId="{D3BBAA57-1B64-41E2-B755-C769508B796E}" destId="{9975A5DB-2FC3-40BE-B861-B61272B4CB2C}" srcOrd="7" destOrd="0" presId="urn:microsoft.com/office/officeart/2005/8/layout/list1"/>
    <dgm:cxn modelId="{E1408B57-157F-4137-A38E-54FA9E8FE286}" type="presParOf" srcId="{D3BBAA57-1B64-41E2-B755-C769508B796E}" destId="{64042F45-04C2-46DD-A8C2-3AA47C9E0D61}" srcOrd="8" destOrd="0" presId="urn:microsoft.com/office/officeart/2005/8/layout/list1"/>
    <dgm:cxn modelId="{BD0F15F6-FE39-42F0-B07C-0CAEF5DE0E0A}" type="presParOf" srcId="{64042F45-04C2-46DD-A8C2-3AA47C9E0D61}" destId="{D5200844-D6CF-4B8A-8458-C37C12215900}" srcOrd="0" destOrd="0" presId="urn:microsoft.com/office/officeart/2005/8/layout/list1"/>
    <dgm:cxn modelId="{549CF91C-165B-468E-91C5-2A4B5871C9D2}" type="presParOf" srcId="{64042F45-04C2-46DD-A8C2-3AA47C9E0D61}" destId="{484EAE4C-589C-404B-9FAE-E7C8C6E95AE3}" srcOrd="1" destOrd="0" presId="urn:microsoft.com/office/officeart/2005/8/layout/list1"/>
    <dgm:cxn modelId="{968C8C76-7E12-4CBD-A0C9-52EABEA5CEB1}" type="presParOf" srcId="{D3BBAA57-1B64-41E2-B755-C769508B796E}" destId="{A6DD1260-0BFB-4065-96B3-B13FBDD5A4DB}" srcOrd="9" destOrd="0" presId="urn:microsoft.com/office/officeart/2005/8/layout/list1"/>
    <dgm:cxn modelId="{30F6CCE5-3637-42A9-B2FB-CDB2CB1BB237}" type="presParOf" srcId="{D3BBAA57-1B64-41E2-B755-C769508B796E}" destId="{6BCEA6D4-780D-4631-960B-F96208DD0F6F}" srcOrd="10" destOrd="0" presId="urn:microsoft.com/office/officeart/2005/8/layout/list1"/>
    <dgm:cxn modelId="{1508270B-B0E0-4E24-81B6-07BDBDD62CB2}" type="presParOf" srcId="{D3BBAA57-1B64-41E2-B755-C769508B796E}" destId="{3C6D3227-9DCB-42AE-AA53-F91CCDF3A9A7}" srcOrd="11" destOrd="0" presId="urn:microsoft.com/office/officeart/2005/8/layout/list1"/>
    <dgm:cxn modelId="{B7955D9E-E441-4302-A90A-37C9230530AD}" type="presParOf" srcId="{D3BBAA57-1B64-41E2-B755-C769508B796E}" destId="{423B965A-78C8-4A3E-BF14-CA677286A24B}" srcOrd="12" destOrd="0" presId="urn:microsoft.com/office/officeart/2005/8/layout/list1"/>
    <dgm:cxn modelId="{1EC40E92-E207-432F-B910-BF097989666B}" type="presParOf" srcId="{423B965A-78C8-4A3E-BF14-CA677286A24B}" destId="{BDC3A623-318C-469B-B16B-E4644CD05F26}" srcOrd="0" destOrd="0" presId="urn:microsoft.com/office/officeart/2005/8/layout/list1"/>
    <dgm:cxn modelId="{5A705D1D-D611-4C42-9C55-85DBDC45B8AF}" type="presParOf" srcId="{423B965A-78C8-4A3E-BF14-CA677286A24B}" destId="{C11EFD1F-7C01-4E9C-847F-034982EDCBC9}" srcOrd="1" destOrd="0" presId="urn:microsoft.com/office/officeart/2005/8/layout/list1"/>
    <dgm:cxn modelId="{2A0CFB4C-AD91-4B71-B6B4-99D27988D32A}" type="presParOf" srcId="{D3BBAA57-1B64-41E2-B755-C769508B796E}" destId="{C72086B2-BBB6-4E3A-A4F9-C0DE8A89948F}" srcOrd="13" destOrd="0" presId="urn:microsoft.com/office/officeart/2005/8/layout/list1"/>
    <dgm:cxn modelId="{5D892910-355A-4B35-BBBB-58C599CED922}" type="presParOf" srcId="{D3BBAA57-1B64-41E2-B755-C769508B796E}" destId="{BD80C557-95EA-4D13-91D5-F7C93BD6E878}" srcOrd="14" destOrd="0" presId="urn:microsoft.com/office/officeart/2005/8/layout/list1"/>
    <dgm:cxn modelId="{C9DEF09F-ECD9-4E1B-923A-DE37AFE5CBDD}" type="presParOf" srcId="{D3BBAA57-1B64-41E2-B755-C769508B796E}" destId="{D46B2B89-F7AF-42E0-9664-2B63A2698A25}" srcOrd="15" destOrd="0" presId="urn:microsoft.com/office/officeart/2005/8/layout/list1"/>
    <dgm:cxn modelId="{5ED0D78A-EBF9-4FCB-BEBE-DDBAB17EDC56}" type="presParOf" srcId="{D3BBAA57-1B64-41E2-B755-C769508B796E}" destId="{724BB6E4-D77C-4A69-8944-A3DBEA8BDDE1}" srcOrd="16" destOrd="0" presId="urn:microsoft.com/office/officeart/2005/8/layout/list1"/>
    <dgm:cxn modelId="{032A82BF-9BB1-48B1-AA71-2CE172D537AF}" type="presParOf" srcId="{724BB6E4-D77C-4A69-8944-A3DBEA8BDDE1}" destId="{716255FA-9857-4B95-8A3A-0A31C2B89F97}" srcOrd="0" destOrd="0" presId="urn:microsoft.com/office/officeart/2005/8/layout/list1"/>
    <dgm:cxn modelId="{44AD7517-F219-4AAE-91F4-906BAC5A8A28}" type="presParOf" srcId="{724BB6E4-D77C-4A69-8944-A3DBEA8BDDE1}" destId="{7005A996-8412-4E7A-B367-67E85A3C1437}" srcOrd="1" destOrd="0" presId="urn:microsoft.com/office/officeart/2005/8/layout/list1"/>
    <dgm:cxn modelId="{CCD670D1-C00E-446F-9211-CC77450CC204}" type="presParOf" srcId="{D3BBAA57-1B64-41E2-B755-C769508B796E}" destId="{B5D9BD85-0227-4777-8A11-29435197FA2F}" srcOrd="17" destOrd="0" presId="urn:microsoft.com/office/officeart/2005/8/layout/list1"/>
    <dgm:cxn modelId="{47A1AABA-5146-4A81-9EA3-CC57166574D9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212147"/>
          <a:ext cx="7894320" cy="10542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File System Redux: Modern End-User Productivity Tools </a:t>
          </a:r>
          <a:endParaRPr lang="en-CA" sz="2000" kern="1200"/>
        </a:p>
      </dsp:txBody>
      <dsp:txXfrm>
        <a:off x="0" y="3212147"/>
        <a:ext cx="7894320" cy="569321"/>
      </dsp:txXfrm>
    </dsp:sp>
    <dsp:sp modelId="{72BA0602-0EDA-4ED1-8915-A7433C7D4E4B}">
      <dsp:nvSpPr>
        <dsp:cNvPr id="0" name=""/>
        <dsp:cNvSpPr/>
      </dsp:nvSpPr>
      <dsp:spPr>
        <a:xfrm>
          <a:off x="0" y="3760382"/>
          <a:ext cx="7894320" cy="4849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Includes </a:t>
          </a:r>
          <a:r>
            <a:rPr lang="en-CA" sz="1600" kern="1200" dirty="0" smtClean="0">
              <a:solidFill>
                <a:srgbClr val="002060"/>
              </a:solidFill>
            </a:rPr>
            <a:t>spreadsheet programs such as Microsoft Excel</a:t>
          </a:r>
          <a:endParaRPr lang="en-CA" sz="1600" kern="1200" dirty="0">
            <a:solidFill>
              <a:srgbClr val="002060"/>
            </a:solidFill>
          </a:endParaRPr>
        </a:p>
      </dsp:txBody>
      <dsp:txXfrm>
        <a:off x="0" y="3760382"/>
        <a:ext cx="7894320" cy="484977"/>
      </dsp:txXfrm>
    </dsp:sp>
    <dsp:sp modelId="{8C82CCEF-8287-4F59-9206-F89DC412D666}">
      <dsp:nvSpPr>
        <dsp:cNvPr id="0" name=""/>
        <dsp:cNvSpPr/>
      </dsp:nvSpPr>
      <dsp:spPr>
        <a:xfrm rot="10800000">
          <a:off x="0" y="1606450"/>
          <a:ext cx="7894320" cy="162151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Computerized File Systems</a:t>
          </a:r>
          <a:endParaRPr lang="en-CA" sz="2000" kern="1200"/>
        </a:p>
      </dsp:txBody>
      <dsp:txXfrm rot="-10800000">
        <a:off x="0" y="1606450"/>
        <a:ext cx="7894320" cy="569150"/>
      </dsp:txXfrm>
    </dsp:sp>
    <dsp:sp modelId="{F056D08D-82DC-48A4-80AC-2E8D8D60D3B5}">
      <dsp:nvSpPr>
        <dsp:cNvPr id="0" name=""/>
        <dsp:cNvSpPr/>
      </dsp:nvSpPr>
      <dsp:spPr>
        <a:xfrm>
          <a:off x="0" y="2175601"/>
          <a:ext cx="7894320" cy="4848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2060"/>
              </a:solidFill>
            </a:rPr>
            <a:t>Data processing (DP) specialist</a:t>
          </a:r>
          <a:r>
            <a:rPr lang="en-US" sz="1600" kern="1200" dirty="0" smtClean="0">
              <a:solidFill>
                <a:srgbClr val="002060"/>
              </a:solidFill>
            </a:rPr>
            <a:t>: </a:t>
          </a:r>
          <a:r>
            <a:rPr lang="en-CA" sz="1600" kern="1200" dirty="0" smtClean="0">
              <a:solidFill>
                <a:srgbClr val="002060"/>
              </a:solidFill>
            </a:rPr>
            <a:t>Created a computer-based system that would track data and produce required reports</a:t>
          </a:r>
          <a:endParaRPr lang="en-CA" sz="1600" kern="1200" dirty="0">
            <a:solidFill>
              <a:srgbClr val="002060"/>
            </a:solidFill>
          </a:endParaRPr>
        </a:p>
      </dsp:txBody>
      <dsp:txXfrm>
        <a:off x="0" y="2175601"/>
        <a:ext cx="7894320" cy="484831"/>
      </dsp:txXfrm>
    </dsp:sp>
    <dsp:sp modelId="{102B6564-8973-4585-9A6E-FC0242DE274A}">
      <dsp:nvSpPr>
        <dsp:cNvPr id="0" name=""/>
        <dsp:cNvSpPr/>
      </dsp:nvSpPr>
      <dsp:spPr>
        <a:xfrm rot="10800000">
          <a:off x="0" y="754"/>
          <a:ext cx="7894320" cy="162151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Manual File Systems</a:t>
          </a:r>
          <a:endParaRPr lang="en-CA" sz="2000" kern="1200"/>
        </a:p>
      </dsp:txBody>
      <dsp:txXfrm rot="-10800000">
        <a:off x="0" y="754"/>
        <a:ext cx="7894320" cy="569150"/>
      </dsp:txXfrm>
    </dsp:sp>
    <dsp:sp modelId="{C4E80382-58C0-4FAA-AAB1-91945958B6DA}">
      <dsp:nvSpPr>
        <dsp:cNvPr id="0" name=""/>
        <dsp:cNvSpPr/>
      </dsp:nvSpPr>
      <dsp:spPr>
        <a:xfrm>
          <a:off x="0" y="569904"/>
          <a:ext cx="7894320" cy="4848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>
              <a:solidFill>
                <a:srgbClr val="002060"/>
              </a:solidFill>
            </a:rPr>
            <a:t>Accomplished through a system of file folders and filing cabinets</a:t>
          </a:r>
          <a:endParaRPr lang="en-CA" sz="1600" kern="1200" dirty="0">
            <a:solidFill>
              <a:srgbClr val="002060"/>
            </a:solidFill>
          </a:endParaRPr>
        </a:p>
      </dsp:txBody>
      <dsp:txXfrm>
        <a:off x="0" y="569904"/>
        <a:ext cx="7894320" cy="484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B689-A004-48DB-854B-92D0EE94C769}">
      <dsp:nvSpPr>
        <dsp:cNvPr id="0" name=""/>
        <dsp:cNvSpPr/>
      </dsp:nvSpPr>
      <dsp:spPr>
        <a:xfrm>
          <a:off x="0" y="360379"/>
          <a:ext cx="7538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C4BC2-A2A2-451F-9761-5FE20C33E4FE}">
      <dsp:nvSpPr>
        <dsp:cNvPr id="0" name=""/>
        <dsp:cNvSpPr/>
      </dsp:nvSpPr>
      <dsp:spPr>
        <a:xfrm>
          <a:off x="376936" y="109459"/>
          <a:ext cx="5277104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Lengthy development times</a:t>
          </a:r>
          <a:endParaRPr lang="en-US" sz="1700" kern="1200" dirty="0"/>
        </a:p>
      </dsp:txBody>
      <dsp:txXfrm>
        <a:off x="401434" y="133957"/>
        <a:ext cx="5228108" cy="452844"/>
      </dsp:txXfrm>
    </dsp:sp>
    <dsp:sp modelId="{2290BA4A-2840-4F74-9747-7C99C24B8AF7}">
      <dsp:nvSpPr>
        <dsp:cNvPr id="0" name=""/>
        <dsp:cNvSpPr/>
      </dsp:nvSpPr>
      <dsp:spPr>
        <a:xfrm>
          <a:off x="0" y="1131499"/>
          <a:ext cx="7538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4603-A871-4CCC-B0AA-27D730ABF7B7}">
      <dsp:nvSpPr>
        <dsp:cNvPr id="0" name=""/>
        <dsp:cNvSpPr/>
      </dsp:nvSpPr>
      <dsp:spPr>
        <a:xfrm>
          <a:off x="376936" y="880579"/>
          <a:ext cx="5277104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>
              <a:ea typeface="ＭＳ Ｐゴシック" charset="-128"/>
            </a:rPr>
            <a:t>Difficulty of getting quick answers</a:t>
          </a:r>
          <a:endParaRPr lang="en-US" sz="1700" kern="1200" dirty="0"/>
        </a:p>
      </dsp:txBody>
      <dsp:txXfrm>
        <a:off x="401434" y="905077"/>
        <a:ext cx="5228108" cy="452844"/>
      </dsp:txXfrm>
    </dsp:sp>
    <dsp:sp modelId="{6C3CB1C7-AA51-47E2-9A0D-A3FAD504461F}">
      <dsp:nvSpPr>
        <dsp:cNvPr id="0" name=""/>
        <dsp:cNvSpPr/>
      </dsp:nvSpPr>
      <dsp:spPr>
        <a:xfrm>
          <a:off x="0" y="1902620"/>
          <a:ext cx="7538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E33E7-8944-4E93-A3FB-F501DD12D50D}">
      <dsp:nvSpPr>
        <dsp:cNvPr id="0" name=""/>
        <dsp:cNvSpPr/>
      </dsp:nvSpPr>
      <dsp:spPr>
        <a:xfrm>
          <a:off x="282702" y="1655519"/>
          <a:ext cx="5277104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>
              <a:ea typeface="ＭＳ Ｐゴシック" charset="-128"/>
            </a:rPr>
            <a:t>Complex system administration</a:t>
          </a:r>
          <a:endParaRPr lang="en-US" sz="1700" kern="1200" dirty="0"/>
        </a:p>
      </dsp:txBody>
      <dsp:txXfrm>
        <a:off x="307200" y="1680017"/>
        <a:ext cx="5228108" cy="452844"/>
      </dsp:txXfrm>
    </dsp:sp>
    <dsp:sp modelId="{A4673CFF-A832-4A73-BE27-92A04ADE9453}">
      <dsp:nvSpPr>
        <dsp:cNvPr id="0" name=""/>
        <dsp:cNvSpPr/>
      </dsp:nvSpPr>
      <dsp:spPr>
        <a:xfrm>
          <a:off x="0" y="2673739"/>
          <a:ext cx="7538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FCD0E-0B7A-46A9-9D3E-26613CD2DA44}">
      <dsp:nvSpPr>
        <dsp:cNvPr id="0" name=""/>
        <dsp:cNvSpPr/>
      </dsp:nvSpPr>
      <dsp:spPr>
        <a:xfrm>
          <a:off x="376936" y="2422819"/>
          <a:ext cx="5277104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>
              <a:ea typeface="ＭＳ Ｐゴシック" charset="-128"/>
            </a:rPr>
            <a:t>Lack of security and limited data sharing</a:t>
          </a:r>
          <a:endParaRPr lang="en-US" sz="1700" kern="1200" dirty="0"/>
        </a:p>
      </dsp:txBody>
      <dsp:txXfrm>
        <a:off x="401434" y="2447317"/>
        <a:ext cx="5228108" cy="452844"/>
      </dsp:txXfrm>
    </dsp:sp>
    <dsp:sp modelId="{77E3F82F-751C-4A84-B47B-BBA28CD78176}">
      <dsp:nvSpPr>
        <dsp:cNvPr id="0" name=""/>
        <dsp:cNvSpPr/>
      </dsp:nvSpPr>
      <dsp:spPr>
        <a:xfrm>
          <a:off x="0" y="3444860"/>
          <a:ext cx="7538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BB0C9-D3CD-4510-B0B5-3FD968B85575}">
      <dsp:nvSpPr>
        <dsp:cNvPr id="0" name=""/>
        <dsp:cNvSpPr/>
      </dsp:nvSpPr>
      <dsp:spPr>
        <a:xfrm>
          <a:off x="376936" y="3193940"/>
          <a:ext cx="5277104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>
              <a:ea typeface="ＭＳ Ｐゴシック" charset="-128"/>
            </a:rPr>
            <a:t>Extensive programming</a:t>
          </a:r>
          <a:endParaRPr lang="en-US" sz="1700" kern="1200" dirty="0"/>
        </a:p>
      </dsp:txBody>
      <dsp:txXfrm>
        <a:off x="401434" y="3218438"/>
        <a:ext cx="5228108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8D93-F3BA-4922-AE0A-84FE015C203D}">
      <dsp:nvSpPr>
        <dsp:cNvPr id="0" name=""/>
        <dsp:cNvSpPr/>
      </dsp:nvSpPr>
      <dsp:spPr>
        <a:xfrm>
          <a:off x="0" y="275112"/>
          <a:ext cx="72542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3010" tIns="312420" rIns="56301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An </a:t>
          </a:r>
          <a:r>
            <a:rPr lang="en-US" sz="1600" b="1" i="0" kern="1200" dirty="0" smtClean="0"/>
            <a:t>Update Anomaly</a:t>
          </a:r>
          <a:r>
            <a:rPr lang="en-US" sz="1600" b="0" i="0" kern="1200" dirty="0" smtClean="0"/>
            <a:t> exists when one or more instances of duplicated data is updated, but not all.</a:t>
          </a:r>
          <a:endParaRPr lang="en-US" sz="1600" kern="1200" dirty="0"/>
        </a:p>
      </dsp:txBody>
      <dsp:txXfrm>
        <a:off x="0" y="275112"/>
        <a:ext cx="7254240" cy="850500"/>
      </dsp:txXfrm>
    </dsp:sp>
    <dsp:sp modelId="{B774A019-27A2-4430-87F1-135B0673E3BA}">
      <dsp:nvSpPr>
        <dsp:cNvPr id="0" name=""/>
        <dsp:cNvSpPr/>
      </dsp:nvSpPr>
      <dsp:spPr>
        <a:xfrm>
          <a:off x="362712" y="53712"/>
          <a:ext cx="5077968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1935" tIns="0" rIns="19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Update Anomalies </a:t>
          </a:r>
          <a:endParaRPr lang="en-CA" sz="1500" kern="1200" dirty="0"/>
        </a:p>
      </dsp:txBody>
      <dsp:txXfrm>
        <a:off x="384328" y="75328"/>
        <a:ext cx="5034736" cy="399568"/>
      </dsp:txXfrm>
    </dsp:sp>
    <dsp:sp modelId="{D7E6828A-CF6D-4BF0-A818-0C6EADCA0032}">
      <dsp:nvSpPr>
        <dsp:cNvPr id="0" name=""/>
        <dsp:cNvSpPr/>
      </dsp:nvSpPr>
      <dsp:spPr>
        <a:xfrm>
          <a:off x="0" y="1428012"/>
          <a:ext cx="7254240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3010" tIns="312420" rIns="56301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An </a:t>
          </a:r>
          <a:r>
            <a:rPr lang="en-US" sz="1800" b="1" i="0" kern="1200" dirty="0" smtClean="0"/>
            <a:t>insertion anomaly </a:t>
          </a:r>
          <a:r>
            <a:rPr lang="en-US" sz="1800" b="0" i="0" kern="1200" dirty="0" smtClean="0"/>
            <a:t>is the inability to add data to the database due to absence of other data. </a:t>
          </a:r>
          <a:endParaRPr lang="en-US" sz="1800" kern="1200" dirty="0"/>
        </a:p>
      </dsp:txBody>
      <dsp:txXfrm>
        <a:off x="0" y="1428012"/>
        <a:ext cx="7254240" cy="921375"/>
      </dsp:txXfrm>
    </dsp:sp>
    <dsp:sp modelId="{BA46EC2D-71A2-4BDF-B9D4-4598D4238A96}">
      <dsp:nvSpPr>
        <dsp:cNvPr id="0" name=""/>
        <dsp:cNvSpPr/>
      </dsp:nvSpPr>
      <dsp:spPr>
        <a:xfrm>
          <a:off x="362712" y="1206612"/>
          <a:ext cx="5077968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1935" tIns="0" rIns="19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Insertion Anomalies</a:t>
          </a:r>
          <a:endParaRPr lang="en-CA" sz="1500" kern="1200" dirty="0"/>
        </a:p>
      </dsp:txBody>
      <dsp:txXfrm>
        <a:off x="384328" y="1228228"/>
        <a:ext cx="5034736" cy="399568"/>
      </dsp:txXfrm>
    </dsp:sp>
    <dsp:sp modelId="{5907A557-1D61-4582-A6E9-8EB2E1DB9AD9}">
      <dsp:nvSpPr>
        <dsp:cNvPr id="0" name=""/>
        <dsp:cNvSpPr/>
      </dsp:nvSpPr>
      <dsp:spPr>
        <a:xfrm>
          <a:off x="0" y="2651787"/>
          <a:ext cx="72542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3010" tIns="312420" rIns="56301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A </a:t>
          </a:r>
          <a:r>
            <a:rPr lang="en-US" sz="1600" b="1" i="0" kern="120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Delete Anomaly</a:t>
          </a:r>
          <a:r>
            <a:rPr lang="en-US" sz="1600" b="0" i="0" kern="1200" dirty="0" smtClean="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  <a:cs typeface="+mn-cs"/>
            </a:rPr>
            <a:t> exists when certain attributes are lost because of the deletion of other attributes. </a:t>
          </a:r>
          <a:endParaRPr lang="en-US" sz="1600" kern="1200" dirty="0"/>
        </a:p>
      </dsp:txBody>
      <dsp:txXfrm>
        <a:off x="0" y="2651787"/>
        <a:ext cx="7254240" cy="850500"/>
      </dsp:txXfrm>
    </dsp:sp>
    <dsp:sp modelId="{D5852CB0-459D-40A5-B058-AC8D1DE543CC}">
      <dsp:nvSpPr>
        <dsp:cNvPr id="0" name=""/>
        <dsp:cNvSpPr/>
      </dsp:nvSpPr>
      <dsp:spPr>
        <a:xfrm>
          <a:off x="362712" y="2430387"/>
          <a:ext cx="5077968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1935" tIns="0" rIns="19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Deletion Anomalies  </a:t>
          </a:r>
          <a:endParaRPr lang="en-CA" sz="1500" kern="1200" dirty="0"/>
        </a:p>
      </dsp:txBody>
      <dsp:txXfrm>
        <a:off x="384328" y="2452003"/>
        <a:ext cx="5034736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38C5-FACA-42F7-B783-E5AAC61E5A98}">
      <dsp:nvSpPr>
        <dsp:cNvPr id="0" name=""/>
        <dsp:cNvSpPr/>
      </dsp:nvSpPr>
      <dsp:spPr>
        <a:xfrm>
          <a:off x="0" y="310740"/>
          <a:ext cx="75387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2551-71BF-463A-893F-A7A15B84EFB4}">
      <dsp:nvSpPr>
        <dsp:cNvPr id="0" name=""/>
        <dsp:cNvSpPr/>
      </dsp:nvSpPr>
      <dsp:spPr>
        <a:xfrm>
          <a:off x="376936" y="30300"/>
          <a:ext cx="5277104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Increased costs</a:t>
          </a:r>
          <a:endParaRPr lang="en-CA" sz="1900" kern="1200" dirty="0"/>
        </a:p>
      </dsp:txBody>
      <dsp:txXfrm>
        <a:off x="404316" y="57680"/>
        <a:ext cx="5222344" cy="506120"/>
      </dsp:txXfrm>
    </dsp:sp>
    <dsp:sp modelId="{77DACFB3-94E4-4232-950C-D507BCDDC983}">
      <dsp:nvSpPr>
        <dsp:cNvPr id="0" name=""/>
        <dsp:cNvSpPr/>
      </dsp:nvSpPr>
      <dsp:spPr>
        <a:xfrm>
          <a:off x="0" y="1172580"/>
          <a:ext cx="75387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BC9F7-CACA-4827-9990-4E8921374A7C}">
      <dsp:nvSpPr>
        <dsp:cNvPr id="0" name=""/>
        <dsp:cNvSpPr/>
      </dsp:nvSpPr>
      <dsp:spPr>
        <a:xfrm>
          <a:off x="376936" y="892140"/>
          <a:ext cx="5277104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Management complexity</a:t>
          </a:r>
          <a:endParaRPr lang="en-CA" sz="1900" kern="1200"/>
        </a:p>
      </dsp:txBody>
      <dsp:txXfrm>
        <a:off x="404316" y="919520"/>
        <a:ext cx="5222344" cy="506120"/>
      </dsp:txXfrm>
    </dsp:sp>
    <dsp:sp modelId="{6BCEA6D4-780D-4631-960B-F96208DD0F6F}">
      <dsp:nvSpPr>
        <dsp:cNvPr id="0" name=""/>
        <dsp:cNvSpPr/>
      </dsp:nvSpPr>
      <dsp:spPr>
        <a:xfrm>
          <a:off x="0" y="2034420"/>
          <a:ext cx="75387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EAE4C-589C-404B-9FAE-E7C8C6E95AE3}">
      <dsp:nvSpPr>
        <dsp:cNvPr id="0" name=""/>
        <dsp:cNvSpPr/>
      </dsp:nvSpPr>
      <dsp:spPr>
        <a:xfrm>
          <a:off x="376936" y="1753980"/>
          <a:ext cx="5277104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Maintaining currency</a:t>
          </a:r>
          <a:endParaRPr lang="en-CA" sz="1900" kern="1200" dirty="0"/>
        </a:p>
      </dsp:txBody>
      <dsp:txXfrm>
        <a:off x="404316" y="1781360"/>
        <a:ext cx="5222344" cy="506120"/>
      </dsp:txXfrm>
    </dsp:sp>
    <dsp:sp modelId="{BD80C557-95EA-4D13-91D5-F7C93BD6E878}">
      <dsp:nvSpPr>
        <dsp:cNvPr id="0" name=""/>
        <dsp:cNvSpPr/>
      </dsp:nvSpPr>
      <dsp:spPr>
        <a:xfrm>
          <a:off x="0" y="2896260"/>
          <a:ext cx="75387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D1F-7C01-4E9C-847F-034982EDCBC9}">
      <dsp:nvSpPr>
        <dsp:cNvPr id="0" name=""/>
        <dsp:cNvSpPr/>
      </dsp:nvSpPr>
      <dsp:spPr>
        <a:xfrm>
          <a:off x="376936" y="2615820"/>
          <a:ext cx="5277104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Vendor dependence</a:t>
          </a:r>
          <a:endParaRPr lang="en-CA" sz="1900" kern="1200"/>
        </a:p>
      </dsp:txBody>
      <dsp:txXfrm>
        <a:off x="404316" y="2643200"/>
        <a:ext cx="5222344" cy="506120"/>
      </dsp:txXfrm>
    </dsp:sp>
    <dsp:sp modelId="{C6F9BD5C-A3CF-4AC5-809D-33CCF48C2A6F}">
      <dsp:nvSpPr>
        <dsp:cNvPr id="0" name=""/>
        <dsp:cNvSpPr/>
      </dsp:nvSpPr>
      <dsp:spPr>
        <a:xfrm>
          <a:off x="0" y="3758100"/>
          <a:ext cx="75387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A996-8412-4E7A-B367-67E85A3C1437}">
      <dsp:nvSpPr>
        <dsp:cNvPr id="0" name=""/>
        <dsp:cNvSpPr/>
      </dsp:nvSpPr>
      <dsp:spPr>
        <a:xfrm>
          <a:off x="376936" y="3477660"/>
          <a:ext cx="5277104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Frequent upgrade/replacement cycles</a:t>
          </a:r>
          <a:endParaRPr lang="en-CA" sz="1900" kern="1200"/>
        </a:p>
      </dsp:txBody>
      <dsp:txXfrm>
        <a:off x="404316" y="3505040"/>
        <a:ext cx="522234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32B3BCA-EBBF-44BC-853D-C22737AD1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168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9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0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0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7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63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38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Like storing</a:t>
            </a:r>
            <a:r>
              <a:rPr lang="en-US" altLang="en-US" baseline="0" dirty="0" smtClean="0">
                <a:ea typeface="ＭＳ Ｐゴシック" charset="-128"/>
              </a:rPr>
              <a:t> the data in magnetic tapes or </a:t>
            </a:r>
            <a:r>
              <a:rPr lang="en-US" altLang="en-US" baseline="0" smtClean="0">
                <a:ea typeface="ＭＳ Ｐゴシック" charset="-128"/>
              </a:rPr>
              <a:t>hard drives etc</a:t>
            </a:r>
            <a:endParaRPr lang="en-US" altLang="en-US" smtClean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9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An insertion anomaly is the inability to add data to the database due to absence of other data. For example, assume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Student_Group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is defined so that null values are not allowed. If a new employee is hired but not immediately assigned to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Student_Group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then this employee could not be entered into the database. This results in database inconsistencies due to omission.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Delete Anomalies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 A 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Delete Anomaly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 exists when certain attributes are lost because of the deletion of other attributes. For example, consider what happens if Student S30 is the last student to leave the course - All information about the course is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6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1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5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63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E4F5E9F-F154-41D2-B45B-B68C53DBA46B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Transforming Data into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Querying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Sorting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Reporting </a:t>
            </a:r>
            <a:endParaRPr lang="en-US" altLang="en-US" b="0" dirty="0" smtClean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5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D39B2F7-6455-4B62-B5B3-205BE0FF7D68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5939745"/>
            <a:ext cx="807720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4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74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74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74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747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840" dirty="0" smtClean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CA4FFE7-3241-4A29-9FA0-4C233E204E36}" type="datetimeFigureOut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2B2C4-939B-4919-8A32-5254D0C31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5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382000" cy="998525"/>
          </a:xfrm>
        </p:spPr>
        <p:txBody>
          <a:bodyPr/>
          <a:lstStyle>
            <a:lvl1pPr>
              <a:defRPr sz="3733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95305"/>
            <a:ext cx="4041648" cy="42672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2670" indent="0">
              <a:buNone/>
              <a:defRPr sz="177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7" b="1"/>
            </a:lvl2pPr>
            <a:lvl3pPr>
              <a:buNone/>
              <a:defRPr sz="1680" b="1"/>
            </a:lvl3pPr>
            <a:lvl4pPr>
              <a:buNone/>
              <a:defRPr sz="1493" b="1"/>
            </a:lvl4pPr>
            <a:lvl5pPr>
              <a:buNone/>
              <a:defRPr sz="149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095305"/>
            <a:ext cx="4041775" cy="42672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2670" indent="0">
              <a:buNone/>
              <a:defRPr sz="177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7" b="1"/>
            </a:lvl2pPr>
            <a:lvl3pPr>
              <a:buNone/>
              <a:defRPr sz="1680" b="1"/>
            </a:lvl3pPr>
            <a:lvl4pPr>
              <a:buNone/>
              <a:defRPr sz="1493" b="1"/>
            </a:lvl4pPr>
            <a:lvl5pPr>
              <a:buNone/>
              <a:defRPr sz="149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527951"/>
            <a:ext cx="4041648" cy="362712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527951"/>
            <a:ext cx="4041775" cy="362712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9713B29-177D-4BD4-9811-B63416D69D71}" type="datetimeFigureOut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D1776-0B45-4A84-9587-61FA84799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8525"/>
          </a:xfrm>
        </p:spPr>
        <p:txBody>
          <a:bodyPr/>
          <a:lstStyle>
            <a:lvl1pPr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9E8DC9-2296-4913-86ED-CD57A7DBCC19}" type="datetimeFigureOut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482"/>
            <a:ext cx="762000" cy="342265"/>
          </a:xfrm>
        </p:spPr>
        <p:txBody>
          <a:bodyPr/>
          <a:lstStyle>
            <a:lvl1pPr>
              <a:defRPr/>
            </a:lvl1pPr>
          </a:lstStyle>
          <a:p>
            <a:fld id="{99696336-A110-444A-B350-5931AEAC9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699598"/>
            <a:ext cx="5715000" cy="137202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38320"/>
            <a:ext cx="5029200" cy="128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 flipH="1" flipV="1">
            <a:off x="-359912" y="2951453"/>
            <a:ext cx="3768619" cy="79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ahria Logo new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0" y="924560"/>
            <a:ext cx="6676806" cy="16215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51280"/>
            <a:ext cx="8229600" cy="2240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33800"/>
            <a:ext cx="8229600" cy="2240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045200"/>
            <a:ext cx="2133600" cy="2281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045200"/>
            <a:ext cx="1981200" cy="2281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3,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1334B-E1BA-40E1-8FCF-630505521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/>
            </a:lvl1pPr>
          </a:lstStyle>
          <a:p>
            <a:fld id="{42FC4B9E-BA56-44D3-9F50-85966AF619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8674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chemeClr val="tx1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chemeClr val="tx1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129280"/>
            <a:ext cx="7239000" cy="156464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01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solidFill>
                  <a:srgbClr val="00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334000"/>
            <a:ext cx="6705600" cy="5689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Department of Computer Science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570942"/>
          </a:xfrm>
        </p:spPr>
        <p:txBody>
          <a:bodyPr>
            <a:normAutofit lnSpcReduction="10000"/>
          </a:bodyPr>
          <a:lstStyle/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Better data integration and less </a:t>
            </a:r>
            <a:r>
              <a:rPr lang="en-US" altLang="en-US" dirty="0">
                <a:solidFill>
                  <a:srgbClr val="002060"/>
                </a:solidFill>
              </a:rPr>
              <a:t>data </a:t>
            </a:r>
            <a:r>
              <a:rPr lang="en-US" altLang="en-US" dirty="0" smtClean="0">
                <a:solidFill>
                  <a:srgbClr val="002060"/>
                </a:solidFill>
              </a:rPr>
              <a:t>inconsistency</a:t>
            </a:r>
          </a:p>
          <a:p>
            <a:pPr marL="716266" lvl="2" indent="-342900" eaLnBrk="1" fontAlgn="auto" hangingPunct="1">
              <a:defRPr/>
            </a:pPr>
            <a:r>
              <a:rPr lang="en-CA" b="1" dirty="0" smtClean="0">
                <a:solidFill>
                  <a:srgbClr val="002060"/>
                </a:solidFill>
              </a:rPr>
              <a:t>Data inconsistency</a:t>
            </a:r>
            <a:r>
              <a:rPr lang="en-CA" dirty="0" smtClean="0">
                <a:solidFill>
                  <a:srgbClr val="002060"/>
                </a:solidFill>
              </a:rPr>
              <a:t>: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Different </a:t>
            </a:r>
            <a:r>
              <a:rPr lang="en-CA" dirty="0">
                <a:solidFill>
                  <a:srgbClr val="002060"/>
                </a:solidFill>
              </a:rPr>
              <a:t>versions of the same data appear in different places</a:t>
            </a:r>
            <a:endParaRPr lang="en-US" altLang="en-US" dirty="0">
              <a:solidFill>
                <a:srgbClr val="002060"/>
              </a:solidFill>
            </a:endParaRPr>
          </a:p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Increased end-user productivity</a:t>
            </a:r>
          </a:p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Improved: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sharing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security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access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ecision making</a:t>
            </a:r>
          </a:p>
          <a:p>
            <a:pPr marL="341897" indent="-204818" eaLnBrk="1" fontAlgn="auto" hangingPunct="1">
              <a:defRPr/>
            </a:pPr>
            <a:r>
              <a:rPr lang="en-CA" sz="2430" b="1" dirty="0" smtClean="0">
                <a:solidFill>
                  <a:srgbClr val="002060"/>
                </a:solidFill>
              </a:rPr>
              <a:t>Data quality</a:t>
            </a:r>
            <a:r>
              <a:rPr lang="en-CA" sz="2430" dirty="0" smtClean="0">
                <a:solidFill>
                  <a:srgbClr val="002060"/>
                </a:solidFill>
              </a:rPr>
              <a:t>:</a:t>
            </a:r>
            <a:r>
              <a:rPr lang="en-CA" sz="2430" b="1" dirty="0" smtClean="0">
                <a:solidFill>
                  <a:srgbClr val="002060"/>
                </a:solidFill>
              </a:rPr>
              <a:t> </a:t>
            </a:r>
            <a:r>
              <a:rPr lang="en-CA" sz="2430" dirty="0">
                <a:solidFill>
                  <a:srgbClr val="002060"/>
                </a:solidFill>
              </a:rPr>
              <a:t>A</a:t>
            </a:r>
            <a:r>
              <a:rPr lang="en-CA" sz="2430" dirty="0" smtClean="0">
                <a:solidFill>
                  <a:srgbClr val="002060"/>
                </a:solidFill>
              </a:rPr>
              <a:t>ccuracy</a:t>
            </a:r>
            <a:r>
              <a:rPr lang="en-CA" sz="2430" dirty="0">
                <a:solidFill>
                  <a:srgbClr val="002060"/>
                </a:solidFill>
              </a:rPr>
              <a:t>, validity, and timeliness of </a:t>
            </a:r>
            <a:r>
              <a:rPr lang="en-CA" sz="2430" dirty="0" smtClean="0">
                <a:solidFill>
                  <a:srgbClr val="002060"/>
                </a:solidFill>
              </a:rPr>
              <a:t>data</a:t>
            </a:r>
            <a:endParaRPr lang="en-US" altLang="en-US" sz="2430" dirty="0" smtClean="0">
              <a:solidFill>
                <a:srgbClr val="002060"/>
              </a:solidFill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F250907-A523-48EA-BB31-466A471B2B4A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Single-user database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Supports one user at a time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Desktop database</a:t>
            </a:r>
            <a:r>
              <a:rPr lang="en-US" altLang="en-US" sz="2400" dirty="0" smtClean="0">
                <a:solidFill>
                  <a:srgbClr val="002060"/>
                </a:solidFill>
              </a:rPr>
              <a:t>: Runs on PC</a:t>
            </a:r>
          </a:p>
          <a:p>
            <a:pPr eaLnBrk="1" hangingPunct="1"/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Multiuser database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Supports multiple users at the same time</a:t>
            </a:r>
          </a:p>
          <a:p>
            <a:pPr lvl="1" eaLnBrk="1" hangingPunct="1"/>
            <a:r>
              <a:rPr lang="en-US" altLang="en-US" sz="2600" b="1" dirty="0" smtClean="0">
                <a:solidFill>
                  <a:srgbClr val="002060"/>
                </a:solidFill>
              </a:rPr>
              <a:t>Workgroup databases</a:t>
            </a:r>
            <a:r>
              <a:rPr lang="en-US" altLang="en-US" sz="2600" dirty="0" smtClean="0">
                <a:solidFill>
                  <a:srgbClr val="002060"/>
                </a:solidFill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</a:rPr>
              <a:t>Supports a small number of users or a specific department</a:t>
            </a:r>
          </a:p>
          <a:p>
            <a:pPr lvl="1" eaLnBrk="1" hangingPunct="1"/>
            <a:r>
              <a:rPr lang="en-US" altLang="en-US" sz="2600" b="1" dirty="0" smtClean="0">
                <a:solidFill>
                  <a:srgbClr val="002060"/>
                </a:solidFill>
              </a:rPr>
              <a:t>Enterprise database</a:t>
            </a:r>
            <a:r>
              <a:rPr lang="en-US" altLang="en-US" sz="2600" dirty="0" smtClean="0">
                <a:solidFill>
                  <a:srgbClr val="002060"/>
                </a:solidFill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</a:rPr>
              <a:t>Supports many users across many departments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E244763-565B-44E4-A8AE-6F1D1B691272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02640" y="1493520"/>
            <a:ext cx="7538720" cy="4267200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Centralized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Data is located at a single site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Distributed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Data is distributed across different sites 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Cloud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</a:t>
            </a:r>
            <a:r>
              <a:rPr lang="en-US" altLang="en-US" sz="2800" dirty="0">
                <a:solidFill>
                  <a:srgbClr val="002060"/>
                </a:solidFill>
              </a:rPr>
              <a:t>Created and maintained using cloud data services that provide defined performance measures for the </a:t>
            </a:r>
            <a:r>
              <a:rPr lang="en-US" altLang="en-US" sz="2800" dirty="0" smtClean="0">
                <a:solidFill>
                  <a:srgbClr val="002060"/>
                </a:solidFill>
              </a:rPr>
              <a:t>database</a:t>
            </a:r>
          </a:p>
          <a:p>
            <a:pPr marL="0" indent="0" eaLnBrk="1" fontAlgn="auto" hangingPunct="1">
              <a:buNone/>
              <a:defRPr/>
            </a:pPr>
            <a:endParaRPr lang="en-US" altLang="en-US" sz="2800" b="1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69F9988-C278-49F3-9868-DDB9418E637B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General-purpose databases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Contains a wide variety of data used in multiple disciplines</a:t>
            </a:r>
            <a:endParaRPr lang="en-US" altLang="en-US" sz="2800" b="1" dirty="0" smtClean="0">
              <a:solidFill>
                <a:srgbClr val="002060"/>
              </a:solidFill>
              <a:ea typeface="ＭＳ Ｐゴシック" charset="-128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Discipline-specific databases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 Contains data focused on specific subject areas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ea typeface="ＭＳ Ｐゴシック" charset="-128"/>
              </a:rPr>
              <a:t>Operational database</a:t>
            </a:r>
            <a:r>
              <a:rPr lang="en-US" altLang="en-US" sz="2800" dirty="0">
                <a:solidFill>
                  <a:srgbClr val="002060"/>
                </a:solidFill>
                <a:ea typeface="ＭＳ Ｐゴシック" charset="-128"/>
              </a:rPr>
              <a:t>: Designed to support a company’s day-to-day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operations</a:t>
            </a:r>
            <a:endParaRPr lang="en-US" altLang="en-US" sz="2800" dirty="0">
              <a:solidFill>
                <a:srgbClr val="002060"/>
              </a:solidFill>
              <a:ea typeface="ＭＳ Ｐゴシック" charset="-128"/>
            </a:endParaRPr>
          </a:p>
          <a:p>
            <a:pPr eaLnBrk="1" hangingPunct="1"/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  <a:p>
            <a:pPr lvl="1" eaLnBrk="1" hangingPunct="1"/>
            <a:endParaRPr lang="en-US" alt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A82A43A-498E-4259-AD8D-B254941090B5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7094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  <a:ea typeface="ＭＳ Ｐゴシック" charset="-128"/>
              </a:rPr>
              <a:t>Analytical database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: Stores historical data and business metrics used exclusively for tactical or strategic decision making 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warehouse</a:t>
            </a:r>
            <a:r>
              <a:rPr lang="en-US" altLang="en-US" dirty="0" smtClean="0">
                <a:solidFill>
                  <a:srgbClr val="002060"/>
                </a:solidFill>
              </a:rPr>
              <a:t>: Stores data in a format optimized for decision support 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  <a:endParaRPr lang="en-US" altLang="en-US" dirty="0">
              <a:solidFill>
                <a:srgbClr val="002060"/>
              </a:solidFill>
            </a:endParaRP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Tools for retrieving</a:t>
            </a:r>
            <a:r>
              <a:rPr lang="en-US" altLang="en-US" dirty="0">
                <a:solidFill>
                  <a:srgbClr val="002060"/>
                </a:solidFill>
              </a:rPr>
              <a:t>, processing, and modeling data from the data warehouse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Business intelligence</a:t>
            </a:r>
            <a:r>
              <a:rPr lang="en-US" altLang="en-US" dirty="0">
                <a:solidFill>
                  <a:srgbClr val="002060"/>
                </a:solidFill>
              </a:rPr>
              <a:t>: Captures and processes business data to generate information that support decision making </a:t>
            </a:r>
            <a:endParaRPr lang="en-US" altLang="en-US" dirty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CB0EA-3D68-4F96-809B-238A715BB27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Unstructured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It exists in their original state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Structured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It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results from formatting 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Structure is applied based on type of processing to be performed</a:t>
            </a:r>
          </a:p>
          <a:p>
            <a:pPr eaLnBrk="1" hangingPunct="1"/>
            <a:r>
              <a:rPr lang="en-US" altLang="en-US" sz="2800" b="1" dirty="0" err="1" smtClean="0">
                <a:solidFill>
                  <a:srgbClr val="002060"/>
                </a:solidFill>
                <a:ea typeface="ＭＳ Ｐゴシック" charset="-128"/>
              </a:rPr>
              <a:t>Semistructured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Processed to some extent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Extensible Markup Language (XML)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Represents data elements in textual format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CBCF642-59F8-4E7C-BF23-D7BC2275012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Database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Focuses on the design of the database structure that will be used to store and manage end-user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Well-designed database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Facilitates data management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Generates accurate and valuable information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Poorly designed database causes difficult-to-trace errors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ECF7403-C979-458A-962B-3B092834E1C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Evolution of File System 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0204"/>
              </p:ext>
            </p:extLst>
          </p:nvPr>
        </p:nvGraphicFramePr>
        <p:xfrm>
          <a:off x="589280" y="1564640"/>
          <a:ext cx="789432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5FC8221-0694-4901-A709-B5F4103396E2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Table 1.2 - 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D54A0EF-4B27-4B67-BA85-163185D9997E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1676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fr-FR" altLang="en-US" sz="4000" dirty="0" smtClean="0">
                <a:ea typeface="ＭＳ Ｐゴシック" charset="-128"/>
              </a:rPr>
              <a:t>Figure 1.8 </a:t>
            </a:r>
            <a:r>
              <a:rPr lang="fr-FR" altLang="en-US" sz="4000" dirty="0">
                <a:ea typeface="ＭＳ Ｐゴシック" charset="-128"/>
              </a:rPr>
              <a:t>- A Simple File System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890E541-C133-4945-A5FA-CD72FF1584AF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001000" cy="3931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83503" y="4409440"/>
            <a:ext cx="5902960" cy="1209040"/>
          </a:xfrm>
        </p:spPr>
        <p:txBody>
          <a:bodyPr/>
          <a:lstStyle/>
          <a:p>
            <a:pPr marL="59265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1</a:t>
            </a:r>
          </a:p>
          <a:p>
            <a:pPr marL="59265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Systems</a:t>
            </a:r>
          </a:p>
          <a:p>
            <a:pPr marL="59265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Problems with File System Data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87AF151-6426-4766-B545-42C91CE149C1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9469072"/>
              </p:ext>
            </p:extLst>
          </p:nvPr>
        </p:nvGraphicFramePr>
        <p:xfrm>
          <a:off x="873760" y="1564640"/>
          <a:ext cx="75387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Structural and Data Dependence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858"/>
            <a:ext cx="8229600" cy="3808942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Structural dependence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 Access to a file is dependent on its own structure</a:t>
            </a:r>
          </a:p>
          <a:p>
            <a:pPr marL="614455" lvl="1" indent="-230421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All file system programs are modified to conform to a new file structure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Structural independence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File structure is changed without affecting the application’s ability to access the data</a:t>
            </a:r>
          </a:p>
          <a:p>
            <a:pPr marL="0" indent="0" eaLnBrk="1" fontAlgn="auto" hangingPunct="1">
              <a:buNone/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3629A66-3172-4E3F-8332-205222E15B8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Structural and Data Dependence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dependence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Data access changes when data storage characteristics change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independence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Data storage characteristics is changed without affecting the program’s ability to access the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Practical significance of data dependence is difference between logical and physical format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E7C545A-AB49-4E46-9677-3699D9D01424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81400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Unnecessarily storing same data at different places</a:t>
            </a:r>
            <a:endParaRPr lang="en-US" sz="2800" dirty="0">
              <a:solidFill>
                <a:srgbClr val="002060"/>
              </a:solidFill>
            </a:endParaRPr>
          </a:p>
          <a:p>
            <a:pPr marL="341364" indent="-238955" eaLnBrk="1" fontAlgn="auto" hangingPunct="1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Islands </a:t>
            </a:r>
            <a:r>
              <a:rPr lang="en-US" sz="2800" b="1" dirty="0">
                <a:solidFill>
                  <a:srgbClr val="002060"/>
                </a:solidFill>
              </a:rPr>
              <a:t>of </a:t>
            </a:r>
            <a:r>
              <a:rPr lang="en-US" sz="2800" b="1" dirty="0" smtClean="0">
                <a:solidFill>
                  <a:srgbClr val="002060"/>
                </a:solidFill>
              </a:rPr>
              <a:t>information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>
                <a:solidFill>
                  <a:srgbClr val="002060"/>
                </a:solidFill>
              </a:rPr>
              <a:t>S</a:t>
            </a:r>
            <a:r>
              <a:rPr lang="en-US" sz="2800" dirty="0" smtClean="0">
                <a:solidFill>
                  <a:srgbClr val="002060"/>
                </a:solidFill>
              </a:rPr>
              <a:t>cattered </a:t>
            </a:r>
            <a:r>
              <a:rPr lang="en-US" sz="2800" dirty="0">
                <a:solidFill>
                  <a:srgbClr val="002060"/>
                </a:solidFill>
              </a:rPr>
              <a:t>data </a:t>
            </a:r>
            <a:r>
              <a:rPr lang="en-US" sz="2800" dirty="0" smtClean="0">
                <a:solidFill>
                  <a:srgbClr val="002060"/>
                </a:solidFill>
              </a:rPr>
              <a:t>locations</a:t>
            </a:r>
            <a:endParaRPr lang="en-US" sz="2800" dirty="0">
              <a:solidFill>
                <a:srgbClr val="002060"/>
              </a:solidFill>
            </a:endParaRPr>
          </a:p>
          <a:p>
            <a:pPr marL="614455" lvl="1" indent="-230421" eaLnBrk="1" fontAlgn="auto" hangingPunct="1">
              <a:defRPr/>
            </a:pPr>
            <a:r>
              <a:rPr lang="en-US" sz="2600" dirty="0" smtClean="0">
                <a:solidFill>
                  <a:srgbClr val="002060"/>
                </a:solidFill>
              </a:rPr>
              <a:t>Increases the probability of </a:t>
            </a:r>
            <a:r>
              <a:rPr lang="en-CA" sz="2600" dirty="0" smtClean="0">
                <a:solidFill>
                  <a:srgbClr val="002060"/>
                </a:solidFill>
              </a:rPr>
              <a:t>having </a:t>
            </a:r>
            <a:r>
              <a:rPr lang="en-CA" sz="2600" dirty="0">
                <a:solidFill>
                  <a:srgbClr val="002060"/>
                </a:solidFill>
              </a:rPr>
              <a:t>different versions of the same data </a:t>
            </a:r>
            <a:r>
              <a:rPr lang="en-US" sz="2600" dirty="0" smtClean="0">
                <a:solidFill>
                  <a:srgbClr val="002060"/>
                </a:solidFill>
              </a:rPr>
              <a:t> 	</a:t>
            </a:r>
          </a:p>
          <a:p>
            <a:pPr marL="0" indent="0" eaLnBrk="1" fontAlgn="auto" hangingPunct="1">
              <a:buNone/>
              <a:defRPr/>
            </a:pPr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1DF4B49-911D-422E-B250-D561E4AAA3E2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429000"/>
            <a:ext cx="4600575" cy="273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Redundancy Implications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29858"/>
            <a:ext cx="8229600" cy="3885142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Poor data security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inconsistency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Increased likelihood of </a:t>
            </a:r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data-entry errors when complex entries are made in different files</a:t>
            </a:r>
          </a:p>
          <a:p>
            <a:pPr eaLnBrk="1" hangingPunct="1"/>
            <a:r>
              <a:rPr lang="en-CA" altLang="en-US" sz="2800" b="1" dirty="0" smtClean="0">
                <a:solidFill>
                  <a:srgbClr val="002060"/>
                </a:solidFill>
                <a:ea typeface="ＭＳ Ｐゴシック" charset="-128"/>
              </a:rPr>
              <a:t>Data anomaly</a:t>
            </a:r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: Develops when not all of the required changes in the redundant data are made successfully </a:t>
            </a:r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A6C0D13-DF49-49A1-986F-D6B6816C0AFB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Types of Data Anomaly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31030"/>
              </p:ext>
            </p:extLst>
          </p:nvPr>
        </p:nvGraphicFramePr>
        <p:xfrm>
          <a:off x="990600" y="1828800"/>
          <a:ext cx="725424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BE65DB2-1175-4F0A-8064-01AC24A70651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Database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0942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Logically related data stored in a single logical data repository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P</a:t>
            </a:r>
            <a:r>
              <a:rPr lang="en-US" altLang="en-US" dirty="0" smtClean="0">
                <a:solidFill>
                  <a:srgbClr val="002060"/>
                </a:solidFill>
              </a:rPr>
              <a:t>hysically distributed among multiple storage facilities</a:t>
            </a:r>
          </a:p>
          <a:p>
            <a:pPr marL="342900" lvl="1" indent="-342900" eaLnBrk="1" fontAlgn="auto" hangingPunct="1">
              <a:defRPr/>
            </a:pPr>
            <a:r>
              <a:rPr lang="en-US" altLang="en-US" sz="2800" dirty="0" smtClean="0">
                <a:solidFill>
                  <a:srgbClr val="002060"/>
                </a:solidFill>
              </a:rPr>
              <a:t>DBMS eliminates most of file system’s problems</a:t>
            </a:r>
          </a:p>
          <a:p>
            <a:pPr marL="457200" indent="-457200" eaLnBrk="1" fontAlgn="auto" hangingPunct="1">
              <a:defRPr/>
            </a:pPr>
            <a:r>
              <a:rPr lang="en-US" altLang="en-US" sz="2800" dirty="0">
                <a:solidFill>
                  <a:srgbClr val="002060"/>
                </a:solidFill>
              </a:rPr>
              <a:t>Current generation DBMS </a:t>
            </a:r>
            <a:r>
              <a:rPr lang="en-US" altLang="en-US" sz="2800" dirty="0" smtClean="0">
                <a:solidFill>
                  <a:srgbClr val="002060"/>
                </a:solidFill>
              </a:rPr>
              <a:t>software: </a:t>
            </a:r>
            <a:endParaRPr lang="en-US" altLang="en-US" sz="2800" dirty="0">
              <a:solidFill>
                <a:srgbClr val="002060"/>
              </a:solidFill>
            </a:endParaRPr>
          </a:p>
          <a:p>
            <a:pPr marL="716266" lvl="2" indent="-342900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Stores </a:t>
            </a:r>
            <a:r>
              <a:rPr lang="en-US" altLang="en-US" sz="2600" dirty="0">
                <a:solidFill>
                  <a:srgbClr val="002060"/>
                </a:solidFill>
              </a:rPr>
              <a:t>data structures, relationships between structures, and access paths</a:t>
            </a:r>
          </a:p>
          <a:p>
            <a:pPr marL="716266" lvl="2" indent="-342900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Defines</a:t>
            </a:r>
            <a:r>
              <a:rPr lang="en-US" altLang="en-US" sz="2600" dirty="0">
                <a:solidFill>
                  <a:srgbClr val="002060"/>
                </a:solidFill>
              </a:rPr>
              <a:t>, stores, and manages all access paths and components</a:t>
            </a:r>
          </a:p>
          <a:p>
            <a:pPr marL="341364" indent="-238955" eaLnBrk="1" fontAlgn="auto" hangingPunct="1"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1BD8797-B496-46F6-9516-1396EA2291D8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Figure </a:t>
            </a:r>
            <a:r>
              <a:rPr lang="en-US" altLang="en-US" sz="4000" dirty="0" smtClean="0">
                <a:ea typeface="ＭＳ Ｐゴシック" charset="-128"/>
              </a:rPr>
              <a:t>1.9 </a:t>
            </a:r>
            <a:r>
              <a:rPr lang="en-US" altLang="en-US" sz="4000" dirty="0">
                <a:ea typeface="ＭＳ Ｐゴシック" charset="-128"/>
              </a:rPr>
              <a:t>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1804AF0-078A-4705-8A0D-D3835A541BC1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172200" cy="388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Figure </a:t>
            </a:r>
            <a:r>
              <a:rPr lang="en-US" altLang="en-US" sz="4000" dirty="0" smtClean="0">
                <a:ea typeface="ＭＳ Ｐゴシック" charset="-128"/>
              </a:rPr>
              <a:t>1.10 </a:t>
            </a:r>
            <a:r>
              <a:rPr lang="en-US" altLang="en-US" sz="4000" dirty="0">
                <a:ea typeface="ＭＳ Ｐゴシック" charset="-128"/>
              </a:rPr>
              <a:t>- 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9DAB729-79BA-4BE4-B5F6-F4594BECD2EC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8012180" cy="408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F62D5AA-AF9C-4860-A439-6B95E05268A0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802640" y="1493520"/>
            <a:ext cx="7538720" cy="440944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dictionary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680" b="1" dirty="0">
                  <a:solidFill>
                    <a:srgbClr val="002060"/>
                  </a:solidFill>
                </a:rPr>
                <a:t>Data dictionary</a:t>
              </a:r>
              <a:r>
                <a:rPr lang="en-US" sz="1680" dirty="0">
                  <a:solidFill>
                    <a:srgbClr val="002060"/>
                  </a:solidFill>
                </a:rPr>
                <a:t>: </a:t>
              </a:r>
              <a:r>
                <a:rPr lang="en-CA" sz="1680" dirty="0">
                  <a:solidFill>
                    <a:srgbClr val="002060"/>
                  </a:solidFill>
                </a:rPr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storage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680" b="1" dirty="0">
                  <a:solidFill>
                    <a:srgbClr val="002060"/>
                  </a:solidFill>
                </a:rPr>
                <a:t>Performance tuning</a:t>
              </a:r>
              <a:r>
                <a:rPr lang="en-US" sz="1680" dirty="0">
                  <a:solidFill>
                    <a:srgbClr val="002060"/>
                  </a:solidFill>
                </a:rPr>
                <a:t>:</a:t>
              </a:r>
              <a:r>
                <a:rPr lang="en-CA" sz="1680" dirty="0">
                  <a:solidFill>
                    <a:srgbClr val="002060"/>
                  </a:solidFill>
                </a:rPr>
                <a:t> </a:t>
              </a:r>
              <a:r>
                <a:rPr lang="en-US" sz="1680" dirty="0">
                  <a:solidFill>
                    <a:srgbClr val="002060"/>
                  </a:solidFill>
                </a:rPr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transformation and presentation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680" dirty="0">
                  <a:solidFill>
                    <a:srgbClr val="002060"/>
                  </a:solidFill>
                </a:rPr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Security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680" dirty="0">
                  <a:solidFill>
                    <a:srgbClr val="002060"/>
                  </a:solidFill>
                </a:rPr>
                <a:t>Enforces user security and data privacy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In this chapter, we will learn: </a:t>
            </a:r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difference between data and information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What a database is, the various types of databases, and why they are valuable assets for decision making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importance of database design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How modern databases evolved from file systems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9583238-2DE7-4B78-993D-C5A0110A373F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2090FD-910D-4437-9DFF-79B4C980E8B1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802640" y="1564640"/>
            <a:ext cx="7538720" cy="4133850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Multiuser access control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dirty="0">
                  <a:solidFill>
                    <a:srgbClr val="002060"/>
                  </a:solidFill>
                </a:rPr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Backup and recovery management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dirty="0">
                  <a:solidFill>
                    <a:srgbClr val="002060"/>
                  </a:solidFill>
                </a:rPr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Data integrity management 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867" dirty="0">
                  <a:solidFill>
                    <a:srgbClr val="002060"/>
                  </a:solidFill>
                </a:rPr>
                <a:t>Minimizes redundancy and maximizes consistency</a:t>
              </a:r>
              <a:endParaRPr lang="en-CA" sz="1867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989C66C-8DD7-43D8-ACBA-D06F263B976A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802640" y="1564641"/>
            <a:ext cx="7752080" cy="4046432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7990" tIns="127990" rIns="127990" bIns="127990" spcCol="1270" anchor="ctr"/>
            <a:lstStyle/>
            <a:p>
              <a:pPr defTabSz="995644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CA" sz="2240" dirty="0">
                  <a:solidFill>
                    <a:srgbClr val="002060"/>
                  </a:solidFill>
                </a:rPr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6077" rIns="146033" bIns="26077" spcCol="1270"/>
            <a:lstStyle/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b="1" dirty="0">
                  <a:solidFill>
                    <a:srgbClr val="002060"/>
                  </a:solidFill>
                </a:rPr>
                <a:t>Query language</a:t>
              </a:r>
              <a:r>
                <a:rPr lang="en-CA" sz="1867" dirty="0">
                  <a:solidFill>
                    <a:srgbClr val="002060"/>
                  </a:solidFill>
                </a:rPr>
                <a:t>: Lets the user specify what must be done without having to specify how </a:t>
              </a:r>
            </a:p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b="1" dirty="0">
                  <a:solidFill>
                    <a:srgbClr val="002060"/>
                  </a:solidFill>
                </a:rPr>
                <a:t>Structured Query Language (SQL)</a:t>
              </a:r>
              <a:r>
                <a:rPr lang="en-CA" sz="1867" dirty="0">
                  <a:solidFill>
                    <a:srgbClr val="002060"/>
                  </a:solidFill>
                </a:rPr>
                <a:t>:</a:t>
              </a:r>
              <a:r>
                <a:rPr lang="en-CA" sz="1867" b="1" dirty="0">
                  <a:solidFill>
                    <a:srgbClr val="002060"/>
                  </a:solidFill>
                </a:rPr>
                <a:t> </a:t>
              </a:r>
              <a:r>
                <a:rPr lang="en-CA" sz="1867" dirty="0">
                  <a:solidFill>
                    <a:srgbClr val="002060"/>
                  </a:solidFill>
                </a:rPr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7990" tIns="127990" rIns="127990" bIns="127990" spcCol="1270" anchor="ctr"/>
            <a:lstStyle/>
            <a:p>
              <a:pPr defTabSz="995644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40" dirty="0">
                  <a:solidFill>
                    <a:srgbClr val="002060"/>
                  </a:solidFill>
                </a:rPr>
                <a:t>Database communication interfaces</a:t>
              </a:r>
              <a:endParaRPr lang="en-CA" sz="2240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6077" rIns="146033" bIns="26077" spcCol="1270"/>
            <a:lstStyle/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2053" dirty="0">
                  <a:solidFill>
                    <a:srgbClr val="002060"/>
                  </a:solidFill>
                </a:rPr>
                <a:t>Accept end-user requests via multiple, different network environments </a:t>
              </a:r>
              <a:r>
                <a:rPr lang="en-CA" sz="2053" dirty="0">
                  <a:solidFill>
                    <a:srgbClr val="00206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Disadvantages of Database Systems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F565514-06D3-457B-A9F7-BEEF58F14CCA}" type="slidenum">
              <a:rPr lang="en-US" altLang="en-US"/>
              <a:pPr/>
              <a:t>32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1471914"/>
              </p:ext>
            </p:extLst>
          </p:nvPr>
        </p:nvGraphicFramePr>
        <p:xfrm>
          <a:off x="802640" y="1564640"/>
          <a:ext cx="753872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680960" cy="99864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ea typeface="ＭＳ Ｐゴシック" charset="-128"/>
              </a:rPr>
              <a:t>Table 1.3 - Database Career Opportunities</a:t>
            </a:r>
            <a:r>
              <a:rPr lang="en-US" altLang="en-US" sz="4000" dirty="0" smtClean="0">
                <a:ea typeface="ＭＳ Ｐゴシック" charset="-128"/>
              </a:rPr>
              <a:t/>
            </a:r>
            <a:br>
              <a:rPr lang="en-US" altLang="en-US" sz="4000" dirty="0" smtClean="0">
                <a:ea typeface="ＭＳ Ｐゴシック" charset="-128"/>
              </a:rPr>
            </a:br>
            <a:endParaRPr lang="en-US" altLang="en-US" sz="4000" dirty="0" smtClean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0284053-89B0-45A1-BEB9-FAB558213BC2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400800" cy="3962139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86800" y="6116320"/>
            <a:ext cx="457200" cy="2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1pPr>
            <a:lvl2pPr marL="693395" indent="-266690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2pPr>
            <a:lvl3pPr marL="1066762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493467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1920171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34687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6pPr>
            <a:lvl7pPr marL="2773581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7pPr>
            <a:lvl8pPr marL="320028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8pPr>
            <a:lvl9pPr marL="3626990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en-US" dirty="0" smtClean="0"/>
              <a:t>31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Learning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In this chapter</a:t>
            </a:r>
            <a:r>
              <a:rPr lang="en-CA" altLang="en-US" sz="2800" smtClean="0">
                <a:solidFill>
                  <a:srgbClr val="002060"/>
                </a:solidFill>
                <a:ea typeface="ＭＳ Ｐゴシック" charset="-128"/>
              </a:rPr>
              <a:t>, we </a:t>
            </a:r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will learn: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About flaws in file system data management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main components of the database system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main functions of a database management system (DBMS)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60DBBBC-2610-465D-ADC2-263E2B80859B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23200" cy="998643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versus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3772323" cy="42672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4400" y="1447800"/>
            <a:ext cx="3772323" cy="42672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191000" cy="3627120"/>
          </a:xfrm>
        </p:spPr>
        <p:txBody>
          <a:bodyPr/>
          <a:lstStyle/>
          <a:p>
            <a:pPr eaLnBrk="1" hangingPunct="1"/>
            <a:r>
              <a:rPr lang="en-US" altLang="en-US" sz="1600" dirty="0" smtClean="0">
                <a:solidFill>
                  <a:srgbClr val="002060"/>
                </a:solidFill>
                <a:ea typeface="ＭＳ Ｐゴシック" charset="-128"/>
              </a:rPr>
              <a:t>Raw facts  </a:t>
            </a:r>
          </a:p>
          <a:p>
            <a:pPr lvl="1" eaLnBrk="1" hangingPunct="1"/>
            <a:r>
              <a:rPr lang="en-US" altLang="en-US" sz="1600" dirty="0" smtClean="0">
                <a:solidFill>
                  <a:srgbClr val="002060"/>
                </a:solidFill>
              </a:rPr>
              <a:t>Have not </a:t>
            </a:r>
            <a:r>
              <a:rPr lang="en-CA" altLang="en-US" sz="1600" dirty="0" smtClean="0">
                <a:solidFill>
                  <a:srgbClr val="002060"/>
                </a:solidFill>
              </a:rPr>
              <a:t>yet been processed to reveal their meaning to the end user</a:t>
            </a:r>
          </a:p>
          <a:p>
            <a:pPr lvl="1" eaLnBrk="1" hangingPunct="1"/>
            <a:r>
              <a:rPr lang="en-US" sz="1600" dirty="0" smtClean="0"/>
              <a:t>e.g. numbers, characters, graphics, images, audio, video</a:t>
            </a:r>
          </a:p>
          <a:p>
            <a:pPr eaLnBrk="1" hangingPunct="1"/>
            <a:r>
              <a:rPr lang="en-US" altLang="en-US" sz="1600" dirty="0" smtClean="0">
                <a:solidFill>
                  <a:srgbClr val="002060"/>
                </a:solidFill>
                <a:ea typeface="ＭＳ Ｐゴシック" charset="-128"/>
              </a:rPr>
              <a:t>Building blocks of information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2060"/>
                </a:solidFill>
                <a:ea typeface="ＭＳ Ｐゴシック" charset="-128"/>
              </a:rPr>
              <a:t>Data management </a:t>
            </a:r>
          </a:p>
          <a:p>
            <a:pPr lvl="1" eaLnBrk="1" hangingPunct="1"/>
            <a:r>
              <a:rPr lang="en-CA" altLang="en-US" sz="1600" dirty="0" smtClean="0">
                <a:solidFill>
                  <a:srgbClr val="002060"/>
                </a:solidFill>
              </a:rPr>
              <a:t>Generation, storage, and retrieval of data</a:t>
            </a:r>
          </a:p>
          <a:p>
            <a:pPr eaLnBrk="1" hangingPunct="1"/>
            <a:r>
              <a:rPr lang="en-US" alt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Data</a:t>
            </a:r>
            <a:r>
              <a:rPr lang="en-US" altLang="en-US" sz="1600" dirty="0" smtClean="0">
                <a:cs typeface="Arial" panose="020B0604020202020204" pitchFamily="34" charset="0"/>
              </a:rPr>
              <a:t> is what you </a:t>
            </a:r>
            <a:r>
              <a:rPr lang="en-US" altLang="en-US" sz="1600" u="sng" dirty="0" smtClean="0">
                <a:solidFill>
                  <a:srgbClr val="002060"/>
                </a:solidFill>
                <a:cs typeface="Arial" panose="020B0604020202020204" pitchFamily="34" charset="0"/>
              </a:rPr>
              <a:t>store</a:t>
            </a:r>
            <a:r>
              <a:rPr lang="en-US" altLang="en-US" sz="1600" dirty="0" smtClean="0">
                <a:cs typeface="Arial" panose="020B0604020202020204" pitchFamily="34" charset="0"/>
              </a:rPr>
              <a:t> in </a:t>
            </a:r>
            <a:r>
              <a:rPr lang="en-US" altLang="en-US" sz="1600" i="1" dirty="0" smtClean="0">
                <a:cs typeface="Arial" panose="020B0604020202020204" pitchFamily="34" charset="0"/>
              </a:rPr>
              <a:t>database.</a:t>
            </a:r>
            <a:r>
              <a:rPr lang="en-US" altLang="en-US" sz="1600" dirty="0" smtClean="0">
                <a:cs typeface="Arial" panose="020B0604020202020204" pitchFamily="34" charset="0"/>
              </a:rPr>
              <a:t> </a:t>
            </a:r>
          </a:p>
          <a:p>
            <a:pPr eaLnBrk="1" hangingPunct="1">
              <a:buNone/>
            </a:pPr>
            <a:r>
              <a:rPr lang="en-CA" altLang="en-US" sz="1600" dirty="0" smtClean="0">
                <a:solidFill>
                  <a:srgbClr val="002060"/>
                </a:solidFill>
              </a:rPr>
              <a:t> </a:t>
            </a:r>
            <a:endParaRPr lang="en-US" altLang="en-US" sz="16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en-US" sz="1600" dirty="0" smtClean="0">
              <a:ea typeface="ＭＳ Ｐゴシック" charset="-128"/>
            </a:endParaRP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4708314" y="2011680"/>
            <a:ext cx="3902286" cy="3627120"/>
          </a:xfrm>
        </p:spPr>
        <p:txBody>
          <a:bodyPr/>
          <a:lstStyle/>
          <a:p>
            <a:pPr eaLnBrk="1" hangingPunct="1"/>
            <a:r>
              <a:rPr lang="en-US" altLang="en-US" sz="1600" dirty="0" smtClean="0">
                <a:solidFill>
                  <a:srgbClr val="002060"/>
                </a:solidFill>
                <a:ea typeface="ＭＳ Ｐゴシック" charset="-128"/>
              </a:rPr>
              <a:t>Produced by processing raw data to reveal its meaning </a:t>
            </a:r>
          </a:p>
          <a:p>
            <a:pPr eaLnBrk="1" hangingPunct="1"/>
            <a:r>
              <a:rPr lang="en-CA" altLang="en-US" sz="1600" dirty="0" smtClean="0">
                <a:solidFill>
                  <a:srgbClr val="002060"/>
                </a:solidFill>
                <a:ea typeface="ＭＳ Ｐゴシック" charset="-128"/>
              </a:rPr>
              <a:t>Requires context</a:t>
            </a:r>
          </a:p>
          <a:p>
            <a:pPr marL="340771" lvl="1" indent="-238540" eaLnBrk="1" hangingPunct="1"/>
            <a:r>
              <a:rPr lang="en-US" sz="1600" dirty="0" smtClean="0"/>
              <a:t>e.g. Total sale for month June, Total students at Bahria Karachi campus</a:t>
            </a:r>
          </a:p>
          <a:p>
            <a:pPr eaLnBrk="1" hangingPunct="1"/>
            <a:r>
              <a:rPr lang="en-CA" altLang="en-US" sz="1600" dirty="0" smtClean="0">
                <a:solidFill>
                  <a:srgbClr val="002060"/>
                </a:solidFill>
                <a:ea typeface="ＭＳ Ｐゴシック" charset="-128"/>
              </a:rPr>
              <a:t>Bedrock of </a:t>
            </a:r>
            <a:r>
              <a:rPr lang="en-CA" altLang="en-US" sz="1600" b="1" dirty="0" smtClean="0">
                <a:solidFill>
                  <a:srgbClr val="002060"/>
                </a:solidFill>
                <a:ea typeface="ＭＳ Ｐゴシック" charset="-128"/>
              </a:rPr>
              <a:t>knowledge </a:t>
            </a:r>
          </a:p>
          <a:p>
            <a:pPr eaLnBrk="1" hangingPunct="1"/>
            <a:r>
              <a:rPr lang="en-CA" altLang="en-US" sz="1600" dirty="0" smtClean="0">
                <a:solidFill>
                  <a:srgbClr val="002060"/>
                </a:solidFill>
                <a:ea typeface="ＭＳ Ｐゴシック" charset="-128"/>
              </a:rPr>
              <a:t>Should be accurate, relevant, and timely to enable good decision making</a:t>
            </a:r>
          </a:p>
          <a:p>
            <a:pPr eaLnBrk="1" hangingPunct="1"/>
            <a:r>
              <a:rPr lang="en-US" alt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Information</a:t>
            </a:r>
            <a:r>
              <a:rPr lang="en-US" altLang="en-US" sz="1600" dirty="0" smtClean="0">
                <a:cs typeface="Arial" panose="020B0604020202020204" pitchFamily="34" charset="0"/>
              </a:rPr>
              <a:t> is what you </a:t>
            </a:r>
            <a:r>
              <a:rPr lang="en-US" altLang="en-US" sz="1600" b="1" u="sng" dirty="0" smtClean="0">
                <a:cs typeface="Arial" panose="020B0604020202020204" pitchFamily="34" charset="0"/>
              </a:rPr>
              <a:t>retrieve</a:t>
            </a:r>
            <a:r>
              <a:rPr lang="en-US" altLang="en-US" sz="1600" dirty="0" smtClean="0">
                <a:cs typeface="Arial" panose="020B0604020202020204" pitchFamily="34" charset="0"/>
              </a:rPr>
              <a:t> from a database.</a:t>
            </a:r>
          </a:p>
          <a:p>
            <a:pPr eaLnBrk="1" hangingPunct="1"/>
            <a:endParaRPr lang="en-US" altLang="en-US" sz="1600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F912273-69DE-4BD7-8455-B57D791EF711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r="43544"/>
          <a:stretch>
            <a:fillRect/>
          </a:stretch>
        </p:blipFill>
        <p:spPr bwMode="auto">
          <a:xfrm>
            <a:off x="1605644" y="5029200"/>
            <a:ext cx="249827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44114" y="5605790"/>
            <a:ext cx="1156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Data in Context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218237"/>
            <a:ext cx="3562350" cy="95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91000" y="5638800"/>
            <a:ext cx="17716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Information </a:t>
            </a:r>
            <a:r>
              <a:rPr lang="en-US" altLang="en-US" sz="1100" b="0" dirty="0" smtClean="0"/>
              <a:t>–</a:t>
            </a:r>
          </a:p>
          <a:p>
            <a:pPr eaLnBrk="1" hangingPunct="1"/>
            <a:r>
              <a:rPr lang="en-US" altLang="en-US" sz="1100" b="0" dirty="0" smtClean="0"/>
              <a:t>Pie Chart, Bar Graph</a:t>
            </a:r>
          </a:p>
          <a:p>
            <a:pPr eaLnBrk="1" hangingPunct="1"/>
            <a:r>
              <a:rPr lang="en-US" altLang="en-US" sz="1100" b="0" dirty="0" smtClean="0"/>
              <a:t>Table</a:t>
            </a:r>
            <a:endParaRPr lang="en-US" altLang="en-US" sz="11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76-C458-4992-928A-3F0E0F23D197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Database: </a:t>
            </a:r>
            <a:r>
              <a:rPr lang="en-US" sz="3200" dirty="0" smtClean="0"/>
              <a:t>… for Decision Making</a:t>
            </a:r>
          </a:p>
        </p:txBody>
      </p:sp>
      <p:pic>
        <p:nvPicPr>
          <p:cNvPr id="7173" name="Picture 29" descr="Fig08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t="9091"/>
          <a:stretch>
            <a:fillRect/>
          </a:stretch>
        </p:blipFill>
        <p:spPr>
          <a:xfrm>
            <a:off x="685800" y="1620943"/>
            <a:ext cx="7696200" cy="3556000"/>
          </a:xfrm>
          <a:noFill/>
        </p:spPr>
      </p:pic>
      <p:sp>
        <p:nvSpPr>
          <p:cNvPr id="7174" name="Text Box 30"/>
          <p:cNvSpPr txBox="1">
            <a:spLocks noChangeArrowheads="1"/>
          </p:cNvSpPr>
          <p:nvPr/>
        </p:nvSpPr>
        <p:spPr bwMode="auto">
          <a:xfrm>
            <a:off x="1828800" y="5319184"/>
            <a:ext cx="56388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Database Systems: Design, Implementation, &amp; Management: Rob &amp; Coronel</a:t>
            </a:r>
          </a:p>
        </p:txBody>
      </p:sp>
      <p:sp>
        <p:nvSpPr>
          <p:cNvPr id="7175" name="Text Box 31"/>
          <p:cNvSpPr txBox="1">
            <a:spLocks noChangeArrowheads="1"/>
          </p:cNvSpPr>
          <p:nvPr/>
        </p:nvSpPr>
        <p:spPr bwMode="auto">
          <a:xfrm>
            <a:off x="2209800" y="2345479"/>
            <a:ext cx="91440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>
                <a:latin typeface="CG Times" pitchFamily="18" charset="0"/>
                <a:ea typeface="Batang" pitchFamily="18" charset="-127"/>
              </a:rPr>
              <a:t>(DBMS)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Introducing the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6858000" cy="4267200"/>
          </a:xfrm>
        </p:spPr>
        <p:txBody>
          <a:bodyPr>
            <a:normAutofit fontScale="92500" lnSpcReduction="10000"/>
          </a:bodyPr>
          <a:lstStyle/>
          <a:p>
            <a:pPr marL="341364" indent="-238955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Shared, integrated computer structure that stores a collection of: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End-user data - Raw facts of interest to end user</a:t>
            </a:r>
          </a:p>
          <a:p>
            <a:pPr marL="614455" lvl="1" indent="-230421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Metadata</a:t>
            </a:r>
            <a:r>
              <a:rPr lang="en-US" altLang="en-US" dirty="0" smtClean="0">
                <a:solidFill>
                  <a:srgbClr val="002060"/>
                </a:solidFill>
              </a:rPr>
              <a:t>: Data about data, which the end-user data are integrated and managed</a:t>
            </a:r>
          </a:p>
          <a:p>
            <a:pPr marL="861944" lvl="2" indent="-20481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Describe data characteristics and relationships 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  <a:ea typeface="ＭＳ Ｐゴシック" charset="-128"/>
              </a:rPr>
              <a:t>Database management system (DBMS)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Collection of programs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Manages the database structure 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Controls access to data stored in the database</a:t>
            </a:r>
          </a:p>
          <a:p>
            <a:pPr marL="0" indent="0" eaLnBrk="1" fontAlgn="auto" hangingPunct="1">
              <a:buNone/>
              <a:defRPr/>
            </a:pPr>
            <a:endParaRPr lang="en-US" altLang="en-US" dirty="0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8A67CF2-C53A-49AD-A0C8-0D607E87278C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7169" r="43933"/>
          <a:stretch>
            <a:fillRect/>
          </a:stretch>
        </p:blipFill>
        <p:spPr bwMode="auto">
          <a:xfrm>
            <a:off x="6705600" y="3200400"/>
            <a:ext cx="2354490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15200" y="46482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Role of the DBMS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Intermediary between the user and the database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Enables data to be shared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Presents the end user with an integrated view of the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Receives and translates application requests into operations required to fulfill the requests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Hides database’s internal complexity from the application programs and users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E05AEB1-CA64-4314-98CE-7519560459DC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charset="-128"/>
              </a:rPr>
              <a:t>Figure </a:t>
            </a:r>
            <a:r>
              <a:rPr lang="en-US" altLang="en-US" sz="3200" dirty="0" smtClean="0">
                <a:ea typeface="ＭＳ Ｐゴシック" charset="-128"/>
              </a:rPr>
              <a:t>1.3 </a:t>
            </a:r>
            <a:r>
              <a:rPr lang="en-US" altLang="en-US" sz="3200" dirty="0">
                <a:ea typeface="ＭＳ Ｐゴシック" charset="-128"/>
              </a:rPr>
              <a:t>- 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73AABA-DA57-469F-A312-5A0F7729924F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980292" cy="392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1356</Words>
  <Application>Microsoft Office PowerPoint</Application>
  <PresentationFormat>Custom</PresentationFormat>
  <Paragraphs>243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Batang</vt:lpstr>
      <vt:lpstr>ＭＳ Ｐゴシック</vt:lpstr>
      <vt:lpstr>Arial</vt:lpstr>
      <vt:lpstr>Calibri</vt:lpstr>
      <vt:lpstr>CG Times</vt:lpstr>
      <vt:lpstr>Georgia</vt:lpstr>
      <vt:lpstr>Times New Roman</vt:lpstr>
      <vt:lpstr>Wingdings</vt:lpstr>
      <vt:lpstr>Urban</vt:lpstr>
      <vt:lpstr>Chapter 01  Database Systems</vt:lpstr>
      <vt:lpstr>PowerPoint Presentation</vt:lpstr>
      <vt:lpstr>Learning Objectives</vt:lpstr>
      <vt:lpstr>Learning Objectives</vt:lpstr>
      <vt:lpstr>Data versus Information</vt:lpstr>
      <vt:lpstr>Database: … for Decision Making</vt:lpstr>
      <vt:lpstr>Introducing the Database</vt:lpstr>
      <vt:lpstr>Role of the DBMS</vt:lpstr>
      <vt:lpstr>Figure 1.3 - The DBMS Manages the Interaction between the End User and the Database</vt:lpstr>
      <vt:lpstr>Advantages of the DBMS</vt:lpstr>
      <vt:lpstr>Types of Databases</vt:lpstr>
      <vt:lpstr>Types of Databases</vt:lpstr>
      <vt:lpstr>Types of Databases</vt:lpstr>
      <vt:lpstr>Types of Databases</vt:lpstr>
      <vt:lpstr>Types of Databases</vt:lpstr>
      <vt:lpstr>Database Design</vt:lpstr>
      <vt:lpstr>Evolution of File System Data Processing</vt:lpstr>
      <vt:lpstr>Table 1.2 - Basic File Terminology</vt:lpstr>
      <vt:lpstr>Figure 1.8 - A Simple File System</vt:lpstr>
      <vt:lpstr>Problems with File System Data Processing</vt:lpstr>
      <vt:lpstr>Structural and Data Dependence</vt:lpstr>
      <vt:lpstr>Structural and Data Dependence</vt:lpstr>
      <vt:lpstr>Data Redundancy</vt:lpstr>
      <vt:lpstr>Data Redundancy Implications</vt:lpstr>
      <vt:lpstr>Types of Data Anomaly</vt:lpstr>
      <vt:lpstr>Database Systems</vt:lpstr>
      <vt:lpstr>Figure 1.9 - Contrasting Database and File Systems</vt:lpstr>
      <vt:lpstr>Figure 1.10 - The Database System Environment</vt:lpstr>
      <vt:lpstr>DBMS Functions</vt:lpstr>
      <vt:lpstr>DBMS Functions</vt:lpstr>
      <vt:lpstr>DBMS Functions</vt:lpstr>
      <vt:lpstr>Disadvantages of Database Systems</vt:lpstr>
      <vt:lpstr>Table 1.3 - Database Career Opportunities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2018-09-12T17:20:18Z</dcterms:modified>
</cp:coreProperties>
</file>