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7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9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1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3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0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8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8CE0-804E-4C3E-A0CD-62BFB7AE72E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312.608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Street View House Number 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9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12002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202" y="0"/>
            <a:ext cx="8441798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364" y="2582834"/>
            <a:ext cx="4252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a Pytorch implementation of a baseline work:</a:t>
            </a:r>
          </a:p>
          <a:p>
            <a:endParaRPr lang="en-US" altLang="zh-CN" dirty="0"/>
          </a:p>
          <a:p>
            <a:r>
              <a:rPr lang="en-US" altLang="zh-CN" u="sng" dirty="0">
                <a:hlinkClick r:id="rId3"/>
              </a:rPr>
              <a:t>Multi-digit Number Recognition from Street View Imagery using Deep Convolutional Neural </a:t>
            </a:r>
            <a:r>
              <a:rPr lang="en-US" altLang="zh-CN" u="sng" dirty="0" smtClean="0">
                <a:hlinkClick r:id="rId3"/>
              </a:rPr>
              <a:t>Networks</a:t>
            </a:r>
            <a:endParaRPr lang="en-US" altLang="zh-CN" u="sng" dirty="0" smtClean="0"/>
          </a:p>
          <a:p>
            <a:endParaRPr lang="en-US" altLang="zh-CN" u="sng" dirty="0"/>
          </a:p>
          <a:p>
            <a:r>
              <a:rPr lang="en-US" altLang="zh-CN" dirty="0" smtClean="0"/>
              <a:t>Its network structure is on the right.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44755"/>
              </p:ext>
            </p:extLst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4000935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614258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94520334"/>
                    </a:ext>
                  </a:extLst>
                </a:gridCol>
                <a:gridCol w="1736137">
                  <a:extLst>
                    <a:ext uri="{9D8B030D-6E8A-4147-A177-3AD203B41FA5}">
                      <a16:colId xmlns:a16="http://schemas.microsoft.com/office/drawing/2014/main" val="2383333220"/>
                    </a:ext>
                  </a:extLst>
                </a:gridCol>
                <a:gridCol w="1268321">
                  <a:extLst>
                    <a:ext uri="{9D8B030D-6E8A-4147-A177-3AD203B41FA5}">
                      <a16:colId xmlns:a16="http://schemas.microsoft.com/office/drawing/2014/main" val="34539279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940229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3887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Steps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Batch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Learning 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Patience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Decay Step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Decay Rate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GTX</a:t>
                      </a:r>
                      <a:r>
                        <a:rPr lang="en-US" altLang="zh-CN" baseline="0" dirty="0" smtClean="0"/>
                        <a:t> 1080Ti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19171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3" y="3318020"/>
            <a:ext cx="3971429" cy="29047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29" y="3308496"/>
            <a:ext cx="4009524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322" y="1705633"/>
            <a:ext cx="3971429" cy="43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7239"/>
            <a:ext cx="4114286" cy="12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99047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</a:p>
          <a:p>
            <a:pPr marL="0" indent="0">
              <a:buNone/>
            </a:pPr>
            <a:r>
              <a:rPr lang="en-US" altLang="zh-CN" sz="2000" dirty="0" smtClean="0"/>
              <a:t>Use Backpropagation algorithm on the sum of all digit cross entropies.</a:t>
            </a:r>
          </a:p>
          <a:p>
            <a:pPr marL="0" indent="0">
              <a:buNone/>
            </a:pPr>
            <a:r>
              <a:rPr lang="en-US" altLang="zh-CN" sz="2000" dirty="0" smtClean="0"/>
              <a:t>That is using loss.backward() where loss is defined as follow: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4106"/>
            <a:ext cx="9571428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SGD method and StepLR to optimize the training</a:t>
            </a:r>
          </a:p>
          <a:p>
            <a:endParaRPr lang="en-US" altLang="zh-CN" dirty="0"/>
          </a:p>
          <a:p>
            <a:r>
              <a:rPr lang="en-US" altLang="zh-CN" dirty="0" smtClean="0"/>
              <a:t>SGD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StepLR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69" y="3486984"/>
            <a:ext cx="4742857" cy="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69" y="5003550"/>
            <a:ext cx="7047619" cy="3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330" y="3486984"/>
            <a:ext cx="1676190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curve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Accuracy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28571" cy="19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38" y="4217957"/>
            <a:ext cx="5904762" cy="19904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4751530"/>
            <a:ext cx="4059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these house numbers on the right can be well sorted by running the </a:t>
            </a:r>
            <a:r>
              <a:rPr lang="en-US" altLang="zh-CN" i="1" dirty="0" smtClean="0"/>
              <a:t>infer.py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034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53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116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Street View House Number Recognition</vt:lpstr>
      <vt:lpstr>Model</vt:lpstr>
      <vt:lpstr>Params</vt:lpstr>
      <vt:lpstr>Params</vt:lpstr>
      <vt:lpstr>Training method</vt:lpstr>
      <vt:lpstr>Optimization</vt:lpstr>
      <vt:lpstr>Training curve</vt:lpstr>
      <vt:lpstr>Accuracy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View House Number Recognition</dc:title>
  <dc:creator>Admin</dc:creator>
  <cp:lastModifiedBy>Admin</cp:lastModifiedBy>
  <cp:revision>25</cp:revision>
  <dcterms:created xsi:type="dcterms:W3CDTF">2022-05-07T11:28:50Z</dcterms:created>
  <dcterms:modified xsi:type="dcterms:W3CDTF">2022-05-07T12:29:59Z</dcterms:modified>
</cp:coreProperties>
</file>