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4" r:id="rId6"/>
    <p:sldId id="259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CE0-804E-4C3E-A0CD-62BFB7AE72E7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C52C-AC7C-4B78-9F65-931578A8A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17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CE0-804E-4C3E-A0CD-62BFB7AE72E7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C52C-AC7C-4B78-9F65-931578A8A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02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CE0-804E-4C3E-A0CD-62BFB7AE72E7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C52C-AC7C-4B78-9F65-931578A8A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7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CE0-804E-4C3E-A0CD-62BFB7AE72E7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C52C-AC7C-4B78-9F65-931578A8A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79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CE0-804E-4C3E-A0CD-62BFB7AE72E7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C52C-AC7C-4B78-9F65-931578A8A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95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CE0-804E-4C3E-A0CD-62BFB7AE72E7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C52C-AC7C-4B78-9F65-931578A8A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10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CE0-804E-4C3E-A0CD-62BFB7AE72E7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C52C-AC7C-4B78-9F65-931578A8A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51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CE0-804E-4C3E-A0CD-62BFB7AE72E7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C52C-AC7C-4B78-9F65-931578A8A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93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CE0-804E-4C3E-A0CD-62BFB7AE72E7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C52C-AC7C-4B78-9F65-931578A8A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90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CE0-804E-4C3E-A0CD-62BFB7AE72E7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C52C-AC7C-4B78-9F65-931578A8A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86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8CE0-804E-4C3E-A0CD-62BFB7AE72E7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C52C-AC7C-4B78-9F65-931578A8A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98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58CE0-804E-4C3E-A0CD-62BFB7AE72E7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DC52C-AC7C-4B78-9F65-931578A8A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98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pdf/1312.6082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Street View House Number Recognition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94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912002" cy="1325563"/>
          </a:xfrm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0202" y="0"/>
            <a:ext cx="8441798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1364" y="2582834"/>
            <a:ext cx="42526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This is a Pytorch implementation of a baseline work: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u="sng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Multi-digit Number Recognition from Street View Imagery using Deep Convolutional Neural </a:t>
            </a:r>
            <a:r>
              <a:rPr lang="en-US" altLang="zh-CN" u="sng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Networks</a:t>
            </a:r>
            <a:endParaRPr lang="en-US" altLang="zh-CN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Its network structure is on the right.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33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Params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906452"/>
              </p:ext>
            </p:extLst>
          </p:nvPr>
        </p:nvGraphicFramePr>
        <p:xfrm>
          <a:off x="838200" y="1825625"/>
          <a:ext cx="10515603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400093579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16142582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394520334"/>
                    </a:ext>
                  </a:extLst>
                </a:gridCol>
                <a:gridCol w="1736137">
                  <a:extLst>
                    <a:ext uri="{9D8B030D-6E8A-4147-A177-3AD203B41FA5}">
                      <a16:colId xmlns:a16="http://schemas.microsoft.com/office/drawing/2014/main" val="2383333220"/>
                    </a:ext>
                  </a:extLst>
                </a:gridCol>
                <a:gridCol w="1268321">
                  <a:extLst>
                    <a:ext uri="{9D8B030D-6E8A-4147-A177-3AD203B41FA5}">
                      <a16:colId xmlns:a16="http://schemas.microsoft.com/office/drawing/2014/main" val="345392793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79402296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238878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Steps</a:t>
                      </a:r>
                      <a:endParaRPr lang="zh-CN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GPU</a:t>
                      </a:r>
                      <a:endParaRPr lang="zh-CN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Batch Size</a:t>
                      </a:r>
                      <a:endParaRPr lang="zh-CN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Learning rate</a:t>
                      </a:r>
                      <a:endParaRPr lang="zh-CN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Patience</a:t>
                      </a:r>
                      <a:endParaRPr lang="zh-CN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Decay Step</a:t>
                      </a:r>
                      <a:endParaRPr lang="zh-CN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Decay Rate</a:t>
                      </a:r>
                      <a:endParaRPr lang="zh-CN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6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122000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GTX</a:t>
                      </a:r>
                      <a:r>
                        <a:rPr lang="en-US" altLang="zh-CN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1080Ti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512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625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019171"/>
                  </a:ext>
                </a:extLst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33" y="3318020"/>
            <a:ext cx="3971429" cy="290476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629" y="3308496"/>
            <a:ext cx="4009524" cy="2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0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Params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5322" y="1705633"/>
            <a:ext cx="3971429" cy="43428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57239"/>
            <a:ext cx="4114286" cy="12285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3990476" cy="2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method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Loss function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 Backpropagation algorithm on the sum of all digit cross entropies.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That is using loss.backward() where loss is defined as follow: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34106"/>
            <a:ext cx="9571428" cy="2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5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Use SGD method and StepLR to optimize the training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SGD</a:t>
            </a:r>
          </a:p>
          <a:p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StepLR</a:t>
            </a: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69" y="3486984"/>
            <a:ext cx="4742857" cy="3523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069" y="5003550"/>
            <a:ext cx="7047619" cy="3523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1330" y="3486984"/>
            <a:ext cx="1676190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7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curve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6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228571" cy="19428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038" y="4217957"/>
            <a:ext cx="5904762" cy="199047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8200" y="4751530"/>
            <a:ext cx="4059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All these house numbers on the right can be well sorted by running the 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infer.py</a:t>
            </a:r>
            <a:endParaRPr lang="zh-CN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44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532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116</Words>
  <Application>Microsoft Office PowerPoint</Application>
  <PresentationFormat>宽屏</PresentationFormat>
  <Paragraphs>38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Street View House Number Recognition</vt:lpstr>
      <vt:lpstr>Model</vt:lpstr>
      <vt:lpstr>Params</vt:lpstr>
      <vt:lpstr>Params</vt:lpstr>
      <vt:lpstr>Training method</vt:lpstr>
      <vt:lpstr>Optimization</vt:lpstr>
      <vt:lpstr>Training curve</vt:lpstr>
      <vt:lpstr>Accuracy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Street View House Number Recognition</dc:title>
  <dc:creator>Admin</dc:creator>
  <cp:lastModifiedBy>Admin</cp:lastModifiedBy>
  <cp:revision>27</cp:revision>
  <dcterms:created xsi:type="dcterms:W3CDTF">2022-05-07T11:28:50Z</dcterms:created>
  <dcterms:modified xsi:type="dcterms:W3CDTF">2022-05-31T07:46:20Z</dcterms:modified>
</cp:coreProperties>
</file>