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6AD3E-0B11-4916-AD6D-962AC0C9A2E7}" type="datetimeFigureOut">
              <a:rPr lang="bg-BG"/>
              <a:t>4.10.2015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1D241-266D-49CF-90B4-FB9397F001AA}" type="slidenum">
              <a:rPr lang="bg-BG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06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D241-266D-49CF-90B4-FB9397F001AA}" type="slidenum">
              <a:rPr lang="bg-BG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492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D241-266D-49CF-90B4-FB9397F001AA}" type="slidenum">
              <a:rPr lang="bg-BG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504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D241-266D-49CF-90B4-FB9397F001AA}" type="slidenum">
              <a:rPr lang="bg-BG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674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D241-266D-49CF-90B4-FB9397F001AA}" type="slidenum">
              <a:rPr lang="bg-BG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48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D241-266D-49CF-90B4-FB9397F001AA}" type="slidenum">
              <a:rPr lang="bg-BG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91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D241-266D-49CF-90B4-FB9397F001AA}" type="slidenum">
              <a:rPr lang="bg-BG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499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F1D241-266D-49CF-90B4-FB9397F001AA}" type="slidenum">
              <a:rPr lang="bg-BG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55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6842" y="1963738"/>
            <a:ext cx="8643283" cy="2422525"/>
          </a:xfrm>
        </p:spPr>
        <p:txBody>
          <a:bodyPr/>
          <a:lstStyle/>
          <a:p>
            <a:r>
              <a:rPr lang="en-US" sz="6000" dirty="0"/>
              <a:t>Icy tower clone</a:t>
            </a:r>
            <a:endParaRPr lang="bg-B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503" y="4386263"/>
            <a:ext cx="8525622" cy="1404937"/>
          </a:xfrm>
        </p:spPr>
        <p:txBody>
          <a:bodyPr/>
          <a:lstStyle/>
          <a:p>
            <a:r>
              <a:rPr lang="en-US" sz="3200" dirty="0"/>
              <a:t>by </a:t>
            </a:r>
            <a:r>
              <a:rPr lang="en-US" sz="3200" dirty="0" err="1"/>
              <a:t>dimitar</a:t>
            </a:r>
            <a:r>
              <a:rPr lang="en-US" sz="3200" dirty="0"/>
              <a:t> </a:t>
            </a:r>
            <a:r>
              <a:rPr lang="en-US" sz="3200" dirty="0" err="1"/>
              <a:t>terziev</a:t>
            </a:r>
            <a:r>
              <a:rPr lang="en-US" sz="3200" dirty="0"/>
              <a:t> and </a:t>
            </a:r>
            <a:r>
              <a:rPr lang="en-US" sz="3200" dirty="0" err="1"/>
              <a:t>stanimir</a:t>
            </a:r>
            <a:r>
              <a:rPr lang="en-US" sz="3200" dirty="0"/>
              <a:t> bogdanov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5400" dirty="0" err="1"/>
              <a:t>who</a:t>
            </a:r>
            <a:r>
              <a:rPr lang="bg-BG" sz="5400" dirty="0"/>
              <a:t> </a:t>
            </a:r>
            <a:r>
              <a:rPr lang="bg-BG" sz="5400" dirty="0" err="1"/>
              <a:t>we</a:t>
            </a:r>
            <a:r>
              <a:rPr lang="bg-BG" sz="5400" dirty="0"/>
              <a:t> are</a:t>
            </a:r>
            <a:endParaRPr lang="bg-BG" sz="54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5800" y="2454275"/>
            <a:ext cx="10131425" cy="2321392"/>
          </a:xfrm>
        </p:spPr>
        <p:txBody>
          <a:bodyPr/>
          <a:lstStyle/>
          <a:p>
            <a:r>
              <a:rPr lang="bg-BG" sz="2800" dirty="0" err="1"/>
              <a:t>students</a:t>
            </a:r>
            <a:r>
              <a:rPr lang="bg-BG" sz="2800" dirty="0"/>
              <a:t> </a:t>
            </a:r>
            <a:r>
              <a:rPr lang="bg-BG" sz="2800" dirty="0" err="1"/>
              <a:t>at</a:t>
            </a:r>
            <a:r>
              <a:rPr lang="bg-BG" sz="2800" dirty="0"/>
              <a:t> TUES (ELSYS)</a:t>
            </a:r>
            <a:endParaRPr lang="bg-BG" sz="2800" dirty="0"/>
          </a:p>
          <a:p>
            <a:r>
              <a:rPr lang="bg-BG" sz="2800" dirty="0" err="1"/>
              <a:t>primarily</a:t>
            </a:r>
            <a:r>
              <a:rPr lang="bg-BG" sz="2800" dirty="0"/>
              <a:t> </a:t>
            </a:r>
            <a:r>
              <a:rPr lang="bg-BG" sz="2800" dirty="0" err="1"/>
              <a:t>web</a:t>
            </a:r>
            <a:r>
              <a:rPr lang="bg-BG" sz="2800" dirty="0"/>
              <a:t> </a:t>
            </a:r>
            <a:r>
              <a:rPr lang="bg-BG" sz="2800" dirty="0" err="1"/>
              <a:t>developers</a:t>
            </a:r>
            <a:endParaRPr lang="bg-BG" sz="2800" dirty="0"/>
          </a:p>
          <a:p>
            <a:r>
              <a:rPr lang="bg-BG" sz="2800" dirty="0" err="1"/>
              <a:t>but</a:t>
            </a:r>
            <a:r>
              <a:rPr lang="bg-BG" sz="2800" dirty="0"/>
              <a:t> </a:t>
            </a:r>
            <a:r>
              <a:rPr lang="bg-BG" sz="2800" dirty="0" err="1"/>
              <a:t>we</a:t>
            </a:r>
            <a:r>
              <a:rPr lang="bg-BG" sz="2800" dirty="0"/>
              <a:t> </a:t>
            </a:r>
            <a:r>
              <a:rPr lang="bg-BG" sz="2800" dirty="0" err="1"/>
              <a:t>also</a:t>
            </a:r>
            <a:r>
              <a:rPr lang="bg-BG" sz="2800" dirty="0"/>
              <a:t> </a:t>
            </a:r>
            <a:r>
              <a:rPr lang="bg-BG" sz="2800" dirty="0" err="1"/>
              <a:t>do</a:t>
            </a:r>
            <a:r>
              <a:rPr lang="bg-BG" sz="2800" dirty="0"/>
              <a:t> 2D </a:t>
            </a:r>
            <a:r>
              <a:rPr lang="bg-BG" sz="2800" dirty="0" err="1"/>
              <a:t>game</a:t>
            </a:r>
            <a:r>
              <a:rPr lang="bg-BG" sz="2800" dirty="0"/>
              <a:t> </a:t>
            </a:r>
            <a:r>
              <a:rPr lang="bg-BG" sz="2800" dirty="0" err="1"/>
              <a:t>dev</a:t>
            </a:r>
            <a:r>
              <a:rPr lang="bg-BG" sz="2800" dirty="0"/>
              <a:t> : )</a:t>
            </a:r>
          </a:p>
        </p:txBody>
      </p:sp>
    </p:spTree>
    <p:extLst>
      <p:ext uri="{BB962C8B-B14F-4D97-AF65-F5344CB8AC3E}">
        <p14:creationId xmlns:p14="http://schemas.microsoft.com/office/powerpoint/2010/main" val="6708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5400" dirty="0" err="1"/>
              <a:t>what</a:t>
            </a:r>
            <a:r>
              <a:rPr lang="bg-BG" sz="5400" dirty="0"/>
              <a:t> </a:t>
            </a:r>
            <a:r>
              <a:rPr lang="bg-BG" sz="5400" dirty="0" err="1"/>
              <a:t>we</a:t>
            </a:r>
            <a:r>
              <a:rPr lang="bg-BG" sz="5400" dirty="0"/>
              <a:t> built</a:t>
            </a:r>
            <a:endParaRPr lang="bg-BG" sz="54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err="1"/>
              <a:t>Icy</a:t>
            </a:r>
            <a:r>
              <a:rPr lang="bg-BG" sz="2800" dirty="0"/>
              <a:t> </a:t>
            </a:r>
            <a:r>
              <a:rPr lang="bg-BG" sz="2800" dirty="0" err="1"/>
              <a:t>Tower</a:t>
            </a:r>
            <a:r>
              <a:rPr lang="bg-BG" sz="2800" dirty="0"/>
              <a:t> </a:t>
            </a:r>
            <a:r>
              <a:rPr lang="bg-BG" sz="2800" dirty="0" err="1"/>
              <a:t>clone</a:t>
            </a:r>
            <a:endParaRPr lang="bg-BG" sz="2800" dirty="0"/>
          </a:p>
          <a:p>
            <a:r>
              <a:rPr lang="bg-BG" sz="2800" dirty="0" err="1"/>
              <a:t>Arcade</a:t>
            </a:r>
            <a:r>
              <a:rPr lang="bg-BG" sz="2800" dirty="0"/>
              <a:t> 2D </a:t>
            </a:r>
            <a:r>
              <a:rPr lang="bg-BG" sz="2800" dirty="0" err="1"/>
              <a:t>game</a:t>
            </a:r>
            <a:endParaRPr lang="bg-BG" sz="2800" dirty="0"/>
          </a:p>
          <a:p>
            <a:r>
              <a:rPr lang="bg-BG" sz="2800" dirty="0" err="1"/>
              <a:t>Python</a:t>
            </a:r>
            <a:r>
              <a:rPr lang="bg-BG" sz="2800" dirty="0"/>
              <a:t> + </a:t>
            </a:r>
            <a:r>
              <a:rPr lang="bg-BG" sz="2800" dirty="0" err="1"/>
              <a:t>PyGame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0940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5400" dirty="0"/>
              <a:t>GAME features</a:t>
            </a:r>
            <a:endParaRPr lang="bg-BG" sz="54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err="1"/>
              <a:t>acceleration-based</a:t>
            </a:r>
            <a:r>
              <a:rPr lang="bg-BG" sz="2800" dirty="0"/>
              <a:t> </a:t>
            </a:r>
            <a:r>
              <a:rPr lang="bg-BG" sz="2800" dirty="0" err="1"/>
              <a:t>player</a:t>
            </a:r>
            <a:r>
              <a:rPr lang="bg-BG" sz="2800" dirty="0"/>
              <a:t> </a:t>
            </a:r>
            <a:r>
              <a:rPr lang="bg-BG" sz="2800" dirty="0" err="1"/>
              <a:t>movement</a:t>
            </a:r>
            <a:endParaRPr lang="bg-BG" sz="2800" dirty="0"/>
          </a:p>
          <a:p>
            <a:r>
              <a:rPr lang="bg-BG" sz="2800" dirty="0" err="1"/>
              <a:t>generating</a:t>
            </a:r>
            <a:r>
              <a:rPr lang="bg-BG" sz="2800" dirty="0"/>
              <a:t> </a:t>
            </a:r>
            <a:r>
              <a:rPr lang="bg-BG" sz="2800" dirty="0" err="1"/>
              <a:t>platforms</a:t>
            </a:r>
            <a:endParaRPr lang="bg-BG" sz="2800" dirty="0"/>
          </a:p>
          <a:p>
            <a:r>
              <a:rPr lang="bg-BG" sz="2800" dirty="0"/>
              <a:t>10 </a:t>
            </a:r>
            <a:r>
              <a:rPr lang="bg-BG" sz="2800" dirty="0" err="1"/>
              <a:t>points</a:t>
            </a:r>
            <a:r>
              <a:rPr lang="bg-BG" sz="2800" dirty="0"/>
              <a:t> </a:t>
            </a:r>
            <a:r>
              <a:rPr lang="bg-BG" sz="2800" dirty="0" err="1"/>
              <a:t>per</a:t>
            </a:r>
            <a:r>
              <a:rPr lang="bg-BG" sz="2800" dirty="0"/>
              <a:t> </a:t>
            </a:r>
            <a:r>
              <a:rPr lang="bg-BG" sz="2800" dirty="0" err="1"/>
              <a:t>platform</a:t>
            </a:r>
            <a:r>
              <a:rPr lang="bg-BG" sz="2800" dirty="0"/>
              <a:t> </a:t>
            </a:r>
            <a:r>
              <a:rPr lang="bg-BG" sz="2800" dirty="0" err="1"/>
              <a:t>climbed</a:t>
            </a:r>
            <a:endParaRPr lang="bg-BG" sz="2800" dirty="0"/>
          </a:p>
          <a:p>
            <a:r>
              <a:rPr lang="bg-BG" sz="2800" dirty="0" err="1"/>
              <a:t>game</a:t>
            </a:r>
            <a:r>
              <a:rPr lang="bg-BG" sz="2800" dirty="0"/>
              <a:t> </a:t>
            </a:r>
            <a:r>
              <a:rPr lang="bg-BG" sz="2800" dirty="0" err="1"/>
              <a:t>states</a:t>
            </a:r>
            <a:r>
              <a:rPr lang="bg-BG" sz="2800" dirty="0"/>
              <a:t> - </a:t>
            </a:r>
            <a:r>
              <a:rPr lang="bg-BG" sz="2800" dirty="0" err="1"/>
              <a:t>Menu</a:t>
            </a:r>
            <a:r>
              <a:rPr lang="bg-BG" sz="2800" dirty="0"/>
              <a:t>, </a:t>
            </a:r>
            <a:r>
              <a:rPr lang="bg-BG" sz="2800" dirty="0" err="1"/>
              <a:t>About</a:t>
            </a:r>
            <a:r>
              <a:rPr lang="bg-BG" sz="2800" dirty="0"/>
              <a:t>, </a:t>
            </a:r>
            <a:r>
              <a:rPr lang="bg-BG" sz="2800" dirty="0" err="1"/>
              <a:t>Playing</a:t>
            </a:r>
            <a:r>
              <a:rPr lang="bg-BG" sz="2800" dirty="0"/>
              <a:t>, </a:t>
            </a:r>
            <a:r>
              <a:rPr lang="bg-BG" sz="2800" dirty="0" err="1"/>
              <a:t>Game</a:t>
            </a:r>
            <a:r>
              <a:rPr lang="bg-BG" sz="2800" dirty="0"/>
              <a:t> </a:t>
            </a:r>
            <a:r>
              <a:rPr lang="bg-BG" sz="2800" dirty="0" err="1"/>
              <a:t>Over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5751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5400" dirty="0" err="1"/>
              <a:t>progresively</a:t>
            </a:r>
            <a:r>
              <a:rPr lang="bg-BG" sz="5400" dirty="0"/>
              <a:t> </a:t>
            </a:r>
            <a:r>
              <a:rPr lang="bg-BG" sz="5400" dirty="0" err="1"/>
              <a:t>harder</a:t>
            </a:r>
            <a:endParaRPr lang="bg-BG" sz="5400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err="1">
                <a:latin typeface="Arial" charset="0"/>
              </a:rPr>
              <a:t>platforms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get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smaller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as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you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climb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up</a:t>
            </a:r>
            <a:r>
              <a:rPr lang="bg-BG" sz="2800" dirty="0">
                <a:latin typeface="Arial" charset="0"/>
              </a:rPr>
              <a:t> </a:t>
            </a:r>
            <a:endParaRPr lang="bg-BG" sz="2800" dirty="0">
              <a:latin typeface="Arial" charset="0"/>
            </a:endParaRPr>
          </a:p>
          <a:p>
            <a:r>
              <a:rPr lang="bg-BG" sz="2800" dirty="0" err="1">
                <a:latin typeface="Arial" charset="0"/>
              </a:rPr>
              <a:t>distance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between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platforms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increases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as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you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climb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up</a:t>
            </a:r>
            <a:r>
              <a:rPr lang="bg-BG" sz="2800" dirty="0">
                <a:latin typeface="Arial" charset="0"/>
              </a:rPr>
              <a:t> </a:t>
            </a:r>
          </a:p>
          <a:p>
            <a:r>
              <a:rPr lang="bg-BG" sz="2800" dirty="0" err="1">
                <a:latin typeface="Arial" charset="0"/>
              </a:rPr>
              <a:t>the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camera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goes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faster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as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you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climb</a:t>
            </a:r>
            <a:r>
              <a:rPr lang="bg-BG" sz="2800" dirty="0">
                <a:latin typeface="Arial" charset="0"/>
              </a:rPr>
              <a:t> </a:t>
            </a:r>
            <a:r>
              <a:rPr lang="bg-BG" sz="2800" dirty="0" err="1">
                <a:latin typeface="Arial" charset="0"/>
              </a:rPr>
              <a:t>up</a:t>
            </a:r>
            <a:r>
              <a:rPr lang="bg-BG" sz="2800" dirty="0">
                <a:latin typeface="Arial" charset="0"/>
              </a:rPr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216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3359711" y="2126720"/>
            <a:ext cx="5062817" cy="212365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bg-BG" sz="4400" dirty="0"/>
              <a:t>PLAY GAMES</a:t>
            </a:r>
            <a:endParaRPr lang="bg-BG" sz="4400" dirty="0"/>
          </a:p>
          <a:p>
            <a:pPr algn="ctr"/>
            <a:r>
              <a:rPr lang="bg-BG" sz="4400" dirty="0"/>
              <a:t>HAVE FUN</a:t>
            </a:r>
          </a:p>
          <a:p>
            <a:pPr algn="ctr"/>
            <a:r>
              <a:rPr lang="bg-BG" sz="4400" dirty="0"/>
              <a:t>STAY PRODUCTIVE</a:t>
            </a:r>
          </a:p>
        </p:txBody>
      </p:sp>
    </p:spTree>
    <p:extLst>
      <p:ext uri="{BB962C8B-B14F-4D97-AF65-F5344CB8AC3E}">
        <p14:creationId xmlns:p14="http://schemas.microsoft.com/office/powerpoint/2010/main" val="416460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1" y="2643468"/>
            <a:ext cx="10131425" cy="1456267"/>
          </a:xfrm>
        </p:spPr>
        <p:txBody>
          <a:bodyPr/>
          <a:lstStyle/>
          <a:p>
            <a:pPr algn="ctr"/>
            <a:r>
              <a:rPr lang="bg-BG" sz="5400" dirty="0"/>
              <a:t>THANK YOU for </a:t>
            </a:r>
            <a:r>
              <a:rPr lang="bg-BG" sz="5400" dirty="0" err="1"/>
              <a:t>your</a:t>
            </a:r>
            <a:r>
              <a:rPr lang="bg-BG" sz="5400" dirty="0"/>
              <a:t> </a:t>
            </a:r>
            <a:r>
              <a:rPr lang="bg-BG" sz="5400" dirty="0" err="1"/>
              <a:t>attention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12469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Широк екран</PresentationFormat>
  <Paragraphs>0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Celestial</vt:lpstr>
      <vt:lpstr>Icy tower clone</vt:lpstr>
      <vt:lpstr>who we are</vt:lpstr>
      <vt:lpstr>what we built</vt:lpstr>
      <vt:lpstr>GAME features</vt:lpstr>
      <vt:lpstr>progresively harder</vt:lpstr>
      <vt:lpstr>Презентация на PowerPoint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2014-09-12T02:08:24Z</dcterms:created>
  <dcterms:modified xsi:type="dcterms:W3CDTF">2015-10-04T10:10:55Z</dcterms:modified>
</cp:coreProperties>
</file>